
<file path=[Content_Types].xml><?xml version="1.0" encoding="utf-8"?>
<Types xmlns="http://schemas.openxmlformats.org/package/2006/content-types">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68" r:id="rId3"/>
    <p:sldId id="315" r:id="rId5"/>
    <p:sldId id="316" r:id="rId6"/>
    <p:sldId id="317" r:id="rId7"/>
    <p:sldId id="358" r:id="rId8"/>
    <p:sldId id="359" r:id="rId9"/>
    <p:sldId id="360" r:id="rId10"/>
    <p:sldId id="361" r:id="rId11"/>
    <p:sldId id="323" r:id="rId12"/>
    <p:sldId id="327" r:id="rId13"/>
    <p:sldId id="328" r:id="rId14"/>
    <p:sldId id="320" r:id="rId15"/>
    <p:sldId id="329" r:id="rId16"/>
    <p:sldId id="321" r:id="rId17"/>
    <p:sldId id="330" r:id="rId18"/>
    <p:sldId id="322" r:id="rId19"/>
    <p:sldId id="362" r:id="rId20"/>
    <p:sldId id="343" r:id="rId21"/>
    <p:sldId id="344" r:id="rId22"/>
    <p:sldId id="346" r:id="rId23"/>
    <p:sldId id="363" r:id="rId24"/>
    <p:sldId id="347" r:id="rId25"/>
    <p:sldId id="334" r:id="rId26"/>
    <p:sldId id="335" r:id="rId27"/>
    <p:sldId id="336" r:id="rId28"/>
    <p:sldId id="364" r:id="rId29"/>
    <p:sldId id="365" r:id="rId30"/>
    <p:sldId id="357" r:id="rId31"/>
  </p:sldIdLst>
  <p:sldSz cx="9144000" cy="5143500"/>
  <p:notesSz cx="6858000" cy="9144000"/>
  <p:defaultTextStyle>
    <a:defPPr>
      <a:defRPr lang="en-US"/>
    </a:defPPr>
    <a:lvl1pPr marL="0" lvl="0"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14400" lvl="2"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371600" lvl="3"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828800" lvl="4"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5pPr>
    <a:lvl6pPr marL="2286000" lvl="5"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6pPr>
    <a:lvl7pPr marL="2743200" lvl="6"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7pPr>
    <a:lvl8pPr marL="3200400" lvl="7"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8pPr>
    <a:lvl9pPr marL="3657600" lvl="8"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 Tran Thi My (IEC-QNI-iSC)" initials="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1217"/>
    <p:restoredTop sz="94640"/>
  </p:normalViewPr>
  <p:slideViewPr>
    <p:cSldViewPr snapToGrid="0" snapToObjects="1" showGuides="1">
      <p:cViewPr>
        <p:scale>
          <a:sx n="75" d="100"/>
          <a:sy n="75" d="100"/>
        </p:scale>
        <p:origin x="-852" y="-49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5" Type="http://schemas.openxmlformats.org/officeDocument/2006/relationships/commentAuthors" Target="commentAuthors.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17410" name="Google Shape;3;n"/>
          <p:cNvSpPr>
            <a:spLocks noGrp="1" noRot="1" noChangeAspect="1"/>
          </p:cNvSpPr>
          <p:nvPr>
            <p:ph type="sldImg" idx="2"/>
          </p:nvPr>
        </p:nvSpPr>
        <p:spPr>
          <a:xfrm>
            <a:off x="381000" y="685800"/>
            <a:ext cx="6096000" cy="3429000"/>
          </a:xfrm>
          <a:custGeom>
            <a:avLst/>
            <a:gdLst/>
            <a:ahLst/>
            <a:cxnLst/>
            <a:pathLst>
              <a:path w="120000" h="120000">
                <a:moveTo>
                  <a:pt x="0" y="0"/>
                </a:moveTo>
                <a:lnTo>
                  <a:pt x="120000" y="0"/>
                </a:lnTo>
                <a:lnTo>
                  <a:pt x="120000" y="120000"/>
                </a:lnTo>
                <a:lnTo>
                  <a:pt x="0" y="120000"/>
                </a:lnTo>
                <a:close/>
              </a:path>
            </a:pathLst>
          </a:custGeom>
          <a:noFill/>
          <a:ln w="9525" cap="flat" cmpd="sng">
            <a:solidFill>
              <a:srgbClr val="000000">
                <a:alpha val="100000"/>
              </a:srgbClr>
            </a:solidFill>
            <a:prstDash val="solid"/>
            <a:round/>
            <a:headEnd type="none" w="sm" len="sm"/>
            <a:tailEnd type="none" w="sm" len="sm"/>
          </a:ln>
        </p:spPr>
      </p:sp>
      <p:sp>
        <p:nvSpPr>
          <p:cNvPr id="17411" name="Google Shape;4;n"/>
          <p:cNvSpPr txBox="1">
            <a:spLocks noGrp="1"/>
          </p:cNvSpPr>
          <p:nvPr>
            <p:ph type="body" idx="1"/>
          </p:nvPr>
        </p:nvSpPr>
        <p:spPr>
          <a:xfrm>
            <a:off x="685800" y="4343400"/>
            <a:ext cx="5486400" cy="4114800"/>
          </a:xfrm>
          <a:prstGeom prst="rect">
            <a:avLst/>
          </a:prstGeom>
          <a:noFill/>
          <a:ln w="9525">
            <a:noFill/>
          </a:ln>
        </p:spPr>
        <p:txBody>
          <a:bodyPr lIns="91425" tIns="91425" rIns="91425" bIns="91425"/>
          <a:p>
            <a:pPr lvl="0"/>
            <a:endParaRPr lang="vi-VN" altLang="x-none" dirty="0"/>
          </a:p>
        </p:txBody>
      </p:sp>
    </p:spTree>
  </p:cSld>
  <p:clrMap bg1="lt1" tx1="dk1" bg2="dk2" tx2="lt2" accent1="accent1" accent2="accent2" accent3="accent3" accent4="accent4" accent5="accent5" accent6="accent6" hlink="hlink" folHlink="folHlink"/>
  <p:hf sldNum="0" hdr="0" ft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9697" name="Google Shape;2617;g8714a43093_5_584:notes"/>
          <p:cNvSpPr>
            <a:spLocks noGrp="1" noRot="1" noChangeAspect="1"/>
          </p:cNvSpPr>
          <p:nvPr>
            <p:ph type="sldImg" idx="2"/>
          </p:nvPr>
        </p:nvSpPr>
        <p:spPr>
          <a:ln/>
        </p:spPr>
      </p:sp>
      <p:sp>
        <p:nvSpPr>
          <p:cNvPr id="29698" name="Google Shape;2618;g8714a43093_5_584:notes"/>
          <p:cNvSpPr txBox="1">
            <a:spLocks noGrp="1"/>
          </p:cNvSpPr>
          <p:nvPr>
            <p:ph type="body" idx="1"/>
          </p:nvPr>
        </p:nvSpPr>
        <p:spPr>
          <a:ln/>
        </p:spPr>
        <p:txBody>
          <a:bodyPr vert="horz" wrap="square" lIns="91425" tIns="91425" rIns="91425" bIns="91425" anchor="t" anchorCtr="0"/>
          <a:p>
            <a:pPr marL="0" lvl="0" indent="0" eaLnBrk="1" hangingPunct="1"/>
            <a:endParaRPr lang="vi-VN" altLang="x-none" sz="11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1922" name="幻灯片图像占位符 1"/>
          <p:cNvSpPr>
            <a:spLocks noGrp="1" noRot="1" noChangeAspect="1" noTextEdit="1"/>
          </p:cNvSpPr>
          <p:nvPr>
            <p:ph type="sldImg"/>
          </p:nvPr>
        </p:nvSpPr>
        <p:spPr>
          <a:xfrm>
            <a:off x="685800" y="1143000"/>
            <a:ext cx="5486400" cy="3086100"/>
          </a:xfrm>
          <a:ln/>
        </p:spPr>
      </p:sp>
      <p:sp>
        <p:nvSpPr>
          <p:cNvPr id="81923" name="备注占位符 2"/>
          <p:cNvSpPr>
            <a:spLocks noGrp="1"/>
          </p:cNvSpPr>
          <p:nvPr>
            <p:ph type="body" idx="1"/>
          </p:nvPr>
        </p:nvSpPr>
        <p:spPr>
          <a:xfrm>
            <a:off x="685800" y="4400550"/>
            <a:ext cx="5486400" cy="3600450"/>
          </a:xfrm>
          <a:ln/>
        </p:spPr>
        <p:txBody>
          <a:bodyPr vert="horz" wrap="square" lIns="91440" tIns="45720" rIns="91440" bIns="45720" anchor="t" anchorCtr="0"/>
          <a:p>
            <a:pPr marL="0" lvl="0" indent="0"/>
            <a:endParaRPr lang="zh-CN" altLang="en-US" dirty="0">
              <a:ea typeface="SimSun" pitchFamily="2" charset="-122"/>
            </a:endParaRPr>
          </a:p>
        </p:txBody>
      </p:sp>
      <p:sp>
        <p:nvSpPr>
          <p:cNvPr id="81924" name="灯片编号占位符 3"/>
          <p:cNvSpPr txBox="1">
            <a:spLocks noGrp="1"/>
          </p:cNvSpPr>
          <p:nvPr/>
        </p:nvSpPr>
        <p:spPr>
          <a:xfrm>
            <a:off x="3884613" y="8685213"/>
            <a:ext cx="2971800" cy="458787"/>
          </a:xfrm>
          <a:prstGeom prst="rect">
            <a:avLst/>
          </a:prstGeom>
          <a:noFill/>
          <a:ln w="9525">
            <a:noFill/>
          </a:ln>
        </p:spPr>
        <p:txBody>
          <a:bodyPr anchor="b" anchorCtr="0"/>
          <a:p>
            <a:pPr lvl="0" algn="r">
              <a:buClrTx/>
              <a:buFontTx/>
            </a:pPr>
            <a:fld id="{9A0DB2DC-4C9A-4742-B13C-FB6460FD3503}" type="slidenum">
              <a:rPr lang="zh-CN" altLang="en-US" sz="1200" dirty="0">
                <a:latin typeface="等线"/>
                <a:ea typeface="等线"/>
              </a:rPr>
            </a:fld>
            <a:endParaRPr lang="zh-CN" altLang="en-US" sz="1200" dirty="0">
              <a:latin typeface="等线"/>
              <a:ea typeface="等线"/>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3970" name="幻灯片图像占位符 1"/>
          <p:cNvSpPr>
            <a:spLocks noGrp="1" noRot="1" noChangeAspect="1" noTextEdit="1"/>
          </p:cNvSpPr>
          <p:nvPr>
            <p:ph type="sldImg"/>
          </p:nvPr>
        </p:nvSpPr>
        <p:spPr>
          <a:xfrm>
            <a:off x="685800" y="1143000"/>
            <a:ext cx="5486400" cy="3086100"/>
          </a:xfrm>
          <a:ln/>
        </p:spPr>
      </p:sp>
      <p:sp>
        <p:nvSpPr>
          <p:cNvPr id="83971" name="备注占位符 2"/>
          <p:cNvSpPr>
            <a:spLocks noGrp="1"/>
          </p:cNvSpPr>
          <p:nvPr>
            <p:ph type="body" idx="1"/>
          </p:nvPr>
        </p:nvSpPr>
        <p:spPr>
          <a:xfrm>
            <a:off x="685800" y="4400550"/>
            <a:ext cx="5486400" cy="3600450"/>
          </a:xfrm>
          <a:ln/>
        </p:spPr>
        <p:txBody>
          <a:bodyPr vert="horz" wrap="square" lIns="91440" tIns="45720" rIns="91440" bIns="45720" anchor="t" anchorCtr="0"/>
          <a:p>
            <a:pPr marL="0" lvl="0" indent="0"/>
            <a:endParaRPr lang="zh-CN" altLang="en-US" dirty="0">
              <a:ea typeface="SimSun" pitchFamily="2" charset="-122"/>
            </a:endParaRPr>
          </a:p>
        </p:txBody>
      </p:sp>
      <p:sp>
        <p:nvSpPr>
          <p:cNvPr id="83972" name="灯片编号占位符 3"/>
          <p:cNvSpPr txBox="1">
            <a:spLocks noGrp="1"/>
          </p:cNvSpPr>
          <p:nvPr/>
        </p:nvSpPr>
        <p:spPr>
          <a:xfrm>
            <a:off x="3884613" y="8685213"/>
            <a:ext cx="2971800" cy="458787"/>
          </a:xfrm>
          <a:prstGeom prst="rect">
            <a:avLst/>
          </a:prstGeom>
          <a:noFill/>
          <a:ln w="9525">
            <a:noFill/>
          </a:ln>
        </p:spPr>
        <p:txBody>
          <a:bodyPr anchor="b" anchorCtr="0"/>
          <a:p>
            <a:pPr lvl="0" algn="r">
              <a:buClrTx/>
              <a:buFontTx/>
            </a:pPr>
            <a:fld id="{9A0DB2DC-4C9A-4742-B13C-FB6460FD3503}" type="slidenum">
              <a:rPr lang="zh-CN" altLang="en-US" sz="1200" dirty="0">
                <a:latin typeface="等线"/>
                <a:ea typeface="等线"/>
              </a:rPr>
            </a:fld>
            <a:endParaRPr lang="zh-CN" altLang="en-US" sz="1200" dirty="0">
              <a:latin typeface="等线"/>
              <a:ea typeface="等线"/>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6018" name="幻灯片图像占位符 1"/>
          <p:cNvSpPr>
            <a:spLocks noGrp="1" noRot="1" noChangeAspect="1" noTextEdit="1"/>
          </p:cNvSpPr>
          <p:nvPr>
            <p:ph type="sldImg"/>
          </p:nvPr>
        </p:nvSpPr>
        <p:spPr>
          <a:xfrm>
            <a:off x="685800" y="1143000"/>
            <a:ext cx="5486400" cy="3086100"/>
          </a:xfrm>
          <a:ln/>
        </p:spPr>
      </p:sp>
      <p:sp>
        <p:nvSpPr>
          <p:cNvPr id="86019" name="备注占位符 2"/>
          <p:cNvSpPr>
            <a:spLocks noGrp="1"/>
          </p:cNvSpPr>
          <p:nvPr>
            <p:ph type="body" idx="1"/>
          </p:nvPr>
        </p:nvSpPr>
        <p:spPr>
          <a:xfrm>
            <a:off x="685800" y="4400550"/>
            <a:ext cx="5486400" cy="3600450"/>
          </a:xfrm>
          <a:ln/>
        </p:spPr>
        <p:txBody>
          <a:bodyPr vert="horz" wrap="square" lIns="91440" tIns="45720" rIns="91440" bIns="45720" anchor="t" anchorCtr="0"/>
          <a:p>
            <a:pPr marL="0" lvl="0" indent="0"/>
            <a:endParaRPr lang="zh-CN" altLang="en-US" dirty="0">
              <a:ea typeface="SimSun" pitchFamily="2" charset="-122"/>
            </a:endParaRPr>
          </a:p>
        </p:txBody>
      </p:sp>
      <p:sp>
        <p:nvSpPr>
          <p:cNvPr id="86020" name="灯片编号占位符 3"/>
          <p:cNvSpPr txBox="1">
            <a:spLocks noGrp="1"/>
          </p:cNvSpPr>
          <p:nvPr/>
        </p:nvSpPr>
        <p:spPr>
          <a:xfrm>
            <a:off x="3884613" y="8685213"/>
            <a:ext cx="2971800" cy="458787"/>
          </a:xfrm>
          <a:prstGeom prst="rect">
            <a:avLst/>
          </a:prstGeom>
          <a:noFill/>
          <a:ln w="9525">
            <a:noFill/>
          </a:ln>
        </p:spPr>
        <p:txBody>
          <a:bodyPr anchor="b" anchorCtr="0"/>
          <a:p>
            <a:pPr lvl="0" algn="r">
              <a:buClrTx/>
              <a:buFontTx/>
            </a:pPr>
            <a:fld id="{9A0DB2DC-4C9A-4742-B13C-FB6460FD3503}" type="slidenum">
              <a:rPr lang="zh-CN" altLang="en-US" sz="1200" dirty="0">
                <a:latin typeface="等线"/>
                <a:ea typeface="等线"/>
              </a:rPr>
            </a:fld>
            <a:endParaRPr lang="zh-CN" altLang="en-US" sz="1200" dirty="0">
              <a:latin typeface="等线"/>
              <a:ea typeface="等线"/>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1378" name="幻灯片图像占位符 1"/>
          <p:cNvSpPr>
            <a:spLocks noGrp="1" noRot="1" noChangeAspect="1" noTextEdit="1"/>
          </p:cNvSpPr>
          <p:nvPr>
            <p:ph type="sldImg"/>
          </p:nvPr>
        </p:nvSpPr>
        <p:spPr>
          <a:xfrm>
            <a:off x="685800" y="1143000"/>
            <a:ext cx="5486400" cy="3086100"/>
          </a:xfrm>
          <a:ln/>
        </p:spPr>
      </p:sp>
      <p:sp>
        <p:nvSpPr>
          <p:cNvPr id="101379" name="备注占位符 2"/>
          <p:cNvSpPr>
            <a:spLocks noGrp="1"/>
          </p:cNvSpPr>
          <p:nvPr>
            <p:ph type="body" idx="1"/>
          </p:nvPr>
        </p:nvSpPr>
        <p:spPr>
          <a:xfrm>
            <a:off x="685800" y="4400550"/>
            <a:ext cx="5486400" cy="3600450"/>
          </a:xfrm>
          <a:ln/>
        </p:spPr>
        <p:txBody>
          <a:bodyPr vert="horz" wrap="square" lIns="91440" tIns="45720" rIns="91440" bIns="45720" anchor="t" anchorCtr="0"/>
          <a:p>
            <a:pPr marL="0" lvl="0" indent="0"/>
            <a:endParaRPr lang="zh-CN" altLang="en-US" dirty="0">
              <a:ea typeface="SimSun" pitchFamily="2" charset="-122"/>
            </a:endParaRPr>
          </a:p>
        </p:txBody>
      </p:sp>
      <p:sp>
        <p:nvSpPr>
          <p:cNvPr id="101380" name="灯片编号占位符 3"/>
          <p:cNvSpPr txBox="1">
            <a:spLocks noGrp="1"/>
          </p:cNvSpPr>
          <p:nvPr/>
        </p:nvSpPr>
        <p:spPr>
          <a:xfrm>
            <a:off x="3884613" y="8685213"/>
            <a:ext cx="2971800" cy="458787"/>
          </a:xfrm>
          <a:prstGeom prst="rect">
            <a:avLst/>
          </a:prstGeom>
          <a:noFill/>
          <a:ln w="9525">
            <a:noFill/>
          </a:ln>
        </p:spPr>
        <p:txBody>
          <a:bodyPr anchor="b" anchorCtr="0"/>
          <a:p>
            <a:pPr lvl="0" algn="r">
              <a:buClrTx/>
              <a:buFontTx/>
            </a:pPr>
            <a:fld id="{9A0DB2DC-4C9A-4742-B13C-FB6460FD3503}" type="slidenum">
              <a:rPr lang="zh-CN" altLang="en-US" sz="1200" dirty="0">
                <a:solidFill>
                  <a:schemeClr val="tx1"/>
                </a:solidFill>
                <a:latin typeface="等线"/>
                <a:ea typeface="等线"/>
              </a:rPr>
            </a:fld>
            <a:endParaRPr lang="zh-CN" altLang="en-US" sz="1200" dirty="0">
              <a:solidFill>
                <a:schemeClr val="tx1"/>
              </a:solidFill>
              <a:latin typeface="等线"/>
              <a:ea typeface="等线"/>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3426" name="幻灯片图像占位符 1"/>
          <p:cNvSpPr>
            <a:spLocks noGrp="1" noRot="1" noChangeAspect="1" noTextEdit="1"/>
          </p:cNvSpPr>
          <p:nvPr>
            <p:ph type="sldImg"/>
          </p:nvPr>
        </p:nvSpPr>
        <p:spPr>
          <a:xfrm>
            <a:off x="685800" y="1143000"/>
            <a:ext cx="5486400" cy="3086100"/>
          </a:xfrm>
          <a:ln/>
        </p:spPr>
      </p:sp>
      <p:sp>
        <p:nvSpPr>
          <p:cNvPr id="103427" name="备注占位符 2"/>
          <p:cNvSpPr>
            <a:spLocks noGrp="1"/>
          </p:cNvSpPr>
          <p:nvPr>
            <p:ph type="body" idx="1"/>
          </p:nvPr>
        </p:nvSpPr>
        <p:spPr>
          <a:xfrm>
            <a:off x="685800" y="4400550"/>
            <a:ext cx="5486400" cy="3600450"/>
          </a:xfrm>
          <a:ln/>
        </p:spPr>
        <p:txBody>
          <a:bodyPr vert="horz" wrap="square" lIns="91440" tIns="45720" rIns="91440" bIns="45720" anchor="t" anchorCtr="0"/>
          <a:p>
            <a:pPr marL="0" lvl="0" indent="0"/>
            <a:endParaRPr lang="zh-CN" altLang="en-US" dirty="0">
              <a:ea typeface="SimSun" pitchFamily="2" charset="-122"/>
            </a:endParaRPr>
          </a:p>
        </p:txBody>
      </p:sp>
      <p:sp>
        <p:nvSpPr>
          <p:cNvPr id="103428" name="灯片编号占位符 3"/>
          <p:cNvSpPr txBox="1">
            <a:spLocks noGrp="1"/>
          </p:cNvSpPr>
          <p:nvPr/>
        </p:nvSpPr>
        <p:spPr>
          <a:xfrm>
            <a:off x="3884613" y="8685213"/>
            <a:ext cx="2971800" cy="458787"/>
          </a:xfrm>
          <a:prstGeom prst="rect">
            <a:avLst/>
          </a:prstGeom>
          <a:noFill/>
          <a:ln w="9525">
            <a:noFill/>
          </a:ln>
        </p:spPr>
        <p:txBody>
          <a:bodyPr anchor="b" anchorCtr="0"/>
          <a:p>
            <a:pPr lvl="0" algn="r">
              <a:buClrTx/>
              <a:buFontTx/>
            </a:pPr>
            <a:fld id="{9A0DB2DC-4C9A-4742-B13C-FB6460FD3503}" type="slidenum">
              <a:rPr lang="zh-CN" altLang="en-US" sz="1200" dirty="0">
                <a:solidFill>
                  <a:schemeClr val="tx1"/>
                </a:solidFill>
                <a:latin typeface="等线"/>
                <a:ea typeface="等线"/>
              </a:rPr>
            </a:fld>
            <a:endParaRPr lang="zh-CN" altLang="en-US" sz="1200" dirty="0">
              <a:solidFill>
                <a:schemeClr val="tx1"/>
              </a:solidFill>
              <a:latin typeface="等线"/>
              <a:ea typeface="等线"/>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7522" name="幻灯片图像占位符 1"/>
          <p:cNvSpPr>
            <a:spLocks noGrp="1" noRot="1" noChangeAspect="1" noTextEdit="1"/>
          </p:cNvSpPr>
          <p:nvPr>
            <p:ph type="sldImg"/>
          </p:nvPr>
        </p:nvSpPr>
        <p:spPr>
          <a:xfrm>
            <a:off x="685800" y="1143000"/>
            <a:ext cx="5486400" cy="3086100"/>
          </a:xfrm>
          <a:ln/>
        </p:spPr>
      </p:sp>
      <p:sp>
        <p:nvSpPr>
          <p:cNvPr id="107523" name="备注占位符 2"/>
          <p:cNvSpPr>
            <a:spLocks noGrp="1"/>
          </p:cNvSpPr>
          <p:nvPr>
            <p:ph type="body" idx="1"/>
          </p:nvPr>
        </p:nvSpPr>
        <p:spPr>
          <a:xfrm>
            <a:off x="685800" y="4400550"/>
            <a:ext cx="5486400" cy="3600450"/>
          </a:xfrm>
          <a:ln/>
        </p:spPr>
        <p:txBody>
          <a:bodyPr vert="horz" wrap="square" lIns="91440" tIns="45720" rIns="91440" bIns="45720" anchor="t" anchorCtr="0"/>
          <a:p>
            <a:pPr marL="0" lvl="0" indent="0"/>
            <a:endParaRPr lang="zh-CN" altLang="en-US" dirty="0">
              <a:ea typeface="SimSun" pitchFamily="2" charset="-122"/>
            </a:endParaRPr>
          </a:p>
        </p:txBody>
      </p:sp>
      <p:sp>
        <p:nvSpPr>
          <p:cNvPr id="107524" name="灯片编号占位符 3"/>
          <p:cNvSpPr txBox="1">
            <a:spLocks noGrp="1"/>
          </p:cNvSpPr>
          <p:nvPr/>
        </p:nvSpPr>
        <p:spPr>
          <a:xfrm>
            <a:off x="3884613" y="8685213"/>
            <a:ext cx="2971800" cy="458787"/>
          </a:xfrm>
          <a:prstGeom prst="rect">
            <a:avLst/>
          </a:prstGeom>
          <a:noFill/>
          <a:ln w="9525">
            <a:noFill/>
          </a:ln>
        </p:spPr>
        <p:txBody>
          <a:bodyPr anchor="b" anchorCtr="0"/>
          <a:p>
            <a:pPr lvl="0" algn="r">
              <a:buClrTx/>
              <a:buFontTx/>
            </a:pPr>
            <a:fld id="{9A0DB2DC-4C9A-4742-B13C-FB6460FD3503}" type="slidenum">
              <a:rPr lang="zh-CN" altLang="en-US" sz="1200" dirty="0">
                <a:solidFill>
                  <a:schemeClr val="tx1"/>
                </a:solidFill>
                <a:latin typeface="等线"/>
                <a:ea typeface="等线"/>
              </a:rPr>
            </a:fld>
            <a:endParaRPr lang="zh-CN" altLang="en-US" sz="1200" dirty="0">
              <a:solidFill>
                <a:schemeClr val="tx1"/>
              </a:solidFill>
              <a:latin typeface="等线"/>
              <a:ea typeface="等线"/>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bg1"/>
        </a:solidFill>
        <a:effectLst/>
      </p:bgPr>
    </p:bg>
    <p:spTree>
      <p:nvGrpSpPr>
        <p:cNvPr id="1" name="Shape 438"/>
        <p:cNvGrpSpPr/>
        <p:nvPr/>
      </p:nvGrpSpPr>
      <p:grpSpPr>
        <a:xfrm>
          <a:off x="0" y="0"/>
          <a:ext cx="0" cy="0"/>
          <a:chOff x="0" y="0"/>
          <a:chExt cx="0" cy="0"/>
        </a:xfrm>
      </p:grpSpPr>
      <p:sp>
        <p:nvSpPr>
          <p:cNvPr id="439" name="Google Shape;439;p9"/>
          <p:cNvSpPr txBox="1">
            <a:spLocks noGrp="1"/>
          </p:cNvSpPr>
          <p:nvPr>
            <p:ph type="title"/>
          </p:nvPr>
        </p:nvSpPr>
        <p:spPr>
          <a:xfrm>
            <a:off x="896112" y="2039112"/>
            <a:ext cx="3566100" cy="13626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40" name="Google Shape;440;p9"/>
          <p:cNvSpPr txBox="1">
            <a:spLocks noGrp="1"/>
          </p:cNvSpPr>
          <p:nvPr>
            <p:ph type="body" idx="1"/>
          </p:nvPr>
        </p:nvSpPr>
        <p:spPr>
          <a:xfrm>
            <a:off x="4899150" y="821850"/>
            <a:ext cx="3096000" cy="3478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1pPr>
            <a:lvl2pPr marL="914400" lvl="1" indent="-3175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2pPr>
            <a:lvl3pPr marL="1371600" lvl="2" indent="-3175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3pPr>
            <a:lvl4pPr marL="1828800" lvl="3" indent="-3175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4pPr>
            <a:lvl5pPr marL="2286000" lvl="4" indent="-3175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5pPr>
            <a:lvl6pPr marL="2743200" lvl="5" indent="-3175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6pPr>
            <a:lvl7pPr marL="3200400" lvl="6" indent="-3175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7pPr>
            <a:lvl8pPr marL="3657600" lvl="7" indent="-3175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8pPr>
            <a:lvl9pPr marL="4114800" lvl="8" indent="-3175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622"/>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hree columns of text">
  <p:cSld name="CUSTOM_1">
    <p:bg>
      <p:bgPr>
        <a:solidFill>
          <a:schemeClr val="bg1"/>
        </a:solidFill>
        <a:effectLst/>
      </p:bgPr>
    </p:bg>
    <p:spTree>
      <p:nvGrpSpPr>
        <p:cNvPr id="1" name="Shape 637"/>
        <p:cNvGrpSpPr/>
        <p:nvPr/>
      </p:nvGrpSpPr>
      <p:grpSpPr>
        <a:xfrm>
          <a:off x="0" y="0"/>
          <a:ext cx="0" cy="0"/>
          <a:chOff x="0" y="0"/>
          <a:chExt cx="0" cy="0"/>
        </a:xfrm>
      </p:grpSpPr>
      <p:sp>
        <p:nvSpPr>
          <p:cNvPr id="638" name="Google Shape;638;p14"/>
          <p:cNvSpPr txBox="1">
            <a:spLocks noGrp="1"/>
          </p:cNvSpPr>
          <p:nvPr>
            <p:ph type="title"/>
          </p:nvPr>
        </p:nvSpPr>
        <p:spPr>
          <a:xfrm>
            <a:off x="1719072" y="338328"/>
            <a:ext cx="5577900" cy="594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p:txBody>
      </p:sp>
      <p:sp>
        <p:nvSpPr>
          <p:cNvPr id="639" name="Google Shape;639;p14"/>
          <p:cNvSpPr txBox="1">
            <a:spLocks noGrp="1"/>
          </p:cNvSpPr>
          <p:nvPr>
            <p:ph type="subTitle" idx="1"/>
          </p:nvPr>
        </p:nvSpPr>
        <p:spPr>
          <a:xfrm>
            <a:off x="3694176" y="2414016"/>
            <a:ext cx="1764900" cy="329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00">
                <a:solidFill>
                  <a:schemeClr val="accent1"/>
                </a:solidFill>
                <a:latin typeface="Barlow Semi Condensed"/>
                <a:ea typeface="Barlow Semi Condensed"/>
                <a:cs typeface="Barlow Semi Condensed"/>
                <a:sym typeface="Barlow Semi Condensed"/>
              </a:defRPr>
            </a:lvl1pPr>
            <a:lvl2pPr lvl="1" algn="ctr" rtl="0">
              <a:spcBef>
                <a:spcPts val="0"/>
              </a:spcBef>
              <a:spcAft>
                <a:spcPts val="0"/>
              </a:spcAft>
              <a:buNone/>
              <a:defRPr sz="1800">
                <a:solidFill>
                  <a:schemeClr val="accent1"/>
                </a:solidFill>
                <a:latin typeface="Barlow Semi Condensed"/>
                <a:ea typeface="Barlow Semi Condensed"/>
                <a:cs typeface="Barlow Semi Condensed"/>
                <a:sym typeface="Barlow Semi Condensed"/>
              </a:defRPr>
            </a:lvl2pPr>
            <a:lvl3pPr lvl="2" algn="ctr" rtl="0">
              <a:spcBef>
                <a:spcPts val="0"/>
              </a:spcBef>
              <a:spcAft>
                <a:spcPts val="0"/>
              </a:spcAft>
              <a:buNone/>
              <a:defRPr sz="1800">
                <a:solidFill>
                  <a:schemeClr val="accent1"/>
                </a:solidFill>
                <a:latin typeface="Barlow Semi Condensed"/>
                <a:ea typeface="Barlow Semi Condensed"/>
                <a:cs typeface="Barlow Semi Condensed"/>
                <a:sym typeface="Barlow Semi Condensed"/>
              </a:defRPr>
            </a:lvl3pPr>
            <a:lvl4pPr lvl="3" algn="ctr" rtl="0">
              <a:spcBef>
                <a:spcPts val="0"/>
              </a:spcBef>
              <a:spcAft>
                <a:spcPts val="0"/>
              </a:spcAft>
              <a:buNone/>
              <a:defRPr sz="1800">
                <a:solidFill>
                  <a:schemeClr val="accent1"/>
                </a:solidFill>
                <a:latin typeface="Barlow Semi Condensed"/>
                <a:ea typeface="Barlow Semi Condensed"/>
                <a:cs typeface="Barlow Semi Condensed"/>
                <a:sym typeface="Barlow Semi Condensed"/>
              </a:defRPr>
            </a:lvl4pPr>
            <a:lvl5pPr lvl="4" algn="ctr" rtl="0">
              <a:spcBef>
                <a:spcPts val="0"/>
              </a:spcBef>
              <a:spcAft>
                <a:spcPts val="0"/>
              </a:spcAft>
              <a:buNone/>
              <a:defRPr sz="1800">
                <a:solidFill>
                  <a:schemeClr val="accent1"/>
                </a:solidFill>
                <a:latin typeface="Barlow Semi Condensed"/>
                <a:ea typeface="Barlow Semi Condensed"/>
                <a:cs typeface="Barlow Semi Condensed"/>
                <a:sym typeface="Barlow Semi Condensed"/>
              </a:defRPr>
            </a:lvl5pPr>
            <a:lvl6pPr lvl="5" algn="ctr" rtl="0">
              <a:spcBef>
                <a:spcPts val="0"/>
              </a:spcBef>
              <a:spcAft>
                <a:spcPts val="0"/>
              </a:spcAft>
              <a:buNone/>
              <a:defRPr sz="1800">
                <a:solidFill>
                  <a:schemeClr val="accent1"/>
                </a:solidFill>
                <a:latin typeface="Barlow Semi Condensed"/>
                <a:ea typeface="Barlow Semi Condensed"/>
                <a:cs typeface="Barlow Semi Condensed"/>
                <a:sym typeface="Barlow Semi Condensed"/>
              </a:defRPr>
            </a:lvl6pPr>
            <a:lvl7pPr lvl="6" algn="ctr" rtl="0">
              <a:spcBef>
                <a:spcPts val="0"/>
              </a:spcBef>
              <a:spcAft>
                <a:spcPts val="0"/>
              </a:spcAft>
              <a:buNone/>
              <a:defRPr sz="1800">
                <a:solidFill>
                  <a:schemeClr val="accent1"/>
                </a:solidFill>
                <a:latin typeface="Barlow Semi Condensed"/>
                <a:ea typeface="Barlow Semi Condensed"/>
                <a:cs typeface="Barlow Semi Condensed"/>
                <a:sym typeface="Barlow Semi Condensed"/>
              </a:defRPr>
            </a:lvl7pPr>
            <a:lvl8pPr lvl="7" algn="ctr" rtl="0">
              <a:spcBef>
                <a:spcPts val="0"/>
              </a:spcBef>
              <a:spcAft>
                <a:spcPts val="0"/>
              </a:spcAft>
              <a:buNone/>
              <a:defRPr sz="1800">
                <a:solidFill>
                  <a:schemeClr val="accent1"/>
                </a:solidFill>
                <a:latin typeface="Barlow Semi Condensed"/>
                <a:ea typeface="Barlow Semi Condensed"/>
                <a:cs typeface="Barlow Semi Condensed"/>
                <a:sym typeface="Barlow Semi Condensed"/>
              </a:defRPr>
            </a:lvl8pPr>
            <a:lvl9pPr lvl="8" algn="ctr" rtl="0">
              <a:spcBef>
                <a:spcPts val="0"/>
              </a:spcBef>
              <a:spcAft>
                <a:spcPts val="0"/>
              </a:spcAft>
              <a:buNone/>
              <a:defRPr sz="1800">
                <a:solidFill>
                  <a:schemeClr val="accent1"/>
                </a:solidFill>
                <a:latin typeface="Barlow Semi Condensed"/>
                <a:ea typeface="Barlow Semi Condensed"/>
                <a:cs typeface="Barlow Semi Condensed"/>
                <a:sym typeface="Barlow Semi Condensed"/>
              </a:defRPr>
            </a:lvl9pPr>
          </a:lstStyle>
          <a:p/>
        </p:txBody>
      </p:sp>
      <p:sp>
        <p:nvSpPr>
          <p:cNvPr id="640" name="Google Shape;640;p14"/>
          <p:cNvSpPr txBox="1">
            <a:spLocks noGrp="1"/>
          </p:cNvSpPr>
          <p:nvPr>
            <p:ph type="subTitle" idx="2"/>
          </p:nvPr>
        </p:nvSpPr>
        <p:spPr>
          <a:xfrm>
            <a:off x="1024128" y="2414016"/>
            <a:ext cx="1764900" cy="329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00">
                <a:solidFill>
                  <a:schemeClr val="accent1"/>
                </a:solidFill>
                <a:latin typeface="Barlow Semi Condensed"/>
                <a:ea typeface="Barlow Semi Condensed"/>
                <a:cs typeface="Barlow Semi Condensed"/>
                <a:sym typeface="Barlow Semi Condensed"/>
              </a:defRPr>
            </a:lvl1pPr>
            <a:lvl2pPr lvl="1" algn="ctr" rtl="0">
              <a:spcBef>
                <a:spcPts val="0"/>
              </a:spcBef>
              <a:spcAft>
                <a:spcPts val="0"/>
              </a:spcAft>
              <a:buNone/>
              <a:defRPr sz="1800">
                <a:solidFill>
                  <a:schemeClr val="accent1"/>
                </a:solidFill>
                <a:latin typeface="Barlow Semi Condensed"/>
                <a:ea typeface="Barlow Semi Condensed"/>
                <a:cs typeface="Barlow Semi Condensed"/>
                <a:sym typeface="Barlow Semi Condensed"/>
              </a:defRPr>
            </a:lvl2pPr>
            <a:lvl3pPr lvl="2" algn="ctr" rtl="0">
              <a:spcBef>
                <a:spcPts val="0"/>
              </a:spcBef>
              <a:spcAft>
                <a:spcPts val="0"/>
              </a:spcAft>
              <a:buNone/>
              <a:defRPr sz="1800">
                <a:solidFill>
                  <a:schemeClr val="accent1"/>
                </a:solidFill>
                <a:latin typeface="Barlow Semi Condensed"/>
                <a:ea typeface="Barlow Semi Condensed"/>
                <a:cs typeface="Barlow Semi Condensed"/>
                <a:sym typeface="Barlow Semi Condensed"/>
              </a:defRPr>
            </a:lvl3pPr>
            <a:lvl4pPr lvl="3" algn="ctr" rtl="0">
              <a:spcBef>
                <a:spcPts val="0"/>
              </a:spcBef>
              <a:spcAft>
                <a:spcPts val="0"/>
              </a:spcAft>
              <a:buNone/>
              <a:defRPr sz="1800">
                <a:solidFill>
                  <a:schemeClr val="accent1"/>
                </a:solidFill>
                <a:latin typeface="Barlow Semi Condensed"/>
                <a:ea typeface="Barlow Semi Condensed"/>
                <a:cs typeface="Barlow Semi Condensed"/>
                <a:sym typeface="Barlow Semi Condensed"/>
              </a:defRPr>
            </a:lvl4pPr>
            <a:lvl5pPr lvl="4" algn="ctr" rtl="0">
              <a:spcBef>
                <a:spcPts val="0"/>
              </a:spcBef>
              <a:spcAft>
                <a:spcPts val="0"/>
              </a:spcAft>
              <a:buNone/>
              <a:defRPr sz="1800">
                <a:solidFill>
                  <a:schemeClr val="accent1"/>
                </a:solidFill>
                <a:latin typeface="Barlow Semi Condensed"/>
                <a:ea typeface="Barlow Semi Condensed"/>
                <a:cs typeface="Barlow Semi Condensed"/>
                <a:sym typeface="Barlow Semi Condensed"/>
              </a:defRPr>
            </a:lvl5pPr>
            <a:lvl6pPr lvl="5" algn="ctr" rtl="0">
              <a:spcBef>
                <a:spcPts val="0"/>
              </a:spcBef>
              <a:spcAft>
                <a:spcPts val="0"/>
              </a:spcAft>
              <a:buNone/>
              <a:defRPr sz="1800">
                <a:solidFill>
                  <a:schemeClr val="accent1"/>
                </a:solidFill>
                <a:latin typeface="Barlow Semi Condensed"/>
                <a:ea typeface="Barlow Semi Condensed"/>
                <a:cs typeface="Barlow Semi Condensed"/>
                <a:sym typeface="Barlow Semi Condensed"/>
              </a:defRPr>
            </a:lvl6pPr>
            <a:lvl7pPr lvl="6" algn="ctr" rtl="0">
              <a:spcBef>
                <a:spcPts val="0"/>
              </a:spcBef>
              <a:spcAft>
                <a:spcPts val="0"/>
              </a:spcAft>
              <a:buNone/>
              <a:defRPr sz="1800">
                <a:solidFill>
                  <a:schemeClr val="accent1"/>
                </a:solidFill>
                <a:latin typeface="Barlow Semi Condensed"/>
                <a:ea typeface="Barlow Semi Condensed"/>
                <a:cs typeface="Barlow Semi Condensed"/>
                <a:sym typeface="Barlow Semi Condensed"/>
              </a:defRPr>
            </a:lvl7pPr>
            <a:lvl8pPr lvl="7" algn="ctr" rtl="0">
              <a:spcBef>
                <a:spcPts val="0"/>
              </a:spcBef>
              <a:spcAft>
                <a:spcPts val="0"/>
              </a:spcAft>
              <a:buNone/>
              <a:defRPr sz="1800">
                <a:solidFill>
                  <a:schemeClr val="accent1"/>
                </a:solidFill>
                <a:latin typeface="Barlow Semi Condensed"/>
                <a:ea typeface="Barlow Semi Condensed"/>
                <a:cs typeface="Barlow Semi Condensed"/>
                <a:sym typeface="Barlow Semi Condensed"/>
              </a:defRPr>
            </a:lvl8pPr>
            <a:lvl9pPr lvl="8" algn="ctr" rtl="0">
              <a:spcBef>
                <a:spcPts val="0"/>
              </a:spcBef>
              <a:spcAft>
                <a:spcPts val="0"/>
              </a:spcAft>
              <a:buNone/>
              <a:defRPr sz="1800">
                <a:solidFill>
                  <a:schemeClr val="accent1"/>
                </a:solidFill>
                <a:latin typeface="Barlow Semi Condensed"/>
                <a:ea typeface="Barlow Semi Condensed"/>
                <a:cs typeface="Barlow Semi Condensed"/>
                <a:sym typeface="Barlow Semi Condensed"/>
              </a:defRPr>
            </a:lvl9pPr>
          </a:lstStyle>
          <a:p/>
        </p:txBody>
      </p:sp>
      <p:sp>
        <p:nvSpPr>
          <p:cNvPr id="641" name="Google Shape;641;p14"/>
          <p:cNvSpPr txBox="1">
            <a:spLocks noGrp="1"/>
          </p:cNvSpPr>
          <p:nvPr>
            <p:ph type="subTitle" idx="3"/>
          </p:nvPr>
        </p:nvSpPr>
        <p:spPr>
          <a:xfrm>
            <a:off x="6355080" y="2414016"/>
            <a:ext cx="1764900" cy="329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00">
                <a:solidFill>
                  <a:schemeClr val="accent1"/>
                </a:solidFill>
                <a:latin typeface="Barlow Semi Condensed"/>
                <a:ea typeface="Barlow Semi Condensed"/>
                <a:cs typeface="Barlow Semi Condensed"/>
                <a:sym typeface="Barlow Semi Condensed"/>
              </a:defRPr>
            </a:lvl1pPr>
            <a:lvl2pPr lvl="1" algn="ctr" rtl="0">
              <a:spcBef>
                <a:spcPts val="0"/>
              </a:spcBef>
              <a:spcAft>
                <a:spcPts val="0"/>
              </a:spcAft>
              <a:buNone/>
              <a:defRPr sz="1800">
                <a:solidFill>
                  <a:schemeClr val="accent1"/>
                </a:solidFill>
                <a:latin typeface="Barlow Semi Condensed"/>
                <a:ea typeface="Barlow Semi Condensed"/>
                <a:cs typeface="Barlow Semi Condensed"/>
                <a:sym typeface="Barlow Semi Condensed"/>
              </a:defRPr>
            </a:lvl2pPr>
            <a:lvl3pPr lvl="2" algn="ctr" rtl="0">
              <a:spcBef>
                <a:spcPts val="0"/>
              </a:spcBef>
              <a:spcAft>
                <a:spcPts val="0"/>
              </a:spcAft>
              <a:buNone/>
              <a:defRPr sz="1800">
                <a:solidFill>
                  <a:schemeClr val="accent1"/>
                </a:solidFill>
                <a:latin typeface="Barlow Semi Condensed"/>
                <a:ea typeface="Barlow Semi Condensed"/>
                <a:cs typeface="Barlow Semi Condensed"/>
                <a:sym typeface="Barlow Semi Condensed"/>
              </a:defRPr>
            </a:lvl3pPr>
            <a:lvl4pPr lvl="3" algn="ctr" rtl="0">
              <a:spcBef>
                <a:spcPts val="0"/>
              </a:spcBef>
              <a:spcAft>
                <a:spcPts val="0"/>
              </a:spcAft>
              <a:buNone/>
              <a:defRPr sz="1800">
                <a:solidFill>
                  <a:schemeClr val="accent1"/>
                </a:solidFill>
                <a:latin typeface="Barlow Semi Condensed"/>
                <a:ea typeface="Barlow Semi Condensed"/>
                <a:cs typeface="Barlow Semi Condensed"/>
                <a:sym typeface="Barlow Semi Condensed"/>
              </a:defRPr>
            </a:lvl4pPr>
            <a:lvl5pPr lvl="4" algn="ctr" rtl="0">
              <a:spcBef>
                <a:spcPts val="0"/>
              </a:spcBef>
              <a:spcAft>
                <a:spcPts val="0"/>
              </a:spcAft>
              <a:buNone/>
              <a:defRPr sz="1800">
                <a:solidFill>
                  <a:schemeClr val="accent1"/>
                </a:solidFill>
                <a:latin typeface="Barlow Semi Condensed"/>
                <a:ea typeface="Barlow Semi Condensed"/>
                <a:cs typeface="Barlow Semi Condensed"/>
                <a:sym typeface="Barlow Semi Condensed"/>
              </a:defRPr>
            </a:lvl5pPr>
            <a:lvl6pPr lvl="5" algn="ctr" rtl="0">
              <a:spcBef>
                <a:spcPts val="0"/>
              </a:spcBef>
              <a:spcAft>
                <a:spcPts val="0"/>
              </a:spcAft>
              <a:buNone/>
              <a:defRPr sz="1800">
                <a:solidFill>
                  <a:schemeClr val="accent1"/>
                </a:solidFill>
                <a:latin typeface="Barlow Semi Condensed"/>
                <a:ea typeface="Barlow Semi Condensed"/>
                <a:cs typeface="Barlow Semi Condensed"/>
                <a:sym typeface="Barlow Semi Condensed"/>
              </a:defRPr>
            </a:lvl6pPr>
            <a:lvl7pPr lvl="6" algn="ctr" rtl="0">
              <a:spcBef>
                <a:spcPts val="0"/>
              </a:spcBef>
              <a:spcAft>
                <a:spcPts val="0"/>
              </a:spcAft>
              <a:buNone/>
              <a:defRPr sz="1800">
                <a:solidFill>
                  <a:schemeClr val="accent1"/>
                </a:solidFill>
                <a:latin typeface="Barlow Semi Condensed"/>
                <a:ea typeface="Barlow Semi Condensed"/>
                <a:cs typeface="Barlow Semi Condensed"/>
                <a:sym typeface="Barlow Semi Condensed"/>
              </a:defRPr>
            </a:lvl7pPr>
            <a:lvl8pPr lvl="7" algn="ctr" rtl="0">
              <a:spcBef>
                <a:spcPts val="0"/>
              </a:spcBef>
              <a:spcAft>
                <a:spcPts val="0"/>
              </a:spcAft>
              <a:buNone/>
              <a:defRPr sz="1800">
                <a:solidFill>
                  <a:schemeClr val="accent1"/>
                </a:solidFill>
                <a:latin typeface="Barlow Semi Condensed"/>
                <a:ea typeface="Barlow Semi Condensed"/>
                <a:cs typeface="Barlow Semi Condensed"/>
                <a:sym typeface="Barlow Semi Condensed"/>
              </a:defRPr>
            </a:lvl8pPr>
            <a:lvl9pPr lvl="8" algn="ctr" rtl="0">
              <a:spcBef>
                <a:spcPts val="0"/>
              </a:spcBef>
              <a:spcAft>
                <a:spcPts val="0"/>
              </a:spcAft>
              <a:buNone/>
              <a:defRPr sz="1800">
                <a:solidFill>
                  <a:schemeClr val="accent1"/>
                </a:solidFill>
                <a:latin typeface="Barlow Semi Condensed"/>
                <a:ea typeface="Barlow Semi Condensed"/>
                <a:cs typeface="Barlow Semi Condensed"/>
                <a:sym typeface="Barlow Semi Condensed"/>
              </a:defRPr>
            </a:lvl9pPr>
          </a:lstStyle>
          <a:p/>
        </p:txBody>
      </p:sp>
      <p:sp>
        <p:nvSpPr>
          <p:cNvPr id="642" name="Google Shape;642;p14"/>
          <p:cNvSpPr txBox="1">
            <a:spLocks noGrp="1"/>
          </p:cNvSpPr>
          <p:nvPr>
            <p:ph type="subTitle" idx="4"/>
          </p:nvPr>
        </p:nvSpPr>
        <p:spPr>
          <a:xfrm>
            <a:off x="3694176" y="2825496"/>
            <a:ext cx="1764900" cy="1079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p:txBody>
      </p:sp>
      <p:sp>
        <p:nvSpPr>
          <p:cNvPr id="643" name="Google Shape;643;p14"/>
          <p:cNvSpPr txBox="1">
            <a:spLocks noGrp="1"/>
          </p:cNvSpPr>
          <p:nvPr>
            <p:ph type="subTitle" idx="5"/>
          </p:nvPr>
        </p:nvSpPr>
        <p:spPr>
          <a:xfrm>
            <a:off x="1024128" y="2825496"/>
            <a:ext cx="1764900" cy="1079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p:txBody>
      </p:sp>
      <p:sp>
        <p:nvSpPr>
          <p:cNvPr id="644" name="Google Shape;644;p14"/>
          <p:cNvSpPr txBox="1">
            <a:spLocks noGrp="1"/>
          </p:cNvSpPr>
          <p:nvPr>
            <p:ph type="subTitle" idx="6"/>
          </p:nvPr>
        </p:nvSpPr>
        <p:spPr>
          <a:xfrm>
            <a:off x="6355080" y="2825496"/>
            <a:ext cx="1764900" cy="1079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Highlighted numbers">
  <p:cSld name="CUSTOM_11">
    <p:bg>
      <p:bgPr>
        <a:solidFill>
          <a:schemeClr val="bg1"/>
        </a:solidFill>
        <a:effectLst/>
      </p:bgPr>
    </p:bg>
    <p:spTree>
      <p:nvGrpSpPr>
        <p:cNvPr id="1" name="Shape 985"/>
        <p:cNvGrpSpPr/>
        <p:nvPr/>
      </p:nvGrpSpPr>
      <p:grpSpPr>
        <a:xfrm>
          <a:off x="0" y="0"/>
          <a:ext cx="0" cy="0"/>
          <a:chOff x="0" y="0"/>
          <a:chExt cx="0" cy="0"/>
        </a:xfrm>
      </p:grpSpPr>
      <p:sp>
        <p:nvSpPr>
          <p:cNvPr id="986" name="Google Shape;986;p20"/>
          <p:cNvSpPr txBox="1">
            <a:spLocks noGrp="1"/>
          </p:cNvSpPr>
          <p:nvPr>
            <p:ph type="title"/>
          </p:nvPr>
        </p:nvSpPr>
        <p:spPr>
          <a:xfrm>
            <a:off x="2825496" y="704088"/>
            <a:ext cx="3483900" cy="567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3600"/>
              <a:buNone/>
              <a:defRPr sz="3600">
                <a:solidFill>
                  <a:schemeClr val="accent1"/>
                </a:solidFill>
              </a:defRPr>
            </a:lvl1pPr>
            <a:lvl2pPr lvl="1" algn="ctr" rtl="0">
              <a:spcBef>
                <a:spcPts val="0"/>
              </a:spcBef>
              <a:spcAft>
                <a:spcPts val="0"/>
              </a:spcAft>
              <a:buClr>
                <a:schemeClr val="accent1"/>
              </a:buClr>
              <a:buSzPts val="3600"/>
              <a:buNone/>
              <a:defRPr sz="3600">
                <a:solidFill>
                  <a:schemeClr val="accent1"/>
                </a:solidFill>
              </a:defRPr>
            </a:lvl2pPr>
            <a:lvl3pPr lvl="2" algn="ctr" rtl="0">
              <a:spcBef>
                <a:spcPts val="0"/>
              </a:spcBef>
              <a:spcAft>
                <a:spcPts val="0"/>
              </a:spcAft>
              <a:buClr>
                <a:schemeClr val="accent1"/>
              </a:buClr>
              <a:buSzPts val="3600"/>
              <a:buNone/>
              <a:defRPr sz="3600">
                <a:solidFill>
                  <a:schemeClr val="accent1"/>
                </a:solidFill>
              </a:defRPr>
            </a:lvl3pPr>
            <a:lvl4pPr lvl="3" algn="ctr" rtl="0">
              <a:spcBef>
                <a:spcPts val="0"/>
              </a:spcBef>
              <a:spcAft>
                <a:spcPts val="0"/>
              </a:spcAft>
              <a:buClr>
                <a:schemeClr val="accent1"/>
              </a:buClr>
              <a:buSzPts val="3600"/>
              <a:buNone/>
              <a:defRPr sz="3600">
                <a:solidFill>
                  <a:schemeClr val="accent1"/>
                </a:solidFill>
              </a:defRPr>
            </a:lvl4pPr>
            <a:lvl5pPr lvl="4" algn="ctr" rtl="0">
              <a:spcBef>
                <a:spcPts val="0"/>
              </a:spcBef>
              <a:spcAft>
                <a:spcPts val="0"/>
              </a:spcAft>
              <a:buClr>
                <a:schemeClr val="accent1"/>
              </a:buClr>
              <a:buSzPts val="3600"/>
              <a:buNone/>
              <a:defRPr sz="3600">
                <a:solidFill>
                  <a:schemeClr val="accent1"/>
                </a:solidFill>
              </a:defRPr>
            </a:lvl5pPr>
            <a:lvl6pPr lvl="5" algn="ctr" rtl="0">
              <a:spcBef>
                <a:spcPts val="0"/>
              </a:spcBef>
              <a:spcAft>
                <a:spcPts val="0"/>
              </a:spcAft>
              <a:buClr>
                <a:schemeClr val="accent1"/>
              </a:buClr>
              <a:buSzPts val="3600"/>
              <a:buNone/>
              <a:defRPr sz="3600">
                <a:solidFill>
                  <a:schemeClr val="accent1"/>
                </a:solidFill>
              </a:defRPr>
            </a:lvl6pPr>
            <a:lvl7pPr lvl="6" algn="ctr" rtl="0">
              <a:spcBef>
                <a:spcPts val="0"/>
              </a:spcBef>
              <a:spcAft>
                <a:spcPts val="0"/>
              </a:spcAft>
              <a:buClr>
                <a:schemeClr val="accent1"/>
              </a:buClr>
              <a:buSzPts val="3600"/>
              <a:buNone/>
              <a:defRPr sz="3600">
                <a:solidFill>
                  <a:schemeClr val="accent1"/>
                </a:solidFill>
              </a:defRPr>
            </a:lvl7pPr>
            <a:lvl8pPr lvl="7" algn="ctr" rtl="0">
              <a:spcBef>
                <a:spcPts val="0"/>
              </a:spcBef>
              <a:spcAft>
                <a:spcPts val="0"/>
              </a:spcAft>
              <a:buClr>
                <a:schemeClr val="accent1"/>
              </a:buClr>
              <a:buSzPts val="3600"/>
              <a:buNone/>
              <a:defRPr sz="3600">
                <a:solidFill>
                  <a:schemeClr val="accent1"/>
                </a:solidFill>
              </a:defRPr>
            </a:lvl8pPr>
            <a:lvl9pPr lvl="8" algn="ctr" rtl="0">
              <a:spcBef>
                <a:spcPts val="0"/>
              </a:spcBef>
              <a:spcAft>
                <a:spcPts val="0"/>
              </a:spcAft>
              <a:buClr>
                <a:schemeClr val="accent1"/>
              </a:buClr>
              <a:buSzPts val="3600"/>
              <a:buNone/>
              <a:defRPr sz="3600">
                <a:solidFill>
                  <a:schemeClr val="accent1"/>
                </a:solidFill>
              </a:defRPr>
            </a:lvl9pPr>
          </a:lstStyle>
          <a:p>
            <a:r>
              <a:rPr lang="en-US"/>
              <a:t>Click to edit Master title style</a:t>
            </a:r>
            <a:endParaRPr lang="en-US"/>
          </a:p>
        </p:txBody>
      </p:sp>
      <p:sp>
        <p:nvSpPr>
          <p:cNvPr id="987" name="Google Shape;987;p20"/>
          <p:cNvSpPr txBox="1">
            <a:spLocks noGrp="1"/>
          </p:cNvSpPr>
          <p:nvPr>
            <p:ph type="subTitle" idx="1"/>
          </p:nvPr>
        </p:nvSpPr>
        <p:spPr>
          <a:xfrm>
            <a:off x="2825496" y="1225296"/>
            <a:ext cx="3483900" cy="27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1pPr>
            <a:lvl2pPr lvl="1"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2pPr>
            <a:lvl3pPr lvl="2"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3pPr>
            <a:lvl4pPr lvl="3"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4pPr>
            <a:lvl5pPr lvl="4"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5pPr>
            <a:lvl6pPr lvl="5"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6pPr>
            <a:lvl7pPr lvl="6"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7pPr>
            <a:lvl8pPr lvl="7"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8pPr>
            <a:lvl9pPr lvl="8"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9pPr>
          </a:lstStyle>
          <a:p/>
        </p:txBody>
      </p:sp>
      <p:sp>
        <p:nvSpPr>
          <p:cNvPr id="988" name="Google Shape;988;p20"/>
          <p:cNvSpPr txBox="1">
            <a:spLocks noGrp="1"/>
          </p:cNvSpPr>
          <p:nvPr>
            <p:ph type="title" idx="2"/>
          </p:nvPr>
        </p:nvSpPr>
        <p:spPr>
          <a:xfrm>
            <a:off x="2825496" y="2185416"/>
            <a:ext cx="3483900" cy="567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3600"/>
              <a:buNone/>
              <a:defRPr sz="3600">
                <a:solidFill>
                  <a:schemeClr val="accent1"/>
                </a:solidFill>
              </a:defRPr>
            </a:lvl1pPr>
            <a:lvl2pPr lvl="1" algn="ctr" rtl="0">
              <a:spcBef>
                <a:spcPts val="0"/>
              </a:spcBef>
              <a:spcAft>
                <a:spcPts val="0"/>
              </a:spcAft>
              <a:buClr>
                <a:schemeClr val="accent1"/>
              </a:buClr>
              <a:buSzPts val="3600"/>
              <a:buNone/>
              <a:defRPr sz="3600">
                <a:solidFill>
                  <a:schemeClr val="accent1"/>
                </a:solidFill>
              </a:defRPr>
            </a:lvl2pPr>
            <a:lvl3pPr lvl="2" algn="ctr" rtl="0">
              <a:spcBef>
                <a:spcPts val="0"/>
              </a:spcBef>
              <a:spcAft>
                <a:spcPts val="0"/>
              </a:spcAft>
              <a:buClr>
                <a:schemeClr val="accent1"/>
              </a:buClr>
              <a:buSzPts val="3600"/>
              <a:buNone/>
              <a:defRPr sz="3600">
                <a:solidFill>
                  <a:schemeClr val="accent1"/>
                </a:solidFill>
              </a:defRPr>
            </a:lvl3pPr>
            <a:lvl4pPr lvl="3" algn="ctr" rtl="0">
              <a:spcBef>
                <a:spcPts val="0"/>
              </a:spcBef>
              <a:spcAft>
                <a:spcPts val="0"/>
              </a:spcAft>
              <a:buClr>
                <a:schemeClr val="accent1"/>
              </a:buClr>
              <a:buSzPts val="3600"/>
              <a:buNone/>
              <a:defRPr sz="3600">
                <a:solidFill>
                  <a:schemeClr val="accent1"/>
                </a:solidFill>
              </a:defRPr>
            </a:lvl4pPr>
            <a:lvl5pPr lvl="4" algn="ctr" rtl="0">
              <a:spcBef>
                <a:spcPts val="0"/>
              </a:spcBef>
              <a:spcAft>
                <a:spcPts val="0"/>
              </a:spcAft>
              <a:buClr>
                <a:schemeClr val="accent1"/>
              </a:buClr>
              <a:buSzPts val="3600"/>
              <a:buNone/>
              <a:defRPr sz="3600">
                <a:solidFill>
                  <a:schemeClr val="accent1"/>
                </a:solidFill>
              </a:defRPr>
            </a:lvl5pPr>
            <a:lvl6pPr lvl="5" algn="ctr" rtl="0">
              <a:spcBef>
                <a:spcPts val="0"/>
              </a:spcBef>
              <a:spcAft>
                <a:spcPts val="0"/>
              </a:spcAft>
              <a:buClr>
                <a:schemeClr val="accent1"/>
              </a:buClr>
              <a:buSzPts val="3600"/>
              <a:buNone/>
              <a:defRPr sz="3600">
                <a:solidFill>
                  <a:schemeClr val="accent1"/>
                </a:solidFill>
              </a:defRPr>
            </a:lvl6pPr>
            <a:lvl7pPr lvl="6" algn="ctr" rtl="0">
              <a:spcBef>
                <a:spcPts val="0"/>
              </a:spcBef>
              <a:spcAft>
                <a:spcPts val="0"/>
              </a:spcAft>
              <a:buClr>
                <a:schemeClr val="accent1"/>
              </a:buClr>
              <a:buSzPts val="3600"/>
              <a:buNone/>
              <a:defRPr sz="3600">
                <a:solidFill>
                  <a:schemeClr val="accent1"/>
                </a:solidFill>
              </a:defRPr>
            </a:lvl7pPr>
            <a:lvl8pPr lvl="7" algn="ctr" rtl="0">
              <a:spcBef>
                <a:spcPts val="0"/>
              </a:spcBef>
              <a:spcAft>
                <a:spcPts val="0"/>
              </a:spcAft>
              <a:buClr>
                <a:schemeClr val="accent1"/>
              </a:buClr>
              <a:buSzPts val="3600"/>
              <a:buNone/>
              <a:defRPr sz="3600">
                <a:solidFill>
                  <a:schemeClr val="accent1"/>
                </a:solidFill>
              </a:defRPr>
            </a:lvl8pPr>
            <a:lvl9pPr lvl="8" algn="ctr" rtl="0">
              <a:spcBef>
                <a:spcPts val="0"/>
              </a:spcBef>
              <a:spcAft>
                <a:spcPts val="0"/>
              </a:spcAft>
              <a:buClr>
                <a:schemeClr val="accent1"/>
              </a:buClr>
              <a:buSzPts val="3600"/>
              <a:buNone/>
              <a:defRPr sz="3600">
                <a:solidFill>
                  <a:schemeClr val="accent1"/>
                </a:solidFill>
              </a:defRPr>
            </a:lvl9pPr>
          </a:lstStyle>
          <a:p>
            <a:r>
              <a:rPr lang="en-US"/>
              <a:t>Click to edit Master title style</a:t>
            </a:r>
            <a:endParaRPr lang="en-US"/>
          </a:p>
        </p:txBody>
      </p:sp>
      <p:sp>
        <p:nvSpPr>
          <p:cNvPr id="989" name="Google Shape;989;p20"/>
          <p:cNvSpPr txBox="1">
            <a:spLocks noGrp="1"/>
          </p:cNvSpPr>
          <p:nvPr>
            <p:ph type="subTitle" idx="3"/>
          </p:nvPr>
        </p:nvSpPr>
        <p:spPr>
          <a:xfrm>
            <a:off x="2825496" y="2697480"/>
            <a:ext cx="3483900" cy="27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1pPr>
            <a:lvl2pPr lvl="1"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2pPr>
            <a:lvl3pPr lvl="2"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3pPr>
            <a:lvl4pPr lvl="3"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4pPr>
            <a:lvl5pPr lvl="4"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5pPr>
            <a:lvl6pPr lvl="5"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6pPr>
            <a:lvl7pPr lvl="6"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7pPr>
            <a:lvl8pPr lvl="7"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8pPr>
            <a:lvl9pPr lvl="8"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9pPr>
          </a:lstStyle>
          <a:p/>
        </p:txBody>
      </p:sp>
      <p:sp>
        <p:nvSpPr>
          <p:cNvPr id="990" name="Google Shape;990;p20"/>
          <p:cNvSpPr txBox="1">
            <a:spLocks noGrp="1"/>
          </p:cNvSpPr>
          <p:nvPr>
            <p:ph type="title" idx="4"/>
          </p:nvPr>
        </p:nvSpPr>
        <p:spPr>
          <a:xfrm>
            <a:off x="2825496" y="3648456"/>
            <a:ext cx="3483900" cy="567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3600"/>
              <a:buNone/>
              <a:defRPr sz="3600">
                <a:solidFill>
                  <a:schemeClr val="accent1"/>
                </a:solidFill>
              </a:defRPr>
            </a:lvl1pPr>
            <a:lvl2pPr lvl="1" algn="ctr" rtl="0">
              <a:spcBef>
                <a:spcPts val="0"/>
              </a:spcBef>
              <a:spcAft>
                <a:spcPts val="0"/>
              </a:spcAft>
              <a:buClr>
                <a:schemeClr val="accent1"/>
              </a:buClr>
              <a:buSzPts val="3600"/>
              <a:buNone/>
              <a:defRPr sz="3600">
                <a:solidFill>
                  <a:schemeClr val="accent1"/>
                </a:solidFill>
              </a:defRPr>
            </a:lvl2pPr>
            <a:lvl3pPr lvl="2" algn="ctr" rtl="0">
              <a:spcBef>
                <a:spcPts val="0"/>
              </a:spcBef>
              <a:spcAft>
                <a:spcPts val="0"/>
              </a:spcAft>
              <a:buClr>
                <a:schemeClr val="accent1"/>
              </a:buClr>
              <a:buSzPts val="3600"/>
              <a:buNone/>
              <a:defRPr sz="3600">
                <a:solidFill>
                  <a:schemeClr val="accent1"/>
                </a:solidFill>
              </a:defRPr>
            </a:lvl3pPr>
            <a:lvl4pPr lvl="3" algn="ctr" rtl="0">
              <a:spcBef>
                <a:spcPts val="0"/>
              </a:spcBef>
              <a:spcAft>
                <a:spcPts val="0"/>
              </a:spcAft>
              <a:buClr>
                <a:schemeClr val="accent1"/>
              </a:buClr>
              <a:buSzPts val="3600"/>
              <a:buNone/>
              <a:defRPr sz="3600">
                <a:solidFill>
                  <a:schemeClr val="accent1"/>
                </a:solidFill>
              </a:defRPr>
            </a:lvl4pPr>
            <a:lvl5pPr lvl="4" algn="ctr" rtl="0">
              <a:spcBef>
                <a:spcPts val="0"/>
              </a:spcBef>
              <a:spcAft>
                <a:spcPts val="0"/>
              </a:spcAft>
              <a:buClr>
                <a:schemeClr val="accent1"/>
              </a:buClr>
              <a:buSzPts val="3600"/>
              <a:buNone/>
              <a:defRPr sz="3600">
                <a:solidFill>
                  <a:schemeClr val="accent1"/>
                </a:solidFill>
              </a:defRPr>
            </a:lvl5pPr>
            <a:lvl6pPr lvl="5" algn="ctr" rtl="0">
              <a:spcBef>
                <a:spcPts val="0"/>
              </a:spcBef>
              <a:spcAft>
                <a:spcPts val="0"/>
              </a:spcAft>
              <a:buClr>
                <a:schemeClr val="accent1"/>
              </a:buClr>
              <a:buSzPts val="3600"/>
              <a:buNone/>
              <a:defRPr sz="3600">
                <a:solidFill>
                  <a:schemeClr val="accent1"/>
                </a:solidFill>
              </a:defRPr>
            </a:lvl6pPr>
            <a:lvl7pPr lvl="6" algn="ctr" rtl="0">
              <a:spcBef>
                <a:spcPts val="0"/>
              </a:spcBef>
              <a:spcAft>
                <a:spcPts val="0"/>
              </a:spcAft>
              <a:buClr>
                <a:schemeClr val="accent1"/>
              </a:buClr>
              <a:buSzPts val="3600"/>
              <a:buNone/>
              <a:defRPr sz="3600">
                <a:solidFill>
                  <a:schemeClr val="accent1"/>
                </a:solidFill>
              </a:defRPr>
            </a:lvl7pPr>
            <a:lvl8pPr lvl="7" algn="ctr" rtl="0">
              <a:spcBef>
                <a:spcPts val="0"/>
              </a:spcBef>
              <a:spcAft>
                <a:spcPts val="0"/>
              </a:spcAft>
              <a:buClr>
                <a:schemeClr val="accent1"/>
              </a:buClr>
              <a:buSzPts val="3600"/>
              <a:buNone/>
              <a:defRPr sz="3600">
                <a:solidFill>
                  <a:schemeClr val="accent1"/>
                </a:solidFill>
              </a:defRPr>
            </a:lvl8pPr>
            <a:lvl9pPr lvl="8" algn="ctr" rtl="0">
              <a:spcBef>
                <a:spcPts val="0"/>
              </a:spcBef>
              <a:spcAft>
                <a:spcPts val="0"/>
              </a:spcAft>
              <a:buClr>
                <a:schemeClr val="accent1"/>
              </a:buClr>
              <a:buSzPts val="3600"/>
              <a:buNone/>
              <a:defRPr sz="3600">
                <a:solidFill>
                  <a:schemeClr val="accent1"/>
                </a:solidFill>
              </a:defRPr>
            </a:lvl9pPr>
          </a:lstStyle>
          <a:p>
            <a:r>
              <a:rPr lang="en-US"/>
              <a:t>Click to edit Master title style</a:t>
            </a:r>
            <a:endParaRPr lang="en-US"/>
          </a:p>
        </p:txBody>
      </p:sp>
      <p:sp>
        <p:nvSpPr>
          <p:cNvPr id="991" name="Google Shape;991;p20"/>
          <p:cNvSpPr txBox="1">
            <a:spLocks noGrp="1"/>
          </p:cNvSpPr>
          <p:nvPr>
            <p:ph type="subTitle" idx="5"/>
          </p:nvPr>
        </p:nvSpPr>
        <p:spPr>
          <a:xfrm>
            <a:off x="2834640" y="4169664"/>
            <a:ext cx="3483900" cy="27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1pPr>
            <a:lvl2pPr lvl="1"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2pPr>
            <a:lvl3pPr lvl="2"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3pPr>
            <a:lvl4pPr lvl="3"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4pPr>
            <a:lvl5pPr lvl="4"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5pPr>
            <a:lvl6pPr lvl="5"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6pPr>
            <a:lvl7pPr lvl="6"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7pPr>
            <a:lvl8pPr lvl="7"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8pPr>
            <a:lvl9pPr lvl="8"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1">
  <p:cSld name="CUSTOM_18">
    <p:bg>
      <p:bgPr>
        <a:solidFill>
          <a:schemeClr val="bg1"/>
        </a:solidFill>
        <a:effectLst/>
      </p:bgPr>
    </p:bg>
    <p:spTree>
      <p:nvGrpSpPr>
        <p:cNvPr id="1" name="Shape 1326"/>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Google Shape;6;p1"/>
          <p:cNvSpPr txBox="1">
            <a:spLocks noGrp="1"/>
          </p:cNvSpPr>
          <p:nvPr>
            <p:ph type="title"/>
          </p:nvPr>
        </p:nvSpPr>
        <p:spPr>
          <a:xfrm>
            <a:off x="723900" y="527050"/>
            <a:ext cx="7696200" cy="573088"/>
          </a:xfrm>
          <a:prstGeom prst="rect">
            <a:avLst/>
          </a:prstGeom>
          <a:noFill/>
          <a:ln w="9525">
            <a:noFill/>
          </a:ln>
        </p:spPr>
        <p:txBody>
          <a:bodyPr lIns="91425" tIns="91425" rIns="91425" bIns="91425"/>
          <a:p>
            <a:pPr lvl="0"/>
            <a:endParaRPr lang="vi-VN" altLang="x-none"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image" Target="../media/image11.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2.jpe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3.xml"/><Relationship Id="rId2" Type="http://schemas.openxmlformats.org/officeDocument/2006/relationships/image" Target="../media/image11.jpeg"/><Relationship Id="rId1" Type="http://schemas.openxmlformats.org/officeDocument/2006/relationships/image" Target="../media/image13.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4.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image" Target="../media/image16.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18.jpeg"/><Relationship Id="rId1"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20.jpeg"/><Relationship Id="rId1" Type="http://schemas.openxmlformats.org/officeDocument/2006/relationships/image" Target="../media/image1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1.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5.jpeg"/><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6.jpeg"/><Relationship Id="rId1"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7.jpeg"/><Relationship Id="rId1"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8.jpeg"/><Relationship Id="rId1" Type="http://schemas.openxmlformats.org/officeDocument/2006/relationships/image" Target="../media/image2.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683" name="Picture 28682" descr="GDCD-12-bai-3"/>
          <p:cNvPicPr>
            <a:picLocks noChangeAspect="1"/>
          </p:cNvPicPr>
          <p:nvPr/>
        </p:nvPicPr>
        <p:blipFill>
          <a:blip r:embed="rId1"/>
          <a:stretch>
            <a:fillRect/>
          </a:stretch>
        </p:blipFill>
        <p:spPr>
          <a:xfrm>
            <a:off x="0" y="0"/>
            <a:ext cx="9144000" cy="5143500"/>
          </a:xfrm>
          <a:prstGeom prst="rect">
            <a:avLst/>
          </a:prstGeom>
          <a:noFill/>
          <a:ln w="9525">
            <a:noFill/>
          </a:ln>
        </p:spPr>
      </p:pic>
      <p:sp>
        <p:nvSpPr>
          <p:cNvPr id="28684" name="Rectangles 28683"/>
          <p:cNvSpPr/>
          <p:nvPr/>
        </p:nvSpPr>
        <p:spPr>
          <a:xfrm>
            <a:off x="0" y="4137025"/>
            <a:ext cx="9144000" cy="1006475"/>
          </a:xfrm>
          <a:prstGeom prst="rect">
            <a:avLst/>
          </a:prstGeom>
          <a:noFill/>
          <a:ln w="9525">
            <a:noFill/>
          </a:ln>
        </p:spPr>
        <p:txBody>
          <a:bodyPr>
            <a:spAutoFit/>
          </a:bodyPr>
          <a:p>
            <a:pPr algn="ctr">
              <a:buClrTx/>
              <a:buFontTx/>
            </a:pPr>
            <a:r>
              <a:rPr lang="en-US" altLang="x-none" sz="3000">
                <a:solidFill>
                  <a:schemeClr val="bg1"/>
                </a:solidFill>
                <a:latin typeface="Arial" panose="020B0604020202020204" pitchFamily="34" charset="0"/>
              </a:rPr>
              <a:t>BÀI 10. QUYỀN BÌNH ĐẲNG CỦA CÔNG DÂN TRƯỚC PHÁP LUẬT</a:t>
            </a:r>
            <a:endParaRPr lang="vi-VN" altLang="en-US" sz="3000" dirty="0">
              <a:solidFill>
                <a:schemeClr val="bg1"/>
              </a:solidFill>
              <a:latin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0898" name="Content Placeholder 2"/>
          <p:cNvSpPr txBox="1"/>
          <p:nvPr/>
        </p:nvSpPr>
        <p:spPr>
          <a:xfrm>
            <a:off x="276225" y="895350"/>
            <a:ext cx="4586288" cy="3543300"/>
          </a:xfrm>
          <a:prstGeom prst="rect">
            <a:avLst/>
          </a:prstGeom>
          <a:noFill/>
          <a:ln w="9525">
            <a:noFill/>
          </a:ln>
        </p:spPr>
        <p:txBody>
          <a:bodyPr lIns="68580" tIns="34290" rIns="68580" bIns="34290"/>
          <a:p>
            <a:pPr algn="just" defTabSz="685800">
              <a:lnSpc>
                <a:spcPct val="90000"/>
              </a:lnSpc>
              <a:spcBef>
                <a:spcPts val="750"/>
              </a:spcBef>
              <a:buClrTx/>
              <a:buFontTx/>
              <a:buChar char="-"/>
            </a:pPr>
            <a:r>
              <a:rPr lang="en-US" altLang="vi-VN" sz="2100" err="1">
                <a:solidFill>
                  <a:srgbClr val="2B5B5A"/>
                </a:solidFill>
                <a:latin typeface="Calibri" panose="020F0502020204030204" pitchFamily="34" charset="0"/>
                <a:ea typeface="等线"/>
              </a:rPr>
              <a:t>Quyền</a:t>
            </a:r>
            <a:r>
              <a:rPr lang="en-US" altLang="vi-VN" sz="2100">
                <a:solidFill>
                  <a:srgbClr val="2B5B5A"/>
                </a:solidFill>
                <a:latin typeface="Calibri" panose="020F0502020204030204" pitchFamily="34" charset="0"/>
                <a:ea typeface="等线"/>
              </a:rPr>
              <a:t> </a:t>
            </a:r>
            <a:r>
              <a:rPr lang="en-US" altLang="vi-VN" sz="2100" err="1">
                <a:solidFill>
                  <a:srgbClr val="2B5B5A"/>
                </a:solidFill>
                <a:latin typeface="Calibri" panose="020F0502020204030204" pitchFamily="34" charset="0"/>
                <a:ea typeface="等线"/>
              </a:rPr>
              <a:t>kinh</a:t>
            </a:r>
            <a:r>
              <a:rPr lang="en-US" altLang="vi-VN" sz="2100">
                <a:solidFill>
                  <a:srgbClr val="2B5B5A"/>
                </a:solidFill>
                <a:latin typeface="Calibri" panose="020F0502020204030204" pitchFamily="34" charset="0"/>
                <a:ea typeface="等线"/>
              </a:rPr>
              <a:t> </a:t>
            </a:r>
            <a:r>
              <a:rPr lang="en-US" altLang="vi-VN" sz="2100" err="1">
                <a:solidFill>
                  <a:srgbClr val="2B5B5A"/>
                </a:solidFill>
                <a:latin typeface="Calibri" panose="020F0502020204030204" pitchFamily="34" charset="0"/>
                <a:ea typeface="等线"/>
              </a:rPr>
              <a:t>doanh</a:t>
            </a:r>
            <a:endParaRPr lang="en-US" altLang="vi-VN" sz="2100">
              <a:solidFill>
                <a:srgbClr val="2B5B5A"/>
              </a:solidFill>
              <a:latin typeface="Calibri" panose="020F0502020204030204" pitchFamily="34" charset="0"/>
              <a:ea typeface="等线"/>
            </a:endParaRPr>
          </a:p>
          <a:p>
            <a:pPr algn="just" defTabSz="685800">
              <a:lnSpc>
                <a:spcPct val="90000"/>
              </a:lnSpc>
              <a:spcBef>
                <a:spcPts val="750"/>
              </a:spcBef>
              <a:buClrTx/>
              <a:buFontTx/>
              <a:buChar char="-"/>
            </a:pPr>
            <a:r>
              <a:rPr lang="en-US" altLang="vi-VN" sz="2100" err="1">
                <a:solidFill>
                  <a:srgbClr val="2B5B5A"/>
                </a:solidFill>
                <a:latin typeface="Calibri" panose="020F0502020204030204" pitchFamily="34" charset="0"/>
                <a:ea typeface="等线"/>
              </a:rPr>
              <a:t>Quyền</a:t>
            </a:r>
            <a:r>
              <a:rPr lang="en-US" altLang="vi-VN" sz="2100">
                <a:solidFill>
                  <a:srgbClr val="2B5B5A"/>
                </a:solidFill>
                <a:latin typeface="Calibri" panose="020F0502020204030204" pitchFamily="34" charset="0"/>
                <a:ea typeface="等线"/>
              </a:rPr>
              <a:t> </a:t>
            </a:r>
            <a:r>
              <a:rPr lang="en-US" altLang="vi-VN" sz="2100" err="1">
                <a:solidFill>
                  <a:srgbClr val="2B5B5A"/>
                </a:solidFill>
                <a:latin typeface="Calibri" panose="020F0502020204030204" pitchFamily="34" charset="0"/>
                <a:ea typeface="等线"/>
              </a:rPr>
              <a:t>sử</a:t>
            </a:r>
            <a:r>
              <a:rPr lang="en-US" altLang="vi-VN" sz="2100">
                <a:solidFill>
                  <a:srgbClr val="2B5B5A"/>
                </a:solidFill>
                <a:latin typeface="Calibri" panose="020F0502020204030204" pitchFamily="34" charset="0"/>
                <a:ea typeface="等线"/>
              </a:rPr>
              <a:t> </a:t>
            </a:r>
            <a:r>
              <a:rPr lang="en-US" altLang="vi-VN" sz="2100" err="1">
                <a:solidFill>
                  <a:srgbClr val="2B5B5A"/>
                </a:solidFill>
                <a:latin typeface="Calibri" panose="020F0502020204030204" pitchFamily="34" charset="0"/>
                <a:ea typeface="等线"/>
              </a:rPr>
              <a:t>dụng</a:t>
            </a:r>
            <a:r>
              <a:rPr lang="en-US" altLang="vi-VN" sz="2100">
                <a:solidFill>
                  <a:srgbClr val="2B5B5A"/>
                </a:solidFill>
                <a:latin typeface="Calibri" panose="020F0502020204030204" pitchFamily="34" charset="0"/>
                <a:ea typeface="等线"/>
              </a:rPr>
              <a:t> </a:t>
            </a:r>
            <a:r>
              <a:rPr lang="en-US" altLang="vi-VN" sz="2100" err="1">
                <a:solidFill>
                  <a:srgbClr val="2B5B5A"/>
                </a:solidFill>
                <a:latin typeface="Calibri" panose="020F0502020204030204" pitchFamily="34" charset="0"/>
                <a:ea typeface="等线"/>
              </a:rPr>
              <a:t>sức</a:t>
            </a:r>
            <a:r>
              <a:rPr lang="en-US" altLang="vi-VN" sz="2100">
                <a:solidFill>
                  <a:srgbClr val="2B5B5A"/>
                </a:solidFill>
                <a:latin typeface="Calibri" panose="020F0502020204030204" pitchFamily="34" charset="0"/>
                <a:ea typeface="等线"/>
              </a:rPr>
              <a:t> </a:t>
            </a:r>
            <a:r>
              <a:rPr lang="en-US" altLang="vi-VN" sz="2100" err="1">
                <a:solidFill>
                  <a:srgbClr val="2B5B5A"/>
                </a:solidFill>
                <a:latin typeface="Calibri" panose="020F0502020204030204" pitchFamily="34" charset="0"/>
                <a:ea typeface="等线"/>
              </a:rPr>
              <a:t>lao</a:t>
            </a:r>
            <a:r>
              <a:rPr lang="en-US" altLang="vi-VN" sz="2100">
                <a:solidFill>
                  <a:srgbClr val="2B5B5A"/>
                </a:solidFill>
                <a:latin typeface="Calibri" panose="020F0502020204030204" pitchFamily="34" charset="0"/>
                <a:ea typeface="等线"/>
              </a:rPr>
              <a:t> </a:t>
            </a:r>
            <a:r>
              <a:rPr lang="en-US" altLang="vi-VN" sz="2100" err="1">
                <a:solidFill>
                  <a:srgbClr val="2B5B5A"/>
                </a:solidFill>
                <a:latin typeface="Calibri" panose="020F0502020204030204" pitchFamily="34" charset="0"/>
                <a:ea typeface="等线"/>
              </a:rPr>
              <a:t>động</a:t>
            </a:r>
            <a:endParaRPr lang="en-US" altLang="vi-VN" sz="2100">
              <a:solidFill>
                <a:srgbClr val="2B5B5A"/>
              </a:solidFill>
              <a:latin typeface="Calibri" panose="020F0502020204030204" pitchFamily="34" charset="0"/>
              <a:ea typeface="等线"/>
            </a:endParaRPr>
          </a:p>
          <a:p>
            <a:pPr algn="just" defTabSz="685800">
              <a:lnSpc>
                <a:spcPct val="90000"/>
              </a:lnSpc>
              <a:spcBef>
                <a:spcPts val="750"/>
              </a:spcBef>
              <a:buClrTx/>
              <a:buFontTx/>
              <a:buChar char="-"/>
            </a:pPr>
            <a:r>
              <a:rPr lang="en-US" altLang="vi-VN" sz="2100" err="1">
                <a:solidFill>
                  <a:srgbClr val="2B5B5A"/>
                </a:solidFill>
                <a:latin typeface="Calibri" panose="020F0502020204030204" pitchFamily="34" charset="0"/>
                <a:ea typeface="等线"/>
              </a:rPr>
              <a:t>Quyền</a:t>
            </a:r>
            <a:r>
              <a:rPr lang="en-US" altLang="vi-VN" sz="2100">
                <a:solidFill>
                  <a:srgbClr val="2B5B5A"/>
                </a:solidFill>
                <a:latin typeface="Calibri" panose="020F0502020204030204" pitchFamily="34" charset="0"/>
                <a:ea typeface="等线"/>
              </a:rPr>
              <a:t> </a:t>
            </a:r>
            <a:r>
              <a:rPr lang="en-US" altLang="vi-VN" sz="2100" err="1">
                <a:solidFill>
                  <a:srgbClr val="2B5B5A"/>
                </a:solidFill>
                <a:latin typeface="Calibri" panose="020F0502020204030204" pitchFamily="34" charset="0"/>
                <a:ea typeface="等线"/>
              </a:rPr>
              <a:t>bầu</a:t>
            </a:r>
            <a:r>
              <a:rPr lang="en-US" altLang="vi-VN" sz="2100">
                <a:solidFill>
                  <a:srgbClr val="2B5B5A"/>
                </a:solidFill>
                <a:latin typeface="Calibri" panose="020F0502020204030204" pitchFamily="34" charset="0"/>
                <a:ea typeface="等线"/>
              </a:rPr>
              <a:t> </a:t>
            </a:r>
            <a:r>
              <a:rPr lang="en-US" altLang="vi-VN" sz="2100" err="1">
                <a:solidFill>
                  <a:srgbClr val="2B5B5A"/>
                </a:solidFill>
                <a:latin typeface="Calibri" panose="020F0502020204030204" pitchFamily="34" charset="0"/>
                <a:ea typeface="等线"/>
              </a:rPr>
              <a:t>cử</a:t>
            </a:r>
            <a:r>
              <a:rPr lang="en-US" altLang="vi-VN" sz="2100">
                <a:solidFill>
                  <a:srgbClr val="2B5B5A"/>
                </a:solidFill>
                <a:latin typeface="Calibri" panose="020F0502020204030204" pitchFamily="34" charset="0"/>
                <a:ea typeface="等线"/>
              </a:rPr>
              <a:t>, </a:t>
            </a:r>
            <a:r>
              <a:rPr lang="en-US" altLang="vi-VN" sz="2100" err="1">
                <a:solidFill>
                  <a:srgbClr val="2B5B5A"/>
                </a:solidFill>
                <a:latin typeface="Calibri" panose="020F0502020204030204" pitchFamily="34" charset="0"/>
                <a:ea typeface="等线"/>
              </a:rPr>
              <a:t>ứng</a:t>
            </a:r>
            <a:r>
              <a:rPr lang="en-US" altLang="vi-VN" sz="2100">
                <a:solidFill>
                  <a:srgbClr val="2B5B5A"/>
                </a:solidFill>
                <a:latin typeface="Calibri" panose="020F0502020204030204" pitchFamily="34" charset="0"/>
                <a:ea typeface="等线"/>
              </a:rPr>
              <a:t> </a:t>
            </a:r>
            <a:r>
              <a:rPr lang="en-US" altLang="vi-VN" sz="2100" err="1">
                <a:solidFill>
                  <a:srgbClr val="2B5B5A"/>
                </a:solidFill>
                <a:latin typeface="Calibri" panose="020F0502020204030204" pitchFamily="34" charset="0"/>
                <a:ea typeface="等线"/>
              </a:rPr>
              <a:t>cử</a:t>
            </a:r>
            <a:endParaRPr lang="en-US" altLang="vi-VN" sz="2100">
              <a:solidFill>
                <a:srgbClr val="2B5B5A"/>
              </a:solidFill>
              <a:latin typeface="Calibri" panose="020F0502020204030204" pitchFamily="34" charset="0"/>
              <a:ea typeface="等线"/>
            </a:endParaRPr>
          </a:p>
          <a:p>
            <a:pPr algn="just" defTabSz="685800">
              <a:lnSpc>
                <a:spcPct val="90000"/>
              </a:lnSpc>
              <a:spcBef>
                <a:spcPts val="750"/>
              </a:spcBef>
              <a:buClrTx/>
              <a:buFontTx/>
              <a:buChar char="-"/>
            </a:pPr>
            <a:r>
              <a:rPr lang="en-US" altLang="vi-VN" sz="2100" err="1">
                <a:solidFill>
                  <a:srgbClr val="2B5B5A"/>
                </a:solidFill>
                <a:latin typeface="Calibri" panose="020F0502020204030204" pitchFamily="34" charset="0"/>
                <a:ea typeface="等线"/>
              </a:rPr>
              <a:t>Quyền</a:t>
            </a:r>
            <a:r>
              <a:rPr lang="en-US" altLang="vi-VN" sz="2100">
                <a:solidFill>
                  <a:srgbClr val="2B5B5A"/>
                </a:solidFill>
                <a:latin typeface="Calibri" panose="020F0502020204030204" pitchFamily="34" charset="0"/>
                <a:ea typeface="等线"/>
              </a:rPr>
              <a:t> </a:t>
            </a:r>
            <a:r>
              <a:rPr lang="en-US" altLang="vi-VN" sz="2100" err="1">
                <a:solidFill>
                  <a:srgbClr val="2B5B5A"/>
                </a:solidFill>
                <a:latin typeface="Calibri" panose="020F0502020204030204" pitchFamily="34" charset="0"/>
                <a:ea typeface="等线"/>
              </a:rPr>
              <a:t>tự</a:t>
            </a:r>
            <a:r>
              <a:rPr lang="en-US" altLang="vi-VN" sz="2100">
                <a:solidFill>
                  <a:srgbClr val="2B5B5A"/>
                </a:solidFill>
                <a:latin typeface="Calibri" panose="020F0502020204030204" pitchFamily="34" charset="0"/>
                <a:ea typeface="等线"/>
              </a:rPr>
              <a:t> do </a:t>
            </a:r>
            <a:r>
              <a:rPr lang="en-US" altLang="vi-VN" sz="2100" err="1">
                <a:solidFill>
                  <a:srgbClr val="2B5B5A"/>
                </a:solidFill>
                <a:latin typeface="Calibri" panose="020F0502020204030204" pitchFamily="34" charset="0"/>
                <a:ea typeface="等线"/>
              </a:rPr>
              <a:t>kết</a:t>
            </a:r>
            <a:r>
              <a:rPr lang="en-US" altLang="vi-VN" sz="2100">
                <a:solidFill>
                  <a:srgbClr val="2B5B5A"/>
                </a:solidFill>
                <a:latin typeface="Calibri" panose="020F0502020204030204" pitchFamily="34" charset="0"/>
                <a:ea typeface="等线"/>
              </a:rPr>
              <a:t> </a:t>
            </a:r>
            <a:r>
              <a:rPr lang="en-US" altLang="vi-VN" sz="2100" err="1">
                <a:solidFill>
                  <a:srgbClr val="2B5B5A"/>
                </a:solidFill>
                <a:latin typeface="Calibri" panose="020F0502020204030204" pitchFamily="34" charset="0"/>
                <a:ea typeface="等线"/>
              </a:rPr>
              <a:t>hôn</a:t>
            </a:r>
            <a:endParaRPr lang="en-US" altLang="vi-VN" sz="2100">
              <a:solidFill>
                <a:srgbClr val="2B5B5A"/>
              </a:solidFill>
              <a:latin typeface="Calibri" panose="020F0502020204030204" pitchFamily="34" charset="0"/>
              <a:ea typeface="等线"/>
            </a:endParaRPr>
          </a:p>
          <a:p>
            <a:pPr algn="just" defTabSz="685800">
              <a:lnSpc>
                <a:spcPct val="90000"/>
              </a:lnSpc>
              <a:spcBef>
                <a:spcPts val="750"/>
              </a:spcBef>
              <a:buClrTx/>
              <a:buFontTx/>
              <a:buChar char="-"/>
            </a:pPr>
            <a:r>
              <a:rPr lang="en-US" altLang="vi-VN" sz="2100" err="1">
                <a:solidFill>
                  <a:srgbClr val="2B5B5A"/>
                </a:solidFill>
                <a:latin typeface="Calibri" panose="020F0502020204030204" pitchFamily="34" charset="0"/>
                <a:ea typeface="等线"/>
              </a:rPr>
              <a:t>Quyền</a:t>
            </a:r>
            <a:r>
              <a:rPr lang="en-US" altLang="vi-VN" sz="2100">
                <a:solidFill>
                  <a:srgbClr val="2B5B5A"/>
                </a:solidFill>
                <a:latin typeface="Calibri" panose="020F0502020204030204" pitchFamily="34" charset="0"/>
                <a:ea typeface="等线"/>
              </a:rPr>
              <a:t> </a:t>
            </a:r>
            <a:r>
              <a:rPr lang="en-US" altLang="vi-VN" sz="2100" err="1">
                <a:solidFill>
                  <a:srgbClr val="2B5B5A"/>
                </a:solidFill>
                <a:latin typeface="Calibri" panose="020F0502020204030204" pitchFamily="34" charset="0"/>
                <a:ea typeface="等线"/>
              </a:rPr>
              <a:t>tự</a:t>
            </a:r>
            <a:r>
              <a:rPr lang="en-US" altLang="vi-VN" sz="2100">
                <a:solidFill>
                  <a:srgbClr val="2B5B5A"/>
                </a:solidFill>
                <a:latin typeface="Calibri" panose="020F0502020204030204" pitchFamily="34" charset="0"/>
                <a:ea typeface="等线"/>
              </a:rPr>
              <a:t> do </a:t>
            </a:r>
            <a:r>
              <a:rPr lang="en-US" altLang="vi-VN" sz="2100" err="1">
                <a:solidFill>
                  <a:srgbClr val="2B5B5A"/>
                </a:solidFill>
                <a:latin typeface="Calibri" panose="020F0502020204030204" pitchFamily="34" charset="0"/>
                <a:ea typeface="等线"/>
              </a:rPr>
              <a:t>đi</a:t>
            </a:r>
            <a:r>
              <a:rPr lang="en-US" altLang="vi-VN" sz="2100">
                <a:solidFill>
                  <a:srgbClr val="2B5B5A"/>
                </a:solidFill>
                <a:latin typeface="Calibri" panose="020F0502020204030204" pitchFamily="34" charset="0"/>
                <a:ea typeface="等线"/>
              </a:rPr>
              <a:t> </a:t>
            </a:r>
            <a:r>
              <a:rPr lang="en-US" altLang="vi-VN" sz="2100" err="1">
                <a:solidFill>
                  <a:srgbClr val="2B5B5A"/>
                </a:solidFill>
                <a:latin typeface="Calibri" panose="020F0502020204030204" pitchFamily="34" charset="0"/>
                <a:ea typeface="等线"/>
              </a:rPr>
              <a:t>lại</a:t>
            </a:r>
            <a:endParaRPr lang="en-US" altLang="vi-VN" sz="2100">
              <a:solidFill>
                <a:srgbClr val="2B5B5A"/>
              </a:solidFill>
              <a:latin typeface="Calibri" panose="020F0502020204030204" pitchFamily="34" charset="0"/>
              <a:ea typeface="等线"/>
            </a:endParaRPr>
          </a:p>
          <a:p>
            <a:pPr algn="just" defTabSz="685800">
              <a:lnSpc>
                <a:spcPct val="90000"/>
              </a:lnSpc>
              <a:spcBef>
                <a:spcPts val="750"/>
              </a:spcBef>
              <a:buClrTx/>
              <a:buFontTx/>
              <a:buChar char="-"/>
            </a:pPr>
            <a:r>
              <a:rPr lang="en-US" altLang="vi-VN" sz="2100" err="1">
                <a:solidFill>
                  <a:srgbClr val="2B5B5A"/>
                </a:solidFill>
                <a:latin typeface="Calibri" panose="020F0502020204030204" pitchFamily="34" charset="0"/>
                <a:ea typeface="等线"/>
              </a:rPr>
              <a:t>Quyền</a:t>
            </a:r>
            <a:r>
              <a:rPr lang="en-US" altLang="vi-VN" sz="2100">
                <a:solidFill>
                  <a:srgbClr val="2B5B5A"/>
                </a:solidFill>
                <a:latin typeface="Calibri" panose="020F0502020204030204" pitchFamily="34" charset="0"/>
                <a:ea typeface="等线"/>
              </a:rPr>
              <a:t> </a:t>
            </a:r>
            <a:r>
              <a:rPr lang="en-US" altLang="vi-VN" sz="2100" err="1">
                <a:solidFill>
                  <a:srgbClr val="2B5B5A"/>
                </a:solidFill>
                <a:latin typeface="Calibri" panose="020F0502020204030204" pitchFamily="34" charset="0"/>
                <a:ea typeface="等线"/>
              </a:rPr>
              <a:t>học</a:t>
            </a:r>
            <a:r>
              <a:rPr lang="en-US" altLang="vi-VN" sz="2100">
                <a:solidFill>
                  <a:srgbClr val="2B5B5A"/>
                </a:solidFill>
                <a:latin typeface="Calibri" panose="020F0502020204030204" pitchFamily="34" charset="0"/>
                <a:ea typeface="等线"/>
              </a:rPr>
              <a:t> </a:t>
            </a:r>
            <a:r>
              <a:rPr lang="en-US" altLang="vi-VN" sz="2100" err="1">
                <a:solidFill>
                  <a:srgbClr val="2B5B5A"/>
                </a:solidFill>
                <a:latin typeface="Calibri" panose="020F0502020204030204" pitchFamily="34" charset="0"/>
                <a:ea typeface="等线"/>
              </a:rPr>
              <a:t>tâp</a:t>
            </a:r>
            <a:endParaRPr lang="en-US" altLang="vi-VN" sz="2100">
              <a:solidFill>
                <a:srgbClr val="2B5B5A"/>
              </a:solidFill>
              <a:latin typeface="Calibri" panose="020F0502020204030204" pitchFamily="34" charset="0"/>
              <a:ea typeface="等线"/>
            </a:endParaRPr>
          </a:p>
          <a:p>
            <a:pPr algn="just" defTabSz="685800">
              <a:lnSpc>
                <a:spcPct val="90000"/>
              </a:lnSpc>
              <a:spcBef>
                <a:spcPts val="750"/>
              </a:spcBef>
              <a:buClrTx/>
              <a:buFontTx/>
              <a:buChar char="-"/>
            </a:pPr>
            <a:r>
              <a:rPr lang="en-US" altLang="vi-VN" sz="2100" err="1">
                <a:solidFill>
                  <a:srgbClr val="2B5B5A"/>
                </a:solidFill>
                <a:latin typeface="Calibri" panose="020F0502020204030204" pitchFamily="34" charset="0"/>
                <a:ea typeface="等线"/>
              </a:rPr>
              <a:t>Quyền</a:t>
            </a:r>
            <a:r>
              <a:rPr lang="en-US" altLang="vi-VN" sz="2100">
                <a:solidFill>
                  <a:srgbClr val="2B5B5A"/>
                </a:solidFill>
                <a:latin typeface="Calibri" panose="020F0502020204030204" pitchFamily="34" charset="0"/>
                <a:ea typeface="等线"/>
              </a:rPr>
              <a:t> </a:t>
            </a:r>
            <a:r>
              <a:rPr lang="en-US" altLang="vi-VN" sz="2100" err="1">
                <a:solidFill>
                  <a:srgbClr val="2B5B5A"/>
                </a:solidFill>
                <a:latin typeface="Calibri" panose="020F0502020204030204" pitchFamily="34" charset="0"/>
                <a:ea typeface="等线"/>
              </a:rPr>
              <a:t>nghiên</a:t>
            </a:r>
            <a:r>
              <a:rPr lang="en-US" altLang="vi-VN" sz="2100">
                <a:solidFill>
                  <a:srgbClr val="2B5B5A"/>
                </a:solidFill>
                <a:latin typeface="Calibri" panose="020F0502020204030204" pitchFamily="34" charset="0"/>
                <a:ea typeface="等线"/>
              </a:rPr>
              <a:t> </a:t>
            </a:r>
            <a:r>
              <a:rPr lang="en-US" altLang="vi-VN" sz="2100" err="1">
                <a:solidFill>
                  <a:srgbClr val="2B5B5A"/>
                </a:solidFill>
                <a:latin typeface="Calibri" panose="020F0502020204030204" pitchFamily="34" charset="0"/>
                <a:ea typeface="等线"/>
              </a:rPr>
              <a:t>cứu</a:t>
            </a:r>
            <a:r>
              <a:rPr lang="en-US" altLang="vi-VN" sz="2100">
                <a:solidFill>
                  <a:srgbClr val="2B5B5A"/>
                </a:solidFill>
                <a:latin typeface="Calibri" panose="020F0502020204030204" pitchFamily="34" charset="0"/>
                <a:ea typeface="等线"/>
              </a:rPr>
              <a:t> </a:t>
            </a:r>
            <a:r>
              <a:rPr lang="en-US" altLang="vi-VN" sz="2100" err="1">
                <a:solidFill>
                  <a:srgbClr val="2B5B5A"/>
                </a:solidFill>
                <a:latin typeface="Calibri" panose="020F0502020204030204" pitchFamily="34" charset="0"/>
                <a:ea typeface="等线"/>
              </a:rPr>
              <a:t>khoa</a:t>
            </a:r>
            <a:r>
              <a:rPr lang="en-US" altLang="vi-VN" sz="2100">
                <a:solidFill>
                  <a:srgbClr val="2B5B5A"/>
                </a:solidFill>
                <a:latin typeface="Calibri" panose="020F0502020204030204" pitchFamily="34" charset="0"/>
                <a:ea typeface="等线"/>
              </a:rPr>
              <a:t> </a:t>
            </a:r>
            <a:r>
              <a:rPr lang="en-US" altLang="vi-VN" sz="2100" err="1">
                <a:solidFill>
                  <a:srgbClr val="2B5B5A"/>
                </a:solidFill>
                <a:latin typeface="Calibri" panose="020F0502020204030204" pitchFamily="34" charset="0"/>
                <a:ea typeface="等线"/>
              </a:rPr>
              <a:t>học</a:t>
            </a:r>
            <a:endParaRPr lang="en-US" altLang="vi-VN" sz="2100">
              <a:solidFill>
                <a:srgbClr val="2B5B5A"/>
              </a:solidFill>
              <a:latin typeface="Calibri" panose="020F0502020204030204" pitchFamily="34" charset="0"/>
              <a:ea typeface="等线"/>
            </a:endParaRPr>
          </a:p>
          <a:p>
            <a:pPr algn="just" defTabSz="685800">
              <a:lnSpc>
                <a:spcPct val="90000"/>
              </a:lnSpc>
              <a:spcBef>
                <a:spcPts val="750"/>
              </a:spcBef>
              <a:buClrTx/>
              <a:buFontTx/>
              <a:buChar char="-"/>
            </a:pPr>
            <a:r>
              <a:rPr lang="en-US" altLang="vi-VN" sz="2100" err="1">
                <a:solidFill>
                  <a:srgbClr val="2B5B5A"/>
                </a:solidFill>
                <a:latin typeface="Calibri" panose="020F0502020204030204" pitchFamily="34" charset="0"/>
                <a:ea typeface="等线"/>
              </a:rPr>
              <a:t>Quyền</a:t>
            </a:r>
            <a:r>
              <a:rPr lang="en-US" altLang="vi-VN" sz="2100">
                <a:solidFill>
                  <a:srgbClr val="2B5B5A"/>
                </a:solidFill>
                <a:latin typeface="Calibri" panose="020F0502020204030204" pitchFamily="34" charset="0"/>
                <a:ea typeface="等线"/>
              </a:rPr>
              <a:t> </a:t>
            </a:r>
            <a:r>
              <a:rPr lang="en-US" altLang="vi-VN" sz="2100" err="1">
                <a:solidFill>
                  <a:srgbClr val="2B5B5A"/>
                </a:solidFill>
                <a:latin typeface="Calibri" panose="020F0502020204030204" pitchFamily="34" charset="0"/>
                <a:ea typeface="等线"/>
              </a:rPr>
              <a:t>hoạt</a:t>
            </a:r>
            <a:r>
              <a:rPr lang="en-US" altLang="vi-VN" sz="2100">
                <a:solidFill>
                  <a:srgbClr val="2B5B5A"/>
                </a:solidFill>
                <a:latin typeface="Calibri" panose="020F0502020204030204" pitchFamily="34" charset="0"/>
                <a:ea typeface="等线"/>
              </a:rPr>
              <a:t> </a:t>
            </a:r>
            <a:r>
              <a:rPr lang="en-US" altLang="vi-VN" sz="2100" err="1">
                <a:solidFill>
                  <a:srgbClr val="2B5B5A"/>
                </a:solidFill>
                <a:latin typeface="Calibri" panose="020F0502020204030204" pitchFamily="34" charset="0"/>
                <a:ea typeface="等线"/>
              </a:rPr>
              <a:t>động</a:t>
            </a:r>
            <a:r>
              <a:rPr lang="en-US" altLang="vi-VN" sz="2100">
                <a:solidFill>
                  <a:srgbClr val="2B5B5A"/>
                </a:solidFill>
                <a:latin typeface="Calibri" panose="020F0502020204030204" pitchFamily="34" charset="0"/>
                <a:ea typeface="等线"/>
              </a:rPr>
              <a:t> </a:t>
            </a:r>
            <a:r>
              <a:rPr lang="en-US" altLang="vi-VN" sz="2100" err="1">
                <a:solidFill>
                  <a:srgbClr val="2B5B5A"/>
                </a:solidFill>
                <a:latin typeface="Calibri" panose="020F0502020204030204" pitchFamily="34" charset="0"/>
                <a:ea typeface="等线"/>
              </a:rPr>
              <a:t>văn</a:t>
            </a:r>
            <a:r>
              <a:rPr lang="en-US" altLang="vi-VN" sz="2100">
                <a:solidFill>
                  <a:srgbClr val="2B5B5A"/>
                </a:solidFill>
                <a:latin typeface="Calibri" panose="020F0502020204030204" pitchFamily="34" charset="0"/>
                <a:ea typeface="等线"/>
              </a:rPr>
              <a:t> </a:t>
            </a:r>
            <a:r>
              <a:rPr lang="en-US" altLang="vi-VN" sz="2100" err="1">
                <a:solidFill>
                  <a:srgbClr val="2B5B5A"/>
                </a:solidFill>
                <a:latin typeface="Calibri" panose="020F0502020204030204" pitchFamily="34" charset="0"/>
                <a:ea typeface="等线"/>
              </a:rPr>
              <a:t>hóa</a:t>
            </a:r>
            <a:r>
              <a:rPr lang="en-US" altLang="vi-VN" sz="2100">
                <a:solidFill>
                  <a:srgbClr val="2B5B5A"/>
                </a:solidFill>
                <a:latin typeface="Calibri" panose="020F0502020204030204" pitchFamily="34" charset="0"/>
                <a:ea typeface="等线"/>
              </a:rPr>
              <a:t> </a:t>
            </a:r>
            <a:r>
              <a:rPr lang="en-US" altLang="vi-VN" sz="2100" err="1">
                <a:solidFill>
                  <a:srgbClr val="2B5B5A"/>
                </a:solidFill>
                <a:latin typeface="Calibri" panose="020F0502020204030204" pitchFamily="34" charset="0"/>
                <a:ea typeface="等线"/>
              </a:rPr>
              <a:t>nghệ</a:t>
            </a:r>
            <a:r>
              <a:rPr lang="en-US" altLang="vi-VN" sz="2100">
                <a:solidFill>
                  <a:srgbClr val="2B5B5A"/>
                </a:solidFill>
                <a:latin typeface="Calibri" panose="020F0502020204030204" pitchFamily="34" charset="0"/>
                <a:ea typeface="等线"/>
              </a:rPr>
              <a:t> </a:t>
            </a:r>
            <a:r>
              <a:rPr lang="en-US" altLang="vi-VN" sz="2100" err="1">
                <a:solidFill>
                  <a:srgbClr val="2B5B5A"/>
                </a:solidFill>
                <a:latin typeface="Calibri" panose="020F0502020204030204" pitchFamily="34" charset="0"/>
                <a:ea typeface="等线"/>
              </a:rPr>
              <a:t>thuật</a:t>
            </a:r>
            <a:endParaRPr lang="en-US" altLang="vi-VN" sz="2100">
              <a:solidFill>
                <a:srgbClr val="2B5B5A"/>
              </a:solidFill>
              <a:latin typeface="Calibri" panose="020F0502020204030204" pitchFamily="34" charset="0"/>
              <a:ea typeface="等线"/>
            </a:endParaRPr>
          </a:p>
          <a:p>
            <a:pPr algn="just" defTabSz="685800">
              <a:lnSpc>
                <a:spcPct val="90000"/>
              </a:lnSpc>
              <a:spcBef>
                <a:spcPts val="750"/>
              </a:spcBef>
              <a:buClrTx/>
              <a:buFontTx/>
              <a:buChar char="-"/>
            </a:pPr>
            <a:endParaRPr lang="en-US" altLang="vi-VN" sz="2100">
              <a:solidFill>
                <a:srgbClr val="2B5B5A"/>
              </a:solidFill>
              <a:latin typeface="Calibri" panose="020F0502020204030204" pitchFamily="34" charset="0"/>
              <a:ea typeface="等线"/>
            </a:endParaRPr>
          </a:p>
        </p:txBody>
      </p:sp>
      <p:pic>
        <p:nvPicPr>
          <p:cNvPr id="3" name="Picture 2"/>
          <p:cNvPicPr>
            <a:picLocks noChangeAspect="1"/>
          </p:cNvPicPr>
          <p:nvPr/>
        </p:nvPicPr>
        <p:blipFill>
          <a:blip r:embed="rId1"/>
          <a:stretch>
            <a:fillRect/>
          </a:stretch>
        </p:blipFill>
        <p:spPr>
          <a:xfrm>
            <a:off x="4729163" y="995363"/>
            <a:ext cx="4251325" cy="3343275"/>
          </a:xfrm>
          <a:prstGeom prst="rect">
            <a:avLst/>
          </a:prstGeom>
          <a:noFill/>
          <a:ln w="9525">
            <a:noFill/>
          </a:ln>
        </p:spPr>
      </p:pic>
      <p:sp>
        <p:nvSpPr>
          <p:cNvPr id="80900" name="Text Box 11"/>
          <p:cNvSpPr txBox="1"/>
          <p:nvPr/>
        </p:nvSpPr>
        <p:spPr>
          <a:xfrm>
            <a:off x="1708150" y="138113"/>
            <a:ext cx="6307138" cy="390525"/>
          </a:xfrm>
          <a:prstGeom prst="rect">
            <a:avLst/>
          </a:prstGeom>
          <a:noFill/>
          <a:ln w="9525">
            <a:noFill/>
          </a:ln>
        </p:spPr>
        <p:txBody>
          <a:bodyPr lIns="68580" tIns="34290" rIns="68580" bIns="34290">
            <a:spAutoFit/>
          </a:bodyPr>
          <a:p>
            <a:pPr algn="ctr" defTabSz="685800">
              <a:spcBef>
                <a:spcPct val="50000"/>
              </a:spcBef>
              <a:buClrTx/>
              <a:buFontTx/>
            </a:pPr>
            <a:r>
              <a:rPr lang="en-US" altLang="vi-VN" sz="2100" b="1">
                <a:solidFill>
                  <a:srgbClr val="FF0000"/>
                </a:solidFill>
                <a:latin typeface="Arial" panose="020B0604020202020204" pitchFamily="34" charset="0"/>
                <a:ea typeface="等线"/>
              </a:rPr>
              <a:t>CÔNG DÂN BÌNH ĐẲNG VỀ QUYỀN</a:t>
            </a:r>
            <a:endParaRPr lang="en-US" altLang="vi-VN" sz="2100">
              <a:solidFill>
                <a:srgbClr val="FF0000"/>
              </a:solidFill>
              <a:latin typeface="Arial" panose="020B0604020202020204" pitchFamily="34" charset="0"/>
              <a:ea typeface="等线"/>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0898"/>
                                        </p:tgtEl>
                                        <p:attrNameLst>
                                          <p:attrName>style.visibility</p:attrName>
                                        </p:attrNameLst>
                                      </p:cBhvr>
                                      <p:to>
                                        <p:strVal val="visible"/>
                                      </p:to>
                                    </p:set>
                                    <p:animEffect transition="in" filter="blinds(horizontal)">
                                      <p:cBhvr>
                                        <p:cTn id="7" dur="500"/>
                                        <p:tgtEl>
                                          <p:spTgt spid="80898"/>
                                        </p:tgtEl>
                                      </p:cBhvr>
                                    </p:animEffect>
                                  </p:childTnLst>
                                </p:cTn>
                              </p:par>
                              <p:par>
                                <p:cTn id="8" presetID="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fill="hold"/>
                                        <p:tgtEl>
                                          <p:spTgt spid="3"/>
                                        </p:tgtEl>
                                        <p:attrNameLst>
                                          <p:attrName>ppt_x</p:attrName>
                                        </p:attrNameLst>
                                      </p:cBhvr>
                                      <p:tavLst>
                                        <p:tav tm="0">
                                          <p:val>
                                            <p:strVal val="#ppt_x"/>
                                          </p:val>
                                        </p:tav>
                                        <p:tav tm="100000">
                                          <p:val>
                                            <p:strVal val="#ppt_x"/>
                                          </p:val>
                                        </p:tav>
                                      </p:tavLst>
                                    </p:anim>
                                    <p:anim calcmode="lin" valueType="num">
                                      <p:cBhvr additive="base">
                                        <p:cTn id="1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6" name="Content Placeholder 2"/>
          <p:cNvSpPr/>
          <p:nvPr/>
        </p:nvSpPr>
        <p:spPr>
          <a:xfrm>
            <a:off x="4248150" y="1473200"/>
            <a:ext cx="4895850" cy="2743200"/>
          </a:xfrm>
          <a:prstGeom prst="rect">
            <a:avLst/>
          </a:prstGeom>
          <a:noFill/>
          <a:ln w="9525">
            <a:noFill/>
          </a:ln>
        </p:spPr>
        <p:txBody>
          <a:bodyPr lIns="68580" tIns="34290" rIns="68580" bIns="34290"/>
          <a:p>
            <a:pPr algn="just" defTabSz="685800">
              <a:spcBef>
                <a:spcPct val="20000"/>
              </a:spcBef>
              <a:buClrTx/>
              <a:buFontTx/>
              <a:buChar char="-"/>
            </a:pPr>
            <a:r>
              <a:rPr lang="en-US" altLang="vi-VN" sz="2100" err="1">
                <a:solidFill>
                  <a:srgbClr val="2B5B5A"/>
                </a:solidFill>
                <a:latin typeface="Calibri" panose="020F0502020204030204" pitchFamily="34" charset="0"/>
                <a:ea typeface="等线"/>
              </a:rPr>
              <a:t>Nghĩa</a:t>
            </a:r>
            <a:r>
              <a:rPr lang="en-US" altLang="vi-VN" sz="2100">
                <a:solidFill>
                  <a:srgbClr val="2B5B5A"/>
                </a:solidFill>
                <a:latin typeface="Calibri" panose="020F0502020204030204" pitchFamily="34" charset="0"/>
                <a:ea typeface="等线"/>
              </a:rPr>
              <a:t> </a:t>
            </a:r>
            <a:r>
              <a:rPr lang="en-US" altLang="vi-VN" sz="2100" err="1">
                <a:solidFill>
                  <a:srgbClr val="2B5B5A"/>
                </a:solidFill>
                <a:latin typeface="Calibri" panose="020F0502020204030204" pitchFamily="34" charset="0"/>
                <a:ea typeface="等线"/>
              </a:rPr>
              <a:t>vụ</a:t>
            </a:r>
            <a:r>
              <a:rPr lang="en-US" altLang="vi-VN" sz="2100">
                <a:solidFill>
                  <a:srgbClr val="2B5B5A"/>
                </a:solidFill>
                <a:latin typeface="Calibri" panose="020F0502020204030204" pitchFamily="34" charset="0"/>
                <a:ea typeface="等线"/>
              </a:rPr>
              <a:t> </a:t>
            </a:r>
            <a:r>
              <a:rPr lang="en-US" altLang="vi-VN" sz="2100" err="1">
                <a:solidFill>
                  <a:srgbClr val="2B5B5A"/>
                </a:solidFill>
                <a:latin typeface="Calibri" panose="020F0502020204030204" pitchFamily="34" charset="0"/>
                <a:ea typeface="等线"/>
              </a:rPr>
              <a:t>bảo</a:t>
            </a:r>
            <a:r>
              <a:rPr lang="en-US" altLang="vi-VN" sz="2100">
                <a:solidFill>
                  <a:srgbClr val="2B5B5A"/>
                </a:solidFill>
                <a:latin typeface="Calibri" panose="020F0502020204030204" pitchFamily="34" charset="0"/>
                <a:ea typeface="等线"/>
              </a:rPr>
              <a:t> </a:t>
            </a:r>
            <a:r>
              <a:rPr lang="en-US" altLang="vi-VN" sz="2100" err="1">
                <a:solidFill>
                  <a:srgbClr val="2B5B5A"/>
                </a:solidFill>
                <a:latin typeface="Calibri" panose="020F0502020204030204" pitchFamily="34" charset="0"/>
                <a:ea typeface="等线"/>
              </a:rPr>
              <a:t>vệ</a:t>
            </a:r>
            <a:r>
              <a:rPr lang="en-US" altLang="vi-VN" sz="2100">
                <a:solidFill>
                  <a:srgbClr val="2B5B5A"/>
                </a:solidFill>
                <a:latin typeface="Calibri" panose="020F0502020204030204" pitchFamily="34" charset="0"/>
                <a:ea typeface="等线"/>
              </a:rPr>
              <a:t> </a:t>
            </a:r>
            <a:r>
              <a:rPr lang="en-US" altLang="vi-VN" sz="2100" err="1">
                <a:solidFill>
                  <a:srgbClr val="2B5B5A"/>
                </a:solidFill>
                <a:latin typeface="Calibri" panose="020F0502020204030204" pitchFamily="34" charset="0"/>
                <a:ea typeface="等线"/>
              </a:rPr>
              <a:t>Tổ</a:t>
            </a:r>
            <a:r>
              <a:rPr lang="en-US" altLang="vi-VN" sz="2100">
                <a:solidFill>
                  <a:srgbClr val="2B5B5A"/>
                </a:solidFill>
                <a:latin typeface="Calibri" panose="020F0502020204030204" pitchFamily="34" charset="0"/>
                <a:ea typeface="等线"/>
              </a:rPr>
              <a:t> </a:t>
            </a:r>
            <a:r>
              <a:rPr lang="en-US" altLang="vi-VN" sz="2100" err="1">
                <a:solidFill>
                  <a:srgbClr val="2B5B5A"/>
                </a:solidFill>
                <a:latin typeface="Calibri" panose="020F0502020204030204" pitchFamily="34" charset="0"/>
                <a:ea typeface="等线"/>
              </a:rPr>
              <a:t>Quốc</a:t>
            </a:r>
            <a:endParaRPr lang="en-US" altLang="vi-VN" sz="2100">
              <a:solidFill>
                <a:srgbClr val="2B5B5A"/>
              </a:solidFill>
              <a:latin typeface="Calibri" panose="020F0502020204030204" pitchFamily="34" charset="0"/>
              <a:ea typeface="等线"/>
            </a:endParaRPr>
          </a:p>
          <a:p>
            <a:pPr algn="just" defTabSz="685800">
              <a:spcBef>
                <a:spcPct val="20000"/>
              </a:spcBef>
              <a:buClrTx/>
              <a:buFontTx/>
              <a:buChar char="-"/>
            </a:pPr>
            <a:r>
              <a:rPr lang="en-US" altLang="vi-VN" sz="2100" err="1">
                <a:solidFill>
                  <a:srgbClr val="2B5B5A"/>
                </a:solidFill>
                <a:latin typeface="Calibri" panose="020F0502020204030204" pitchFamily="34" charset="0"/>
                <a:ea typeface="等线"/>
              </a:rPr>
              <a:t>Nghĩa</a:t>
            </a:r>
            <a:r>
              <a:rPr lang="en-US" altLang="vi-VN" sz="2100">
                <a:solidFill>
                  <a:srgbClr val="2B5B5A"/>
                </a:solidFill>
                <a:latin typeface="Calibri" panose="020F0502020204030204" pitchFamily="34" charset="0"/>
                <a:ea typeface="等线"/>
              </a:rPr>
              <a:t> </a:t>
            </a:r>
            <a:r>
              <a:rPr lang="en-US" altLang="vi-VN" sz="2100" err="1">
                <a:solidFill>
                  <a:srgbClr val="2B5B5A"/>
                </a:solidFill>
                <a:latin typeface="Calibri" panose="020F0502020204030204" pitchFamily="34" charset="0"/>
                <a:ea typeface="等线"/>
              </a:rPr>
              <a:t>vụ</a:t>
            </a:r>
            <a:r>
              <a:rPr lang="en-US" altLang="vi-VN" sz="2100">
                <a:solidFill>
                  <a:srgbClr val="2B5B5A"/>
                </a:solidFill>
                <a:latin typeface="Calibri" panose="020F0502020204030204" pitchFamily="34" charset="0"/>
                <a:ea typeface="等线"/>
              </a:rPr>
              <a:t> </a:t>
            </a:r>
            <a:r>
              <a:rPr lang="en-US" altLang="vi-VN" sz="2100" err="1">
                <a:solidFill>
                  <a:srgbClr val="2B5B5A"/>
                </a:solidFill>
                <a:latin typeface="Calibri" panose="020F0502020204030204" pitchFamily="34" charset="0"/>
                <a:ea typeface="等线"/>
              </a:rPr>
              <a:t>đóng</a:t>
            </a:r>
            <a:r>
              <a:rPr lang="en-US" altLang="vi-VN" sz="2100">
                <a:solidFill>
                  <a:srgbClr val="2B5B5A"/>
                </a:solidFill>
                <a:latin typeface="Calibri" panose="020F0502020204030204" pitchFamily="34" charset="0"/>
                <a:ea typeface="等线"/>
              </a:rPr>
              <a:t> </a:t>
            </a:r>
            <a:r>
              <a:rPr lang="en-US" altLang="vi-VN" sz="2100" err="1">
                <a:solidFill>
                  <a:srgbClr val="2B5B5A"/>
                </a:solidFill>
                <a:latin typeface="Calibri" panose="020F0502020204030204" pitchFamily="34" charset="0"/>
                <a:ea typeface="等线"/>
              </a:rPr>
              <a:t>thuế</a:t>
            </a:r>
            <a:endParaRPr lang="en-US" altLang="vi-VN" sz="2100">
              <a:solidFill>
                <a:srgbClr val="2B5B5A"/>
              </a:solidFill>
              <a:latin typeface="Calibri" panose="020F0502020204030204" pitchFamily="34" charset="0"/>
              <a:ea typeface="等线"/>
            </a:endParaRPr>
          </a:p>
          <a:p>
            <a:pPr algn="just" defTabSz="685800">
              <a:spcBef>
                <a:spcPct val="20000"/>
              </a:spcBef>
              <a:buClrTx/>
              <a:buFontTx/>
              <a:buChar char="-"/>
            </a:pPr>
            <a:r>
              <a:rPr lang="en-US" altLang="vi-VN" sz="2100" err="1">
                <a:solidFill>
                  <a:srgbClr val="2B5B5A"/>
                </a:solidFill>
                <a:latin typeface="Calibri" panose="020F0502020204030204" pitchFamily="34" charset="0"/>
                <a:ea typeface="等线"/>
              </a:rPr>
              <a:t>Nghĩa</a:t>
            </a:r>
            <a:r>
              <a:rPr lang="en-US" altLang="vi-VN" sz="2100">
                <a:solidFill>
                  <a:srgbClr val="2B5B5A"/>
                </a:solidFill>
                <a:latin typeface="Calibri" panose="020F0502020204030204" pitchFamily="34" charset="0"/>
                <a:ea typeface="等线"/>
              </a:rPr>
              <a:t> </a:t>
            </a:r>
            <a:r>
              <a:rPr lang="en-US" altLang="vi-VN" sz="2100" err="1">
                <a:solidFill>
                  <a:srgbClr val="2B5B5A"/>
                </a:solidFill>
                <a:latin typeface="Calibri" panose="020F0502020204030204" pitchFamily="34" charset="0"/>
                <a:ea typeface="等线"/>
              </a:rPr>
              <a:t>vụ</a:t>
            </a:r>
            <a:r>
              <a:rPr lang="en-US" altLang="vi-VN" sz="2100">
                <a:solidFill>
                  <a:srgbClr val="2B5B5A"/>
                </a:solidFill>
                <a:latin typeface="Calibri" panose="020F0502020204030204" pitchFamily="34" charset="0"/>
                <a:ea typeface="等线"/>
              </a:rPr>
              <a:t> </a:t>
            </a:r>
            <a:r>
              <a:rPr lang="en-US" altLang="vi-VN" sz="2100" err="1">
                <a:solidFill>
                  <a:srgbClr val="2B5B5A"/>
                </a:solidFill>
                <a:latin typeface="Calibri" panose="020F0502020204030204" pitchFamily="34" charset="0"/>
                <a:ea typeface="等线"/>
              </a:rPr>
              <a:t>lao</a:t>
            </a:r>
            <a:r>
              <a:rPr lang="en-US" altLang="vi-VN" sz="2100">
                <a:solidFill>
                  <a:srgbClr val="2B5B5A"/>
                </a:solidFill>
                <a:latin typeface="Calibri" panose="020F0502020204030204" pitchFamily="34" charset="0"/>
                <a:ea typeface="等线"/>
              </a:rPr>
              <a:t> </a:t>
            </a:r>
            <a:r>
              <a:rPr lang="en-US" altLang="vi-VN" sz="2100" err="1">
                <a:solidFill>
                  <a:srgbClr val="2B5B5A"/>
                </a:solidFill>
                <a:latin typeface="Calibri" panose="020F0502020204030204" pitchFamily="34" charset="0"/>
                <a:ea typeface="等线"/>
              </a:rPr>
              <a:t>động</a:t>
            </a:r>
            <a:r>
              <a:rPr lang="en-US" altLang="vi-VN" sz="2100">
                <a:solidFill>
                  <a:srgbClr val="2B5B5A"/>
                </a:solidFill>
                <a:latin typeface="Calibri" panose="020F0502020204030204" pitchFamily="34" charset="0"/>
                <a:ea typeface="等线"/>
              </a:rPr>
              <a:t> </a:t>
            </a:r>
            <a:r>
              <a:rPr lang="en-US" altLang="vi-VN" sz="2100" err="1">
                <a:solidFill>
                  <a:srgbClr val="2B5B5A"/>
                </a:solidFill>
                <a:latin typeface="Calibri" panose="020F0502020204030204" pitchFamily="34" charset="0"/>
                <a:ea typeface="等线"/>
              </a:rPr>
              <a:t>công</a:t>
            </a:r>
            <a:r>
              <a:rPr lang="en-US" altLang="vi-VN" sz="2100">
                <a:solidFill>
                  <a:srgbClr val="2B5B5A"/>
                </a:solidFill>
                <a:latin typeface="Calibri" panose="020F0502020204030204" pitchFamily="34" charset="0"/>
                <a:ea typeface="等线"/>
              </a:rPr>
              <a:t> </a:t>
            </a:r>
            <a:r>
              <a:rPr lang="en-US" altLang="vi-VN" sz="2100" err="1">
                <a:solidFill>
                  <a:srgbClr val="2B5B5A"/>
                </a:solidFill>
                <a:latin typeface="Calibri" panose="020F0502020204030204" pitchFamily="34" charset="0"/>
                <a:ea typeface="等线"/>
              </a:rPr>
              <a:t>ích</a:t>
            </a:r>
            <a:endParaRPr lang="en-US" altLang="vi-VN" sz="2100">
              <a:solidFill>
                <a:srgbClr val="2B5B5A"/>
              </a:solidFill>
              <a:latin typeface="Calibri" panose="020F0502020204030204" pitchFamily="34" charset="0"/>
              <a:ea typeface="等线"/>
            </a:endParaRPr>
          </a:p>
          <a:p>
            <a:pPr algn="just" defTabSz="685800">
              <a:spcBef>
                <a:spcPct val="20000"/>
              </a:spcBef>
              <a:buClrTx/>
              <a:buFontTx/>
              <a:buChar char="-"/>
            </a:pPr>
            <a:r>
              <a:rPr lang="en-US" altLang="vi-VN" sz="2100" err="1">
                <a:solidFill>
                  <a:srgbClr val="2B5B5A"/>
                </a:solidFill>
                <a:latin typeface="Calibri" panose="020F0502020204030204" pitchFamily="34" charset="0"/>
                <a:ea typeface="等线"/>
              </a:rPr>
              <a:t>Nghĩa</a:t>
            </a:r>
            <a:r>
              <a:rPr lang="en-US" altLang="vi-VN" sz="2100">
                <a:solidFill>
                  <a:srgbClr val="2B5B5A"/>
                </a:solidFill>
                <a:latin typeface="Calibri" panose="020F0502020204030204" pitchFamily="34" charset="0"/>
                <a:ea typeface="等线"/>
              </a:rPr>
              <a:t> </a:t>
            </a:r>
            <a:r>
              <a:rPr lang="en-US" altLang="vi-VN" sz="2100" err="1">
                <a:solidFill>
                  <a:srgbClr val="2B5B5A"/>
                </a:solidFill>
                <a:latin typeface="Calibri" panose="020F0502020204030204" pitchFamily="34" charset="0"/>
                <a:ea typeface="等线"/>
              </a:rPr>
              <a:t>vụ</a:t>
            </a:r>
            <a:r>
              <a:rPr lang="en-US" altLang="vi-VN" sz="2100">
                <a:solidFill>
                  <a:srgbClr val="2B5B5A"/>
                </a:solidFill>
                <a:latin typeface="Calibri" panose="020F0502020204030204" pitchFamily="34" charset="0"/>
                <a:ea typeface="等线"/>
              </a:rPr>
              <a:t> </a:t>
            </a:r>
            <a:r>
              <a:rPr lang="en-US" altLang="vi-VN" sz="2100" err="1">
                <a:solidFill>
                  <a:srgbClr val="2B5B5A"/>
                </a:solidFill>
                <a:latin typeface="Calibri" panose="020F0502020204030204" pitchFamily="34" charset="0"/>
                <a:ea typeface="等线"/>
              </a:rPr>
              <a:t>chấp</a:t>
            </a:r>
            <a:r>
              <a:rPr lang="en-US" altLang="vi-VN" sz="2100">
                <a:solidFill>
                  <a:srgbClr val="2B5B5A"/>
                </a:solidFill>
                <a:latin typeface="Calibri" panose="020F0502020204030204" pitchFamily="34" charset="0"/>
                <a:ea typeface="等线"/>
              </a:rPr>
              <a:t> </a:t>
            </a:r>
            <a:r>
              <a:rPr lang="en-US" altLang="vi-VN" sz="2100" err="1">
                <a:solidFill>
                  <a:srgbClr val="2B5B5A"/>
                </a:solidFill>
                <a:latin typeface="Calibri" panose="020F0502020204030204" pitchFamily="34" charset="0"/>
                <a:ea typeface="等线"/>
              </a:rPr>
              <a:t>hành</a:t>
            </a:r>
            <a:r>
              <a:rPr lang="en-US" altLang="vi-VN" sz="2100">
                <a:solidFill>
                  <a:srgbClr val="2B5B5A"/>
                </a:solidFill>
                <a:latin typeface="Calibri" panose="020F0502020204030204" pitchFamily="34" charset="0"/>
                <a:ea typeface="等线"/>
              </a:rPr>
              <a:t> </a:t>
            </a:r>
            <a:r>
              <a:rPr lang="en-US" altLang="vi-VN" sz="2100" err="1">
                <a:solidFill>
                  <a:srgbClr val="2B5B5A"/>
                </a:solidFill>
                <a:latin typeface="Calibri" panose="020F0502020204030204" pitchFamily="34" charset="0"/>
                <a:ea typeface="等线"/>
              </a:rPr>
              <a:t>theo</a:t>
            </a:r>
            <a:r>
              <a:rPr lang="en-US" altLang="vi-VN" sz="2100">
                <a:solidFill>
                  <a:srgbClr val="2B5B5A"/>
                </a:solidFill>
                <a:latin typeface="Calibri" panose="020F0502020204030204" pitchFamily="34" charset="0"/>
                <a:ea typeface="等线"/>
              </a:rPr>
              <a:t> </a:t>
            </a:r>
            <a:r>
              <a:rPr lang="en-US" altLang="vi-VN" sz="2100" err="1">
                <a:solidFill>
                  <a:srgbClr val="2B5B5A"/>
                </a:solidFill>
                <a:latin typeface="Calibri" panose="020F0502020204030204" pitchFamily="34" charset="0"/>
                <a:ea typeface="等线"/>
              </a:rPr>
              <a:t>đúng</a:t>
            </a:r>
            <a:r>
              <a:rPr lang="en-US" altLang="vi-VN" sz="2100">
                <a:solidFill>
                  <a:srgbClr val="2B5B5A"/>
                </a:solidFill>
                <a:latin typeface="Calibri" panose="020F0502020204030204" pitchFamily="34" charset="0"/>
                <a:ea typeface="等线"/>
              </a:rPr>
              <a:t> </a:t>
            </a:r>
            <a:r>
              <a:rPr lang="en-US" altLang="vi-VN" sz="2100" err="1">
                <a:solidFill>
                  <a:srgbClr val="2B5B5A"/>
                </a:solidFill>
                <a:latin typeface="Calibri" panose="020F0502020204030204" pitchFamily="34" charset="0"/>
                <a:ea typeface="等线"/>
              </a:rPr>
              <a:t>những</a:t>
            </a:r>
            <a:r>
              <a:rPr lang="en-US" altLang="vi-VN" sz="2100">
                <a:solidFill>
                  <a:srgbClr val="2B5B5A"/>
                </a:solidFill>
                <a:latin typeface="Calibri" panose="020F0502020204030204" pitchFamily="34" charset="0"/>
                <a:ea typeface="等线"/>
              </a:rPr>
              <a:t> </a:t>
            </a:r>
            <a:r>
              <a:rPr lang="en-US" altLang="vi-VN" sz="2100" err="1">
                <a:solidFill>
                  <a:srgbClr val="2B5B5A"/>
                </a:solidFill>
                <a:latin typeface="Calibri" panose="020F0502020204030204" pitchFamily="34" charset="0"/>
                <a:ea typeface="等线"/>
              </a:rPr>
              <a:t>quy</a:t>
            </a:r>
            <a:r>
              <a:rPr lang="en-US" altLang="vi-VN" sz="2100">
                <a:solidFill>
                  <a:srgbClr val="2B5B5A"/>
                </a:solidFill>
                <a:latin typeface="Calibri" panose="020F0502020204030204" pitchFamily="34" charset="0"/>
                <a:ea typeface="等线"/>
              </a:rPr>
              <a:t> </a:t>
            </a:r>
            <a:r>
              <a:rPr lang="en-US" altLang="vi-VN" sz="2100" err="1">
                <a:solidFill>
                  <a:srgbClr val="2B5B5A"/>
                </a:solidFill>
                <a:latin typeface="Calibri" panose="020F0502020204030204" pitchFamily="34" charset="0"/>
                <a:ea typeface="等线"/>
              </a:rPr>
              <a:t>định</a:t>
            </a:r>
            <a:r>
              <a:rPr lang="en-US" altLang="vi-VN" sz="2100">
                <a:solidFill>
                  <a:srgbClr val="2B5B5A"/>
                </a:solidFill>
                <a:latin typeface="Calibri" panose="020F0502020204030204" pitchFamily="34" charset="0"/>
                <a:ea typeface="等线"/>
              </a:rPr>
              <a:t> </a:t>
            </a:r>
            <a:r>
              <a:rPr lang="en-US" altLang="vi-VN" sz="2100" err="1">
                <a:solidFill>
                  <a:srgbClr val="2B5B5A"/>
                </a:solidFill>
                <a:latin typeface="Calibri" panose="020F0502020204030204" pitchFamily="34" charset="0"/>
                <a:ea typeface="等线"/>
              </a:rPr>
              <a:t>của</a:t>
            </a:r>
            <a:r>
              <a:rPr lang="en-US" altLang="vi-VN" sz="2100">
                <a:solidFill>
                  <a:srgbClr val="2B5B5A"/>
                </a:solidFill>
                <a:latin typeface="Calibri" panose="020F0502020204030204" pitchFamily="34" charset="0"/>
                <a:ea typeface="等线"/>
              </a:rPr>
              <a:t> </a:t>
            </a:r>
            <a:r>
              <a:rPr lang="en-US" altLang="vi-VN" sz="2100" err="1">
                <a:solidFill>
                  <a:srgbClr val="2B5B5A"/>
                </a:solidFill>
                <a:latin typeface="Calibri" panose="020F0502020204030204" pitchFamily="34" charset="0"/>
                <a:ea typeface="等线"/>
              </a:rPr>
              <a:t>Hiến</a:t>
            </a:r>
            <a:r>
              <a:rPr lang="en-US" altLang="vi-VN" sz="2100">
                <a:solidFill>
                  <a:srgbClr val="2B5B5A"/>
                </a:solidFill>
                <a:latin typeface="Calibri" panose="020F0502020204030204" pitchFamily="34" charset="0"/>
                <a:ea typeface="等线"/>
              </a:rPr>
              <a:t> </a:t>
            </a:r>
            <a:r>
              <a:rPr lang="en-US" altLang="vi-VN" sz="2100" err="1">
                <a:solidFill>
                  <a:srgbClr val="2B5B5A"/>
                </a:solidFill>
                <a:latin typeface="Calibri" panose="020F0502020204030204" pitchFamily="34" charset="0"/>
                <a:ea typeface="等线"/>
              </a:rPr>
              <a:t>pháp</a:t>
            </a:r>
            <a:r>
              <a:rPr lang="en-US" altLang="vi-VN" sz="2100">
                <a:solidFill>
                  <a:srgbClr val="2B5B5A"/>
                </a:solidFill>
                <a:latin typeface="Calibri" panose="020F0502020204030204" pitchFamily="34" charset="0"/>
                <a:ea typeface="等线"/>
              </a:rPr>
              <a:t>, </a:t>
            </a:r>
            <a:r>
              <a:rPr lang="en-US" altLang="vi-VN" sz="2100" err="1">
                <a:solidFill>
                  <a:srgbClr val="2B5B5A"/>
                </a:solidFill>
                <a:latin typeface="Calibri" panose="020F0502020204030204" pitchFamily="34" charset="0"/>
                <a:ea typeface="等线"/>
              </a:rPr>
              <a:t>pháp</a:t>
            </a:r>
            <a:r>
              <a:rPr lang="en-US" altLang="vi-VN" sz="2100">
                <a:solidFill>
                  <a:srgbClr val="2B5B5A"/>
                </a:solidFill>
                <a:latin typeface="Calibri" panose="020F0502020204030204" pitchFamily="34" charset="0"/>
                <a:ea typeface="等线"/>
              </a:rPr>
              <a:t> </a:t>
            </a:r>
            <a:r>
              <a:rPr lang="en-US" altLang="vi-VN" sz="2100" err="1">
                <a:solidFill>
                  <a:srgbClr val="2B5B5A"/>
                </a:solidFill>
                <a:latin typeface="Calibri" panose="020F0502020204030204" pitchFamily="34" charset="0"/>
                <a:ea typeface="等线"/>
              </a:rPr>
              <a:t>luật</a:t>
            </a:r>
            <a:r>
              <a:rPr lang="en-US" altLang="vi-VN" sz="2100">
                <a:solidFill>
                  <a:srgbClr val="2B5B5A"/>
                </a:solidFill>
                <a:latin typeface="Calibri" panose="020F0502020204030204" pitchFamily="34" charset="0"/>
                <a:ea typeface="等线"/>
              </a:rPr>
              <a:t>…</a:t>
            </a:r>
            <a:endParaRPr lang="en-US" altLang="vi-VN" sz="2100">
              <a:solidFill>
                <a:srgbClr val="2B5B5A"/>
              </a:solidFill>
              <a:latin typeface="Calibri" panose="020F0502020204030204" pitchFamily="34" charset="0"/>
              <a:ea typeface="等线"/>
            </a:endParaRPr>
          </a:p>
        </p:txBody>
      </p:sp>
      <p:pic>
        <p:nvPicPr>
          <p:cNvPr id="4" name="Picture 3"/>
          <p:cNvPicPr>
            <a:picLocks noChangeAspect="1"/>
          </p:cNvPicPr>
          <p:nvPr/>
        </p:nvPicPr>
        <p:blipFill>
          <a:blip r:embed="rId1"/>
          <a:stretch>
            <a:fillRect/>
          </a:stretch>
        </p:blipFill>
        <p:spPr>
          <a:xfrm>
            <a:off x="296863" y="1331913"/>
            <a:ext cx="3951287" cy="2713037"/>
          </a:xfrm>
          <a:prstGeom prst="rect">
            <a:avLst/>
          </a:prstGeom>
          <a:noFill/>
          <a:ln w="9525">
            <a:noFill/>
          </a:ln>
        </p:spPr>
      </p:pic>
      <p:sp>
        <p:nvSpPr>
          <p:cNvPr id="82948" name="Text Box 11"/>
          <p:cNvSpPr txBox="1"/>
          <p:nvPr/>
        </p:nvSpPr>
        <p:spPr>
          <a:xfrm>
            <a:off x="1860550" y="122238"/>
            <a:ext cx="6305550" cy="390525"/>
          </a:xfrm>
          <a:prstGeom prst="rect">
            <a:avLst/>
          </a:prstGeom>
          <a:noFill/>
          <a:ln w="9525">
            <a:noFill/>
          </a:ln>
        </p:spPr>
        <p:txBody>
          <a:bodyPr lIns="68580" tIns="34290" rIns="68580" bIns="34290">
            <a:spAutoFit/>
          </a:bodyPr>
          <a:p>
            <a:pPr defTabSz="685800">
              <a:spcBef>
                <a:spcPct val="50000"/>
              </a:spcBef>
              <a:buClrTx/>
              <a:buFontTx/>
            </a:pPr>
            <a:r>
              <a:rPr lang="en-US" altLang="vi-VN" sz="2100" b="1">
                <a:solidFill>
                  <a:srgbClr val="FF0000"/>
                </a:solidFill>
                <a:latin typeface="Arial" panose="020B0604020202020204" pitchFamily="34" charset="0"/>
                <a:ea typeface="等线"/>
              </a:rPr>
              <a:t>CÔNG DÂN BÌNH ĐẲNG VỀ NGHĨA VỤ</a:t>
            </a:r>
            <a:endParaRPr lang="en-US" altLang="vi-VN" sz="2100">
              <a:solidFill>
                <a:srgbClr val="FF0000"/>
              </a:solidFill>
              <a:latin typeface="Arial" panose="020B0604020202020204" pitchFamily="34" charset="0"/>
              <a:ea typeface="等线"/>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2948"/>
                                        </p:tgtEl>
                                        <p:attrNameLst>
                                          <p:attrName>style.visibility</p:attrName>
                                        </p:attrNameLst>
                                      </p:cBhvr>
                                      <p:to>
                                        <p:strVal val="visible"/>
                                      </p:to>
                                    </p:set>
                                    <p:animEffect transition="in" filter="barn(inVertical)">
                                      <p:cBhvr>
                                        <p:cTn id="7" dur="500"/>
                                        <p:tgtEl>
                                          <p:spTgt spid="8294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2946"/>
                                        </p:tgtEl>
                                        <p:attrNameLst>
                                          <p:attrName>style.visibility</p:attrName>
                                        </p:attrNameLst>
                                      </p:cBhvr>
                                      <p:to>
                                        <p:strVal val="visible"/>
                                      </p:to>
                                    </p:set>
                                    <p:animEffect transition="in" filter="blinds(horizontal)">
                                      <p:cBhvr>
                                        <p:cTn id="12" dur="500"/>
                                        <p:tgtEl>
                                          <p:spTgt spid="82946"/>
                                        </p:tgtEl>
                                      </p:cBhvr>
                                    </p:animEffect>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6" grpId="0"/>
      <p:bldP spid="8294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1684" name="Picture 71683" descr="c40"/>
          <p:cNvPicPr>
            <a:picLocks noChangeAspect="1"/>
          </p:cNvPicPr>
          <p:nvPr/>
        </p:nvPicPr>
        <p:blipFill>
          <a:blip r:embed="rId1"/>
          <a:stretch>
            <a:fillRect/>
          </a:stretch>
        </p:blipFill>
        <p:spPr>
          <a:xfrm>
            <a:off x="192088" y="665163"/>
            <a:ext cx="3505200" cy="2511425"/>
          </a:xfrm>
          <a:prstGeom prst="rect">
            <a:avLst/>
          </a:prstGeom>
          <a:noFill/>
          <a:ln w="9525">
            <a:noFill/>
          </a:ln>
        </p:spPr>
      </p:pic>
      <p:sp>
        <p:nvSpPr>
          <p:cNvPr id="71686" name="Rectangles 71685"/>
          <p:cNvSpPr/>
          <p:nvPr/>
        </p:nvSpPr>
        <p:spPr>
          <a:xfrm>
            <a:off x="192088" y="95250"/>
            <a:ext cx="3074987" cy="517525"/>
          </a:xfrm>
          <a:prstGeom prst="rect">
            <a:avLst/>
          </a:prstGeom>
          <a:noFill/>
          <a:ln w="9525">
            <a:noFill/>
          </a:ln>
        </p:spPr>
        <p:txBody>
          <a:bodyPr>
            <a:spAutoFit/>
          </a:bodyPr>
          <a:p>
            <a:pPr algn="ctr"/>
            <a:r>
              <a:rPr lang="vi-VN" altLang="en-US" b="1" dirty="0">
                <a:solidFill>
                  <a:srgbClr val="FF0000"/>
                </a:solidFill>
                <a:latin typeface="Arial" panose="020B0604020202020204" pitchFamily="34" charset="0"/>
              </a:rPr>
              <a:t>Công dân bình đẳng về quyền và nghĩa vụ</a:t>
            </a:r>
            <a:endParaRPr lang="vi-VN" altLang="en-US" b="1" dirty="0">
              <a:solidFill>
                <a:srgbClr val="FF0000"/>
              </a:solidFill>
              <a:latin typeface="Arial" panose="020B0604020202020204" pitchFamily="34" charset="0"/>
            </a:endParaRPr>
          </a:p>
        </p:txBody>
      </p:sp>
      <p:sp>
        <p:nvSpPr>
          <p:cNvPr id="71687" name="Rectangles 71686"/>
          <p:cNvSpPr/>
          <p:nvPr/>
        </p:nvSpPr>
        <p:spPr>
          <a:xfrm>
            <a:off x="3697288" y="261938"/>
            <a:ext cx="5208587" cy="2781300"/>
          </a:xfrm>
          <a:prstGeom prst="rect">
            <a:avLst/>
          </a:prstGeom>
          <a:noFill/>
          <a:ln w="9525" cap="flat" cmpd="sng">
            <a:solidFill>
              <a:srgbClr val="FF0000"/>
            </a:solidFill>
            <a:prstDash val="dash"/>
            <a:miter/>
            <a:headEnd type="none" w="med" len="med"/>
            <a:tailEnd type="none" w="med" len="med"/>
          </a:ln>
        </p:spPr>
        <p:txBody>
          <a:bodyPr anchor="ctr" anchorCtr="0">
            <a:spAutoFit/>
          </a:bodyPr>
          <a:p>
            <a:r>
              <a:rPr lang="en-US" altLang="x-none" sz="2200" err="1">
                <a:latin typeface="Arial" panose="020B0604020202020204" pitchFamily="34" charset="0"/>
              </a:rPr>
              <a:t>Mọi</a:t>
            </a:r>
            <a:r>
              <a:rPr lang="en-US" altLang="x-none" sz="2200">
                <a:latin typeface="Arial" panose="020B0604020202020204" pitchFamily="34" charset="0"/>
              </a:rPr>
              <a:t> </a:t>
            </a:r>
            <a:r>
              <a:rPr lang="en-US" altLang="x-none" sz="2200" err="1">
                <a:latin typeface="Arial" panose="020B0604020202020204" pitchFamily="34" charset="0"/>
              </a:rPr>
              <a:t>công</a:t>
            </a:r>
            <a:r>
              <a:rPr lang="en-US" altLang="x-none" sz="2200">
                <a:latin typeface="Arial" panose="020B0604020202020204" pitchFamily="34" charset="0"/>
              </a:rPr>
              <a:t> </a:t>
            </a:r>
            <a:r>
              <a:rPr lang="en-US" altLang="x-none" sz="2200" err="1">
                <a:latin typeface="Arial" panose="020B0604020202020204" pitchFamily="34" charset="0"/>
              </a:rPr>
              <a:t>dân</a:t>
            </a:r>
            <a:r>
              <a:rPr lang="en-US" altLang="x-none" sz="2200">
                <a:latin typeface="Arial" panose="020B0604020202020204" pitchFamily="34" charset="0"/>
              </a:rPr>
              <a:t> </a:t>
            </a:r>
            <a:r>
              <a:rPr lang="en-US" altLang="x-none" sz="2200" err="1">
                <a:latin typeface="Arial" panose="020B0604020202020204" pitchFamily="34" charset="0"/>
              </a:rPr>
              <a:t>không</a:t>
            </a:r>
            <a:r>
              <a:rPr lang="en-US" altLang="x-none" sz="2200">
                <a:latin typeface="Arial" panose="020B0604020202020204" pitchFamily="34" charset="0"/>
              </a:rPr>
              <a:t> </a:t>
            </a:r>
            <a:r>
              <a:rPr lang="en-US" altLang="x-none" sz="2200" err="1">
                <a:latin typeface="Arial" panose="020B0604020202020204" pitchFamily="34" charset="0"/>
              </a:rPr>
              <a:t>phân</a:t>
            </a:r>
            <a:r>
              <a:rPr lang="en-US" altLang="x-none" sz="2200">
                <a:latin typeface="Arial" panose="020B0604020202020204" pitchFamily="34" charset="0"/>
              </a:rPr>
              <a:t> </a:t>
            </a:r>
            <a:r>
              <a:rPr lang="en-US" altLang="x-none" sz="2200" err="1">
                <a:latin typeface="Arial" panose="020B0604020202020204" pitchFamily="34" charset="0"/>
              </a:rPr>
              <a:t>biệt</a:t>
            </a:r>
            <a:r>
              <a:rPr lang="en-US" altLang="x-none" sz="2200">
                <a:latin typeface="Arial" panose="020B0604020202020204" pitchFamily="34" charset="0"/>
              </a:rPr>
              <a:t> </a:t>
            </a:r>
            <a:r>
              <a:rPr lang="en-US" altLang="x-none" sz="2200" err="1">
                <a:latin typeface="Arial" panose="020B0604020202020204" pitchFamily="34" charset="0"/>
              </a:rPr>
              <a:t>giới</a:t>
            </a:r>
            <a:r>
              <a:rPr lang="en-US" altLang="x-none" sz="2200">
                <a:latin typeface="Arial" panose="020B0604020202020204" pitchFamily="34" charset="0"/>
              </a:rPr>
              <a:t> </a:t>
            </a:r>
            <a:r>
              <a:rPr lang="en-US" altLang="x-none" sz="2200" err="1">
                <a:latin typeface="Arial" panose="020B0604020202020204" pitchFamily="34" charset="0"/>
              </a:rPr>
              <a:t>tính</a:t>
            </a:r>
            <a:r>
              <a:rPr lang="en-US" altLang="x-none" sz="2200">
                <a:latin typeface="Arial" panose="020B0604020202020204" pitchFamily="34" charset="0"/>
              </a:rPr>
              <a:t>, </a:t>
            </a:r>
            <a:r>
              <a:rPr lang="en-US" altLang="x-none" sz="2200" err="1">
                <a:latin typeface="Arial" panose="020B0604020202020204" pitchFamily="34" charset="0"/>
              </a:rPr>
              <a:t>dân</a:t>
            </a:r>
            <a:r>
              <a:rPr lang="en-US" altLang="x-none" sz="2200">
                <a:latin typeface="Arial" panose="020B0604020202020204" pitchFamily="34" charset="0"/>
              </a:rPr>
              <a:t> </a:t>
            </a:r>
            <a:r>
              <a:rPr lang="en-US" altLang="x-none" sz="2200" err="1">
                <a:latin typeface="Arial" panose="020B0604020202020204" pitchFamily="34" charset="0"/>
              </a:rPr>
              <a:t>tộc</a:t>
            </a:r>
            <a:r>
              <a:rPr lang="en-US" altLang="x-none" sz="2200">
                <a:latin typeface="Arial" panose="020B0604020202020204" pitchFamily="34" charset="0"/>
              </a:rPr>
              <a:t>, </a:t>
            </a:r>
            <a:r>
              <a:rPr lang="en-US" altLang="x-none" sz="2200" err="1">
                <a:latin typeface="Arial" panose="020B0604020202020204" pitchFamily="34" charset="0"/>
              </a:rPr>
              <a:t>tín</a:t>
            </a:r>
            <a:r>
              <a:rPr lang="en-US" altLang="x-none" sz="2200">
                <a:latin typeface="Arial" panose="020B0604020202020204" pitchFamily="34" charset="0"/>
              </a:rPr>
              <a:t> </a:t>
            </a:r>
            <a:r>
              <a:rPr lang="en-US" altLang="x-none" sz="2200" err="1">
                <a:latin typeface="Arial" panose="020B0604020202020204" pitchFamily="34" charset="0"/>
              </a:rPr>
              <a:t>ngưỡng</a:t>
            </a:r>
            <a:r>
              <a:rPr lang="en-US" altLang="x-none" sz="2200">
                <a:latin typeface="Arial" panose="020B0604020202020204" pitchFamily="34" charset="0"/>
              </a:rPr>
              <a:t>, </a:t>
            </a:r>
            <a:r>
              <a:rPr lang="en-US" altLang="x-none" sz="2200" err="1">
                <a:latin typeface="Arial" panose="020B0604020202020204" pitchFamily="34" charset="0"/>
              </a:rPr>
              <a:t>tôn</a:t>
            </a:r>
            <a:r>
              <a:rPr lang="en-US" altLang="x-none" sz="2200">
                <a:latin typeface="Arial" panose="020B0604020202020204" pitchFamily="34" charset="0"/>
              </a:rPr>
              <a:t> </a:t>
            </a:r>
            <a:r>
              <a:rPr lang="en-US" altLang="x-none" sz="2200" err="1">
                <a:latin typeface="Arial" panose="020B0604020202020204" pitchFamily="34" charset="0"/>
              </a:rPr>
              <a:t>giáo</a:t>
            </a:r>
            <a:r>
              <a:rPr lang="en-US" altLang="x-none" sz="2200">
                <a:latin typeface="Arial" panose="020B0604020202020204" pitchFamily="34" charset="0"/>
              </a:rPr>
              <a:t>, </a:t>
            </a:r>
            <a:r>
              <a:rPr lang="en-US" altLang="x-none" sz="2200" err="1">
                <a:latin typeface="Arial" panose="020B0604020202020204" pitchFamily="34" charset="0"/>
              </a:rPr>
              <a:t>thành</a:t>
            </a:r>
            <a:r>
              <a:rPr lang="en-US" altLang="x-none" sz="2200">
                <a:latin typeface="Arial" panose="020B0604020202020204" pitchFamily="34" charset="0"/>
              </a:rPr>
              <a:t> </a:t>
            </a:r>
            <a:r>
              <a:rPr lang="en-US" altLang="x-none" sz="2200" err="1">
                <a:latin typeface="Arial" panose="020B0604020202020204" pitchFamily="34" charset="0"/>
              </a:rPr>
              <a:t>phần</a:t>
            </a:r>
            <a:r>
              <a:rPr lang="en-US" altLang="x-none" sz="2200">
                <a:latin typeface="Arial" panose="020B0604020202020204" pitchFamily="34" charset="0"/>
              </a:rPr>
              <a:t>, </a:t>
            </a:r>
            <a:r>
              <a:rPr lang="en-US" altLang="x-none" sz="2200" err="1">
                <a:latin typeface="Arial" panose="020B0604020202020204" pitchFamily="34" charset="0"/>
              </a:rPr>
              <a:t>địa</a:t>
            </a:r>
            <a:r>
              <a:rPr lang="en-US" altLang="x-none" sz="2200">
                <a:latin typeface="Arial" panose="020B0604020202020204" pitchFamily="34" charset="0"/>
              </a:rPr>
              <a:t> </a:t>
            </a:r>
            <a:r>
              <a:rPr lang="en-US" altLang="x-none" sz="2200" err="1">
                <a:latin typeface="Arial" panose="020B0604020202020204" pitchFamily="34" charset="0"/>
              </a:rPr>
              <a:t>vị</a:t>
            </a:r>
            <a:r>
              <a:rPr lang="en-US" altLang="x-none" sz="2200">
                <a:latin typeface="Arial" panose="020B0604020202020204" pitchFamily="34" charset="0"/>
              </a:rPr>
              <a:t> </a:t>
            </a:r>
            <a:r>
              <a:rPr lang="en-US" altLang="x-none" sz="2200" err="1">
                <a:latin typeface="Arial" panose="020B0604020202020204" pitchFamily="34" charset="0"/>
              </a:rPr>
              <a:t>xã</a:t>
            </a:r>
            <a:r>
              <a:rPr lang="en-US" altLang="x-none" sz="2200">
                <a:latin typeface="Arial" panose="020B0604020202020204" pitchFamily="34" charset="0"/>
              </a:rPr>
              <a:t> </a:t>
            </a:r>
            <a:r>
              <a:rPr lang="en-US" altLang="x-none" sz="2200" err="1">
                <a:latin typeface="Arial" panose="020B0604020202020204" pitchFamily="34" charset="0"/>
              </a:rPr>
              <a:t>hội</a:t>
            </a:r>
            <a:r>
              <a:rPr lang="en-US" altLang="x-none" sz="2200">
                <a:latin typeface="Arial" panose="020B0604020202020204" pitchFamily="34" charset="0"/>
              </a:rPr>
              <a:t>, </a:t>
            </a:r>
            <a:r>
              <a:rPr lang="en-US" altLang="x-none" sz="2200" err="1">
                <a:latin typeface="Arial" panose="020B0604020202020204" pitchFamily="34" charset="0"/>
              </a:rPr>
              <a:t>độ</a:t>
            </a:r>
            <a:r>
              <a:rPr lang="en-US" altLang="x-none" sz="2200">
                <a:latin typeface="Arial" panose="020B0604020202020204" pitchFamily="34" charset="0"/>
              </a:rPr>
              <a:t> </a:t>
            </a:r>
            <a:r>
              <a:rPr lang="en-US" altLang="x-none" sz="2200" err="1">
                <a:latin typeface="Arial" panose="020B0604020202020204" pitchFamily="34" charset="0"/>
              </a:rPr>
              <a:t>tuổi</a:t>
            </a:r>
            <a:r>
              <a:rPr lang="en-US" altLang="x-none" sz="2200">
                <a:latin typeface="Arial" panose="020B0604020202020204" pitchFamily="34" charset="0"/>
              </a:rPr>
              <a:t>,... </a:t>
            </a:r>
            <a:r>
              <a:rPr lang="en-US" altLang="x-none" sz="2200" err="1">
                <a:latin typeface="Arial" panose="020B0604020202020204" pitchFamily="34" charset="0"/>
              </a:rPr>
              <a:t>nếu</a:t>
            </a:r>
            <a:r>
              <a:rPr lang="en-US" altLang="x-none" sz="2200">
                <a:latin typeface="Arial" panose="020B0604020202020204" pitchFamily="34" charset="0"/>
              </a:rPr>
              <a:t> </a:t>
            </a:r>
            <a:r>
              <a:rPr lang="en-US" altLang="x-none" sz="2200" err="1">
                <a:latin typeface="Arial" panose="020B0604020202020204" pitchFamily="34" charset="0"/>
              </a:rPr>
              <a:t>có</a:t>
            </a:r>
            <a:r>
              <a:rPr lang="en-US" altLang="x-none" sz="2200">
                <a:latin typeface="Arial" panose="020B0604020202020204" pitchFamily="34" charset="0"/>
              </a:rPr>
              <a:t> </a:t>
            </a:r>
            <a:r>
              <a:rPr lang="en-US" altLang="x-none" sz="2200" err="1">
                <a:latin typeface="Arial" panose="020B0604020202020204" pitchFamily="34" charset="0"/>
              </a:rPr>
              <a:t>đủ</a:t>
            </a:r>
            <a:r>
              <a:rPr lang="en-US" altLang="x-none" sz="2200">
                <a:latin typeface="Arial" panose="020B0604020202020204" pitchFamily="34" charset="0"/>
              </a:rPr>
              <a:t> </a:t>
            </a:r>
            <a:r>
              <a:rPr lang="en-US" altLang="x-none" sz="2200" err="1">
                <a:latin typeface="Arial" panose="020B0604020202020204" pitchFamily="34" charset="0"/>
              </a:rPr>
              <a:t>các</a:t>
            </a:r>
            <a:r>
              <a:rPr lang="en-US" altLang="x-none" sz="2200">
                <a:latin typeface="Arial" panose="020B0604020202020204" pitchFamily="34" charset="0"/>
              </a:rPr>
              <a:t> </a:t>
            </a:r>
            <a:r>
              <a:rPr lang="en-US" altLang="x-none" sz="2200" err="1">
                <a:latin typeface="Arial" panose="020B0604020202020204" pitchFamily="34" charset="0"/>
              </a:rPr>
              <a:t>điều</a:t>
            </a:r>
            <a:r>
              <a:rPr lang="en-US" altLang="x-none" sz="2200">
                <a:latin typeface="Arial" panose="020B0604020202020204" pitchFamily="34" charset="0"/>
              </a:rPr>
              <a:t> </a:t>
            </a:r>
            <a:r>
              <a:rPr lang="en-US" altLang="x-none" sz="2200" err="1">
                <a:latin typeface="Arial" panose="020B0604020202020204" pitchFamily="34" charset="0"/>
              </a:rPr>
              <a:t>kiện</a:t>
            </a:r>
            <a:r>
              <a:rPr lang="en-US" altLang="x-none" sz="2200">
                <a:latin typeface="Arial" panose="020B0604020202020204" pitchFamily="34" charset="0"/>
              </a:rPr>
              <a:t> </a:t>
            </a:r>
            <a:r>
              <a:rPr lang="en-US" altLang="x-none" sz="2200" err="1">
                <a:latin typeface="Arial" panose="020B0604020202020204" pitchFamily="34" charset="0"/>
              </a:rPr>
              <a:t>theo</a:t>
            </a:r>
            <a:r>
              <a:rPr lang="en-US" altLang="x-none" sz="2200">
                <a:latin typeface="Arial" panose="020B0604020202020204" pitchFamily="34" charset="0"/>
              </a:rPr>
              <a:t> </a:t>
            </a:r>
            <a:r>
              <a:rPr lang="en-US" altLang="x-none" sz="2200" err="1">
                <a:latin typeface="Arial" panose="020B0604020202020204" pitchFamily="34" charset="0"/>
              </a:rPr>
              <a:t>quy</a:t>
            </a:r>
            <a:r>
              <a:rPr lang="en-US" altLang="x-none" sz="2200">
                <a:latin typeface="Arial" panose="020B0604020202020204" pitchFamily="34" charset="0"/>
              </a:rPr>
              <a:t> </a:t>
            </a:r>
            <a:r>
              <a:rPr lang="en-US" altLang="x-none" sz="2200" err="1">
                <a:latin typeface="Arial" panose="020B0604020202020204" pitchFamily="34" charset="0"/>
              </a:rPr>
              <a:t>định</a:t>
            </a:r>
            <a:r>
              <a:rPr lang="en-US" altLang="x-none" sz="2200">
                <a:latin typeface="Arial" panose="020B0604020202020204" pitchFamily="34" charset="0"/>
              </a:rPr>
              <a:t> </a:t>
            </a:r>
            <a:r>
              <a:rPr lang="en-US" altLang="x-none" sz="2200" err="1">
                <a:latin typeface="Arial" panose="020B0604020202020204" pitchFamily="34" charset="0"/>
              </a:rPr>
              <a:t>của</a:t>
            </a:r>
            <a:r>
              <a:rPr lang="en-US" altLang="x-none" sz="2200">
                <a:latin typeface="Arial" panose="020B0604020202020204" pitchFamily="34" charset="0"/>
              </a:rPr>
              <a:t> </a:t>
            </a:r>
            <a:r>
              <a:rPr lang="en-US" altLang="x-none" sz="2200" err="1">
                <a:latin typeface="Arial" panose="020B0604020202020204" pitchFamily="34" charset="0"/>
              </a:rPr>
              <a:t>Hiến</a:t>
            </a:r>
            <a:r>
              <a:rPr lang="en-US" altLang="x-none" sz="2200">
                <a:latin typeface="Arial" panose="020B0604020202020204" pitchFamily="34" charset="0"/>
              </a:rPr>
              <a:t> </a:t>
            </a:r>
            <a:r>
              <a:rPr lang="en-US" altLang="x-none" sz="2200" err="1">
                <a:latin typeface="Arial" panose="020B0604020202020204" pitchFamily="34" charset="0"/>
              </a:rPr>
              <a:t>pháp</a:t>
            </a:r>
            <a:r>
              <a:rPr lang="en-US" altLang="x-none" sz="2200">
                <a:latin typeface="Arial" panose="020B0604020202020204" pitchFamily="34" charset="0"/>
              </a:rPr>
              <a:t>, </a:t>
            </a:r>
            <a:r>
              <a:rPr lang="en-US" altLang="x-none" sz="2200" err="1">
                <a:latin typeface="Arial" panose="020B0604020202020204" pitchFamily="34" charset="0"/>
              </a:rPr>
              <a:t>pháp</a:t>
            </a:r>
            <a:r>
              <a:rPr lang="en-US" altLang="x-none" sz="2200">
                <a:latin typeface="Arial" panose="020B0604020202020204" pitchFamily="34" charset="0"/>
              </a:rPr>
              <a:t> </a:t>
            </a:r>
            <a:r>
              <a:rPr lang="en-US" altLang="x-none" sz="2200" err="1">
                <a:latin typeface="Arial" panose="020B0604020202020204" pitchFamily="34" charset="0"/>
              </a:rPr>
              <a:t>luật</a:t>
            </a:r>
            <a:r>
              <a:rPr lang="en-US" altLang="x-none" sz="2200">
                <a:latin typeface="Arial" panose="020B0604020202020204" pitchFamily="34" charset="0"/>
              </a:rPr>
              <a:t> </a:t>
            </a:r>
            <a:r>
              <a:rPr lang="en-US" altLang="x-none" sz="2200" err="1">
                <a:latin typeface="Arial" panose="020B0604020202020204" pitchFamily="34" charset="0"/>
              </a:rPr>
              <a:t>thì</a:t>
            </a:r>
            <a:r>
              <a:rPr lang="en-US" altLang="x-none" sz="2200">
                <a:latin typeface="Arial" panose="020B0604020202020204" pitchFamily="34" charset="0"/>
              </a:rPr>
              <a:t> </a:t>
            </a:r>
            <a:r>
              <a:rPr lang="en-US" altLang="x-none" sz="2200" err="1">
                <a:latin typeface="Arial" panose="020B0604020202020204" pitchFamily="34" charset="0"/>
              </a:rPr>
              <a:t>đều</a:t>
            </a:r>
            <a:r>
              <a:rPr lang="en-US" altLang="x-none" sz="2200">
                <a:latin typeface="Arial" panose="020B0604020202020204" pitchFamily="34" charset="0"/>
              </a:rPr>
              <a:t> </a:t>
            </a:r>
            <a:r>
              <a:rPr lang="en-US" altLang="x-none" sz="2200" err="1">
                <a:latin typeface="Arial" panose="020B0604020202020204" pitchFamily="34" charset="0"/>
              </a:rPr>
              <a:t>được</a:t>
            </a:r>
            <a:r>
              <a:rPr lang="en-US" altLang="x-none" sz="2200">
                <a:latin typeface="Arial" panose="020B0604020202020204" pitchFamily="34" charset="0"/>
              </a:rPr>
              <a:t> </a:t>
            </a:r>
            <a:r>
              <a:rPr lang="en-US" altLang="x-none" sz="2200" err="1">
                <a:latin typeface="Arial" panose="020B0604020202020204" pitchFamily="34" charset="0"/>
              </a:rPr>
              <a:t>hưởng</a:t>
            </a:r>
            <a:r>
              <a:rPr lang="en-US" altLang="x-none" sz="2200">
                <a:latin typeface="Arial" panose="020B0604020202020204" pitchFamily="34" charset="0"/>
              </a:rPr>
              <a:t> </a:t>
            </a:r>
            <a:r>
              <a:rPr lang="en-US" altLang="x-none" sz="2200" err="1">
                <a:latin typeface="Arial" panose="020B0604020202020204" pitchFamily="34" charset="0"/>
              </a:rPr>
              <a:t>các</a:t>
            </a:r>
            <a:r>
              <a:rPr lang="en-US" altLang="x-none" sz="2200">
                <a:latin typeface="Arial" panose="020B0604020202020204" pitchFamily="34" charset="0"/>
              </a:rPr>
              <a:t> </a:t>
            </a:r>
            <a:r>
              <a:rPr lang="en-US" altLang="x-none" sz="2200" err="1">
                <a:latin typeface="Arial" panose="020B0604020202020204" pitchFamily="34" charset="0"/>
              </a:rPr>
              <a:t>quyền</a:t>
            </a:r>
            <a:r>
              <a:rPr lang="en-US" altLang="x-none" sz="2200">
                <a:latin typeface="Arial" panose="020B0604020202020204" pitchFamily="34" charset="0"/>
              </a:rPr>
              <a:t> </a:t>
            </a:r>
            <a:r>
              <a:rPr lang="en-US" altLang="x-none" sz="2200" err="1">
                <a:latin typeface="Arial" panose="020B0604020202020204" pitchFamily="34" charset="0"/>
              </a:rPr>
              <a:t>và</a:t>
            </a:r>
            <a:r>
              <a:rPr lang="en-US" altLang="x-none" sz="2200">
                <a:latin typeface="Arial" panose="020B0604020202020204" pitchFamily="34" charset="0"/>
              </a:rPr>
              <a:t> </a:t>
            </a:r>
            <a:r>
              <a:rPr lang="en-US" altLang="x-none" sz="2200" err="1">
                <a:latin typeface="Arial" panose="020B0604020202020204" pitchFamily="34" charset="0"/>
              </a:rPr>
              <a:t>phải</a:t>
            </a:r>
            <a:r>
              <a:rPr lang="en-US" altLang="x-none" sz="2200">
                <a:latin typeface="Arial" panose="020B0604020202020204" pitchFamily="34" charset="0"/>
              </a:rPr>
              <a:t> </a:t>
            </a:r>
            <a:r>
              <a:rPr lang="en-US" altLang="x-none" sz="2200" err="1">
                <a:latin typeface="Arial" panose="020B0604020202020204" pitchFamily="34" charset="0"/>
              </a:rPr>
              <a:t>thực</a:t>
            </a:r>
            <a:r>
              <a:rPr lang="en-US" altLang="x-none" sz="2200">
                <a:latin typeface="Arial" panose="020B0604020202020204" pitchFamily="34" charset="0"/>
              </a:rPr>
              <a:t> </a:t>
            </a:r>
            <a:r>
              <a:rPr lang="en-US" altLang="x-none" sz="2200" err="1">
                <a:latin typeface="Arial" panose="020B0604020202020204" pitchFamily="34" charset="0"/>
              </a:rPr>
              <a:t>hiện</a:t>
            </a:r>
            <a:r>
              <a:rPr lang="en-US" altLang="x-none" sz="2200">
                <a:latin typeface="Arial" panose="020B0604020202020204" pitchFamily="34" charset="0"/>
              </a:rPr>
              <a:t> </a:t>
            </a:r>
            <a:r>
              <a:rPr lang="en-US" altLang="x-none" sz="2200" err="1">
                <a:latin typeface="Arial" panose="020B0604020202020204" pitchFamily="34" charset="0"/>
              </a:rPr>
              <a:t>các</a:t>
            </a:r>
            <a:r>
              <a:rPr lang="en-US" altLang="x-none" sz="2200">
                <a:latin typeface="Arial" panose="020B0604020202020204" pitchFamily="34" charset="0"/>
              </a:rPr>
              <a:t> </a:t>
            </a:r>
            <a:r>
              <a:rPr lang="en-US" altLang="x-none" sz="2200" err="1">
                <a:latin typeface="Arial" panose="020B0604020202020204" pitchFamily="34" charset="0"/>
              </a:rPr>
              <a:t>nghĩa</a:t>
            </a:r>
            <a:r>
              <a:rPr lang="en-US" altLang="x-none" sz="2200">
                <a:latin typeface="Arial" panose="020B0604020202020204" pitchFamily="34" charset="0"/>
              </a:rPr>
              <a:t> </a:t>
            </a:r>
            <a:r>
              <a:rPr lang="en-US" altLang="x-none" sz="2200" err="1">
                <a:latin typeface="Arial" panose="020B0604020202020204" pitchFamily="34" charset="0"/>
              </a:rPr>
              <a:t>vụ</a:t>
            </a:r>
            <a:r>
              <a:rPr lang="en-US" altLang="x-none" sz="2200">
                <a:latin typeface="Arial" panose="020B0604020202020204" pitchFamily="34" charset="0"/>
              </a:rPr>
              <a:t> </a:t>
            </a:r>
            <a:r>
              <a:rPr lang="en-US" altLang="x-none" sz="2200" err="1">
                <a:latin typeface="Arial" panose="020B0604020202020204" pitchFamily="34" charset="0"/>
              </a:rPr>
              <a:t>pháp</a:t>
            </a:r>
            <a:r>
              <a:rPr lang="en-US" altLang="x-none" sz="2200">
                <a:latin typeface="Arial" panose="020B0604020202020204" pitchFamily="34" charset="0"/>
              </a:rPr>
              <a:t> </a:t>
            </a:r>
            <a:r>
              <a:rPr lang="en-US" altLang="x-none" sz="2200" err="1">
                <a:latin typeface="Arial" panose="020B0604020202020204" pitchFamily="34" charset="0"/>
              </a:rPr>
              <a:t>lí</a:t>
            </a:r>
            <a:r>
              <a:rPr lang="en-US" altLang="x-none" sz="2200">
                <a:latin typeface="Arial" panose="020B0604020202020204" pitchFamily="34" charset="0"/>
              </a:rPr>
              <a:t> </a:t>
            </a:r>
            <a:r>
              <a:rPr lang="en-US" altLang="x-none" sz="2200" err="1">
                <a:latin typeface="Arial" panose="020B0604020202020204" pitchFamily="34" charset="0"/>
              </a:rPr>
              <a:t>mà</a:t>
            </a:r>
            <a:r>
              <a:rPr lang="en-US" altLang="x-none" sz="2200">
                <a:latin typeface="Arial" panose="020B0604020202020204" pitchFamily="34" charset="0"/>
              </a:rPr>
              <a:t> </a:t>
            </a:r>
            <a:r>
              <a:rPr lang="en-US" altLang="x-none" sz="2200" err="1">
                <a:latin typeface="Arial" panose="020B0604020202020204" pitchFamily="34" charset="0"/>
              </a:rPr>
              <a:t>Hiến</a:t>
            </a:r>
            <a:r>
              <a:rPr lang="en-US" altLang="x-none" sz="2200">
                <a:latin typeface="Arial" panose="020B0604020202020204" pitchFamily="34" charset="0"/>
              </a:rPr>
              <a:t> </a:t>
            </a:r>
            <a:r>
              <a:rPr lang="en-US" altLang="x-none" sz="2200" err="1">
                <a:latin typeface="Arial" panose="020B0604020202020204" pitchFamily="34" charset="0"/>
              </a:rPr>
              <a:t>pháp</a:t>
            </a:r>
            <a:r>
              <a:rPr lang="en-US" altLang="x-none" sz="2200">
                <a:latin typeface="Arial" panose="020B0604020202020204" pitchFamily="34" charset="0"/>
              </a:rPr>
              <a:t>, </a:t>
            </a:r>
            <a:r>
              <a:rPr lang="en-US" altLang="x-none" sz="2200" err="1">
                <a:latin typeface="Arial" panose="020B0604020202020204" pitchFamily="34" charset="0"/>
              </a:rPr>
              <a:t>pháp</a:t>
            </a:r>
            <a:r>
              <a:rPr lang="en-US" altLang="x-none" sz="2200">
                <a:latin typeface="Arial" panose="020B0604020202020204" pitchFamily="34" charset="0"/>
              </a:rPr>
              <a:t> </a:t>
            </a:r>
            <a:r>
              <a:rPr lang="en-US" altLang="x-none" sz="2200" err="1">
                <a:latin typeface="Arial" panose="020B0604020202020204" pitchFamily="34" charset="0"/>
              </a:rPr>
              <a:t>luật</a:t>
            </a:r>
            <a:r>
              <a:rPr lang="en-US" altLang="x-none" sz="2200">
                <a:latin typeface="Arial" panose="020B0604020202020204" pitchFamily="34" charset="0"/>
              </a:rPr>
              <a:t> </a:t>
            </a:r>
            <a:r>
              <a:rPr lang="en-US" altLang="x-none" sz="2200" err="1">
                <a:latin typeface="Arial" panose="020B0604020202020204" pitchFamily="34" charset="0"/>
              </a:rPr>
              <a:t>đã</a:t>
            </a:r>
            <a:r>
              <a:rPr lang="en-US" altLang="x-none" sz="2200">
                <a:latin typeface="Arial" panose="020B0604020202020204" pitchFamily="34" charset="0"/>
              </a:rPr>
              <a:t> </a:t>
            </a:r>
            <a:r>
              <a:rPr lang="en-US" altLang="x-none" sz="2200" err="1">
                <a:latin typeface="Arial" panose="020B0604020202020204" pitchFamily="34" charset="0"/>
              </a:rPr>
              <a:t>quy</a:t>
            </a:r>
            <a:r>
              <a:rPr lang="en-US" altLang="x-none" sz="2200">
                <a:latin typeface="Arial" panose="020B0604020202020204" pitchFamily="34" charset="0"/>
              </a:rPr>
              <a:t> </a:t>
            </a:r>
            <a:r>
              <a:rPr lang="en-US" altLang="x-none" sz="2200" err="1">
                <a:latin typeface="Arial" panose="020B0604020202020204" pitchFamily="34" charset="0"/>
              </a:rPr>
              <a:t>định</a:t>
            </a:r>
            <a:r>
              <a:rPr lang="en-US" altLang="x-none" sz="2200">
                <a:latin typeface="Arial" panose="020B0604020202020204" pitchFamily="34" charset="0"/>
              </a:rPr>
              <a:t>.</a:t>
            </a:r>
            <a:endParaRPr lang="en-US" altLang="x-none" sz="22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1686"/>
                                        </p:tgtEl>
                                        <p:attrNameLst>
                                          <p:attrName>style.visibility</p:attrName>
                                        </p:attrNameLst>
                                      </p:cBhvr>
                                      <p:to>
                                        <p:strVal val="visible"/>
                                      </p:to>
                                    </p:set>
                                    <p:animEffect transition="in" filter="blinds(horizontal)">
                                      <p:cBhvr>
                                        <p:cTn id="7" dur="500"/>
                                        <p:tgtEl>
                                          <p:spTgt spid="7168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1684"/>
                                        </p:tgtEl>
                                        <p:attrNameLst>
                                          <p:attrName>style.visibility</p:attrName>
                                        </p:attrNameLst>
                                      </p:cBhvr>
                                      <p:to>
                                        <p:strVal val="visible"/>
                                      </p:to>
                                    </p:set>
                                    <p:animEffect transition="in" filter="blinds(horizontal)">
                                      <p:cBhvr>
                                        <p:cTn id="12" dur="500"/>
                                        <p:tgtEl>
                                          <p:spTgt spid="7168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1687"/>
                                        </p:tgtEl>
                                        <p:attrNameLst>
                                          <p:attrName>style.visibility</p:attrName>
                                        </p:attrNameLst>
                                      </p:cBhvr>
                                      <p:to>
                                        <p:strVal val="visible"/>
                                      </p:to>
                                    </p:set>
                                    <p:animEffect transition="in" filter="blinds(horizontal)">
                                      <p:cBhvr>
                                        <p:cTn id="17" dur="500"/>
                                        <p:tgtEl>
                                          <p:spTgt spid="716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6" grpId="0"/>
      <p:bldP spid="7168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4994" name="Text Box 8"/>
          <p:cNvSpPr txBox="1"/>
          <p:nvPr/>
        </p:nvSpPr>
        <p:spPr>
          <a:xfrm>
            <a:off x="706438" y="842963"/>
            <a:ext cx="7773987" cy="450850"/>
          </a:xfrm>
          <a:prstGeom prst="rect">
            <a:avLst/>
          </a:prstGeom>
          <a:noFill/>
          <a:ln w="9525">
            <a:noFill/>
          </a:ln>
        </p:spPr>
        <p:txBody>
          <a:bodyPr lIns="68580" tIns="34290" rIns="68580" bIns="34290">
            <a:spAutoFit/>
          </a:bodyPr>
          <a:p>
            <a:pPr algn="just" defTabSz="685800">
              <a:buClrTx/>
              <a:buFontTx/>
            </a:pPr>
            <a:r>
              <a:rPr lang="vi-VN" altLang="vi-VN" sz="2500" dirty="0">
                <a:latin typeface="Arial" panose="020B0604020202020204" pitchFamily="34" charset="0"/>
              </a:rPr>
              <a:t>Quyền và nghĩa vụ của công dân không tách rời nhau </a:t>
            </a:r>
            <a:endParaRPr lang="en-US" altLang="vi-VN" sz="2500">
              <a:latin typeface="Arial" panose="020B0604020202020204" pitchFamily="34" charset="0"/>
            </a:endParaRPr>
          </a:p>
        </p:txBody>
      </p:sp>
      <p:pic>
        <p:nvPicPr>
          <p:cNvPr id="3" name="Picture 7" descr="hssv2"/>
          <p:cNvPicPr>
            <a:picLocks noChangeAspect="1"/>
          </p:cNvPicPr>
          <p:nvPr/>
        </p:nvPicPr>
        <p:blipFill>
          <a:blip r:embed="rId1"/>
          <a:stretch>
            <a:fillRect/>
          </a:stretch>
        </p:blipFill>
        <p:spPr>
          <a:xfrm>
            <a:off x="706438" y="1784350"/>
            <a:ext cx="3659187" cy="2663825"/>
          </a:xfrm>
          <a:prstGeom prst="rect">
            <a:avLst/>
          </a:prstGeom>
          <a:noFill/>
          <a:ln w="9525">
            <a:noFill/>
          </a:ln>
        </p:spPr>
      </p:pic>
      <p:sp>
        <p:nvSpPr>
          <p:cNvPr id="84996" name="Text Box 11"/>
          <p:cNvSpPr txBox="1"/>
          <p:nvPr/>
        </p:nvSpPr>
        <p:spPr>
          <a:xfrm>
            <a:off x="419100" y="260350"/>
            <a:ext cx="7747000" cy="390525"/>
          </a:xfrm>
          <a:prstGeom prst="rect">
            <a:avLst/>
          </a:prstGeom>
          <a:noFill/>
          <a:ln w="9525">
            <a:noFill/>
          </a:ln>
        </p:spPr>
        <p:txBody>
          <a:bodyPr lIns="68580" tIns="34290" rIns="68580" bIns="34290">
            <a:spAutoFit/>
          </a:bodyPr>
          <a:p>
            <a:pPr algn="ctr" defTabSz="685800">
              <a:spcBef>
                <a:spcPct val="50000"/>
              </a:spcBef>
              <a:buClrTx/>
              <a:buFontTx/>
            </a:pPr>
            <a:r>
              <a:rPr lang="en-US" altLang="vi-VN" sz="2100" b="1">
                <a:solidFill>
                  <a:srgbClr val="FF0000"/>
                </a:solidFill>
                <a:latin typeface="Arial" panose="020B0604020202020204" pitchFamily="34" charset="0"/>
                <a:ea typeface="Arial Unicode MS" pitchFamily="34" charset="-128"/>
              </a:rPr>
              <a:t>CÔNG DÂN BÌNH ĐẲNG VỀ QUYỀN VÀ NGHĨA VỤ.</a:t>
            </a:r>
            <a:r>
              <a:rPr lang="en-US" altLang="vi-VN" sz="2100">
                <a:solidFill>
                  <a:srgbClr val="FF0000"/>
                </a:solidFill>
                <a:latin typeface="Arial" panose="020B0604020202020204" pitchFamily="34" charset="0"/>
                <a:ea typeface="Arial Unicode MS" pitchFamily="34" charset="-128"/>
              </a:rPr>
              <a:t> </a:t>
            </a:r>
            <a:endParaRPr lang="en-US" altLang="vi-VN" sz="2100">
              <a:solidFill>
                <a:srgbClr val="FF0000"/>
              </a:solidFill>
              <a:latin typeface="Arial" panose="020B0604020202020204" pitchFamily="34" charset="0"/>
              <a:ea typeface="Arial Unicode MS" pitchFamily="34" charset="-128"/>
            </a:endParaRPr>
          </a:p>
        </p:txBody>
      </p:sp>
      <p:pic>
        <p:nvPicPr>
          <p:cNvPr id="4" name="Picture 3"/>
          <p:cNvPicPr>
            <a:picLocks noChangeAspect="1"/>
          </p:cNvPicPr>
          <p:nvPr/>
        </p:nvPicPr>
        <p:blipFill>
          <a:blip r:embed="rId2"/>
          <a:stretch>
            <a:fillRect/>
          </a:stretch>
        </p:blipFill>
        <p:spPr>
          <a:xfrm>
            <a:off x="4659313" y="1735138"/>
            <a:ext cx="3951287" cy="2713037"/>
          </a:xfrm>
          <a:prstGeom prst="rect">
            <a:avLst/>
          </a:prstGeom>
          <a:noFill/>
          <a:ln w="9525">
            <a:noFill/>
          </a:ln>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84994"/>
                                        </p:tgtEl>
                                        <p:attrNameLst>
                                          <p:attrName>style.visibility</p:attrName>
                                        </p:attrNameLst>
                                      </p:cBhvr>
                                      <p:to>
                                        <p:strVal val="visible"/>
                                      </p:to>
                                    </p:set>
                                    <p:anim from="(-#ppt_w/2)" to="(#ppt_x)" calcmode="lin" valueType="num">
                                      <p:cBhvr>
                                        <p:cTn id="7" dur="600" fill="hold">
                                          <p:stCondLst>
                                            <p:cond delay="0"/>
                                          </p:stCondLst>
                                        </p:cTn>
                                        <p:tgtEl>
                                          <p:spTgt spid="84994"/>
                                        </p:tgtEl>
                                        <p:attrNameLst>
                                          <p:attrName>ppt_x</p:attrName>
                                        </p:attrNameLst>
                                      </p:cBhvr>
                                    </p:anim>
                                    <p:anim from="0" to="-1.0" calcmode="lin" valueType="num">
                                      <p:cBhvr>
                                        <p:cTn id="8" dur="200" decel="50000" autoRev="1" fill="hold">
                                          <p:stCondLst>
                                            <p:cond delay="600"/>
                                          </p:stCondLst>
                                        </p:cTn>
                                        <p:tgtEl>
                                          <p:spTgt spid="84994"/>
                                        </p:tgtEl>
                                        <p:attrNameLst>
                                          <p:attrName>xshear</p:attrName>
                                        </p:attrNameLst>
                                      </p:cBhvr>
                                    </p:anim>
                                    <p:animScale>
                                      <p:cBhvr>
                                        <p:cTn id="9" dur="200" decel="100000" autoRev="1" fill="hold">
                                          <p:stCondLst>
                                            <p:cond delay="600"/>
                                          </p:stCondLst>
                                        </p:cTn>
                                        <p:tgtEl>
                                          <p:spTgt spid="84994"/>
                                        </p:tgtEl>
                                      </p:cBhvr>
                                      <p:from x="100000" y="100000"/>
                                      <p:to x="80000" y="100000"/>
                                    </p:animScale>
                                    <p:anim by="(#ppt_h/3+#ppt_w*0.1)" calcmode="lin" valueType="num">
                                      <p:cBhvr additive="sum">
                                        <p:cTn id="10" dur="200" decel="100000" autoRev="1" fill="hold">
                                          <p:stCondLst>
                                            <p:cond delay="600"/>
                                          </p:stCondLst>
                                        </p:cTn>
                                        <p:tgtEl>
                                          <p:spTgt spid="84994"/>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par>
                                <p:cTn id="16" presetID="3" presetClass="entr" presetSubtype="1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8" name="Rectangles 70657"/>
          <p:cNvSpPr/>
          <p:nvPr/>
        </p:nvSpPr>
        <p:spPr>
          <a:xfrm>
            <a:off x="57150" y="71438"/>
            <a:ext cx="5580063" cy="366712"/>
          </a:xfrm>
          <a:prstGeom prst="rect">
            <a:avLst/>
          </a:prstGeom>
          <a:solidFill>
            <a:srgbClr val="FFFFFF"/>
          </a:solidFill>
          <a:ln w="9525">
            <a:noFill/>
          </a:ln>
        </p:spPr>
        <p:txBody>
          <a:bodyPr anchor="ctr" anchorCtr="0">
            <a:spAutoFit/>
          </a:bodyPr>
          <a:p>
            <a:pPr algn="justLow"/>
            <a:r>
              <a:rPr lang="vi-VN" altLang="en-US" sz="1800" b="1" dirty="0">
                <a:solidFill>
                  <a:srgbClr val="FF0000"/>
                </a:solidFill>
                <a:latin typeface="Arial" panose="020B0604020202020204" pitchFamily="34" charset="0"/>
              </a:rPr>
              <a:t>2. Công dân bình đẳng về trách nhiệm pháp lý</a:t>
            </a:r>
            <a:endParaRPr lang="vi-VN" altLang="en-US" sz="1800" dirty="0">
              <a:solidFill>
                <a:srgbClr val="FF0000"/>
              </a:solidFill>
              <a:latin typeface="Arial" panose="020B0604020202020204" pitchFamily="34" charset="0"/>
            </a:endParaRPr>
          </a:p>
        </p:txBody>
      </p:sp>
      <p:sp>
        <p:nvSpPr>
          <p:cNvPr id="70659" name="Rectangles 70658"/>
          <p:cNvSpPr/>
          <p:nvPr/>
        </p:nvSpPr>
        <p:spPr>
          <a:xfrm>
            <a:off x="273050" y="512763"/>
            <a:ext cx="8613775" cy="650875"/>
          </a:xfrm>
          <a:prstGeom prst="rect">
            <a:avLst/>
          </a:prstGeom>
          <a:noFill/>
          <a:ln w="9525" cap="flat" cmpd="sng">
            <a:solidFill>
              <a:srgbClr val="0000FF"/>
            </a:solidFill>
            <a:prstDash val="dash"/>
            <a:miter/>
            <a:headEnd type="none" w="med" len="med"/>
            <a:tailEnd type="none" w="med" len="med"/>
          </a:ln>
        </p:spPr>
        <p:txBody>
          <a:bodyPr anchor="ctr" anchorCtr="0">
            <a:spAutoFit/>
          </a:bodyPr>
          <a:p>
            <a:pPr algn="justLow"/>
            <a:r>
              <a:rPr lang="vi-VN" altLang="en-US" sz="1800" b="1" dirty="0">
                <a:solidFill>
                  <a:schemeClr val="tx1"/>
                </a:solidFill>
                <a:latin typeface="Arial" panose="020B0604020202020204" pitchFamily="34" charset="0"/>
              </a:rPr>
              <a:t>Các quy định của pháp luật thể hiện công dân bình đẳng về trách nhiệm pháp lý</a:t>
            </a:r>
            <a:endParaRPr lang="vi-VN" altLang="en-US" sz="1800" dirty="0">
              <a:solidFill>
                <a:schemeClr val="tx1"/>
              </a:solidFill>
              <a:latin typeface="Arial" panose="020B0604020202020204" pitchFamily="34" charset="0"/>
            </a:endParaRPr>
          </a:p>
        </p:txBody>
      </p:sp>
      <p:pic>
        <p:nvPicPr>
          <p:cNvPr id="70661" name="Picture 70660" descr="MỘT SỐ ĐIỂM MỚI CƠ BẢN CỦA BỘ LUẬT HÌNH SỰ NĂM 2015"/>
          <p:cNvPicPr>
            <a:picLocks noChangeAspect="1"/>
          </p:cNvPicPr>
          <p:nvPr/>
        </p:nvPicPr>
        <p:blipFill>
          <a:blip r:embed="rId1"/>
          <a:stretch>
            <a:fillRect/>
          </a:stretch>
        </p:blipFill>
        <p:spPr>
          <a:xfrm>
            <a:off x="273050" y="1390650"/>
            <a:ext cx="2374900" cy="3562350"/>
          </a:xfrm>
          <a:prstGeom prst="rect">
            <a:avLst/>
          </a:prstGeom>
          <a:noFill/>
          <a:ln w="9525">
            <a:noFill/>
          </a:ln>
        </p:spPr>
      </p:pic>
      <p:sp>
        <p:nvSpPr>
          <p:cNvPr id="70664" name="Rectangles 70663"/>
          <p:cNvSpPr/>
          <p:nvPr/>
        </p:nvSpPr>
        <p:spPr>
          <a:xfrm>
            <a:off x="2781300" y="1390650"/>
            <a:ext cx="6105525" cy="2413000"/>
          </a:xfrm>
          <a:prstGeom prst="rect">
            <a:avLst/>
          </a:prstGeom>
          <a:noFill/>
          <a:ln w="9525" cap="flat" cmpd="sng">
            <a:solidFill>
              <a:srgbClr val="FF0000"/>
            </a:solidFill>
            <a:prstDash val="dash"/>
            <a:miter/>
            <a:headEnd type="none" w="med" len="med"/>
            <a:tailEnd type="none" w="med" len="med"/>
          </a:ln>
        </p:spPr>
        <p:txBody>
          <a:bodyPr>
            <a:spAutoFit/>
          </a:bodyPr>
          <a:p>
            <a:pPr>
              <a:buClrTx/>
              <a:buFontTx/>
            </a:pPr>
            <a:r>
              <a:rPr lang="vi-VN" altLang="en-US" sz="1900" dirty="0">
                <a:latin typeface="Arial" panose="020B0604020202020204" pitchFamily="34" charset="0"/>
              </a:rPr>
              <a:t>Điều 3. Nguyên tắc xử lý </a:t>
            </a:r>
            <a:endParaRPr lang="vi-VN" altLang="en-US" sz="1900" dirty="0">
              <a:latin typeface="Arial" panose="020B0604020202020204" pitchFamily="34" charset="0"/>
            </a:endParaRPr>
          </a:p>
          <a:p>
            <a:pPr>
              <a:buClrTx/>
              <a:buFontTx/>
            </a:pPr>
            <a:r>
              <a:rPr lang="vi-VN" altLang="en-US" sz="1900" dirty="0">
                <a:latin typeface="Arial" panose="020B0604020202020204" pitchFamily="34" charset="0"/>
              </a:rPr>
              <a:t>1. Đối với người phạm tội</a:t>
            </a:r>
            <a:endParaRPr lang="vi-VN" altLang="en-US" sz="1900" dirty="0">
              <a:latin typeface="Arial" panose="020B0604020202020204" pitchFamily="34" charset="0"/>
            </a:endParaRPr>
          </a:p>
          <a:p>
            <a:pPr>
              <a:buClrTx/>
              <a:buFontTx/>
            </a:pPr>
            <a:r>
              <a:rPr lang="vi-VN" altLang="en-US" sz="1900" dirty="0">
                <a:latin typeface="Arial" panose="020B0604020202020204" pitchFamily="34" charset="0"/>
              </a:rPr>
              <a:t>b) Mọi người phạm tội đều bình đẳng trước pháp luật, không phân biệt giới tính dân tộc, tín ngưỡng, tôn giáo, thành phần, địa vị xã hội.</a:t>
            </a:r>
            <a:endParaRPr lang="vi-VN" altLang="en-US" sz="1900" dirty="0">
              <a:latin typeface="Arial" panose="020B0604020202020204" pitchFamily="34" charset="0"/>
            </a:endParaRPr>
          </a:p>
          <a:p>
            <a:pPr>
              <a:buClrTx/>
              <a:buFontTx/>
            </a:pPr>
            <a:r>
              <a:rPr lang="vi-VN" altLang="en-US" sz="1900" dirty="0">
                <a:latin typeface="Arial" panose="020B0604020202020204" pitchFamily="34" charset="0"/>
              </a:rPr>
              <a:t>c) Nghiêm trị người chủ mưu, cầm đầu, chỉ huy, ngoan cố chống đối, còn đồ, tại phạm nguy hiểm, lợi dụng chức vụ, quyền hạn để phạm tội.</a:t>
            </a:r>
            <a:endParaRPr lang="vi-VN" altLang="en-US" sz="1900" dirty="0">
              <a:latin typeface="Arial" panose="020B0604020202020204" pitchFamily="34" charset="0"/>
            </a:endParaRPr>
          </a:p>
        </p:txBody>
      </p:sp>
      <p:sp>
        <p:nvSpPr>
          <p:cNvPr id="70665" name="Right Arrow 70664"/>
          <p:cNvSpPr/>
          <p:nvPr/>
        </p:nvSpPr>
        <p:spPr>
          <a:xfrm>
            <a:off x="3000375" y="4067175"/>
            <a:ext cx="1200150" cy="885825"/>
          </a:xfrm>
          <a:prstGeom prst="rightArrow">
            <a:avLst>
              <a:gd name="adj1" fmla="val 50000"/>
              <a:gd name="adj2" fmla="val 33870"/>
            </a:avLst>
          </a:prstGeom>
          <a:solidFill>
            <a:schemeClr val="accent1"/>
          </a:solidFill>
          <a:ln w="9525">
            <a:noFill/>
          </a:ln>
        </p:spPr>
        <p:txBody>
          <a:bodyPr/>
          <a:p>
            <a:endParaRPr lang="en-US"/>
          </a:p>
        </p:txBody>
      </p:sp>
      <p:sp>
        <p:nvSpPr>
          <p:cNvPr id="70666" name="Rectangles 70665"/>
          <p:cNvSpPr/>
          <p:nvPr/>
        </p:nvSpPr>
        <p:spPr>
          <a:xfrm>
            <a:off x="4543425" y="4067175"/>
            <a:ext cx="4173538" cy="669925"/>
          </a:xfrm>
          <a:prstGeom prst="rect">
            <a:avLst/>
          </a:prstGeom>
          <a:noFill/>
          <a:ln w="9525">
            <a:noFill/>
          </a:ln>
        </p:spPr>
        <p:txBody>
          <a:bodyPr>
            <a:spAutoFit/>
          </a:bodyPr>
          <a:p>
            <a:pPr>
              <a:buClrTx/>
              <a:buFontTx/>
            </a:pPr>
            <a:r>
              <a:rPr lang="vi-VN" altLang="en-US" sz="1900" dirty="0">
                <a:latin typeface="Arial" panose="020B0604020202020204" pitchFamily="34" charset="0"/>
              </a:rPr>
              <a:t>Mọi công dân nếu vi phạm pháp luật đều bị xử lý</a:t>
            </a:r>
            <a:endParaRPr lang="vi-VN" altLang="en-US" sz="1900"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0658"/>
                                        </p:tgtEl>
                                        <p:attrNameLst>
                                          <p:attrName>style.visibility</p:attrName>
                                        </p:attrNameLst>
                                      </p:cBhvr>
                                      <p:to>
                                        <p:strVal val="visible"/>
                                      </p:to>
                                    </p:set>
                                    <p:animEffect transition="in" filter="blinds(horizontal)">
                                      <p:cBhvr>
                                        <p:cTn id="7" dur="500"/>
                                        <p:tgtEl>
                                          <p:spTgt spid="7065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0659"/>
                                        </p:tgtEl>
                                        <p:attrNameLst>
                                          <p:attrName>style.visibility</p:attrName>
                                        </p:attrNameLst>
                                      </p:cBhvr>
                                      <p:to>
                                        <p:strVal val="visible"/>
                                      </p:to>
                                    </p:set>
                                    <p:animEffect transition="in" filter="blinds(horizontal)">
                                      <p:cBhvr>
                                        <p:cTn id="12" dur="500"/>
                                        <p:tgtEl>
                                          <p:spTgt spid="7065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0661"/>
                                        </p:tgtEl>
                                        <p:attrNameLst>
                                          <p:attrName>style.visibility</p:attrName>
                                        </p:attrNameLst>
                                      </p:cBhvr>
                                      <p:to>
                                        <p:strVal val="visible"/>
                                      </p:to>
                                    </p:set>
                                    <p:animEffect transition="in" filter="blinds(horizontal)">
                                      <p:cBhvr>
                                        <p:cTn id="17" dur="500"/>
                                        <p:tgtEl>
                                          <p:spTgt spid="7066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0664"/>
                                        </p:tgtEl>
                                        <p:attrNameLst>
                                          <p:attrName>style.visibility</p:attrName>
                                        </p:attrNameLst>
                                      </p:cBhvr>
                                      <p:to>
                                        <p:strVal val="visible"/>
                                      </p:to>
                                    </p:set>
                                    <p:animEffect transition="in" filter="blinds(horizontal)">
                                      <p:cBhvr>
                                        <p:cTn id="22" dur="500"/>
                                        <p:tgtEl>
                                          <p:spTgt spid="7066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0665"/>
                                        </p:tgtEl>
                                        <p:attrNameLst>
                                          <p:attrName>style.visibility</p:attrName>
                                        </p:attrNameLst>
                                      </p:cBhvr>
                                      <p:to>
                                        <p:strVal val="visible"/>
                                      </p:to>
                                    </p:set>
                                    <p:animEffect transition="in" filter="blinds(horizontal)">
                                      <p:cBhvr>
                                        <p:cTn id="27" dur="500"/>
                                        <p:tgtEl>
                                          <p:spTgt spid="7066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0666"/>
                                        </p:tgtEl>
                                        <p:attrNameLst>
                                          <p:attrName>style.visibility</p:attrName>
                                        </p:attrNameLst>
                                      </p:cBhvr>
                                      <p:to>
                                        <p:strVal val="visible"/>
                                      </p:to>
                                    </p:set>
                                    <p:animEffect transition="in" filter="blinds(horizontal)">
                                      <p:cBhvr>
                                        <p:cTn id="32" dur="500"/>
                                        <p:tgtEl>
                                          <p:spTgt spid="706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8" grpId="0" animBg="1"/>
      <p:bldP spid="70659" grpId="0" animBg="1"/>
      <p:bldP spid="70664" grpId="0" animBg="1"/>
      <p:bldP spid="7066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7043" name="Rectangles 87042"/>
          <p:cNvSpPr/>
          <p:nvPr/>
        </p:nvSpPr>
        <p:spPr>
          <a:xfrm>
            <a:off x="273050" y="187325"/>
            <a:ext cx="8613775" cy="650875"/>
          </a:xfrm>
          <a:prstGeom prst="rect">
            <a:avLst/>
          </a:prstGeom>
          <a:noFill/>
          <a:ln w="9525" cap="flat" cmpd="sng">
            <a:solidFill>
              <a:srgbClr val="0000FF"/>
            </a:solidFill>
            <a:prstDash val="dash"/>
            <a:miter/>
            <a:headEnd type="none" w="med" len="med"/>
            <a:tailEnd type="none" w="med" len="med"/>
          </a:ln>
        </p:spPr>
        <p:txBody>
          <a:bodyPr anchor="ctr" anchorCtr="0">
            <a:spAutoFit/>
          </a:bodyPr>
          <a:p>
            <a:pPr algn="justLow"/>
            <a:r>
              <a:rPr lang="vi-VN" altLang="en-US" sz="1800" b="1" dirty="0">
                <a:solidFill>
                  <a:schemeClr val="tx1"/>
                </a:solidFill>
                <a:latin typeface="Arial" panose="020B0604020202020204" pitchFamily="34" charset="0"/>
              </a:rPr>
              <a:t>Các quy định của pháp luật thể hiện công dân bình đẳng về trách nhiệm pháp lý</a:t>
            </a:r>
            <a:endParaRPr lang="vi-VN" altLang="en-US" sz="1800" dirty="0">
              <a:solidFill>
                <a:schemeClr val="tx1"/>
              </a:solidFill>
              <a:latin typeface="Arial" panose="020B0604020202020204" pitchFamily="34" charset="0"/>
            </a:endParaRPr>
          </a:p>
        </p:txBody>
      </p:sp>
      <p:sp>
        <p:nvSpPr>
          <p:cNvPr id="87045" name="Rectangles 87044"/>
          <p:cNvSpPr/>
          <p:nvPr/>
        </p:nvSpPr>
        <p:spPr>
          <a:xfrm>
            <a:off x="3400425" y="1127125"/>
            <a:ext cx="5486400" cy="2206625"/>
          </a:xfrm>
          <a:prstGeom prst="rect">
            <a:avLst/>
          </a:prstGeom>
          <a:noFill/>
          <a:ln w="9525" cap="flat" cmpd="sng">
            <a:solidFill>
              <a:srgbClr val="FF0000"/>
            </a:solidFill>
            <a:prstDash val="dash"/>
            <a:miter/>
            <a:headEnd type="none" w="med" len="med"/>
            <a:tailEnd type="none" w="med" len="med"/>
          </a:ln>
        </p:spPr>
        <p:txBody>
          <a:bodyPr>
            <a:spAutoFit/>
          </a:bodyPr>
          <a:p>
            <a:pPr algn="dist">
              <a:buClrTx/>
              <a:buFontTx/>
            </a:pPr>
            <a:r>
              <a:rPr lang="vi-VN" altLang="en-US" sz="2300" dirty="0">
                <a:latin typeface="Arial" panose="020B0604020202020204" pitchFamily="34" charset="0"/>
              </a:rPr>
              <a:t>Tố tụng hình sự được tiến hành theo nguyên tắc mọi người đều binh đẳng trước pháp luật, không phân biệt dân tộc, giới tính, tín ngưỡng, tôn giáo, thành phần và địa vi xã hội. Bất cứ người nào phạm tội đều bị xử lí theo pháp luật</a:t>
            </a:r>
            <a:endParaRPr lang="vi-VN" altLang="en-US" sz="2300" dirty="0">
              <a:latin typeface="Arial" panose="020B0604020202020204" pitchFamily="34" charset="0"/>
            </a:endParaRPr>
          </a:p>
        </p:txBody>
      </p:sp>
      <p:sp>
        <p:nvSpPr>
          <p:cNvPr id="87053" name="Rectangles 87052" descr="Giới thiệu nội dung cơ bản của Bộ luật Tố tụng hình sự"/>
          <p:cNvSpPr>
            <a:spLocks noChangeAspect="1"/>
          </p:cNvSpPr>
          <p:nvPr/>
        </p:nvSpPr>
        <p:spPr>
          <a:xfrm>
            <a:off x="4419600" y="2419350"/>
            <a:ext cx="304800" cy="304800"/>
          </a:xfrm>
          <a:prstGeom prst="rect">
            <a:avLst/>
          </a:prstGeom>
          <a:noFill/>
          <a:ln w="9525">
            <a:noFill/>
          </a:ln>
        </p:spPr>
        <p:txBody>
          <a:bodyPr/>
          <a:p>
            <a:endParaRPr lang="en-US"/>
          </a:p>
        </p:txBody>
      </p:sp>
      <p:pic>
        <p:nvPicPr>
          <p:cNvPr id="87054" name="Picture 87053" descr="557476466304_TT"/>
          <p:cNvPicPr>
            <a:picLocks noChangeAspect="1"/>
          </p:cNvPicPr>
          <p:nvPr/>
        </p:nvPicPr>
        <p:blipFill>
          <a:blip r:embed="rId1"/>
          <a:stretch>
            <a:fillRect/>
          </a:stretch>
        </p:blipFill>
        <p:spPr>
          <a:xfrm>
            <a:off x="250825" y="1079500"/>
            <a:ext cx="2698750" cy="3740150"/>
          </a:xfrm>
          <a:prstGeom prst="rect">
            <a:avLst/>
          </a:prstGeom>
          <a:noFill/>
          <a:ln w="9525">
            <a:noFill/>
          </a:ln>
        </p:spPr>
      </p:pic>
      <p:sp>
        <p:nvSpPr>
          <p:cNvPr id="87055" name="Right Arrow 87054"/>
          <p:cNvSpPr/>
          <p:nvPr/>
        </p:nvSpPr>
        <p:spPr>
          <a:xfrm>
            <a:off x="3152775" y="4019550"/>
            <a:ext cx="1200150" cy="885825"/>
          </a:xfrm>
          <a:prstGeom prst="rightArrow">
            <a:avLst>
              <a:gd name="adj1" fmla="val 50000"/>
              <a:gd name="adj2" fmla="val 33870"/>
            </a:avLst>
          </a:prstGeom>
          <a:solidFill>
            <a:schemeClr val="accent1"/>
          </a:solidFill>
          <a:ln w="9525">
            <a:noFill/>
          </a:ln>
        </p:spPr>
        <p:txBody>
          <a:bodyPr/>
          <a:p>
            <a:endParaRPr lang="en-US"/>
          </a:p>
        </p:txBody>
      </p:sp>
      <p:sp>
        <p:nvSpPr>
          <p:cNvPr id="87056" name="Rectangles 87055"/>
          <p:cNvSpPr/>
          <p:nvPr/>
        </p:nvSpPr>
        <p:spPr>
          <a:xfrm>
            <a:off x="4495800" y="4102100"/>
            <a:ext cx="4173538" cy="669925"/>
          </a:xfrm>
          <a:prstGeom prst="rect">
            <a:avLst/>
          </a:prstGeom>
          <a:noFill/>
          <a:ln w="9525">
            <a:noFill/>
          </a:ln>
        </p:spPr>
        <p:txBody>
          <a:bodyPr>
            <a:spAutoFit/>
          </a:bodyPr>
          <a:p>
            <a:pPr>
              <a:buClrTx/>
              <a:buFontTx/>
            </a:pPr>
            <a:r>
              <a:rPr lang="vi-VN" altLang="en-US" sz="1900" dirty="0">
                <a:latin typeface="Arial" panose="020B0604020202020204" pitchFamily="34" charset="0"/>
              </a:rPr>
              <a:t>Mọi hành vi vi phạm pháp luật đều bị xử lý nghiêm minh</a:t>
            </a:r>
            <a:endParaRPr lang="vi-VN" altLang="en-US" sz="1900"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7045"/>
                                        </p:tgtEl>
                                        <p:attrNameLst>
                                          <p:attrName>style.visibility</p:attrName>
                                        </p:attrNameLst>
                                      </p:cBhvr>
                                      <p:to>
                                        <p:strVal val="visible"/>
                                      </p:to>
                                    </p:set>
                                    <p:animEffect transition="in" filter="blinds(horizontal)">
                                      <p:cBhvr>
                                        <p:cTn id="7" dur="500"/>
                                        <p:tgtEl>
                                          <p:spTgt spid="8704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7055"/>
                                        </p:tgtEl>
                                        <p:attrNameLst>
                                          <p:attrName>style.visibility</p:attrName>
                                        </p:attrNameLst>
                                      </p:cBhvr>
                                      <p:to>
                                        <p:strVal val="visible"/>
                                      </p:to>
                                    </p:set>
                                    <p:animEffect transition="in" filter="blinds(horizontal)">
                                      <p:cBhvr>
                                        <p:cTn id="12" dur="500"/>
                                        <p:tgtEl>
                                          <p:spTgt spid="8705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7056"/>
                                        </p:tgtEl>
                                        <p:attrNameLst>
                                          <p:attrName>style.visibility</p:attrName>
                                        </p:attrNameLst>
                                      </p:cBhvr>
                                      <p:to>
                                        <p:strVal val="visible"/>
                                      </p:to>
                                    </p:set>
                                    <p:animEffect transition="in" filter="blinds(horizontal)">
                                      <p:cBhvr>
                                        <p:cTn id="17" dur="500"/>
                                        <p:tgtEl>
                                          <p:spTgt spid="87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5" grpId="0" animBg="1"/>
      <p:bldP spid="8705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9641" name="Rectangles 69640"/>
          <p:cNvSpPr/>
          <p:nvPr/>
        </p:nvSpPr>
        <p:spPr>
          <a:xfrm>
            <a:off x="254000" y="674688"/>
            <a:ext cx="4516438" cy="3397250"/>
          </a:xfrm>
          <a:prstGeom prst="rect">
            <a:avLst/>
          </a:prstGeom>
          <a:noFill/>
          <a:ln w="9525" cap="flat" cmpd="sng">
            <a:solidFill>
              <a:srgbClr val="FF0000"/>
            </a:solidFill>
            <a:prstDash val="dash"/>
            <a:miter/>
            <a:headEnd type="none" w="med" len="med"/>
            <a:tailEnd type="none" w="med" len="med"/>
          </a:ln>
        </p:spPr>
        <p:txBody>
          <a:bodyPr anchor="ctr" anchorCtr="0">
            <a:spAutoFit/>
          </a:bodyPr>
          <a:p>
            <a:r>
              <a:rPr lang="vi-VN" altLang="en-US" sz="1800" dirty="0">
                <a:latin typeface="Arial" panose="020B0604020202020204" pitchFamily="34" charset="0"/>
              </a:rPr>
              <a:t>Thông tin 3. Trong đợt kiểm tra đột xuất trên địa bản xã H, Đội Quản lí thị trường huyện T phát hiện hai cửa hàng kinh doanh đang bán hàng hoá nhập lậu. Cửa hàng của bà X bản đồ chơi điện tử nhập lậu trị giá 40 triệu đồng; cửa hàng của bà Y bán rượu, thuốc lá nhập lâu trị giá 60 triệu đồng. Căn cứ vào mức độ vi phạm của mỗi cửa hàng, Đội trưởng Đội Quản lí thị trường huyện T đã lập biên bản xử phạt vi phạm hành chính đối với cửa hàng của bà X và cửa hàng của bà Y. </a:t>
            </a:r>
            <a:endParaRPr lang="vi-VN" altLang="en-US" sz="1800" dirty="0">
              <a:latin typeface="Arial" panose="020B0604020202020204" pitchFamily="34" charset="0"/>
            </a:endParaRPr>
          </a:p>
        </p:txBody>
      </p:sp>
      <p:sp>
        <p:nvSpPr>
          <p:cNvPr id="69643" name="Rectangles 69642"/>
          <p:cNvSpPr/>
          <p:nvPr/>
        </p:nvSpPr>
        <p:spPr>
          <a:xfrm>
            <a:off x="5084763" y="669925"/>
            <a:ext cx="3735387" cy="3397250"/>
          </a:xfrm>
          <a:prstGeom prst="rect">
            <a:avLst/>
          </a:prstGeom>
          <a:noFill/>
          <a:ln w="9525" cap="flat" cmpd="sng">
            <a:solidFill>
              <a:srgbClr val="0000FF"/>
            </a:solidFill>
            <a:prstDash val="dash"/>
            <a:miter/>
            <a:headEnd type="none" w="med" len="med"/>
            <a:tailEnd type="none" w="med" len="med"/>
          </a:ln>
        </p:spPr>
        <p:txBody>
          <a:bodyPr anchor="ctr" anchorCtr="0">
            <a:spAutoFit/>
          </a:bodyPr>
          <a:p>
            <a:r>
              <a:rPr lang="vi-VN" altLang="en-US" sz="1800" dirty="0">
                <a:latin typeface="Arial" panose="020B0604020202020204" pitchFamily="34" charset="0"/>
              </a:rPr>
              <a:t>Thông tin 4. Tại phiên toà hình sự sơ thẩm Toà án nhân dân tỉnh V, hai bị cáo C và D bị tuyên phạm tội mua bán trái phép chất ma tuỷ là heroine với khối lượng khác nhau. Bị cáo C bản 10 gam heroine, bị cáo D bản 15 gam heroine. Toà án đã áp dụng điểm i khoản 2 Điều 251 Bộ luật Hình sự năm 2015 về tội mua bán trái phép chất tuỷ, tuyên phạt tù giam bị cáo C và bị cáo D. ma </a:t>
            </a:r>
            <a:endParaRPr lang="vi-VN" altLang="en-US" sz="1800" dirty="0">
              <a:latin typeface="Arial" panose="020B0604020202020204" pitchFamily="34" charset="0"/>
            </a:endParaRPr>
          </a:p>
        </p:txBody>
      </p:sp>
      <p:sp>
        <p:nvSpPr>
          <p:cNvPr id="69646" name="Rectangles 69645"/>
          <p:cNvSpPr/>
          <p:nvPr/>
        </p:nvSpPr>
        <p:spPr>
          <a:xfrm>
            <a:off x="254000" y="149225"/>
            <a:ext cx="8709025" cy="336550"/>
          </a:xfrm>
          <a:prstGeom prst="rect">
            <a:avLst/>
          </a:prstGeom>
          <a:noFill/>
          <a:ln w="9525">
            <a:noFill/>
          </a:ln>
        </p:spPr>
        <p:txBody>
          <a:bodyPr>
            <a:spAutoFit/>
          </a:bodyPr>
          <a:p>
            <a:pPr>
              <a:buClrTx/>
              <a:buFontTx/>
            </a:pPr>
            <a:r>
              <a:rPr lang="vi-VN" altLang="en-US" sz="1600" dirty="0">
                <a:solidFill>
                  <a:srgbClr val="0000CC"/>
                </a:solidFill>
                <a:latin typeface="Arial" panose="020B0604020202020204" pitchFamily="34" charset="0"/>
              </a:rPr>
              <a:t>Vì sao bà X, bà Y ở thông tin 3, bị cáo C và D ở thông tin 4 đều bị xử lí do vi phạm pháp luật</a:t>
            </a:r>
            <a:endParaRPr lang="vi-VN" altLang="en-US" sz="1600" dirty="0">
              <a:solidFill>
                <a:srgbClr val="0000CC"/>
              </a:solidFill>
              <a:latin typeface="Arial" panose="020B0604020202020204" pitchFamily="34" charset="0"/>
            </a:endParaRPr>
          </a:p>
        </p:txBody>
      </p:sp>
      <p:sp>
        <p:nvSpPr>
          <p:cNvPr id="69647" name="Rectangles 69646"/>
          <p:cNvSpPr/>
          <p:nvPr/>
        </p:nvSpPr>
        <p:spPr>
          <a:xfrm>
            <a:off x="254000" y="4184650"/>
            <a:ext cx="8709025" cy="868363"/>
          </a:xfrm>
          <a:prstGeom prst="rect">
            <a:avLst/>
          </a:prstGeom>
          <a:noFill/>
          <a:ln w="9525">
            <a:noFill/>
          </a:ln>
        </p:spPr>
        <p:txBody>
          <a:bodyPr anchor="ctr" anchorCtr="0">
            <a:spAutoFit/>
          </a:bodyPr>
          <a:p>
            <a:pPr algn="justLow"/>
            <a:r>
              <a:rPr lang="vi-VN" altLang="en-US" sz="1700" dirty="0">
                <a:solidFill>
                  <a:srgbClr val="FF0000"/>
                </a:solidFill>
                <a:latin typeface="Arial" panose="020B0604020202020204" pitchFamily="34" charset="0"/>
              </a:rPr>
              <a:t>- Bà X, bà Y ở thông tin 3, bị cáo C và D ở thông tin 4 đều bị xử lí do vi phạm pháp luật, vì bất kì người nào vi phạm pháp luật đều phải chịu trách nhiệm về hành vi vi phạm của mình, không phân biệt. </a:t>
            </a:r>
            <a:endParaRPr lang="vi-VN" altLang="en-US" sz="1700" dirty="0">
              <a:solidFill>
                <a:srgbClr val="FF00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9646"/>
                                        </p:tgtEl>
                                        <p:attrNameLst>
                                          <p:attrName>style.visibility</p:attrName>
                                        </p:attrNameLst>
                                      </p:cBhvr>
                                      <p:to>
                                        <p:strVal val="visible"/>
                                      </p:to>
                                    </p:set>
                                    <p:animEffect transition="in" filter="blinds(horizontal)">
                                      <p:cBhvr>
                                        <p:cTn id="7" dur="500"/>
                                        <p:tgtEl>
                                          <p:spTgt spid="6964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9641"/>
                                        </p:tgtEl>
                                        <p:attrNameLst>
                                          <p:attrName>style.visibility</p:attrName>
                                        </p:attrNameLst>
                                      </p:cBhvr>
                                      <p:to>
                                        <p:strVal val="visible"/>
                                      </p:to>
                                    </p:set>
                                    <p:animEffect transition="in" filter="blinds(horizontal)">
                                      <p:cBhvr>
                                        <p:cTn id="12" dur="500"/>
                                        <p:tgtEl>
                                          <p:spTgt spid="69641"/>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69643"/>
                                        </p:tgtEl>
                                        <p:attrNameLst>
                                          <p:attrName>style.visibility</p:attrName>
                                        </p:attrNameLst>
                                      </p:cBhvr>
                                      <p:to>
                                        <p:strVal val="visible"/>
                                      </p:to>
                                    </p:set>
                                    <p:animEffect transition="in" filter="blinds(horizontal)">
                                      <p:cBhvr>
                                        <p:cTn id="15" dur="500"/>
                                        <p:tgtEl>
                                          <p:spTgt spid="69643"/>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69647"/>
                                        </p:tgtEl>
                                        <p:attrNameLst>
                                          <p:attrName>style.visibility</p:attrName>
                                        </p:attrNameLst>
                                      </p:cBhvr>
                                      <p:to>
                                        <p:strVal val="visible"/>
                                      </p:to>
                                    </p:set>
                                    <p:animEffect transition="in" filter="blinds(horizontal)">
                                      <p:cBhvr>
                                        <p:cTn id="20" dur="500"/>
                                        <p:tgtEl>
                                          <p:spTgt spid="696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41" grpId="0" animBg="1"/>
      <p:bldP spid="69643" grpId="0" animBg="1"/>
      <p:bldP spid="69646" grpId="0"/>
      <p:bldP spid="6964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3906" name="Rectangles 123905"/>
          <p:cNvSpPr/>
          <p:nvPr/>
        </p:nvSpPr>
        <p:spPr>
          <a:xfrm>
            <a:off x="254000" y="931863"/>
            <a:ext cx="4516438" cy="3397250"/>
          </a:xfrm>
          <a:prstGeom prst="rect">
            <a:avLst/>
          </a:prstGeom>
          <a:noFill/>
          <a:ln w="9525" cap="flat" cmpd="sng">
            <a:solidFill>
              <a:srgbClr val="FF0000"/>
            </a:solidFill>
            <a:prstDash val="dash"/>
            <a:miter/>
            <a:headEnd type="none" w="med" len="med"/>
            <a:tailEnd type="none" w="med" len="med"/>
          </a:ln>
        </p:spPr>
        <p:txBody>
          <a:bodyPr anchor="ctr" anchorCtr="0">
            <a:spAutoFit/>
          </a:bodyPr>
          <a:p>
            <a:r>
              <a:rPr lang="vi-VN" altLang="en-US" sz="1800" dirty="0">
                <a:latin typeface="Arial" panose="020B0604020202020204" pitchFamily="34" charset="0"/>
              </a:rPr>
              <a:t>Thông tin 3. Trong đợt kiểm tra đột xuất trên địa bản xã H, Đội Quản lí thị trường huyện T phát hiện hai cửa hàng kinh doanh đang bán hàng hoá nhập lậu. Cửa hàng của bà X bản đồ chơi điện tử nhập lậu trị giá 40 triệu đồng; cửa hàng của bà Y bán rượu, thuốc lá nhập lâu trị giá 60 triệu đồng. Căn cứ vào mức độ vi phạm của mỗi cửa hàng, Đội trưởng Đội Quản lí thị trường huyện T đã lập biên bản xử phạt vi phạm hành chính đối với cửa hàng của bà X và cửa hàng của bà Y. </a:t>
            </a:r>
            <a:endParaRPr lang="vi-VN" altLang="en-US" sz="1800" dirty="0">
              <a:latin typeface="Arial" panose="020B0604020202020204" pitchFamily="34" charset="0"/>
            </a:endParaRPr>
          </a:p>
        </p:txBody>
      </p:sp>
      <p:sp>
        <p:nvSpPr>
          <p:cNvPr id="123908" name="Rectangles 123907"/>
          <p:cNvSpPr/>
          <p:nvPr/>
        </p:nvSpPr>
        <p:spPr>
          <a:xfrm>
            <a:off x="5084763" y="927100"/>
            <a:ext cx="3735387" cy="3397250"/>
          </a:xfrm>
          <a:prstGeom prst="rect">
            <a:avLst/>
          </a:prstGeom>
          <a:noFill/>
          <a:ln w="9525" cap="flat" cmpd="sng">
            <a:solidFill>
              <a:srgbClr val="0000FF"/>
            </a:solidFill>
            <a:prstDash val="dash"/>
            <a:miter/>
            <a:headEnd type="none" w="med" len="med"/>
            <a:tailEnd type="none" w="med" len="med"/>
          </a:ln>
        </p:spPr>
        <p:txBody>
          <a:bodyPr anchor="ctr" anchorCtr="0">
            <a:spAutoFit/>
          </a:bodyPr>
          <a:p>
            <a:r>
              <a:rPr lang="vi-VN" altLang="en-US" sz="1800" dirty="0">
                <a:latin typeface="Arial" panose="020B0604020202020204" pitchFamily="34" charset="0"/>
              </a:rPr>
              <a:t>Thông tin 4. Tại phiên toà hình sự sơ thẩm Toà án nhân dân tỉnh V, hai bị cáo C và D bị tuyên phạm tội mua bán trái phép chất ma tuỷ là heroine với khối lượng khác nhau. Bị cáo C bản 10 gam heroine, bị cáo D bản 15 gam heroine. Toà án đã áp dụng điểm i khoản 2 Điều 251 Bộ luật Hình sự năm 2015 về tội mua bán trái phép chất tuỷ, tuyên phạt tù giam bị cáo C và bị cáo D. ma </a:t>
            </a:r>
            <a:endParaRPr lang="vi-VN" altLang="en-US" sz="1800" dirty="0">
              <a:latin typeface="Arial" panose="020B0604020202020204" pitchFamily="34" charset="0"/>
            </a:endParaRPr>
          </a:p>
        </p:txBody>
      </p:sp>
      <p:sp>
        <p:nvSpPr>
          <p:cNvPr id="123912" name="Rectangles 123911"/>
          <p:cNvSpPr/>
          <p:nvPr/>
        </p:nvSpPr>
        <p:spPr>
          <a:xfrm>
            <a:off x="379413" y="79375"/>
            <a:ext cx="8440737" cy="609600"/>
          </a:xfrm>
          <a:prstGeom prst="rect">
            <a:avLst/>
          </a:prstGeom>
          <a:solidFill>
            <a:srgbClr val="FFCC99"/>
          </a:solidFill>
          <a:ln w="9525">
            <a:noFill/>
          </a:ln>
        </p:spPr>
        <p:txBody>
          <a:bodyPr anchor="ctr" anchorCtr="0">
            <a:spAutoFit/>
          </a:bodyPr>
          <a:p>
            <a:pPr algn="justLow"/>
            <a:r>
              <a:rPr lang="vi-VN" altLang="en-US" sz="1700" dirty="0">
                <a:latin typeface="Arial" panose="020B0604020202020204" pitchFamily="34" charset="0"/>
              </a:rPr>
              <a:t>Việc Đội quản lí thị trường huyện T và Toà án nhân dân tỉnh V xử phạt những người vi phạm pháp luật đã thể hiện công dân bình đẳng về nội dung nào? </a:t>
            </a:r>
            <a:endParaRPr lang="vi-VN" altLang="en-US" sz="1700" dirty="0">
              <a:latin typeface="Arial" panose="020B0604020202020204" pitchFamily="34" charset="0"/>
            </a:endParaRPr>
          </a:p>
        </p:txBody>
      </p:sp>
      <p:sp>
        <p:nvSpPr>
          <p:cNvPr id="123913" name="Rectangles 123912"/>
          <p:cNvSpPr/>
          <p:nvPr/>
        </p:nvSpPr>
        <p:spPr>
          <a:xfrm>
            <a:off x="1924050" y="4610100"/>
            <a:ext cx="5189538" cy="396875"/>
          </a:xfrm>
          <a:prstGeom prst="rect">
            <a:avLst/>
          </a:prstGeom>
          <a:noFill/>
          <a:ln w="9525">
            <a:noFill/>
          </a:ln>
        </p:spPr>
        <p:txBody>
          <a:bodyPr wrap="none" anchor="ctr" anchorCtr="0">
            <a:spAutoFit/>
          </a:bodyPr>
          <a:p>
            <a:pPr algn="justLow"/>
            <a:r>
              <a:rPr lang="vi-VN" altLang="en-US" sz="2000" dirty="0">
                <a:solidFill>
                  <a:srgbClr val="FF0000"/>
                </a:solidFill>
                <a:latin typeface="Arial" panose="020B0604020202020204" pitchFamily="34" charset="0"/>
              </a:rPr>
              <a:t>Công dân bình đẳng về trách nhiệm pháp lí. </a:t>
            </a:r>
            <a:endParaRPr lang="vi-VN" altLang="en-US" sz="2000" dirty="0">
              <a:solidFill>
                <a:srgbClr val="FF00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3912"/>
                                        </p:tgtEl>
                                        <p:attrNameLst>
                                          <p:attrName>style.visibility</p:attrName>
                                        </p:attrNameLst>
                                      </p:cBhvr>
                                      <p:to>
                                        <p:strVal val="visible"/>
                                      </p:to>
                                    </p:set>
                                    <p:animEffect transition="in" filter="blinds(horizontal)">
                                      <p:cBhvr>
                                        <p:cTn id="7" dur="500"/>
                                        <p:tgtEl>
                                          <p:spTgt spid="1239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3906"/>
                                        </p:tgtEl>
                                        <p:attrNameLst>
                                          <p:attrName>style.visibility</p:attrName>
                                        </p:attrNameLst>
                                      </p:cBhvr>
                                      <p:to>
                                        <p:strVal val="visible"/>
                                      </p:to>
                                    </p:set>
                                    <p:animEffect transition="in" filter="blinds(horizontal)">
                                      <p:cBhvr>
                                        <p:cTn id="12" dur="500"/>
                                        <p:tgtEl>
                                          <p:spTgt spid="123906"/>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23908"/>
                                        </p:tgtEl>
                                        <p:attrNameLst>
                                          <p:attrName>style.visibility</p:attrName>
                                        </p:attrNameLst>
                                      </p:cBhvr>
                                      <p:to>
                                        <p:strVal val="visible"/>
                                      </p:to>
                                    </p:set>
                                    <p:animEffect transition="in" filter="blinds(horizontal)">
                                      <p:cBhvr>
                                        <p:cTn id="15" dur="500"/>
                                        <p:tgtEl>
                                          <p:spTgt spid="123908"/>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23913"/>
                                        </p:tgtEl>
                                        <p:attrNameLst>
                                          <p:attrName>style.visibility</p:attrName>
                                        </p:attrNameLst>
                                      </p:cBhvr>
                                      <p:to>
                                        <p:strVal val="visible"/>
                                      </p:to>
                                    </p:set>
                                    <p:animEffect transition="in" filter="blinds(horizontal)">
                                      <p:cBhvr>
                                        <p:cTn id="20" dur="500"/>
                                        <p:tgtEl>
                                          <p:spTgt spid="1239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6" grpId="0" animBg="1"/>
      <p:bldP spid="123908" grpId="0" animBg="1"/>
      <p:bldP spid="123912" grpId="0" animBg="1"/>
      <p:bldP spid="1239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354" name="Rectangle 5"/>
          <p:cNvSpPr/>
          <p:nvPr/>
        </p:nvSpPr>
        <p:spPr>
          <a:xfrm>
            <a:off x="555625" y="1649413"/>
            <a:ext cx="3671888" cy="2414587"/>
          </a:xfrm>
          <a:prstGeom prst="rect">
            <a:avLst/>
          </a:prstGeom>
          <a:noFill/>
          <a:ln w="9525">
            <a:noFill/>
          </a:ln>
        </p:spPr>
        <p:txBody>
          <a:bodyPr lIns="68580" tIns="34290" rIns="68580" bIns="34290" anchor="ctr" anchorCtr="0">
            <a:spAutoFit/>
          </a:bodyPr>
          <a:p>
            <a:pPr algn="just" defTabSz="685800">
              <a:buClrTx/>
              <a:buFontTx/>
            </a:pPr>
            <a:r>
              <a:rPr lang="vi-VN" altLang="vi-VN" sz="2200" dirty="0">
                <a:latin typeface="Arial" panose="020B0604020202020204" pitchFamily="34" charset="0"/>
              </a:rPr>
              <a:t>Mọi công dân không phân biệt giới tính, dân tộc, tín ngưỡng, tôn giáo, thành phần, địa vị xã hội,... nếu có hành vi vi phạm pháp luật thì đều bị xử lí theo quy định của pháp luật. </a:t>
            </a:r>
            <a:endParaRPr lang="en-US" altLang="vi-VN" sz="2200">
              <a:latin typeface="Arial" panose="020B0604020202020204" pitchFamily="34" charset="0"/>
            </a:endParaRPr>
          </a:p>
        </p:txBody>
      </p:sp>
      <p:sp>
        <p:nvSpPr>
          <p:cNvPr id="100355" name="Title 1"/>
          <p:cNvSpPr txBox="1"/>
          <p:nvPr/>
        </p:nvSpPr>
        <p:spPr>
          <a:xfrm>
            <a:off x="1165225" y="122238"/>
            <a:ext cx="7262813" cy="512762"/>
          </a:xfrm>
          <a:prstGeom prst="rect">
            <a:avLst/>
          </a:prstGeom>
          <a:noFill/>
          <a:ln w="9525">
            <a:noFill/>
          </a:ln>
        </p:spPr>
        <p:txBody>
          <a:bodyPr lIns="68580" tIns="34290" rIns="68580" bIns="34290" anchor="ctr" anchorCtr="0"/>
          <a:p>
            <a:pPr algn="ctr" defTabSz="685800">
              <a:lnSpc>
                <a:spcPct val="70000"/>
              </a:lnSpc>
              <a:buClrTx/>
              <a:buFontTx/>
            </a:pPr>
            <a:r>
              <a:rPr lang="en-US" altLang="vi-VN" sz="2100" b="1">
                <a:solidFill>
                  <a:srgbClr val="FF0000"/>
                </a:solidFill>
                <a:latin typeface="Arial" panose="020B0604020202020204" pitchFamily="34" charset="0"/>
                <a:ea typeface="等线"/>
              </a:rPr>
              <a:t>CÔNG DÂN BÌNH ĐẲNG VỀ TRÁCH NHIỆM PHÁP LÝ</a:t>
            </a:r>
            <a:endParaRPr lang="en-US" altLang="vi-VN" sz="2100" b="1">
              <a:solidFill>
                <a:srgbClr val="FF0000"/>
              </a:solidFill>
              <a:latin typeface="Arial" panose="020B0604020202020204" pitchFamily="34" charset="0"/>
              <a:ea typeface="等线"/>
            </a:endParaRPr>
          </a:p>
        </p:txBody>
      </p:sp>
      <p:sp>
        <p:nvSpPr>
          <p:cNvPr id="100357" name="Rounded Rectangle 3"/>
          <p:cNvSpPr/>
          <p:nvPr/>
        </p:nvSpPr>
        <p:spPr>
          <a:xfrm>
            <a:off x="4689475" y="1536700"/>
            <a:ext cx="4062413" cy="2330450"/>
          </a:xfrm>
          <a:prstGeom prst="roundRect">
            <a:avLst>
              <a:gd name="adj" fmla="val 16667"/>
            </a:avLst>
          </a:prstGeom>
          <a:solidFill>
            <a:srgbClr val="2B5B5A"/>
          </a:solidFill>
          <a:ln w="12700" cap="flat" cmpd="sng">
            <a:solidFill>
              <a:srgbClr val="54989F"/>
            </a:solidFill>
            <a:prstDash val="solid"/>
            <a:miter/>
            <a:headEnd type="none" w="med" len="med"/>
            <a:tailEnd type="none" w="med" len="med"/>
          </a:ln>
        </p:spPr>
        <p:txBody>
          <a:bodyPr lIns="68580" tIns="34290" rIns="68580" bIns="34290" anchor="ctr" anchorCtr="0"/>
          <a:p>
            <a:pPr algn="ctr" defTabSz="685800">
              <a:buClrTx/>
              <a:buFontTx/>
              <a:buNone/>
            </a:pPr>
            <a:r>
              <a:rPr lang="vi-VN" altLang="en-US" sz="1800" dirty="0">
                <a:solidFill>
                  <a:srgbClr val="FFFFFF"/>
                </a:solidFill>
                <a:latin typeface="Open Sans" pitchFamily="34" charset="0"/>
                <a:ea typeface="等线"/>
              </a:rPr>
              <a:t>VD: </a:t>
            </a:r>
            <a:endParaRPr lang="vi-VN" altLang="en-US" sz="1800" dirty="0">
              <a:solidFill>
                <a:srgbClr val="FFFFFF"/>
              </a:solidFill>
              <a:latin typeface="Open Sans" pitchFamily="34" charset="0"/>
              <a:ea typeface="等线"/>
            </a:endParaRPr>
          </a:p>
          <a:p>
            <a:pPr algn="just" defTabSz="685800">
              <a:buClrTx/>
              <a:buFontTx/>
              <a:buNone/>
            </a:pPr>
            <a:r>
              <a:rPr lang="vi-VN" altLang="en-US" sz="1800" dirty="0">
                <a:solidFill>
                  <a:srgbClr val="FFFFFF"/>
                </a:solidFill>
                <a:latin typeface="Open Sans" pitchFamily="34" charset="0"/>
                <a:ea typeface="等线"/>
              </a:rPr>
              <a:t>- PL Quy định phạt từ 200.000 – 300.000 đồng với lỗi không đội nón bảo hiểm khi tham gia giao thông. </a:t>
            </a:r>
            <a:endParaRPr lang="vi-VN" altLang="en-US" sz="1800" dirty="0">
              <a:solidFill>
                <a:srgbClr val="FFFFFF"/>
              </a:solidFill>
              <a:latin typeface="Open Sans" pitchFamily="34" charset="0"/>
              <a:ea typeface="等线"/>
            </a:endParaRPr>
          </a:p>
          <a:p>
            <a:pPr algn="just" defTabSz="685800">
              <a:buClrTx/>
              <a:buFontTx/>
              <a:buNone/>
            </a:pPr>
            <a:r>
              <a:rPr lang="vi-VN" altLang="en-US" sz="1800" dirty="0">
                <a:solidFill>
                  <a:srgbClr val="FFFFFF"/>
                </a:solidFill>
                <a:latin typeface="Open Sans" pitchFamily="34" charset="0"/>
                <a:ea typeface="等线"/>
              </a:rPr>
              <a:t>=&gt; Bất kì ai vi phạm đều phải đóng phạt theo quy định của PL.</a:t>
            </a:r>
            <a:endParaRPr lang="vi-VN" altLang="en-US" sz="1800" dirty="0">
              <a:solidFill>
                <a:srgbClr val="FFFFFF"/>
              </a:solidFill>
              <a:latin typeface="Open Sans" pitchFamily="34" charset="0"/>
              <a:ea typeface="等线"/>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0354"/>
                                        </p:tgtEl>
                                        <p:attrNameLst>
                                          <p:attrName>style.visibility</p:attrName>
                                        </p:attrNameLst>
                                      </p:cBhvr>
                                      <p:to>
                                        <p:strVal val="visible"/>
                                      </p:to>
                                    </p:set>
                                    <p:animEffect transition="in" filter="circle(in)">
                                      <p:cBhvr>
                                        <p:cTn id="7" dur="2000"/>
                                        <p:tgtEl>
                                          <p:spTgt spid="10035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00357"/>
                                        </p:tgtEl>
                                        <p:attrNameLst>
                                          <p:attrName>style.visibility</p:attrName>
                                        </p:attrNameLst>
                                      </p:cBhvr>
                                      <p:to>
                                        <p:strVal val="visible"/>
                                      </p:to>
                                    </p:set>
                                    <p:animEffect transition="in" filter="strips(downLeft)">
                                      <p:cBhvr>
                                        <p:cTn id="12" dur="500"/>
                                        <p:tgtEl>
                                          <p:spTgt spid="1003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4" grpId="0"/>
      <p:bldP spid="10035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02" name="Rectangle 6"/>
          <p:cNvSpPr/>
          <p:nvPr/>
        </p:nvSpPr>
        <p:spPr>
          <a:xfrm>
            <a:off x="560388" y="1293813"/>
            <a:ext cx="3430587" cy="3070225"/>
          </a:xfrm>
          <a:prstGeom prst="rect">
            <a:avLst/>
          </a:prstGeom>
          <a:noFill/>
          <a:ln w="9525">
            <a:noFill/>
          </a:ln>
        </p:spPr>
        <p:txBody>
          <a:bodyPr lIns="68580" tIns="34290" rIns="68580" bIns="34290" anchor="ctr" anchorCtr="0">
            <a:spAutoFit/>
          </a:bodyPr>
          <a:p>
            <a:pPr algn="just" defTabSz="685800">
              <a:buClrTx/>
              <a:buFontTx/>
              <a:buNone/>
            </a:pPr>
            <a:r>
              <a:rPr lang="en-US" altLang="x-none" sz="2400" b="1">
                <a:solidFill>
                  <a:srgbClr val="1C3C54"/>
                </a:solidFill>
                <a:latin typeface="Times New Roman" panose="02020603050405020304" pitchFamily="18" charset="0"/>
                <a:ea typeface="等线"/>
                <a:sym typeface="Wingdings" panose="05000000000000000000" pitchFamily="2" charset="2"/>
              </a:rPr>
              <a:t> </a:t>
            </a:r>
            <a:r>
              <a:rPr lang="en-US" altLang="vi-VN" sz="2400">
                <a:solidFill>
                  <a:srgbClr val="2B5B5A"/>
                </a:solidFill>
                <a:latin typeface="Calibri" panose="020F0502020204030204" pitchFamily="34" charset="0"/>
                <a:ea typeface="等线"/>
              </a:rPr>
              <a:t>- </a:t>
            </a:r>
            <a:r>
              <a:rPr lang="en-US" altLang="vi-VN" sz="2400" err="1">
                <a:solidFill>
                  <a:srgbClr val="2B5B5A"/>
                </a:solidFill>
                <a:latin typeface="Calibri" panose="020F0502020204030204" pitchFamily="34" charset="0"/>
                <a:ea typeface="等线"/>
              </a:rPr>
              <a:t>Công</a:t>
            </a:r>
            <a:r>
              <a:rPr lang="en-US" altLang="vi-VN" sz="2400">
                <a:solidFill>
                  <a:srgbClr val="2B5B5A"/>
                </a:solidFill>
                <a:latin typeface="Calibri" panose="020F0502020204030204" pitchFamily="34" charset="0"/>
                <a:ea typeface="等线"/>
              </a:rPr>
              <a:t> </a:t>
            </a:r>
            <a:r>
              <a:rPr lang="en-US" altLang="vi-VN" sz="2400" err="1">
                <a:solidFill>
                  <a:srgbClr val="2B5B5A"/>
                </a:solidFill>
                <a:latin typeface="Calibri" panose="020F0502020204030204" pitchFamily="34" charset="0"/>
                <a:ea typeface="等线"/>
              </a:rPr>
              <a:t>dân</a:t>
            </a:r>
            <a:r>
              <a:rPr lang="en-US" altLang="vi-VN" sz="2400">
                <a:solidFill>
                  <a:srgbClr val="2B5B5A"/>
                </a:solidFill>
                <a:latin typeface="Calibri" panose="020F0502020204030204" pitchFamily="34" charset="0"/>
                <a:ea typeface="等线"/>
              </a:rPr>
              <a:t> </a:t>
            </a:r>
            <a:r>
              <a:rPr lang="en-US" altLang="vi-VN" sz="2400" err="1">
                <a:solidFill>
                  <a:srgbClr val="2B5B5A"/>
                </a:solidFill>
                <a:latin typeface="Calibri" panose="020F0502020204030204" pitchFamily="34" charset="0"/>
                <a:ea typeface="等线"/>
              </a:rPr>
              <a:t>dù</a:t>
            </a:r>
            <a:r>
              <a:rPr lang="en-US" altLang="vi-VN" sz="2400">
                <a:solidFill>
                  <a:srgbClr val="2B5B5A"/>
                </a:solidFill>
                <a:latin typeface="Calibri" panose="020F0502020204030204" pitchFamily="34" charset="0"/>
                <a:ea typeface="等线"/>
              </a:rPr>
              <a:t> ở </a:t>
            </a:r>
            <a:r>
              <a:rPr lang="en-US" altLang="vi-VN" sz="2400" err="1">
                <a:solidFill>
                  <a:srgbClr val="2B5B5A"/>
                </a:solidFill>
                <a:latin typeface="Calibri" panose="020F0502020204030204" pitchFamily="34" charset="0"/>
                <a:ea typeface="等线"/>
              </a:rPr>
              <a:t>địa</a:t>
            </a:r>
            <a:r>
              <a:rPr lang="en-US" altLang="vi-VN" sz="2400">
                <a:solidFill>
                  <a:srgbClr val="2B5B5A"/>
                </a:solidFill>
                <a:latin typeface="Calibri" panose="020F0502020204030204" pitchFamily="34" charset="0"/>
                <a:ea typeface="等线"/>
              </a:rPr>
              <a:t> </a:t>
            </a:r>
            <a:r>
              <a:rPr lang="en-US" altLang="vi-VN" sz="2400" err="1">
                <a:solidFill>
                  <a:srgbClr val="2B5B5A"/>
                </a:solidFill>
                <a:latin typeface="Calibri" panose="020F0502020204030204" pitchFamily="34" charset="0"/>
                <a:ea typeface="等线"/>
              </a:rPr>
              <a:t>vị</a:t>
            </a:r>
            <a:r>
              <a:rPr lang="en-US" altLang="vi-VN" sz="2400">
                <a:solidFill>
                  <a:srgbClr val="2B5B5A"/>
                </a:solidFill>
                <a:latin typeface="Calibri" panose="020F0502020204030204" pitchFamily="34" charset="0"/>
                <a:ea typeface="等线"/>
              </a:rPr>
              <a:t> </a:t>
            </a:r>
            <a:r>
              <a:rPr lang="en-US" altLang="vi-VN" sz="2400" err="1">
                <a:solidFill>
                  <a:srgbClr val="2B5B5A"/>
                </a:solidFill>
                <a:latin typeface="Calibri" panose="020F0502020204030204" pitchFamily="34" charset="0"/>
                <a:ea typeface="等线"/>
              </a:rPr>
              <a:t>nào</a:t>
            </a:r>
            <a:r>
              <a:rPr lang="en-US" altLang="vi-VN" sz="2400">
                <a:solidFill>
                  <a:srgbClr val="2B5B5A"/>
                </a:solidFill>
                <a:latin typeface="Calibri" panose="020F0502020204030204" pitchFamily="34" charset="0"/>
                <a:ea typeface="等线"/>
              </a:rPr>
              <a:t>, </a:t>
            </a:r>
            <a:r>
              <a:rPr lang="en-US" altLang="vi-VN" sz="2400" err="1">
                <a:solidFill>
                  <a:srgbClr val="2B5B5A"/>
                </a:solidFill>
                <a:latin typeface="Calibri" panose="020F0502020204030204" pitchFamily="34" charset="0"/>
                <a:ea typeface="等线"/>
              </a:rPr>
              <a:t>làm</a:t>
            </a:r>
            <a:r>
              <a:rPr lang="en-US" altLang="vi-VN" sz="2400">
                <a:solidFill>
                  <a:srgbClr val="2B5B5A"/>
                </a:solidFill>
                <a:latin typeface="Calibri" panose="020F0502020204030204" pitchFamily="34" charset="0"/>
                <a:ea typeface="等线"/>
              </a:rPr>
              <a:t> </a:t>
            </a:r>
            <a:r>
              <a:rPr lang="en-US" altLang="vi-VN" sz="2400" err="1">
                <a:solidFill>
                  <a:srgbClr val="2B5B5A"/>
                </a:solidFill>
                <a:latin typeface="Calibri" panose="020F0502020204030204" pitchFamily="34" charset="0"/>
                <a:ea typeface="等线"/>
              </a:rPr>
              <a:t>nghề</a:t>
            </a:r>
            <a:r>
              <a:rPr lang="en-US" altLang="vi-VN" sz="2400">
                <a:solidFill>
                  <a:srgbClr val="2B5B5A"/>
                </a:solidFill>
                <a:latin typeface="Calibri" panose="020F0502020204030204" pitchFamily="34" charset="0"/>
                <a:ea typeface="等线"/>
              </a:rPr>
              <a:t> </a:t>
            </a:r>
            <a:r>
              <a:rPr lang="en-US" altLang="vi-VN" sz="2400" err="1">
                <a:solidFill>
                  <a:srgbClr val="2B5B5A"/>
                </a:solidFill>
                <a:latin typeface="Calibri" panose="020F0502020204030204" pitchFamily="34" charset="0"/>
                <a:ea typeface="等线"/>
              </a:rPr>
              <a:t>gì</a:t>
            </a:r>
            <a:r>
              <a:rPr lang="en-US" altLang="vi-VN" sz="2400">
                <a:solidFill>
                  <a:srgbClr val="2B5B5A"/>
                </a:solidFill>
                <a:latin typeface="Calibri" panose="020F0502020204030204" pitchFamily="34" charset="0"/>
                <a:ea typeface="等线"/>
              </a:rPr>
              <a:t> </a:t>
            </a:r>
            <a:r>
              <a:rPr lang="en-US" altLang="vi-VN" sz="2400" err="1">
                <a:solidFill>
                  <a:srgbClr val="2B5B5A"/>
                </a:solidFill>
                <a:latin typeface="Calibri" panose="020F0502020204030204" pitchFamily="34" charset="0"/>
                <a:ea typeface="等线"/>
              </a:rPr>
              <a:t>khi</a:t>
            </a:r>
            <a:r>
              <a:rPr lang="en-US" altLang="vi-VN" sz="2400">
                <a:solidFill>
                  <a:srgbClr val="2B5B5A"/>
                </a:solidFill>
                <a:latin typeface="Calibri" panose="020F0502020204030204" pitchFamily="34" charset="0"/>
                <a:ea typeface="等线"/>
              </a:rPr>
              <a:t> vi </a:t>
            </a:r>
            <a:r>
              <a:rPr lang="en-US" altLang="vi-VN" sz="2400" err="1">
                <a:solidFill>
                  <a:srgbClr val="2B5B5A"/>
                </a:solidFill>
                <a:latin typeface="Calibri" panose="020F0502020204030204" pitchFamily="34" charset="0"/>
                <a:ea typeface="等线"/>
              </a:rPr>
              <a:t>phạm</a:t>
            </a:r>
            <a:r>
              <a:rPr lang="en-US" altLang="vi-VN" sz="2400">
                <a:solidFill>
                  <a:srgbClr val="2B5B5A"/>
                </a:solidFill>
                <a:latin typeface="Calibri" panose="020F0502020204030204" pitchFamily="34" charset="0"/>
                <a:ea typeface="等线"/>
              </a:rPr>
              <a:t> </a:t>
            </a:r>
            <a:r>
              <a:rPr lang="en-US" altLang="vi-VN" sz="2400" err="1">
                <a:solidFill>
                  <a:srgbClr val="2B5B5A"/>
                </a:solidFill>
                <a:latin typeface="Calibri" panose="020F0502020204030204" pitchFamily="34" charset="0"/>
                <a:ea typeface="等线"/>
              </a:rPr>
              <a:t>pháp</a:t>
            </a:r>
            <a:r>
              <a:rPr lang="en-US" altLang="vi-VN" sz="2400">
                <a:solidFill>
                  <a:srgbClr val="2B5B5A"/>
                </a:solidFill>
                <a:latin typeface="Calibri" panose="020F0502020204030204" pitchFamily="34" charset="0"/>
                <a:ea typeface="等线"/>
              </a:rPr>
              <a:t> </a:t>
            </a:r>
            <a:r>
              <a:rPr lang="en-US" altLang="vi-VN" sz="2400" err="1">
                <a:solidFill>
                  <a:srgbClr val="2B5B5A"/>
                </a:solidFill>
                <a:latin typeface="Calibri" panose="020F0502020204030204" pitchFamily="34" charset="0"/>
                <a:ea typeface="等线"/>
              </a:rPr>
              <a:t>luật</a:t>
            </a:r>
            <a:r>
              <a:rPr lang="en-US" altLang="vi-VN" sz="2400">
                <a:solidFill>
                  <a:srgbClr val="2B5B5A"/>
                </a:solidFill>
                <a:latin typeface="Calibri" panose="020F0502020204030204" pitchFamily="34" charset="0"/>
                <a:ea typeface="等线"/>
              </a:rPr>
              <a:t> </a:t>
            </a:r>
            <a:r>
              <a:rPr lang="en-US" altLang="vi-VN" sz="2400" err="1">
                <a:solidFill>
                  <a:srgbClr val="2B5B5A"/>
                </a:solidFill>
                <a:latin typeface="Calibri" panose="020F0502020204030204" pitchFamily="34" charset="0"/>
                <a:ea typeface="等线"/>
              </a:rPr>
              <a:t>đều</a:t>
            </a:r>
            <a:r>
              <a:rPr lang="en-US" altLang="vi-VN" sz="2400">
                <a:solidFill>
                  <a:srgbClr val="2B5B5A"/>
                </a:solidFill>
                <a:latin typeface="Calibri" panose="020F0502020204030204" pitchFamily="34" charset="0"/>
                <a:ea typeface="等线"/>
              </a:rPr>
              <a:t> </a:t>
            </a:r>
            <a:r>
              <a:rPr lang="en-US" altLang="vi-VN" sz="2400" err="1">
                <a:solidFill>
                  <a:srgbClr val="2B5B5A"/>
                </a:solidFill>
                <a:latin typeface="Calibri" panose="020F0502020204030204" pitchFamily="34" charset="0"/>
                <a:ea typeface="等线"/>
              </a:rPr>
              <a:t>phải</a:t>
            </a:r>
            <a:r>
              <a:rPr lang="en-US" altLang="vi-VN" sz="2400">
                <a:solidFill>
                  <a:srgbClr val="2B5B5A"/>
                </a:solidFill>
                <a:latin typeface="Calibri" panose="020F0502020204030204" pitchFamily="34" charset="0"/>
                <a:ea typeface="等线"/>
              </a:rPr>
              <a:t> </a:t>
            </a:r>
            <a:r>
              <a:rPr lang="en-US" altLang="vi-VN" sz="2400" err="1">
                <a:solidFill>
                  <a:srgbClr val="2B5B5A"/>
                </a:solidFill>
                <a:latin typeface="Calibri" panose="020F0502020204030204" pitchFamily="34" charset="0"/>
                <a:ea typeface="等线"/>
              </a:rPr>
              <a:t>chịu</a:t>
            </a:r>
            <a:r>
              <a:rPr lang="en-US" altLang="vi-VN" sz="2400">
                <a:solidFill>
                  <a:srgbClr val="2B5B5A"/>
                </a:solidFill>
                <a:latin typeface="Calibri" panose="020F0502020204030204" pitchFamily="34" charset="0"/>
                <a:ea typeface="等线"/>
              </a:rPr>
              <a:t> </a:t>
            </a:r>
            <a:r>
              <a:rPr lang="en-US" altLang="vi-VN" sz="2400" err="1">
                <a:solidFill>
                  <a:srgbClr val="2B5B5A"/>
                </a:solidFill>
                <a:latin typeface="Calibri" panose="020F0502020204030204" pitchFamily="34" charset="0"/>
                <a:ea typeface="等线"/>
              </a:rPr>
              <a:t>trách</a:t>
            </a:r>
            <a:r>
              <a:rPr lang="en-US" altLang="vi-VN" sz="2400">
                <a:solidFill>
                  <a:srgbClr val="2B5B5A"/>
                </a:solidFill>
                <a:latin typeface="Calibri" panose="020F0502020204030204" pitchFamily="34" charset="0"/>
                <a:ea typeface="等线"/>
              </a:rPr>
              <a:t> </a:t>
            </a:r>
            <a:r>
              <a:rPr lang="en-US" altLang="vi-VN" sz="2400" err="1">
                <a:solidFill>
                  <a:srgbClr val="2B5B5A"/>
                </a:solidFill>
                <a:latin typeface="Calibri" panose="020F0502020204030204" pitchFamily="34" charset="0"/>
                <a:ea typeface="等线"/>
              </a:rPr>
              <a:t>nhiệm</a:t>
            </a:r>
            <a:r>
              <a:rPr lang="en-US" altLang="vi-VN" sz="2400">
                <a:solidFill>
                  <a:srgbClr val="2B5B5A"/>
                </a:solidFill>
                <a:latin typeface="Calibri" panose="020F0502020204030204" pitchFamily="34" charset="0"/>
                <a:ea typeface="等线"/>
              </a:rPr>
              <a:t> </a:t>
            </a:r>
            <a:r>
              <a:rPr lang="en-US" altLang="vi-VN" sz="2400" err="1">
                <a:solidFill>
                  <a:srgbClr val="2B5B5A"/>
                </a:solidFill>
                <a:latin typeface="Calibri" panose="020F0502020204030204" pitchFamily="34" charset="0"/>
                <a:ea typeface="等线"/>
              </a:rPr>
              <a:t>pháp</a:t>
            </a:r>
            <a:r>
              <a:rPr lang="en-US" altLang="vi-VN" sz="2400">
                <a:solidFill>
                  <a:srgbClr val="2B5B5A"/>
                </a:solidFill>
                <a:latin typeface="Calibri" panose="020F0502020204030204" pitchFamily="34" charset="0"/>
                <a:ea typeface="等线"/>
              </a:rPr>
              <a:t> </a:t>
            </a:r>
            <a:r>
              <a:rPr lang="en-US" altLang="vi-VN" sz="2400" err="1">
                <a:solidFill>
                  <a:srgbClr val="2B5B5A"/>
                </a:solidFill>
                <a:latin typeface="Calibri" panose="020F0502020204030204" pitchFamily="34" charset="0"/>
                <a:ea typeface="等线"/>
              </a:rPr>
              <a:t>lý</a:t>
            </a:r>
            <a:r>
              <a:rPr lang="en-US" altLang="vi-VN" sz="2400">
                <a:solidFill>
                  <a:srgbClr val="2B5B5A"/>
                </a:solidFill>
                <a:latin typeface="Calibri" panose="020F0502020204030204" pitchFamily="34" charset="0"/>
                <a:ea typeface="等线"/>
              </a:rPr>
              <a:t> </a:t>
            </a:r>
            <a:r>
              <a:rPr lang="en-US" altLang="vi-VN" sz="2400" err="1">
                <a:solidFill>
                  <a:srgbClr val="2B5B5A"/>
                </a:solidFill>
                <a:latin typeface="Calibri" panose="020F0502020204030204" pitchFamily="34" charset="0"/>
                <a:ea typeface="等线"/>
              </a:rPr>
              <a:t>theo</a:t>
            </a:r>
            <a:r>
              <a:rPr lang="en-US" altLang="vi-VN" sz="2400">
                <a:solidFill>
                  <a:srgbClr val="2B5B5A"/>
                </a:solidFill>
                <a:latin typeface="Calibri" panose="020F0502020204030204" pitchFamily="34" charset="0"/>
                <a:ea typeface="等线"/>
              </a:rPr>
              <a:t> </a:t>
            </a:r>
            <a:r>
              <a:rPr lang="en-US" altLang="vi-VN" sz="2400" err="1">
                <a:solidFill>
                  <a:srgbClr val="2B5B5A"/>
                </a:solidFill>
                <a:latin typeface="Calibri" panose="020F0502020204030204" pitchFamily="34" charset="0"/>
                <a:ea typeface="等线"/>
              </a:rPr>
              <a:t>quy</a:t>
            </a:r>
            <a:r>
              <a:rPr lang="en-US" altLang="vi-VN" sz="2400">
                <a:solidFill>
                  <a:srgbClr val="2B5B5A"/>
                </a:solidFill>
                <a:latin typeface="Calibri" panose="020F0502020204030204" pitchFamily="34" charset="0"/>
                <a:ea typeface="等线"/>
              </a:rPr>
              <a:t> </a:t>
            </a:r>
            <a:r>
              <a:rPr lang="en-US" altLang="vi-VN" sz="2400" err="1">
                <a:solidFill>
                  <a:srgbClr val="2B5B5A"/>
                </a:solidFill>
                <a:latin typeface="Calibri" panose="020F0502020204030204" pitchFamily="34" charset="0"/>
                <a:ea typeface="等线"/>
              </a:rPr>
              <a:t>định</a:t>
            </a:r>
            <a:r>
              <a:rPr lang="en-US" altLang="vi-VN" sz="2400">
                <a:solidFill>
                  <a:srgbClr val="2B5B5A"/>
                </a:solidFill>
                <a:latin typeface="Calibri" panose="020F0502020204030204" pitchFamily="34" charset="0"/>
                <a:ea typeface="等线"/>
              </a:rPr>
              <a:t> </a:t>
            </a:r>
            <a:r>
              <a:rPr lang="en-US" altLang="vi-VN" sz="2400" err="1">
                <a:solidFill>
                  <a:srgbClr val="2B5B5A"/>
                </a:solidFill>
                <a:latin typeface="Calibri" panose="020F0502020204030204" pitchFamily="34" charset="0"/>
                <a:ea typeface="等线"/>
              </a:rPr>
              <a:t>của</a:t>
            </a:r>
            <a:r>
              <a:rPr lang="en-US" altLang="vi-VN" sz="2400">
                <a:solidFill>
                  <a:srgbClr val="2B5B5A"/>
                </a:solidFill>
                <a:latin typeface="Calibri" panose="020F0502020204030204" pitchFamily="34" charset="0"/>
                <a:ea typeface="等线"/>
              </a:rPr>
              <a:t> </a:t>
            </a:r>
            <a:r>
              <a:rPr lang="en-US" altLang="vi-VN" sz="2400" err="1">
                <a:solidFill>
                  <a:srgbClr val="2B5B5A"/>
                </a:solidFill>
                <a:latin typeface="Calibri" panose="020F0502020204030204" pitchFamily="34" charset="0"/>
                <a:ea typeface="等线"/>
              </a:rPr>
              <a:t>pháp</a:t>
            </a:r>
            <a:r>
              <a:rPr lang="en-US" altLang="vi-VN" sz="2400">
                <a:solidFill>
                  <a:srgbClr val="2B5B5A"/>
                </a:solidFill>
                <a:latin typeface="Calibri" panose="020F0502020204030204" pitchFamily="34" charset="0"/>
                <a:ea typeface="等线"/>
              </a:rPr>
              <a:t> </a:t>
            </a:r>
            <a:r>
              <a:rPr lang="en-US" altLang="vi-VN" sz="2400" err="1">
                <a:solidFill>
                  <a:srgbClr val="2B5B5A"/>
                </a:solidFill>
                <a:latin typeface="Calibri" panose="020F0502020204030204" pitchFamily="34" charset="0"/>
                <a:ea typeface="等线"/>
              </a:rPr>
              <a:t>luật</a:t>
            </a:r>
            <a:r>
              <a:rPr lang="en-US" altLang="vi-VN" sz="2400">
                <a:solidFill>
                  <a:srgbClr val="2B5B5A"/>
                </a:solidFill>
                <a:latin typeface="Calibri" panose="020F0502020204030204" pitchFamily="34" charset="0"/>
                <a:ea typeface="等线"/>
              </a:rPr>
              <a:t> (</a:t>
            </a:r>
            <a:r>
              <a:rPr lang="en-US" altLang="vi-VN" sz="2400" err="1">
                <a:solidFill>
                  <a:srgbClr val="2B5B5A"/>
                </a:solidFill>
                <a:latin typeface="Calibri" panose="020F0502020204030204" pitchFamily="34" charset="0"/>
                <a:ea typeface="等线"/>
              </a:rPr>
              <a:t>trách</a:t>
            </a:r>
            <a:r>
              <a:rPr lang="en-US" altLang="vi-VN" sz="2400">
                <a:solidFill>
                  <a:srgbClr val="2B5B5A"/>
                </a:solidFill>
                <a:latin typeface="Calibri" panose="020F0502020204030204" pitchFamily="34" charset="0"/>
                <a:ea typeface="等线"/>
              </a:rPr>
              <a:t> </a:t>
            </a:r>
            <a:r>
              <a:rPr lang="en-US" altLang="vi-VN" sz="2400" err="1">
                <a:solidFill>
                  <a:srgbClr val="2B5B5A"/>
                </a:solidFill>
                <a:latin typeface="Calibri" panose="020F0502020204030204" pitchFamily="34" charset="0"/>
                <a:ea typeface="等线"/>
              </a:rPr>
              <a:t>nhiệm</a:t>
            </a:r>
            <a:r>
              <a:rPr lang="en-US" altLang="vi-VN" sz="2400">
                <a:solidFill>
                  <a:srgbClr val="2B5B5A"/>
                </a:solidFill>
                <a:latin typeface="Calibri" panose="020F0502020204030204" pitchFamily="34" charset="0"/>
                <a:ea typeface="等线"/>
              </a:rPr>
              <a:t> </a:t>
            </a:r>
            <a:r>
              <a:rPr lang="en-US" altLang="vi-VN" sz="2400" err="1">
                <a:solidFill>
                  <a:srgbClr val="2B5B5A"/>
                </a:solidFill>
                <a:latin typeface="Calibri" panose="020F0502020204030204" pitchFamily="34" charset="0"/>
                <a:ea typeface="等线"/>
              </a:rPr>
              <a:t>hành</a:t>
            </a:r>
            <a:r>
              <a:rPr lang="en-US" altLang="vi-VN" sz="2400">
                <a:solidFill>
                  <a:srgbClr val="2B5B5A"/>
                </a:solidFill>
                <a:latin typeface="Calibri" panose="020F0502020204030204" pitchFamily="34" charset="0"/>
                <a:ea typeface="等线"/>
              </a:rPr>
              <a:t> </a:t>
            </a:r>
            <a:r>
              <a:rPr lang="en-US" altLang="vi-VN" sz="2400" err="1">
                <a:solidFill>
                  <a:srgbClr val="2B5B5A"/>
                </a:solidFill>
                <a:latin typeface="Calibri" panose="020F0502020204030204" pitchFamily="34" charset="0"/>
                <a:ea typeface="等线"/>
              </a:rPr>
              <a:t>chính</a:t>
            </a:r>
            <a:r>
              <a:rPr lang="en-US" altLang="vi-VN" sz="2400">
                <a:solidFill>
                  <a:srgbClr val="2B5B5A"/>
                </a:solidFill>
                <a:latin typeface="Calibri" panose="020F0502020204030204" pitchFamily="34" charset="0"/>
                <a:ea typeface="等线"/>
              </a:rPr>
              <a:t>, </a:t>
            </a:r>
            <a:r>
              <a:rPr lang="en-US" altLang="vi-VN" sz="2400" err="1">
                <a:solidFill>
                  <a:srgbClr val="2B5B5A"/>
                </a:solidFill>
                <a:latin typeface="Calibri" panose="020F0502020204030204" pitchFamily="34" charset="0"/>
                <a:ea typeface="等线"/>
              </a:rPr>
              <a:t>dân</a:t>
            </a:r>
            <a:r>
              <a:rPr lang="en-US" altLang="vi-VN" sz="2400">
                <a:solidFill>
                  <a:srgbClr val="2B5B5A"/>
                </a:solidFill>
                <a:latin typeface="Calibri" panose="020F0502020204030204" pitchFamily="34" charset="0"/>
                <a:ea typeface="等线"/>
              </a:rPr>
              <a:t> </a:t>
            </a:r>
            <a:r>
              <a:rPr lang="en-US" altLang="vi-VN" sz="2400" err="1">
                <a:solidFill>
                  <a:srgbClr val="2B5B5A"/>
                </a:solidFill>
                <a:latin typeface="Calibri" panose="020F0502020204030204" pitchFamily="34" charset="0"/>
                <a:ea typeface="等线"/>
              </a:rPr>
              <a:t>sự</a:t>
            </a:r>
            <a:r>
              <a:rPr lang="en-US" altLang="vi-VN" sz="2400">
                <a:solidFill>
                  <a:srgbClr val="2B5B5A"/>
                </a:solidFill>
                <a:latin typeface="Calibri" panose="020F0502020204030204" pitchFamily="34" charset="0"/>
                <a:ea typeface="等线"/>
              </a:rPr>
              <a:t>, </a:t>
            </a:r>
            <a:r>
              <a:rPr lang="en-US" altLang="vi-VN" sz="2400" err="1">
                <a:solidFill>
                  <a:srgbClr val="2B5B5A"/>
                </a:solidFill>
                <a:latin typeface="Calibri" panose="020F0502020204030204" pitchFamily="34" charset="0"/>
                <a:ea typeface="等线"/>
              </a:rPr>
              <a:t>hình</a:t>
            </a:r>
            <a:r>
              <a:rPr lang="en-US" altLang="vi-VN" sz="2400">
                <a:solidFill>
                  <a:srgbClr val="2B5B5A"/>
                </a:solidFill>
                <a:latin typeface="Calibri" panose="020F0502020204030204" pitchFamily="34" charset="0"/>
                <a:ea typeface="等线"/>
              </a:rPr>
              <a:t> </a:t>
            </a:r>
            <a:r>
              <a:rPr lang="en-US" altLang="vi-VN" sz="2400" err="1">
                <a:solidFill>
                  <a:srgbClr val="2B5B5A"/>
                </a:solidFill>
                <a:latin typeface="Calibri" panose="020F0502020204030204" pitchFamily="34" charset="0"/>
                <a:ea typeface="等线"/>
              </a:rPr>
              <a:t>sự</a:t>
            </a:r>
            <a:r>
              <a:rPr lang="en-US" altLang="vi-VN" sz="2400">
                <a:solidFill>
                  <a:srgbClr val="2B5B5A"/>
                </a:solidFill>
                <a:latin typeface="Calibri" panose="020F0502020204030204" pitchFamily="34" charset="0"/>
                <a:ea typeface="等线"/>
              </a:rPr>
              <a:t>, </a:t>
            </a:r>
            <a:r>
              <a:rPr lang="en-US" altLang="vi-VN" sz="2400" err="1">
                <a:solidFill>
                  <a:srgbClr val="2B5B5A"/>
                </a:solidFill>
                <a:latin typeface="Calibri" panose="020F0502020204030204" pitchFamily="34" charset="0"/>
                <a:ea typeface="等线"/>
              </a:rPr>
              <a:t>kỷ</a:t>
            </a:r>
            <a:r>
              <a:rPr lang="en-US" altLang="vi-VN" sz="2400">
                <a:solidFill>
                  <a:srgbClr val="2B5B5A"/>
                </a:solidFill>
                <a:latin typeface="Calibri" panose="020F0502020204030204" pitchFamily="34" charset="0"/>
                <a:ea typeface="等线"/>
              </a:rPr>
              <a:t> </a:t>
            </a:r>
            <a:r>
              <a:rPr lang="en-US" altLang="vi-VN" sz="2400" err="1">
                <a:solidFill>
                  <a:srgbClr val="2B5B5A"/>
                </a:solidFill>
                <a:latin typeface="Calibri" panose="020F0502020204030204" pitchFamily="34" charset="0"/>
                <a:ea typeface="等线"/>
              </a:rPr>
              <a:t>luật</a:t>
            </a:r>
            <a:r>
              <a:rPr lang="en-US" altLang="vi-VN" sz="2400">
                <a:solidFill>
                  <a:srgbClr val="2B5B5A"/>
                </a:solidFill>
                <a:latin typeface="Calibri" panose="020F0502020204030204" pitchFamily="34" charset="0"/>
                <a:ea typeface="等线"/>
              </a:rPr>
              <a:t>) </a:t>
            </a:r>
            <a:endParaRPr lang="en-US" altLang="vi-VN" sz="2400">
              <a:solidFill>
                <a:srgbClr val="2B5B5A"/>
              </a:solidFill>
              <a:latin typeface="Calibri" panose="020F0502020204030204" pitchFamily="34" charset="0"/>
              <a:ea typeface="等线"/>
            </a:endParaRPr>
          </a:p>
        </p:txBody>
      </p:sp>
      <p:sp>
        <p:nvSpPr>
          <p:cNvPr id="102404" name="Title 1"/>
          <p:cNvSpPr txBox="1"/>
          <p:nvPr/>
        </p:nvSpPr>
        <p:spPr>
          <a:xfrm>
            <a:off x="1165225" y="90488"/>
            <a:ext cx="7262813" cy="512762"/>
          </a:xfrm>
          <a:prstGeom prst="rect">
            <a:avLst/>
          </a:prstGeom>
          <a:noFill/>
          <a:ln w="9525">
            <a:noFill/>
          </a:ln>
        </p:spPr>
        <p:txBody>
          <a:bodyPr lIns="68580" tIns="34290" rIns="68580" bIns="34290" anchor="ctr" anchorCtr="0"/>
          <a:p>
            <a:pPr algn="ctr" defTabSz="685800">
              <a:lnSpc>
                <a:spcPct val="70000"/>
              </a:lnSpc>
              <a:buClrTx/>
              <a:buFontTx/>
            </a:pPr>
            <a:r>
              <a:rPr lang="en-US" altLang="vi-VN" sz="2100" b="1">
                <a:solidFill>
                  <a:srgbClr val="FF0000"/>
                </a:solidFill>
                <a:latin typeface="Arial" panose="020B0604020202020204" pitchFamily="34" charset="0"/>
                <a:ea typeface="等线"/>
              </a:rPr>
              <a:t>CÔNG DÂN BÌNH ĐẲNG VỀ TRÁCH NHIỆM PHÁP LÝ</a:t>
            </a:r>
            <a:endParaRPr lang="en-US" altLang="vi-VN" sz="2100" b="1">
              <a:solidFill>
                <a:srgbClr val="FF0000"/>
              </a:solidFill>
              <a:latin typeface="Arial" panose="020B0604020202020204" pitchFamily="34" charset="0"/>
              <a:ea typeface="等线"/>
            </a:endParaRPr>
          </a:p>
        </p:txBody>
      </p:sp>
      <p:sp>
        <p:nvSpPr>
          <p:cNvPr id="102405" name="Rounded Rectangle 1"/>
          <p:cNvSpPr/>
          <p:nvPr/>
        </p:nvSpPr>
        <p:spPr>
          <a:xfrm>
            <a:off x="4797425" y="1098550"/>
            <a:ext cx="3516313" cy="3163888"/>
          </a:xfrm>
          <a:prstGeom prst="roundRect">
            <a:avLst>
              <a:gd name="adj" fmla="val 16667"/>
            </a:avLst>
          </a:prstGeom>
          <a:solidFill>
            <a:srgbClr val="2B5B5A"/>
          </a:solidFill>
          <a:ln w="12700" cap="flat" cmpd="sng">
            <a:solidFill>
              <a:srgbClr val="54989F"/>
            </a:solidFill>
            <a:prstDash val="solid"/>
            <a:miter/>
            <a:headEnd type="none" w="med" len="med"/>
            <a:tailEnd type="none" w="med" len="med"/>
          </a:ln>
        </p:spPr>
        <p:txBody>
          <a:bodyPr lIns="68580" tIns="34290" rIns="68580" bIns="34290" anchor="ctr" anchorCtr="0"/>
          <a:p>
            <a:pPr algn="ctr" defTabSz="685800">
              <a:buClrTx/>
              <a:buFontTx/>
              <a:buNone/>
            </a:pPr>
            <a:r>
              <a:rPr lang="vi-VN" altLang="en-US" sz="1800" dirty="0">
                <a:solidFill>
                  <a:srgbClr val="FFFFFF"/>
                </a:solidFill>
                <a:latin typeface="Open Sans" pitchFamily="34" charset="0"/>
                <a:ea typeface="等线"/>
              </a:rPr>
              <a:t>VD:</a:t>
            </a:r>
            <a:endParaRPr lang="vi-VN" altLang="en-US" sz="1800" dirty="0">
              <a:solidFill>
                <a:srgbClr val="FFFFFF"/>
              </a:solidFill>
              <a:latin typeface="Open Sans" pitchFamily="34" charset="0"/>
              <a:ea typeface="等线"/>
            </a:endParaRPr>
          </a:p>
          <a:p>
            <a:pPr algn="just" defTabSz="685800">
              <a:buClrTx/>
              <a:buFontTx/>
              <a:buNone/>
            </a:pPr>
            <a:r>
              <a:rPr lang="vi-VN" altLang="en-US" sz="1800" dirty="0">
                <a:solidFill>
                  <a:srgbClr val="FFFFFF"/>
                </a:solidFill>
                <a:latin typeface="Open Sans" pitchFamily="34" charset="0"/>
                <a:ea typeface="等线"/>
              </a:rPr>
              <a:t>Toà án xét xử các vụ tham nhũng không phụ thuộc vào người bị xét xử là ai, giữ chức vụ quan trọng như thế nào trong bộ máy nhà nước.</a:t>
            </a:r>
            <a:endParaRPr lang="vi-VN" altLang="en-US" sz="1800" dirty="0">
              <a:solidFill>
                <a:srgbClr val="FFFFFF"/>
              </a:solidFill>
              <a:latin typeface="Open Sans" pitchFamily="34" charset="0"/>
              <a:ea typeface="等线"/>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404"/>
                                        </p:tgtEl>
                                        <p:attrNameLst>
                                          <p:attrName>style.visibility</p:attrName>
                                        </p:attrNameLst>
                                      </p:cBhvr>
                                      <p:to>
                                        <p:strVal val="visible"/>
                                      </p:to>
                                    </p:set>
                                    <p:animEffect transition="in" filter="blinds(horizontal)">
                                      <p:cBhvr>
                                        <p:cTn id="7" dur="500"/>
                                        <p:tgtEl>
                                          <p:spTgt spid="10240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2402"/>
                                        </p:tgtEl>
                                        <p:attrNameLst>
                                          <p:attrName>style.visibility</p:attrName>
                                        </p:attrNameLst>
                                      </p:cBhvr>
                                      <p:to>
                                        <p:strVal val="visible"/>
                                      </p:to>
                                    </p:set>
                                    <p:animEffect transition="in" filter="blinds(horizontal)">
                                      <p:cBhvr>
                                        <p:cTn id="12" dur="500"/>
                                        <p:tgtEl>
                                          <p:spTgt spid="10240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2405"/>
                                        </p:tgtEl>
                                        <p:attrNameLst>
                                          <p:attrName>style.visibility</p:attrName>
                                        </p:attrNameLst>
                                      </p:cBhvr>
                                      <p:to>
                                        <p:strVal val="visible"/>
                                      </p:to>
                                    </p:set>
                                    <p:animEffect transition="in" filter="blinds(horizontal)">
                                      <p:cBhvr>
                                        <p:cTn id="17" dur="500"/>
                                        <p:tgtEl>
                                          <p:spTgt spid="1024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2" grpId="0"/>
      <p:bldP spid="102404" grpId="0"/>
      <p:bldP spid="10240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 name="菱形 25"/>
          <p:cNvSpPr/>
          <p:nvPr/>
        </p:nvSpPr>
        <p:spPr>
          <a:xfrm>
            <a:off x="0" y="0"/>
            <a:ext cx="920750" cy="920750"/>
          </a:xfrm>
          <a:prstGeom prst="diamond">
            <a:avLst/>
          </a:prstGeom>
          <a:solidFill>
            <a:srgbClr val="86AB47"/>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a:ln>
                  <a:noFill/>
                </a:ln>
                <a:solidFill>
                  <a:schemeClr val="lt1"/>
                </a:solidFill>
                <a:effectLst/>
                <a:uLnTx/>
                <a:uFillTx/>
                <a:latin typeface="Microsoft YaHei" pitchFamily="34" charset="-122"/>
                <a:ea typeface="Microsoft YaHei" pitchFamily="34" charset="-122"/>
                <a:cs typeface="+mn-cs"/>
              </a:rPr>
              <a:t>1</a:t>
            </a:r>
            <a:endParaRPr kumimoji="0" lang="en-US" altLang="zh-CN" sz="2400" b="1" i="0" u="none" strike="noStrike" kern="1200" cap="none" spc="0" normalizeH="0" baseline="0" noProof="0">
              <a:ln>
                <a:noFill/>
              </a:ln>
              <a:solidFill>
                <a:schemeClr val="lt1"/>
              </a:solidFill>
              <a:effectLst/>
              <a:uLnTx/>
              <a:uFillTx/>
              <a:latin typeface="Microsoft YaHei" pitchFamily="34" charset="-122"/>
              <a:ea typeface="Microsoft YaHei" pitchFamily="34" charset="-122"/>
              <a:cs typeface="+mn-cs"/>
            </a:endParaRPr>
          </a:p>
        </p:txBody>
      </p:sp>
      <p:sp>
        <p:nvSpPr>
          <p:cNvPr id="40981" name="Rectangles 40980"/>
          <p:cNvSpPr/>
          <p:nvPr/>
        </p:nvSpPr>
        <p:spPr>
          <a:xfrm>
            <a:off x="1166813" y="230188"/>
            <a:ext cx="1757362" cy="549275"/>
          </a:xfrm>
          <a:prstGeom prst="rect">
            <a:avLst/>
          </a:prstGeom>
          <a:noFill/>
          <a:ln w="9525">
            <a:noFill/>
          </a:ln>
        </p:spPr>
        <p:txBody>
          <a:bodyPr wrap="none" anchor="t" anchorCtr="0">
            <a:spAutoFit/>
          </a:bodyPr>
          <a:p>
            <a:pPr>
              <a:buClrTx/>
              <a:buFontTx/>
            </a:pPr>
            <a:r>
              <a:rPr lang="en-US" altLang="x-none" sz="3000" b="1">
                <a:solidFill>
                  <a:srgbClr val="FF0000"/>
                </a:solidFill>
                <a:latin typeface="Arial" panose="020B0604020202020204" pitchFamily="34" charset="0"/>
              </a:rPr>
              <a:t>MỞ ĐẦU</a:t>
            </a:r>
            <a:endParaRPr lang="vi-VN" altLang="en-US" sz="3000" b="1" dirty="0">
              <a:solidFill>
                <a:srgbClr val="FF0000"/>
              </a:solidFill>
              <a:latin typeface="Arial" panose="020B0604020202020204" pitchFamily="34" charset="0"/>
            </a:endParaRPr>
          </a:p>
        </p:txBody>
      </p:sp>
      <p:sp>
        <p:nvSpPr>
          <p:cNvPr id="36" name="Rectangle 35"/>
          <p:cNvSpPr/>
          <p:nvPr/>
        </p:nvSpPr>
        <p:spPr>
          <a:xfrm>
            <a:off x="3571875" y="168275"/>
            <a:ext cx="5372100" cy="762000"/>
          </a:xfrm>
          <a:prstGeom prst="rect">
            <a:avLst/>
          </a:prstGeom>
          <a:noFill/>
          <a:ln w="9525">
            <a:noFill/>
          </a:ln>
        </p:spPr>
        <p:txBody>
          <a:bodyPr>
            <a:spAutoFit/>
          </a:bodyPr>
          <a:p>
            <a:pPr algn="just">
              <a:buClrTx/>
              <a:buFontTx/>
            </a:pPr>
            <a:r>
              <a:rPr lang="en-US" altLang="x-none" sz="2200" b="1" err="1">
                <a:solidFill>
                  <a:srgbClr val="0000CC"/>
                </a:solidFill>
                <a:latin typeface="Arial" panose="020B0604020202020204" pitchFamily="34" charset="0"/>
              </a:rPr>
              <a:t>Em</a:t>
            </a:r>
            <a:r>
              <a:rPr lang="en-US" altLang="x-none" sz="2200" b="1">
                <a:solidFill>
                  <a:srgbClr val="0000CC"/>
                </a:solidFill>
                <a:latin typeface="Arial" panose="020B0604020202020204" pitchFamily="34" charset="0"/>
              </a:rPr>
              <a:t> </a:t>
            </a:r>
            <a:r>
              <a:rPr lang="en-US" altLang="x-none" sz="2200" b="1" err="1">
                <a:solidFill>
                  <a:srgbClr val="0000CC"/>
                </a:solidFill>
                <a:latin typeface="Arial" panose="020B0604020202020204" pitchFamily="34" charset="0"/>
              </a:rPr>
              <a:t>hãy</a:t>
            </a:r>
            <a:r>
              <a:rPr lang="en-US" altLang="x-none" sz="2200" b="1">
                <a:solidFill>
                  <a:srgbClr val="0000CC"/>
                </a:solidFill>
                <a:latin typeface="Arial" panose="020B0604020202020204" pitchFamily="34" charset="0"/>
              </a:rPr>
              <a:t> </a:t>
            </a:r>
            <a:r>
              <a:rPr lang="en-US" altLang="x-none" sz="2200" b="1" err="1">
                <a:solidFill>
                  <a:srgbClr val="0000CC"/>
                </a:solidFill>
                <a:latin typeface="Arial" panose="020B0604020202020204" pitchFamily="34" charset="0"/>
              </a:rPr>
              <a:t>đọc</a:t>
            </a:r>
            <a:r>
              <a:rPr lang="en-US" altLang="x-none" sz="2200" b="1">
                <a:solidFill>
                  <a:srgbClr val="0000CC"/>
                </a:solidFill>
                <a:latin typeface="Arial" panose="020B0604020202020204" pitchFamily="34" charset="0"/>
              </a:rPr>
              <a:t> </a:t>
            </a:r>
            <a:r>
              <a:rPr lang="en-US" altLang="x-none" sz="2200" b="1" err="1">
                <a:solidFill>
                  <a:srgbClr val="0000CC"/>
                </a:solidFill>
                <a:latin typeface="Arial" panose="020B0604020202020204" pitchFamily="34" charset="0"/>
              </a:rPr>
              <a:t>câu</a:t>
            </a:r>
            <a:r>
              <a:rPr lang="en-US" altLang="x-none" sz="2200" b="1">
                <a:solidFill>
                  <a:srgbClr val="0000CC"/>
                </a:solidFill>
                <a:latin typeface="Arial" panose="020B0604020202020204" pitchFamily="34" charset="0"/>
              </a:rPr>
              <a:t> </a:t>
            </a:r>
            <a:r>
              <a:rPr lang="en-US" altLang="x-none" sz="2200" b="1" err="1">
                <a:solidFill>
                  <a:srgbClr val="0000CC"/>
                </a:solidFill>
                <a:latin typeface="Arial" panose="020B0604020202020204" pitchFamily="34" charset="0"/>
              </a:rPr>
              <a:t>chuyện</a:t>
            </a:r>
            <a:r>
              <a:rPr lang="en-US" altLang="x-none" sz="2200" b="1">
                <a:solidFill>
                  <a:srgbClr val="0000CC"/>
                </a:solidFill>
                <a:latin typeface="Arial" panose="020B0604020202020204" pitchFamily="34" charset="0"/>
              </a:rPr>
              <a:t> </a:t>
            </a:r>
            <a:r>
              <a:rPr lang="en-US" altLang="x-none" sz="2200" b="1" err="1">
                <a:solidFill>
                  <a:srgbClr val="0000CC"/>
                </a:solidFill>
                <a:latin typeface="Arial" panose="020B0604020202020204" pitchFamily="34" charset="0"/>
              </a:rPr>
              <a:t>sau</a:t>
            </a:r>
            <a:r>
              <a:rPr lang="en-US" altLang="x-none" sz="2200" b="1">
                <a:solidFill>
                  <a:srgbClr val="0000CC"/>
                </a:solidFill>
                <a:latin typeface="Arial" panose="020B0604020202020204" pitchFamily="34" charset="0"/>
              </a:rPr>
              <a:t> </a:t>
            </a:r>
            <a:r>
              <a:rPr lang="en-US" altLang="x-none" sz="2200" b="1" err="1">
                <a:solidFill>
                  <a:srgbClr val="0000CC"/>
                </a:solidFill>
                <a:latin typeface="Arial" panose="020B0604020202020204" pitchFamily="34" charset="0"/>
              </a:rPr>
              <a:t>và</a:t>
            </a:r>
            <a:r>
              <a:rPr lang="en-US" altLang="x-none" sz="2200" b="1">
                <a:solidFill>
                  <a:srgbClr val="0000CC"/>
                </a:solidFill>
                <a:latin typeface="Arial" panose="020B0604020202020204" pitchFamily="34" charset="0"/>
              </a:rPr>
              <a:t> </a:t>
            </a:r>
            <a:r>
              <a:rPr lang="en-US" altLang="x-none" sz="2200" b="1" err="1">
                <a:solidFill>
                  <a:srgbClr val="0000CC"/>
                </a:solidFill>
                <a:latin typeface="Arial" panose="020B0604020202020204" pitchFamily="34" charset="0"/>
              </a:rPr>
              <a:t>trả</a:t>
            </a:r>
            <a:r>
              <a:rPr lang="en-US" altLang="x-none" sz="2200" b="1">
                <a:solidFill>
                  <a:srgbClr val="0000CC"/>
                </a:solidFill>
                <a:latin typeface="Arial" panose="020B0604020202020204" pitchFamily="34" charset="0"/>
              </a:rPr>
              <a:t> </a:t>
            </a:r>
            <a:r>
              <a:rPr lang="en-US" altLang="x-none" sz="2200" b="1" err="1">
                <a:solidFill>
                  <a:srgbClr val="0000CC"/>
                </a:solidFill>
                <a:latin typeface="Arial" panose="020B0604020202020204" pitchFamily="34" charset="0"/>
              </a:rPr>
              <a:t>lời</a:t>
            </a:r>
            <a:r>
              <a:rPr lang="en-US" altLang="x-none" sz="2200" b="1">
                <a:solidFill>
                  <a:srgbClr val="0000CC"/>
                </a:solidFill>
                <a:latin typeface="Arial" panose="020B0604020202020204" pitchFamily="34" charset="0"/>
              </a:rPr>
              <a:t> </a:t>
            </a:r>
            <a:r>
              <a:rPr lang="en-US" altLang="x-none" sz="2200" b="1" err="1">
                <a:solidFill>
                  <a:srgbClr val="0000CC"/>
                </a:solidFill>
                <a:latin typeface="Arial" panose="020B0604020202020204" pitchFamily="34" charset="0"/>
              </a:rPr>
              <a:t>câu</a:t>
            </a:r>
            <a:r>
              <a:rPr lang="en-US" altLang="x-none" sz="2200" b="1">
                <a:solidFill>
                  <a:srgbClr val="0000CC"/>
                </a:solidFill>
                <a:latin typeface="Arial" panose="020B0604020202020204" pitchFamily="34" charset="0"/>
              </a:rPr>
              <a:t> </a:t>
            </a:r>
            <a:r>
              <a:rPr lang="en-US" altLang="x-none" sz="2200" b="1" err="1">
                <a:solidFill>
                  <a:srgbClr val="0000CC"/>
                </a:solidFill>
                <a:latin typeface="Arial" panose="020B0604020202020204" pitchFamily="34" charset="0"/>
              </a:rPr>
              <a:t>hỏi</a:t>
            </a:r>
            <a:endParaRPr lang="en-US" altLang="x-none" sz="2200" b="1">
              <a:solidFill>
                <a:srgbClr val="0000CC"/>
              </a:solidFill>
              <a:latin typeface="Arial" panose="020B0604020202020204" pitchFamily="34" charset="0"/>
            </a:endParaRPr>
          </a:p>
        </p:txBody>
      </p:sp>
      <p:sp>
        <p:nvSpPr>
          <p:cNvPr id="40983" name="Rectangles 40982"/>
          <p:cNvSpPr/>
          <p:nvPr/>
        </p:nvSpPr>
        <p:spPr>
          <a:xfrm>
            <a:off x="250825" y="1100138"/>
            <a:ext cx="8693150" cy="2947987"/>
          </a:xfrm>
          <a:prstGeom prst="rect">
            <a:avLst/>
          </a:prstGeom>
          <a:noFill/>
          <a:ln w="9525" cap="flat" cmpd="sng">
            <a:solidFill>
              <a:srgbClr val="0000FF"/>
            </a:solidFill>
            <a:prstDash val="dash"/>
            <a:miter/>
            <a:headEnd type="none" w="med" len="med"/>
            <a:tailEnd type="none" w="med" len="med"/>
          </a:ln>
        </p:spPr>
        <p:txBody>
          <a:bodyPr anchor="ctr" anchorCtr="0">
            <a:spAutoFit/>
          </a:bodyPr>
          <a:p>
            <a:r>
              <a:rPr lang="en-US" altLang="x-none" sz="1700" err="1">
                <a:latin typeface="Arial" panose="020B0604020202020204" pitchFamily="34" charset="0"/>
              </a:rPr>
              <a:t>Một</a:t>
            </a:r>
            <a:r>
              <a:rPr lang="en-US" altLang="x-none" sz="1700">
                <a:latin typeface="Arial" panose="020B0604020202020204" pitchFamily="34" charset="0"/>
              </a:rPr>
              <a:t> </a:t>
            </a:r>
            <a:r>
              <a:rPr lang="en-US" altLang="x-none" sz="1700" err="1">
                <a:latin typeface="Arial" panose="020B0604020202020204" pitchFamily="34" charset="0"/>
              </a:rPr>
              <a:t>hôm</a:t>
            </a:r>
            <a:r>
              <a:rPr lang="en-US" altLang="x-none" sz="1700">
                <a:latin typeface="Arial" panose="020B0604020202020204" pitchFamily="34" charset="0"/>
              </a:rPr>
              <a:t> </a:t>
            </a:r>
            <a:r>
              <a:rPr lang="en-US" altLang="x-none" sz="1700" err="1">
                <a:latin typeface="Arial" panose="020B0604020202020204" pitchFamily="34" charset="0"/>
              </a:rPr>
              <a:t>Bác</a:t>
            </a:r>
            <a:r>
              <a:rPr lang="en-US" altLang="x-none" sz="1700">
                <a:latin typeface="Arial" panose="020B0604020202020204" pitchFamily="34" charset="0"/>
              </a:rPr>
              <a:t> </a:t>
            </a:r>
            <a:r>
              <a:rPr lang="en-US" altLang="x-none" sz="1700" err="1">
                <a:latin typeface="Arial" panose="020B0604020202020204" pitchFamily="34" charset="0"/>
              </a:rPr>
              <a:t>đến</a:t>
            </a:r>
            <a:r>
              <a:rPr lang="en-US" altLang="x-none" sz="1700">
                <a:latin typeface="Arial" panose="020B0604020202020204" pitchFamily="34" charset="0"/>
              </a:rPr>
              <a:t> </a:t>
            </a:r>
            <a:r>
              <a:rPr lang="en-US" altLang="x-none" sz="1700" err="1">
                <a:latin typeface="Arial" panose="020B0604020202020204" pitchFamily="34" charset="0"/>
              </a:rPr>
              <a:t>thăm</a:t>
            </a:r>
            <a:r>
              <a:rPr lang="en-US" altLang="x-none" sz="1700">
                <a:latin typeface="Arial" panose="020B0604020202020204" pitchFamily="34" charset="0"/>
              </a:rPr>
              <a:t> </a:t>
            </a:r>
            <a:r>
              <a:rPr lang="en-US" altLang="x-none" sz="1700" err="1">
                <a:latin typeface="Arial" panose="020B0604020202020204" pitchFamily="34" charset="0"/>
              </a:rPr>
              <a:t>một</a:t>
            </a:r>
            <a:r>
              <a:rPr lang="en-US" altLang="x-none" sz="1700">
                <a:latin typeface="Arial" panose="020B0604020202020204" pitchFamily="34" charset="0"/>
              </a:rPr>
              <a:t> </a:t>
            </a:r>
            <a:r>
              <a:rPr lang="en-US" altLang="x-none" sz="1700" err="1">
                <a:latin typeface="Arial" panose="020B0604020202020204" pitchFamily="34" charset="0"/>
              </a:rPr>
              <a:t>ngôi</a:t>
            </a:r>
            <a:r>
              <a:rPr lang="en-US" altLang="x-none" sz="1700">
                <a:latin typeface="Arial" panose="020B0604020202020204" pitchFamily="34" charset="0"/>
              </a:rPr>
              <a:t> </a:t>
            </a:r>
            <a:r>
              <a:rPr lang="en-US" altLang="x-none" sz="1700" err="1">
                <a:latin typeface="Arial" panose="020B0604020202020204" pitchFamily="34" charset="0"/>
              </a:rPr>
              <a:t>chùa</a:t>
            </a:r>
            <a:r>
              <a:rPr lang="en-US" altLang="x-none" sz="1700">
                <a:latin typeface="Arial" panose="020B0604020202020204" pitchFamily="34" charset="0"/>
              </a:rPr>
              <a:t> </a:t>
            </a:r>
            <a:r>
              <a:rPr lang="en-US" altLang="x-none" sz="1700" err="1">
                <a:latin typeface="Arial" panose="020B0604020202020204" pitchFamily="34" charset="0"/>
              </a:rPr>
              <a:t>lịch</a:t>
            </a:r>
            <a:r>
              <a:rPr lang="en-US" altLang="x-none" sz="1700">
                <a:latin typeface="Arial" panose="020B0604020202020204" pitchFamily="34" charset="0"/>
              </a:rPr>
              <a:t> </a:t>
            </a:r>
            <a:r>
              <a:rPr lang="en-US" altLang="x-none" sz="1700" err="1">
                <a:latin typeface="Arial" panose="020B0604020202020204" pitchFamily="34" charset="0"/>
              </a:rPr>
              <a:t>sử</a:t>
            </a:r>
            <a:r>
              <a:rPr lang="en-US" altLang="x-none" sz="1700">
                <a:latin typeface="Arial" panose="020B0604020202020204" pitchFamily="34" charset="0"/>
              </a:rPr>
              <a:t>. </a:t>
            </a:r>
            <a:r>
              <a:rPr lang="en-US" altLang="x-none" sz="1700" err="1">
                <a:latin typeface="Arial" panose="020B0604020202020204" pitchFamily="34" charset="0"/>
              </a:rPr>
              <a:t>Đúng</a:t>
            </a:r>
            <a:r>
              <a:rPr lang="en-US" altLang="x-none" sz="1700">
                <a:latin typeface="Arial" panose="020B0604020202020204" pitchFamily="34" charset="0"/>
              </a:rPr>
              <a:t> </a:t>
            </a:r>
            <a:r>
              <a:rPr lang="en-US" altLang="x-none" sz="1700" err="1">
                <a:latin typeface="Arial" panose="020B0604020202020204" pitchFamily="34" charset="0"/>
              </a:rPr>
              <a:t>dịp</a:t>
            </a:r>
            <a:r>
              <a:rPr lang="en-US" altLang="x-none" sz="1700">
                <a:latin typeface="Arial" panose="020B0604020202020204" pitchFamily="34" charset="0"/>
              </a:rPr>
              <a:t> </a:t>
            </a:r>
            <a:r>
              <a:rPr lang="en-US" altLang="x-none" sz="1700" err="1">
                <a:latin typeface="Arial" panose="020B0604020202020204" pitchFamily="34" charset="0"/>
              </a:rPr>
              <a:t>lễ</a:t>
            </a:r>
            <a:r>
              <a:rPr lang="en-US" altLang="x-none" sz="1700">
                <a:latin typeface="Arial" panose="020B0604020202020204" pitchFamily="34" charset="0"/>
              </a:rPr>
              <a:t> </a:t>
            </a:r>
            <a:r>
              <a:rPr lang="en-US" altLang="x-none" sz="1700" err="1">
                <a:latin typeface="Arial" panose="020B0604020202020204" pitchFamily="34" charset="0"/>
              </a:rPr>
              <a:t>nên</a:t>
            </a:r>
            <a:r>
              <a:rPr lang="en-US" altLang="x-none" sz="1700">
                <a:latin typeface="Arial" panose="020B0604020202020204" pitchFamily="34" charset="0"/>
              </a:rPr>
              <a:t> </a:t>
            </a:r>
            <a:r>
              <a:rPr lang="en-US" altLang="x-none" sz="1700" err="1">
                <a:latin typeface="Arial" panose="020B0604020202020204" pitchFamily="34" charset="0"/>
              </a:rPr>
              <a:t>khách</a:t>
            </a:r>
            <a:r>
              <a:rPr lang="en-US" altLang="x-none" sz="1700">
                <a:latin typeface="Arial" panose="020B0604020202020204" pitchFamily="34" charset="0"/>
              </a:rPr>
              <a:t> </a:t>
            </a:r>
            <a:r>
              <a:rPr lang="en-US" altLang="x-none" sz="1700" err="1">
                <a:latin typeface="Arial" panose="020B0604020202020204" pitchFamily="34" charset="0"/>
              </a:rPr>
              <a:t>nước</a:t>
            </a:r>
            <a:r>
              <a:rPr lang="en-US" altLang="x-none" sz="1700">
                <a:latin typeface="Arial" panose="020B0604020202020204" pitchFamily="34" charset="0"/>
              </a:rPr>
              <a:t> </a:t>
            </a:r>
            <a:r>
              <a:rPr lang="en-US" altLang="x-none" sz="1700" err="1">
                <a:latin typeface="Arial" panose="020B0604020202020204" pitchFamily="34" charset="0"/>
              </a:rPr>
              <a:t>ngoài</a:t>
            </a:r>
            <a:r>
              <a:rPr lang="en-US" altLang="x-none" sz="1700">
                <a:latin typeface="Arial" panose="020B0604020202020204" pitchFamily="34" charset="0"/>
              </a:rPr>
              <a:t> </a:t>
            </a:r>
            <a:r>
              <a:rPr lang="en-US" altLang="x-none" sz="1700" err="1">
                <a:latin typeface="Arial" panose="020B0604020202020204" pitchFamily="34" charset="0"/>
              </a:rPr>
              <a:t>và</a:t>
            </a:r>
            <a:r>
              <a:rPr lang="en-US" altLang="x-none" sz="1700">
                <a:latin typeface="Arial" panose="020B0604020202020204" pitchFamily="34" charset="0"/>
              </a:rPr>
              <a:t> </a:t>
            </a:r>
            <a:r>
              <a:rPr lang="en-US" altLang="x-none" sz="1700" err="1">
                <a:latin typeface="Arial" panose="020B0604020202020204" pitchFamily="34" charset="0"/>
              </a:rPr>
              <a:t>nhân</a:t>
            </a:r>
            <a:r>
              <a:rPr lang="en-US" altLang="x-none" sz="1700">
                <a:latin typeface="Arial" panose="020B0604020202020204" pitchFamily="34" charset="0"/>
              </a:rPr>
              <a:t> </a:t>
            </a:r>
            <a:r>
              <a:rPr lang="en-US" altLang="x-none" sz="1700" err="1">
                <a:latin typeface="Arial" panose="020B0604020202020204" pitchFamily="34" charset="0"/>
              </a:rPr>
              <a:t>dân</a:t>
            </a:r>
            <a:r>
              <a:rPr lang="en-US" altLang="x-none" sz="1700">
                <a:latin typeface="Arial" panose="020B0604020202020204" pitchFamily="34" charset="0"/>
              </a:rPr>
              <a:t> </a:t>
            </a:r>
            <a:r>
              <a:rPr lang="en-US" altLang="x-none" sz="1700" err="1">
                <a:latin typeface="Arial" panose="020B0604020202020204" pitchFamily="34" charset="0"/>
              </a:rPr>
              <a:t>đến</a:t>
            </a:r>
            <a:r>
              <a:rPr lang="en-US" altLang="x-none" sz="1700">
                <a:latin typeface="Arial" panose="020B0604020202020204" pitchFamily="34" charset="0"/>
              </a:rPr>
              <a:t> </a:t>
            </a:r>
            <a:r>
              <a:rPr lang="en-US" altLang="x-none" sz="1700" err="1">
                <a:latin typeface="Arial" panose="020B0604020202020204" pitchFamily="34" charset="0"/>
              </a:rPr>
              <a:t>chùa</a:t>
            </a:r>
            <a:r>
              <a:rPr lang="en-US" altLang="x-none" sz="1700">
                <a:latin typeface="Arial" panose="020B0604020202020204" pitchFamily="34" charset="0"/>
              </a:rPr>
              <a:t> </a:t>
            </a:r>
            <a:r>
              <a:rPr lang="en-US" altLang="x-none" sz="1700" err="1">
                <a:latin typeface="Arial" panose="020B0604020202020204" pitchFamily="34" charset="0"/>
              </a:rPr>
              <a:t>rất</a:t>
            </a:r>
            <a:r>
              <a:rPr lang="en-US" altLang="x-none" sz="1700">
                <a:latin typeface="Arial" panose="020B0604020202020204" pitchFamily="34" charset="0"/>
              </a:rPr>
              <a:t> </a:t>
            </a:r>
            <a:r>
              <a:rPr lang="en-US" altLang="x-none" sz="1700" err="1">
                <a:latin typeface="Arial" panose="020B0604020202020204" pitchFamily="34" charset="0"/>
              </a:rPr>
              <a:t>đông</a:t>
            </a:r>
            <a:r>
              <a:rPr lang="en-US" altLang="x-none" sz="1700">
                <a:latin typeface="Arial" panose="020B0604020202020204" pitchFamily="34" charset="0"/>
              </a:rPr>
              <a:t>. </a:t>
            </a:r>
            <a:r>
              <a:rPr lang="en-US" altLang="x-none" sz="1700" err="1">
                <a:latin typeface="Arial" panose="020B0604020202020204" pitchFamily="34" charset="0"/>
              </a:rPr>
              <a:t>Bác</a:t>
            </a:r>
            <a:r>
              <a:rPr lang="en-US" altLang="x-none" sz="1700">
                <a:latin typeface="Arial" panose="020B0604020202020204" pitchFamily="34" charset="0"/>
              </a:rPr>
              <a:t> </a:t>
            </a:r>
            <a:r>
              <a:rPr lang="en-US" altLang="x-none" sz="1700" err="1">
                <a:latin typeface="Arial" panose="020B0604020202020204" pitchFamily="34" charset="0"/>
              </a:rPr>
              <a:t>vừa</a:t>
            </a:r>
            <a:r>
              <a:rPr lang="en-US" altLang="x-none" sz="1700">
                <a:latin typeface="Arial" panose="020B0604020202020204" pitchFamily="34" charset="0"/>
              </a:rPr>
              <a:t> </a:t>
            </a:r>
            <a:r>
              <a:rPr lang="en-US" altLang="x-none" sz="1700" err="1">
                <a:latin typeface="Arial" panose="020B0604020202020204" pitchFamily="34" charset="0"/>
              </a:rPr>
              <a:t>vào</a:t>
            </a:r>
            <a:r>
              <a:rPr lang="en-US" altLang="x-none" sz="1700">
                <a:latin typeface="Arial" panose="020B0604020202020204" pitchFamily="34" charset="0"/>
              </a:rPr>
              <a:t> </a:t>
            </a:r>
            <a:r>
              <a:rPr lang="en-US" altLang="x-none" sz="1700" err="1">
                <a:latin typeface="Arial" panose="020B0604020202020204" pitchFamily="34" charset="0"/>
              </a:rPr>
              <a:t>chùa</a:t>
            </a:r>
            <a:r>
              <a:rPr lang="en-US" altLang="x-none" sz="1700">
                <a:latin typeface="Arial" panose="020B0604020202020204" pitchFamily="34" charset="0"/>
              </a:rPr>
              <a:t>, </a:t>
            </a:r>
            <a:r>
              <a:rPr lang="en-US" altLang="x-none" sz="1700" err="1">
                <a:latin typeface="Arial" panose="020B0604020202020204" pitchFamily="34" charset="0"/>
              </a:rPr>
              <a:t>vị</a:t>
            </a:r>
            <a:r>
              <a:rPr lang="en-US" altLang="x-none" sz="1700">
                <a:latin typeface="Arial" panose="020B0604020202020204" pitchFamily="34" charset="0"/>
              </a:rPr>
              <a:t> </a:t>
            </a:r>
            <a:r>
              <a:rPr lang="en-US" altLang="x-none" sz="1700" err="1">
                <a:latin typeface="Arial" panose="020B0604020202020204" pitchFamily="34" charset="0"/>
              </a:rPr>
              <a:t>sư</a:t>
            </a:r>
            <a:r>
              <a:rPr lang="en-US" altLang="x-none" sz="1700">
                <a:latin typeface="Arial" panose="020B0604020202020204" pitchFamily="34" charset="0"/>
              </a:rPr>
              <a:t> </a:t>
            </a:r>
            <a:r>
              <a:rPr lang="en-US" altLang="x-none" sz="1700" err="1">
                <a:latin typeface="Arial" panose="020B0604020202020204" pitchFamily="34" charset="0"/>
              </a:rPr>
              <a:t>cả</a:t>
            </a:r>
            <a:r>
              <a:rPr lang="en-US" altLang="x-none" sz="1700">
                <a:latin typeface="Arial" panose="020B0604020202020204" pitchFamily="34" charset="0"/>
              </a:rPr>
              <a:t> </a:t>
            </a:r>
            <a:r>
              <a:rPr lang="en-US" altLang="x-none" sz="1700" err="1">
                <a:latin typeface="Arial" panose="020B0604020202020204" pitchFamily="34" charset="0"/>
              </a:rPr>
              <a:t>liền</a:t>
            </a:r>
            <a:r>
              <a:rPr lang="en-US" altLang="x-none" sz="1700">
                <a:latin typeface="Arial" panose="020B0604020202020204" pitchFamily="34" charset="0"/>
              </a:rPr>
              <a:t> </a:t>
            </a:r>
            <a:r>
              <a:rPr lang="en-US" altLang="x-none" sz="1700" err="1">
                <a:latin typeface="Arial" panose="020B0604020202020204" pitchFamily="34" charset="0"/>
              </a:rPr>
              <a:t>ra</a:t>
            </a:r>
            <a:r>
              <a:rPr lang="en-US" altLang="x-none" sz="1700">
                <a:latin typeface="Arial" panose="020B0604020202020204" pitchFamily="34" charset="0"/>
              </a:rPr>
              <a:t> </a:t>
            </a:r>
            <a:r>
              <a:rPr lang="en-US" altLang="x-none" sz="1700" err="1">
                <a:latin typeface="Arial" panose="020B0604020202020204" pitchFamily="34" charset="0"/>
              </a:rPr>
              <a:t>đón</a:t>
            </a:r>
            <a:r>
              <a:rPr lang="en-US" altLang="x-none" sz="1700">
                <a:latin typeface="Arial" panose="020B0604020202020204" pitchFamily="34" charset="0"/>
              </a:rPr>
              <a:t> </a:t>
            </a:r>
            <a:r>
              <a:rPr lang="en-US" altLang="x-none" sz="1700" err="1">
                <a:latin typeface="Arial" panose="020B0604020202020204" pitchFamily="34" charset="0"/>
              </a:rPr>
              <a:t>Bác</a:t>
            </a:r>
            <a:r>
              <a:rPr lang="en-US" altLang="x-none" sz="1700">
                <a:latin typeface="Arial" panose="020B0604020202020204" pitchFamily="34" charset="0"/>
              </a:rPr>
              <a:t> </a:t>
            </a:r>
            <a:r>
              <a:rPr lang="en-US" altLang="x-none" sz="1700" err="1">
                <a:latin typeface="Arial" panose="020B0604020202020204" pitchFamily="34" charset="0"/>
              </a:rPr>
              <a:t>và</a:t>
            </a:r>
            <a:r>
              <a:rPr lang="en-US" altLang="x-none" sz="1700">
                <a:latin typeface="Arial" panose="020B0604020202020204" pitchFamily="34" charset="0"/>
              </a:rPr>
              <a:t> </a:t>
            </a:r>
            <a:r>
              <a:rPr lang="en-US" altLang="x-none" sz="1700" err="1">
                <a:latin typeface="Arial" panose="020B0604020202020204" pitchFamily="34" charset="0"/>
              </a:rPr>
              <a:t>khẩn</a:t>
            </a:r>
            <a:r>
              <a:rPr lang="en-US" altLang="x-none" sz="1700">
                <a:latin typeface="Arial" panose="020B0604020202020204" pitchFamily="34" charset="0"/>
              </a:rPr>
              <a:t> </a:t>
            </a:r>
            <a:r>
              <a:rPr lang="en-US" altLang="x-none" sz="1700" err="1">
                <a:latin typeface="Arial" panose="020B0604020202020204" pitchFamily="34" charset="0"/>
              </a:rPr>
              <a:t>khoản</a:t>
            </a:r>
            <a:r>
              <a:rPr lang="en-US" altLang="x-none" sz="1700">
                <a:latin typeface="Arial" panose="020B0604020202020204" pitchFamily="34" charset="0"/>
              </a:rPr>
              <a:t> </a:t>
            </a:r>
            <a:r>
              <a:rPr lang="en-US" altLang="x-none" sz="1700" err="1">
                <a:latin typeface="Arial" panose="020B0604020202020204" pitchFamily="34" charset="0"/>
              </a:rPr>
              <a:t>xin</a:t>
            </a:r>
            <a:r>
              <a:rPr lang="en-US" altLang="x-none" sz="1700">
                <a:latin typeface="Arial" panose="020B0604020202020204" pitchFamily="34" charset="0"/>
              </a:rPr>
              <a:t> </a:t>
            </a:r>
            <a:r>
              <a:rPr lang="en-US" altLang="x-none" sz="1700" err="1">
                <a:latin typeface="Arial" panose="020B0604020202020204" pitchFamily="34" charset="0"/>
              </a:rPr>
              <a:t>Bác</a:t>
            </a:r>
            <a:r>
              <a:rPr lang="en-US" altLang="x-none" sz="1700">
                <a:latin typeface="Arial" panose="020B0604020202020204" pitchFamily="34" charset="0"/>
              </a:rPr>
              <a:t> </a:t>
            </a:r>
            <a:r>
              <a:rPr lang="en-US" altLang="x-none" sz="1700" err="1">
                <a:latin typeface="Arial" panose="020B0604020202020204" pitchFamily="34" charset="0"/>
              </a:rPr>
              <a:t>đừng</a:t>
            </a:r>
            <a:r>
              <a:rPr lang="en-US" altLang="x-none" sz="1700">
                <a:latin typeface="Arial" panose="020B0604020202020204" pitchFamily="34" charset="0"/>
              </a:rPr>
              <a:t> </a:t>
            </a:r>
            <a:r>
              <a:rPr lang="en-US" altLang="x-none" sz="1700" err="1">
                <a:latin typeface="Arial" panose="020B0604020202020204" pitchFamily="34" charset="0"/>
              </a:rPr>
              <a:t>cởi</a:t>
            </a:r>
            <a:r>
              <a:rPr lang="en-US" altLang="x-none" sz="1700">
                <a:latin typeface="Arial" panose="020B0604020202020204" pitchFamily="34" charset="0"/>
              </a:rPr>
              <a:t> </a:t>
            </a:r>
            <a:r>
              <a:rPr lang="en-US" altLang="x-none" sz="1700" err="1">
                <a:latin typeface="Arial" panose="020B0604020202020204" pitchFamily="34" charset="0"/>
              </a:rPr>
              <a:t>dép</a:t>
            </a:r>
            <a:r>
              <a:rPr lang="en-US" altLang="x-none" sz="1700">
                <a:latin typeface="Arial" panose="020B0604020202020204" pitchFamily="34" charset="0"/>
              </a:rPr>
              <a:t>. </a:t>
            </a:r>
            <a:r>
              <a:rPr lang="en-US" altLang="x-none" sz="1700" err="1">
                <a:latin typeface="Arial" panose="020B0604020202020204" pitchFamily="34" charset="0"/>
              </a:rPr>
              <a:t>Bác</a:t>
            </a:r>
            <a:r>
              <a:rPr lang="en-US" altLang="x-none" sz="1700">
                <a:latin typeface="Arial" panose="020B0604020202020204" pitchFamily="34" charset="0"/>
              </a:rPr>
              <a:t> </a:t>
            </a:r>
            <a:r>
              <a:rPr lang="en-US" altLang="x-none" sz="1700" err="1">
                <a:latin typeface="Arial" panose="020B0604020202020204" pitchFamily="34" charset="0"/>
              </a:rPr>
              <a:t>không</a:t>
            </a:r>
            <a:r>
              <a:rPr lang="en-US" altLang="x-none" sz="1700">
                <a:latin typeface="Arial" panose="020B0604020202020204" pitchFamily="34" charset="0"/>
              </a:rPr>
              <a:t> </a:t>
            </a:r>
            <a:r>
              <a:rPr lang="en-US" altLang="x-none" sz="1700" err="1">
                <a:latin typeface="Arial" panose="020B0604020202020204" pitchFamily="34" charset="0"/>
              </a:rPr>
              <a:t>đồng</a:t>
            </a:r>
            <a:r>
              <a:rPr lang="en-US" altLang="x-none" sz="1700">
                <a:latin typeface="Arial" panose="020B0604020202020204" pitchFamily="34" charset="0"/>
              </a:rPr>
              <a:t> ý. </a:t>
            </a:r>
            <a:r>
              <a:rPr lang="en-US" altLang="x-none" sz="1700" err="1">
                <a:latin typeface="Arial" panose="020B0604020202020204" pitchFamily="34" charset="0"/>
              </a:rPr>
              <a:t>Đến</a:t>
            </a:r>
            <a:r>
              <a:rPr lang="en-US" altLang="x-none" sz="1700">
                <a:latin typeface="Arial" panose="020B0604020202020204" pitchFamily="34" charset="0"/>
              </a:rPr>
              <a:t> </a:t>
            </a:r>
            <a:r>
              <a:rPr lang="en-US" altLang="x-none" sz="1700" err="1">
                <a:latin typeface="Arial" panose="020B0604020202020204" pitchFamily="34" charset="0"/>
              </a:rPr>
              <a:t>thềm</a:t>
            </a:r>
            <a:r>
              <a:rPr lang="en-US" altLang="x-none" sz="1700">
                <a:latin typeface="Arial" panose="020B0604020202020204" pitchFamily="34" charset="0"/>
              </a:rPr>
              <a:t> </a:t>
            </a:r>
            <a:r>
              <a:rPr lang="en-US" altLang="x-none" sz="1700" err="1">
                <a:latin typeface="Arial" panose="020B0604020202020204" pitchFamily="34" charset="0"/>
              </a:rPr>
              <a:t>chùa</a:t>
            </a:r>
            <a:r>
              <a:rPr lang="en-US" altLang="x-none" sz="1700">
                <a:latin typeface="Arial" panose="020B0604020202020204" pitchFamily="34" charset="0"/>
              </a:rPr>
              <a:t>, </a:t>
            </a:r>
            <a:r>
              <a:rPr lang="en-US" altLang="x-none" sz="1700" err="1">
                <a:latin typeface="Arial" panose="020B0604020202020204" pitchFamily="34" charset="0"/>
              </a:rPr>
              <a:t>Bác</a:t>
            </a:r>
            <a:r>
              <a:rPr lang="en-US" altLang="x-none" sz="1700">
                <a:latin typeface="Arial" panose="020B0604020202020204" pitchFamily="34" charset="0"/>
              </a:rPr>
              <a:t> </a:t>
            </a:r>
            <a:r>
              <a:rPr lang="en-US" altLang="x-none" sz="1700" err="1">
                <a:latin typeface="Arial" panose="020B0604020202020204" pitchFamily="34" charset="0"/>
              </a:rPr>
              <a:t>dừng</a:t>
            </a:r>
            <a:r>
              <a:rPr lang="en-US" altLang="x-none" sz="1700">
                <a:latin typeface="Arial" panose="020B0604020202020204" pitchFamily="34" charset="0"/>
              </a:rPr>
              <a:t> </a:t>
            </a:r>
            <a:r>
              <a:rPr lang="en-US" altLang="x-none" sz="1700" err="1">
                <a:latin typeface="Arial" panose="020B0604020202020204" pitchFamily="34" charset="0"/>
              </a:rPr>
              <a:t>lại</a:t>
            </a:r>
            <a:r>
              <a:rPr lang="en-US" altLang="x-none" sz="1700">
                <a:latin typeface="Arial" panose="020B0604020202020204" pitchFamily="34" charset="0"/>
              </a:rPr>
              <a:t> </a:t>
            </a:r>
            <a:r>
              <a:rPr lang="en-US" altLang="x-none" sz="1700" err="1">
                <a:latin typeface="Arial" panose="020B0604020202020204" pitchFamily="34" charset="0"/>
              </a:rPr>
              <a:t>để</a:t>
            </a:r>
            <a:r>
              <a:rPr lang="en-US" altLang="x-none" sz="1700">
                <a:latin typeface="Arial" panose="020B0604020202020204" pitchFamily="34" charset="0"/>
              </a:rPr>
              <a:t> </a:t>
            </a:r>
            <a:r>
              <a:rPr lang="en-US" altLang="x-none" sz="1700" err="1">
                <a:latin typeface="Arial" panose="020B0604020202020204" pitchFamily="34" charset="0"/>
              </a:rPr>
              <a:t>dép</a:t>
            </a:r>
            <a:r>
              <a:rPr lang="en-US" altLang="x-none" sz="1700">
                <a:latin typeface="Arial" panose="020B0604020202020204" pitchFamily="34" charset="0"/>
              </a:rPr>
              <a:t> ở </a:t>
            </a:r>
            <a:r>
              <a:rPr lang="en-US" altLang="x-none" sz="1700" err="1">
                <a:latin typeface="Arial" panose="020B0604020202020204" pitchFamily="34" charset="0"/>
              </a:rPr>
              <a:t>ngoài</a:t>
            </a:r>
            <a:r>
              <a:rPr lang="en-US" altLang="x-none" sz="1700">
                <a:latin typeface="Arial" panose="020B0604020202020204" pitchFamily="34" charset="0"/>
              </a:rPr>
              <a:t> </a:t>
            </a:r>
            <a:r>
              <a:rPr lang="en-US" altLang="x-none" sz="1700" err="1">
                <a:latin typeface="Arial" panose="020B0604020202020204" pitchFamily="34" charset="0"/>
              </a:rPr>
              <a:t>rồi</a:t>
            </a:r>
            <a:r>
              <a:rPr lang="en-US" altLang="x-none" sz="1700">
                <a:latin typeface="Arial" panose="020B0604020202020204" pitchFamily="34" charset="0"/>
              </a:rPr>
              <a:t> </a:t>
            </a:r>
            <a:r>
              <a:rPr lang="en-US" altLang="x-none" sz="1700" err="1">
                <a:latin typeface="Arial" panose="020B0604020202020204" pitchFamily="34" charset="0"/>
              </a:rPr>
              <a:t>mới</a:t>
            </a:r>
            <a:r>
              <a:rPr lang="en-US" altLang="x-none" sz="1700">
                <a:latin typeface="Arial" panose="020B0604020202020204" pitchFamily="34" charset="0"/>
              </a:rPr>
              <a:t> </a:t>
            </a:r>
            <a:r>
              <a:rPr lang="en-US" altLang="x-none" sz="1700" err="1">
                <a:latin typeface="Arial" panose="020B0604020202020204" pitchFamily="34" charset="0"/>
              </a:rPr>
              <a:t>bước</a:t>
            </a:r>
            <a:r>
              <a:rPr lang="en-US" altLang="x-none" sz="1700">
                <a:latin typeface="Arial" panose="020B0604020202020204" pitchFamily="34" charset="0"/>
              </a:rPr>
              <a:t> </a:t>
            </a:r>
            <a:r>
              <a:rPr lang="en-US" altLang="x-none" sz="1700" err="1">
                <a:latin typeface="Arial" panose="020B0604020202020204" pitchFamily="34" charset="0"/>
              </a:rPr>
              <a:t>vào</a:t>
            </a:r>
            <a:r>
              <a:rPr lang="en-US" altLang="x-none" sz="1700">
                <a:latin typeface="Arial" panose="020B0604020202020204" pitchFamily="34" charset="0"/>
              </a:rPr>
              <a:t>, </a:t>
            </a:r>
            <a:r>
              <a:rPr lang="en-US" altLang="x-none" sz="1700" err="1">
                <a:latin typeface="Arial" panose="020B0604020202020204" pitchFamily="34" charset="0"/>
              </a:rPr>
              <a:t>và</a:t>
            </a:r>
            <a:r>
              <a:rPr lang="en-US" altLang="x-none" sz="1700">
                <a:latin typeface="Arial" panose="020B0604020202020204" pitchFamily="34" charset="0"/>
              </a:rPr>
              <a:t> </a:t>
            </a:r>
            <a:r>
              <a:rPr lang="en-US" altLang="x-none" sz="1700" err="1">
                <a:latin typeface="Arial" panose="020B0604020202020204" pitchFamily="34" charset="0"/>
              </a:rPr>
              <a:t>giữ</a:t>
            </a:r>
            <a:r>
              <a:rPr lang="en-US" altLang="x-none" sz="1700">
                <a:latin typeface="Arial" panose="020B0604020202020204" pitchFamily="34" charset="0"/>
              </a:rPr>
              <a:t> </a:t>
            </a:r>
            <a:r>
              <a:rPr lang="en-US" altLang="x-none" sz="1700" err="1">
                <a:latin typeface="Arial" panose="020B0604020202020204" pitchFamily="34" charset="0"/>
              </a:rPr>
              <a:t>đúng</a:t>
            </a:r>
            <a:r>
              <a:rPr lang="en-US" altLang="x-none" sz="1700">
                <a:latin typeface="Arial" panose="020B0604020202020204" pitchFamily="34" charset="0"/>
              </a:rPr>
              <a:t> </a:t>
            </a:r>
            <a:r>
              <a:rPr lang="en-US" altLang="x-none" sz="1700" err="1">
                <a:latin typeface="Arial" panose="020B0604020202020204" pitchFamily="34" charset="0"/>
              </a:rPr>
              <a:t>mọi</a:t>
            </a:r>
            <a:r>
              <a:rPr lang="en-US" altLang="x-none" sz="1700">
                <a:latin typeface="Arial" panose="020B0604020202020204" pitchFamily="34" charset="0"/>
              </a:rPr>
              <a:t> </a:t>
            </a:r>
            <a:r>
              <a:rPr lang="en-US" altLang="x-none" sz="1700" err="1">
                <a:latin typeface="Arial" panose="020B0604020202020204" pitchFamily="34" charset="0"/>
              </a:rPr>
              <a:t>nghi</a:t>
            </a:r>
            <a:r>
              <a:rPr lang="en-US" altLang="x-none" sz="1700">
                <a:latin typeface="Arial" panose="020B0604020202020204" pitchFamily="34" charset="0"/>
              </a:rPr>
              <a:t> </a:t>
            </a:r>
            <a:r>
              <a:rPr lang="en-US" altLang="x-none" sz="1700" err="1">
                <a:latin typeface="Arial" panose="020B0604020202020204" pitchFamily="34" charset="0"/>
              </a:rPr>
              <a:t>thức</a:t>
            </a:r>
            <a:r>
              <a:rPr lang="en-US" altLang="x-none" sz="1700">
                <a:latin typeface="Arial" panose="020B0604020202020204" pitchFamily="34" charset="0"/>
              </a:rPr>
              <a:t> </a:t>
            </a:r>
            <a:r>
              <a:rPr lang="en-US" altLang="x-none" sz="1700" err="1">
                <a:latin typeface="Arial" panose="020B0604020202020204" pitchFamily="34" charset="0"/>
              </a:rPr>
              <a:t>như</a:t>
            </a:r>
            <a:r>
              <a:rPr lang="en-US" altLang="x-none" sz="1700">
                <a:latin typeface="Arial" panose="020B0604020202020204" pitchFamily="34" charset="0"/>
              </a:rPr>
              <a:t> </a:t>
            </a:r>
            <a:r>
              <a:rPr lang="en-US" altLang="x-none" sz="1700" err="1">
                <a:latin typeface="Arial" panose="020B0604020202020204" pitchFamily="34" charset="0"/>
              </a:rPr>
              <a:t>người</a:t>
            </a:r>
            <a:r>
              <a:rPr lang="en-US" altLang="x-none" sz="1700">
                <a:latin typeface="Arial" panose="020B0604020202020204" pitchFamily="34" charset="0"/>
              </a:rPr>
              <a:t> </a:t>
            </a:r>
            <a:r>
              <a:rPr lang="en-US" altLang="x-none" sz="1700" err="1">
                <a:latin typeface="Arial" panose="020B0604020202020204" pitchFamily="34" charset="0"/>
              </a:rPr>
              <a:t>dân</a:t>
            </a:r>
            <a:r>
              <a:rPr lang="en-US" altLang="x-none" sz="1700">
                <a:latin typeface="Arial" panose="020B0604020202020204" pitchFamily="34" charset="0"/>
              </a:rPr>
              <a:t> </a:t>
            </a:r>
            <a:r>
              <a:rPr lang="en-US" altLang="x-none" sz="1700" err="1">
                <a:latin typeface="Arial" panose="020B0604020202020204" pitchFamily="34" charset="0"/>
              </a:rPr>
              <a:t>đến</a:t>
            </a:r>
            <a:r>
              <a:rPr lang="en-US" altLang="x-none" sz="1700">
                <a:latin typeface="Arial" panose="020B0604020202020204" pitchFamily="34" charset="0"/>
              </a:rPr>
              <a:t> </a:t>
            </a:r>
            <a:r>
              <a:rPr lang="en-US" altLang="x-none" sz="1700" err="1">
                <a:latin typeface="Arial" panose="020B0604020202020204" pitchFamily="34" charset="0"/>
              </a:rPr>
              <a:t>lễ</a:t>
            </a:r>
            <a:r>
              <a:rPr lang="en-US" altLang="x-none" sz="1700">
                <a:latin typeface="Arial" panose="020B0604020202020204" pitchFamily="34" charset="0"/>
              </a:rPr>
              <a:t>. </a:t>
            </a:r>
            <a:br>
              <a:rPr lang="en-US" altLang="x-none" sz="1700">
                <a:latin typeface="Arial" panose="020B0604020202020204" pitchFamily="34" charset="0"/>
              </a:rPr>
            </a:br>
            <a:r>
              <a:rPr lang="en-US" altLang="x-none" sz="1700" err="1">
                <a:latin typeface="Arial" panose="020B0604020202020204" pitchFamily="34" charset="0"/>
              </a:rPr>
              <a:t>Trên</a:t>
            </a:r>
            <a:r>
              <a:rPr lang="en-US" altLang="x-none" sz="1700">
                <a:latin typeface="Arial" panose="020B0604020202020204" pitchFamily="34" charset="0"/>
              </a:rPr>
              <a:t> </a:t>
            </a:r>
            <a:r>
              <a:rPr lang="en-US" altLang="x-none" sz="1700" err="1">
                <a:latin typeface="Arial" panose="020B0604020202020204" pitchFamily="34" charset="0"/>
              </a:rPr>
              <a:t>đường</a:t>
            </a:r>
            <a:r>
              <a:rPr lang="en-US" altLang="x-none" sz="1700">
                <a:latin typeface="Arial" panose="020B0604020202020204" pitchFamily="34" charset="0"/>
              </a:rPr>
              <a:t> </a:t>
            </a:r>
            <a:r>
              <a:rPr lang="en-US" altLang="x-none" sz="1700" err="1">
                <a:latin typeface="Arial" panose="020B0604020202020204" pitchFamily="34" charset="0"/>
              </a:rPr>
              <a:t>từ</a:t>
            </a:r>
            <a:r>
              <a:rPr lang="en-US" altLang="x-none" sz="1700">
                <a:latin typeface="Arial" panose="020B0604020202020204" pitchFamily="34" charset="0"/>
              </a:rPr>
              <a:t> </a:t>
            </a:r>
            <a:r>
              <a:rPr lang="en-US" altLang="x-none" sz="1700" err="1">
                <a:latin typeface="Arial" panose="020B0604020202020204" pitchFamily="34" charset="0"/>
              </a:rPr>
              <a:t>chùa</a:t>
            </a:r>
            <a:r>
              <a:rPr lang="en-US" altLang="x-none" sz="1700">
                <a:latin typeface="Arial" panose="020B0604020202020204" pitchFamily="34" charset="0"/>
              </a:rPr>
              <a:t> </a:t>
            </a:r>
            <a:r>
              <a:rPr lang="en-US" altLang="x-none" sz="1700" err="1">
                <a:latin typeface="Arial" panose="020B0604020202020204" pitchFamily="34" charset="0"/>
              </a:rPr>
              <a:t>về</a:t>
            </a:r>
            <a:r>
              <a:rPr lang="en-US" altLang="x-none" sz="1700">
                <a:latin typeface="Arial" panose="020B0604020202020204" pitchFamily="34" charset="0"/>
              </a:rPr>
              <a:t> </a:t>
            </a:r>
            <a:r>
              <a:rPr lang="en-US" altLang="x-none" sz="1700" err="1">
                <a:latin typeface="Arial" panose="020B0604020202020204" pitchFamily="34" charset="0"/>
              </a:rPr>
              <a:t>nhà</a:t>
            </a:r>
            <a:r>
              <a:rPr lang="en-US" altLang="x-none" sz="1700">
                <a:latin typeface="Arial" panose="020B0604020202020204" pitchFamily="34" charset="0"/>
              </a:rPr>
              <a:t>, </a:t>
            </a:r>
            <a:r>
              <a:rPr lang="en-US" altLang="x-none" sz="1700" err="1">
                <a:latin typeface="Arial" panose="020B0604020202020204" pitchFamily="34" charset="0"/>
              </a:rPr>
              <a:t>xe</a:t>
            </a:r>
            <a:r>
              <a:rPr lang="en-US" altLang="x-none" sz="1700">
                <a:latin typeface="Arial" panose="020B0604020202020204" pitchFamily="34" charset="0"/>
              </a:rPr>
              <a:t> </a:t>
            </a:r>
            <a:r>
              <a:rPr lang="en-US" altLang="x-none" sz="1700" err="1">
                <a:latin typeface="Arial" panose="020B0604020202020204" pitchFamily="34" charset="0"/>
              </a:rPr>
              <a:t>đang</a:t>
            </a:r>
            <a:r>
              <a:rPr lang="en-US" altLang="x-none" sz="1700">
                <a:latin typeface="Arial" panose="020B0604020202020204" pitchFamily="34" charset="0"/>
              </a:rPr>
              <a:t> bon </a:t>
            </a:r>
            <a:r>
              <a:rPr lang="en-US" altLang="x-none" sz="1700" err="1">
                <a:latin typeface="Arial" panose="020B0604020202020204" pitchFamily="34" charset="0"/>
              </a:rPr>
              <a:t>bon</a:t>
            </a:r>
            <a:r>
              <a:rPr lang="en-US" altLang="x-none" sz="1700">
                <a:latin typeface="Arial" panose="020B0604020202020204" pitchFamily="34" charset="0"/>
              </a:rPr>
              <a:t>, </a:t>
            </a:r>
            <a:r>
              <a:rPr lang="en-US" altLang="x-none" sz="1700" err="1">
                <a:latin typeface="Arial" panose="020B0604020202020204" pitchFamily="34" charset="0"/>
              </a:rPr>
              <a:t>bỗng</a:t>
            </a:r>
            <a:r>
              <a:rPr lang="en-US" altLang="x-none" sz="1700">
                <a:latin typeface="Arial" panose="020B0604020202020204" pitchFamily="34" charset="0"/>
              </a:rPr>
              <a:t> </a:t>
            </a:r>
            <a:r>
              <a:rPr lang="en-US" altLang="x-none" sz="1700" err="1">
                <a:latin typeface="Arial" panose="020B0604020202020204" pitchFamily="34" charset="0"/>
              </a:rPr>
              <a:t>đèn</a:t>
            </a:r>
            <a:r>
              <a:rPr lang="en-US" altLang="x-none" sz="1700">
                <a:latin typeface="Arial" panose="020B0604020202020204" pitchFamily="34" charset="0"/>
              </a:rPr>
              <a:t> </a:t>
            </a:r>
            <a:r>
              <a:rPr lang="en-US" altLang="x-none" sz="1700" err="1">
                <a:latin typeface="Arial" panose="020B0604020202020204" pitchFamily="34" charset="0"/>
              </a:rPr>
              <a:t>đỏ</a:t>
            </a:r>
            <a:r>
              <a:rPr lang="en-US" altLang="x-none" sz="1700">
                <a:latin typeface="Arial" panose="020B0604020202020204" pitchFamily="34" charset="0"/>
              </a:rPr>
              <a:t> ở </a:t>
            </a:r>
            <a:r>
              <a:rPr lang="en-US" altLang="x-none" sz="1700" err="1">
                <a:latin typeface="Arial" panose="020B0604020202020204" pitchFamily="34" charset="0"/>
              </a:rPr>
              <a:t>một</a:t>
            </a:r>
            <a:r>
              <a:rPr lang="en-US" altLang="x-none" sz="1700">
                <a:latin typeface="Arial" panose="020B0604020202020204" pitchFamily="34" charset="0"/>
              </a:rPr>
              <a:t> </a:t>
            </a:r>
            <a:r>
              <a:rPr lang="en-US" altLang="x-none" sz="1700" err="1">
                <a:latin typeface="Arial" panose="020B0604020202020204" pitchFamily="34" charset="0"/>
              </a:rPr>
              <a:t>ngã</a:t>
            </a:r>
            <a:r>
              <a:rPr lang="en-US" altLang="x-none" sz="1700">
                <a:latin typeface="Arial" panose="020B0604020202020204" pitchFamily="34" charset="0"/>
              </a:rPr>
              <a:t> </a:t>
            </a:r>
            <a:r>
              <a:rPr lang="en-US" altLang="x-none" sz="1700" err="1">
                <a:latin typeface="Arial" panose="020B0604020202020204" pitchFamily="34" charset="0"/>
              </a:rPr>
              <a:t>tư</a:t>
            </a:r>
            <a:r>
              <a:rPr lang="en-US" altLang="x-none" sz="1700">
                <a:latin typeface="Arial" panose="020B0604020202020204" pitchFamily="34" charset="0"/>
              </a:rPr>
              <a:t> </a:t>
            </a:r>
            <a:r>
              <a:rPr lang="en-US" altLang="x-none" sz="1700" err="1">
                <a:latin typeface="Arial" panose="020B0604020202020204" pitchFamily="34" charset="0"/>
              </a:rPr>
              <a:t>bật</a:t>
            </a:r>
            <a:r>
              <a:rPr lang="en-US" altLang="x-none" sz="1700">
                <a:latin typeface="Arial" panose="020B0604020202020204" pitchFamily="34" charset="0"/>
              </a:rPr>
              <a:t> </a:t>
            </a:r>
            <a:r>
              <a:rPr lang="en-US" altLang="x-none" sz="1700" err="1">
                <a:latin typeface="Arial" panose="020B0604020202020204" pitchFamily="34" charset="0"/>
              </a:rPr>
              <a:t>lên</a:t>
            </a:r>
            <a:r>
              <a:rPr lang="en-US" altLang="x-none" sz="1700">
                <a:latin typeface="Arial" panose="020B0604020202020204" pitchFamily="34" charset="0"/>
              </a:rPr>
              <a:t>. </a:t>
            </a:r>
            <a:r>
              <a:rPr lang="en-US" altLang="x-none" sz="1700" err="1">
                <a:latin typeface="Arial" panose="020B0604020202020204" pitchFamily="34" charset="0"/>
              </a:rPr>
              <a:t>Đường</a:t>
            </a:r>
            <a:r>
              <a:rPr lang="en-US" altLang="x-none" sz="1700">
                <a:latin typeface="Arial" panose="020B0604020202020204" pitchFamily="34" charset="0"/>
              </a:rPr>
              <a:t> </a:t>
            </a:r>
            <a:r>
              <a:rPr lang="en-US" altLang="x-none" sz="1700" err="1">
                <a:latin typeface="Arial" panose="020B0604020202020204" pitchFamily="34" charset="0"/>
              </a:rPr>
              <a:t>phố</a:t>
            </a:r>
            <a:r>
              <a:rPr lang="en-US" altLang="x-none" sz="1700">
                <a:latin typeface="Arial" panose="020B0604020202020204" pitchFamily="34" charset="0"/>
              </a:rPr>
              <a:t> </a:t>
            </a:r>
            <a:r>
              <a:rPr lang="en-US" altLang="x-none" sz="1700" err="1">
                <a:latin typeface="Arial" panose="020B0604020202020204" pitchFamily="34" charset="0"/>
              </a:rPr>
              <a:t>đúng</a:t>
            </a:r>
            <a:r>
              <a:rPr lang="en-US" altLang="x-none" sz="1700">
                <a:latin typeface="Arial" panose="020B0604020202020204" pitchFamily="34" charset="0"/>
              </a:rPr>
              <a:t> </a:t>
            </a:r>
            <a:r>
              <a:rPr lang="en-US" altLang="x-none" sz="1700" err="1">
                <a:latin typeface="Arial" panose="020B0604020202020204" pitchFamily="34" charset="0"/>
              </a:rPr>
              <a:t>lúc</a:t>
            </a:r>
            <a:r>
              <a:rPr lang="en-US" altLang="x-none" sz="1700">
                <a:latin typeface="Arial" panose="020B0604020202020204" pitchFamily="34" charset="0"/>
              </a:rPr>
              <a:t> </a:t>
            </a:r>
            <a:r>
              <a:rPr lang="en-US" altLang="x-none" sz="1700" err="1">
                <a:latin typeface="Arial" panose="020B0604020202020204" pitchFamily="34" charset="0"/>
              </a:rPr>
              <a:t>đông</a:t>
            </a:r>
            <a:r>
              <a:rPr lang="en-US" altLang="x-none" sz="1700">
                <a:latin typeface="Arial" panose="020B0604020202020204" pitchFamily="34" charset="0"/>
              </a:rPr>
              <a:t> </a:t>
            </a:r>
            <a:r>
              <a:rPr lang="en-US" altLang="x-none" sz="1700" err="1">
                <a:latin typeface="Arial" panose="020B0604020202020204" pitchFamily="34" charset="0"/>
              </a:rPr>
              <a:t>người</a:t>
            </a:r>
            <a:r>
              <a:rPr lang="en-US" altLang="x-none" sz="1700">
                <a:latin typeface="Arial" panose="020B0604020202020204" pitchFamily="34" charset="0"/>
              </a:rPr>
              <a:t>. </a:t>
            </a:r>
            <a:r>
              <a:rPr lang="en-US" altLang="x-none" sz="1700" err="1">
                <a:latin typeface="Arial" panose="020B0604020202020204" pitchFamily="34" charset="0"/>
              </a:rPr>
              <a:t>Xe</a:t>
            </a:r>
            <a:r>
              <a:rPr lang="en-US" altLang="x-none" sz="1700">
                <a:latin typeface="Arial" panose="020B0604020202020204" pitchFamily="34" charset="0"/>
              </a:rPr>
              <a:t> </a:t>
            </a:r>
            <a:r>
              <a:rPr lang="en-US" altLang="x-none" sz="1700" err="1">
                <a:latin typeface="Arial" panose="020B0604020202020204" pitchFamily="34" charset="0"/>
              </a:rPr>
              <a:t>chở</a:t>
            </a:r>
            <a:r>
              <a:rPr lang="en-US" altLang="x-none" sz="1700">
                <a:latin typeface="Arial" panose="020B0604020202020204" pitchFamily="34" charset="0"/>
              </a:rPr>
              <a:t> </a:t>
            </a:r>
            <a:r>
              <a:rPr lang="en-US" altLang="x-none" sz="1700" err="1">
                <a:latin typeface="Arial" panose="020B0604020202020204" pitchFamily="34" charset="0"/>
              </a:rPr>
              <a:t>Bác</a:t>
            </a:r>
            <a:r>
              <a:rPr lang="en-US" altLang="x-none" sz="1700">
                <a:latin typeface="Arial" panose="020B0604020202020204" pitchFamily="34" charset="0"/>
              </a:rPr>
              <a:t> </a:t>
            </a:r>
            <a:r>
              <a:rPr lang="en-US" altLang="x-none" sz="1700" err="1">
                <a:latin typeface="Arial" panose="020B0604020202020204" pitchFamily="34" charset="0"/>
              </a:rPr>
              <a:t>cũng</a:t>
            </a:r>
            <a:r>
              <a:rPr lang="en-US" altLang="x-none" sz="1700">
                <a:latin typeface="Arial" panose="020B0604020202020204" pitchFamily="34" charset="0"/>
              </a:rPr>
              <a:t> </a:t>
            </a:r>
            <a:r>
              <a:rPr lang="en-US" altLang="x-none" sz="1700" err="1">
                <a:latin typeface="Arial" panose="020B0604020202020204" pitchFamily="34" charset="0"/>
              </a:rPr>
              <a:t>như</a:t>
            </a:r>
            <a:r>
              <a:rPr lang="en-US" altLang="x-none" sz="1700">
                <a:latin typeface="Arial" panose="020B0604020202020204" pitchFamily="34" charset="0"/>
              </a:rPr>
              <a:t> </a:t>
            </a:r>
            <a:r>
              <a:rPr lang="en-US" altLang="x-none" sz="1700" err="1">
                <a:latin typeface="Arial" panose="020B0604020202020204" pitchFamily="34" charset="0"/>
              </a:rPr>
              <a:t>các</a:t>
            </a:r>
            <a:r>
              <a:rPr lang="en-US" altLang="x-none" sz="1700">
                <a:latin typeface="Arial" panose="020B0604020202020204" pitchFamily="34" charset="0"/>
              </a:rPr>
              <a:t> </a:t>
            </a:r>
            <a:r>
              <a:rPr lang="en-US" altLang="x-none" sz="1700" err="1">
                <a:latin typeface="Arial" panose="020B0604020202020204" pitchFamily="34" charset="0"/>
              </a:rPr>
              <a:t>xe</a:t>
            </a:r>
            <a:r>
              <a:rPr lang="en-US" altLang="x-none" sz="1700">
                <a:latin typeface="Arial" panose="020B0604020202020204" pitchFamily="34" charset="0"/>
              </a:rPr>
              <a:t> </a:t>
            </a:r>
            <a:r>
              <a:rPr lang="en-US" altLang="x-none" sz="1700" err="1">
                <a:latin typeface="Arial" panose="020B0604020202020204" pitchFamily="34" charset="0"/>
              </a:rPr>
              <a:t>khác</a:t>
            </a:r>
            <a:r>
              <a:rPr lang="en-US" altLang="x-none" sz="1700">
                <a:latin typeface="Arial" panose="020B0604020202020204" pitchFamily="34" charset="0"/>
              </a:rPr>
              <a:t> </a:t>
            </a:r>
            <a:r>
              <a:rPr lang="en-US" altLang="x-none" sz="1700" err="1">
                <a:latin typeface="Arial" panose="020B0604020202020204" pitchFamily="34" charset="0"/>
              </a:rPr>
              <a:t>đều</a:t>
            </a:r>
            <a:r>
              <a:rPr lang="en-US" altLang="x-none" sz="1700">
                <a:latin typeface="Arial" panose="020B0604020202020204" pitchFamily="34" charset="0"/>
              </a:rPr>
              <a:t> </a:t>
            </a:r>
            <a:r>
              <a:rPr lang="en-US" altLang="x-none" sz="1700" err="1">
                <a:latin typeface="Arial" panose="020B0604020202020204" pitchFamily="34" charset="0"/>
              </a:rPr>
              <a:t>dừng</a:t>
            </a:r>
            <a:r>
              <a:rPr lang="en-US" altLang="x-none" sz="1700">
                <a:latin typeface="Arial" panose="020B0604020202020204" pitchFamily="34" charset="0"/>
              </a:rPr>
              <a:t> </a:t>
            </a:r>
            <a:r>
              <a:rPr lang="en-US" altLang="x-none" sz="1700" err="1">
                <a:latin typeface="Arial" panose="020B0604020202020204" pitchFamily="34" charset="0"/>
              </a:rPr>
              <a:t>lại</a:t>
            </a:r>
            <a:r>
              <a:rPr lang="en-US" altLang="x-none" sz="1700">
                <a:latin typeface="Arial" panose="020B0604020202020204" pitchFamily="34" charset="0"/>
              </a:rPr>
              <a:t> </a:t>
            </a:r>
            <a:r>
              <a:rPr lang="en-US" altLang="x-none" sz="1700" err="1">
                <a:latin typeface="Arial" panose="020B0604020202020204" pitchFamily="34" charset="0"/>
              </a:rPr>
              <a:t>cả</a:t>
            </a:r>
            <a:r>
              <a:rPr lang="en-US" altLang="x-none" sz="1700">
                <a:latin typeface="Arial" panose="020B0604020202020204" pitchFamily="34" charset="0"/>
              </a:rPr>
              <a:t>. </a:t>
            </a:r>
            <a:r>
              <a:rPr lang="en-US" altLang="x-none" sz="1700" err="1">
                <a:latin typeface="Arial" panose="020B0604020202020204" pitchFamily="34" charset="0"/>
              </a:rPr>
              <a:t>Mọi</a:t>
            </a:r>
            <a:r>
              <a:rPr lang="en-US" altLang="x-none" sz="1700">
                <a:latin typeface="Arial" panose="020B0604020202020204" pitchFamily="34" charset="0"/>
              </a:rPr>
              <a:t> </a:t>
            </a:r>
            <a:r>
              <a:rPr lang="en-US" altLang="x-none" sz="1700" err="1">
                <a:latin typeface="Arial" panose="020B0604020202020204" pitchFamily="34" charset="0"/>
              </a:rPr>
              <a:t>người</a:t>
            </a:r>
            <a:r>
              <a:rPr lang="en-US" altLang="x-none" sz="1700">
                <a:latin typeface="Arial" panose="020B0604020202020204" pitchFamily="34" charset="0"/>
              </a:rPr>
              <a:t> </a:t>
            </a:r>
            <a:r>
              <a:rPr lang="en-US" altLang="x-none" sz="1700" err="1">
                <a:latin typeface="Arial" panose="020B0604020202020204" pitchFamily="34" charset="0"/>
              </a:rPr>
              <a:t>trong</a:t>
            </a:r>
            <a:r>
              <a:rPr lang="en-US" altLang="x-none" sz="1700">
                <a:latin typeface="Arial" panose="020B0604020202020204" pitchFamily="34" charset="0"/>
              </a:rPr>
              <a:t> </a:t>
            </a:r>
            <a:r>
              <a:rPr lang="en-US" altLang="x-none" sz="1700" err="1">
                <a:latin typeface="Arial" panose="020B0604020202020204" pitchFamily="34" charset="0"/>
              </a:rPr>
              <a:t>xe</a:t>
            </a:r>
            <a:r>
              <a:rPr lang="en-US" altLang="x-none" sz="1700">
                <a:latin typeface="Arial" panose="020B0604020202020204" pitchFamily="34" charset="0"/>
              </a:rPr>
              <a:t> lo </a:t>
            </a:r>
            <a:r>
              <a:rPr lang="en-US" altLang="x-none" sz="1700" err="1">
                <a:latin typeface="Arial" panose="020B0604020202020204" pitchFamily="34" charset="0"/>
              </a:rPr>
              <a:t>lắng</a:t>
            </a:r>
            <a:r>
              <a:rPr lang="en-US" altLang="x-none" sz="1700">
                <a:latin typeface="Arial" panose="020B0604020202020204" pitchFamily="34" charset="0"/>
              </a:rPr>
              <a:t> </a:t>
            </a:r>
            <a:r>
              <a:rPr lang="en-US" altLang="x-none" sz="1700" err="1">
                <a:latin typeface="Arial" panose="020B0604020202020204" pitchFamily="34" charset="0"/>
              </a:rPr>
              <a:t>nhìn</a:t>
            </a:r>
            <a:r>
              <a:rPr lang="en-US" altLang="x-none" sz="1700">
                <a:latin typeface="Arial" panose="020B0604020202020204" pitchFamily="34" charset="0"/>
              </a:rPr>
              <a:t> </a:t>
            </a:r>
            <a:r>
              <a:rPr lang="en-US" altLang="x-none" sz="1700" err="1">
                <a:latin typeface="Arial" panose="020B0604020202020204" pitchFamily="34" charset="0"/>
              </a:rPr>
              <a:t>nhau</a:t>
            </a:r>
            <a:r>
              <a:rPr lang="en-US" altLang="x-none" sz="1700">
                <a:latin typeface="Arial" panose="020B0604020202020204" pitchFamily="34" charset="0"/>
              </a:rPr>
              <a:t>. </a:t>
            </a:r>
            <a:r>
              <a:rPr lang="en-US" altLang="x-none" sz="1700" err="1">
                <a:latin typeface="Arial" panose="020B0604020202020204" pitchFamily="34" charset="0"/>
              </a:rPr>
              <a:t>Nếu</a:t>
            </a:r>
            <a:r>
              <a:rPr lang="en-US" altLang="x-none" sz="1700">
                <a:latin typeface="Arial" panose="020B0604020202020204" pitchFamily="34" charset="0"/>
              </a:rPr>
              <a:t> </a:t>
            </a:r>
            <a:r>
              <a:rPr lang="en-US" altLang="x-none" sz="1700" err="1">
                <a:latin typeface="Arial" panose="020B0604020202020204" pitchFamily="34" charset="0"/>
              </a:rPr>
              <a:t>nhân</a:t>
            </a:r>
            <a:r>
              <a:rPr lang="en-US" altLang="x-none" sz="1700">
                <a:latin typeface="Arial" panose="020B0604020202020204" pitchFamily="34" charset="0"/>
              </a:rPr>
              <a:t> </a:t>
            </a:r>
            <a:r>
              <a:rPr lang="en-US" altLang="x-none" sz="1700" err="1">
                <a:latin typeface="Arial" panose="020B0604020202020204" pitchFamily="34" charset="0"/>
              </a:rPr>
              <a:t>dân</a:t>
            </a:r>
            <a:r>
              <a:rPr lang="en-US" altLang="x-none" sz="1700">
                <a:latin typeface="Arial" panose="020B0604020202020204" pitchFamily="34" charset="0"/>
              </a:rPr>
              <a:t> </a:t>
            </a:r>
            <a:r>
              <a:rPr lang="en-US" altLang="x-none" sz="1700" err="1">
                <a:latin typeface="Arial" panose="020B0604020202020204" pitchFamily="34" charset="0"/>
              </a:rPr>
              <a:t>trông</a:t>
            </a:r>
            <a:r>
              <a:rPr lang="en-US" altLang="x-none" sz="1700">
                <a:latin typeface="Arial" panose="020B0604020202020204" pitchFamily="34" charset="0"/>
              </a:rPr>
              <a:t> </a:t>
            </a:r>
            <a:r>
              <a:rPr lang="en-US" altLang="x-none" sz="1700" err="1">
                <a:latin typeface="Arial" panose="020B0604020202020204" pitchFamily="34" charset="0"/>
              </a:rPr>
              <a:t>thấy</a:t>
            </a:r>
            <a:r>
              <a:rPr lang="en-US" altLang="x-none" sz="1700">
                <a:latin typeface="Arial" panose="020B0604020202020204" pitchFamily="34" charset="0"/>
              </a:rPr>
              <a:t> </a:t>
            </a:r>
            <a:r>
              <a:rPr lang="en-US" altLang="x-none" sz="1700" err="1">
                <a:latin typeface="Arial" panose="020B0604020202020204" pitchFamily="34" charset="0"/>
              </a:rPr>
              <a:t>Bác</a:t>
            </a:r>
            <a:r>
              <a:rPr lang="en-US" altLang="x-none" sz="1700">
                <a:latin typeface="Arial" panose="020B0604020202020204" pitchFamily="34" charset="0"/>
              </a:rPr>
              <a:t>, </a:t>
            </a:r>
            <a:r>
              <a:rPr lang="en-US" altLang="x-none" sz="1700" err="1">
                <a:latin typeface="Arial" panose="020B0604020202020204" pitchFamily="34" charset="0"/>
              </a:rPr>
              <a:t>họ</a:t>
            </a:r>
            <a:r>
              <a:rPr lang="en-US" altLang="x-none" sz="1700">
                <a:latin typeface="Arial" panose="020B0604020202020204" pitchFamily="34" charset="0"/>
              </a:rPr>
              <a:t> </a:t>
            </a:r>
            <a:r>
              <a:rPr lang="en-US" altLang="x-none" sz="1700" err="1">
                <a:latin typeface="Arial" panose="020B0604020202020204" pitchFamily="34" charset="0"/>
              </a:rPr>
              <a:t>sẽ</a:t>
            </a:r>
            <a:r>
              <a:rPr lang="en-US" altLang="x-none" sz="1700">
                <a:latin typeface="Arial" panose="020B0604020202020204" pitchFamily="34" charset="0"/>
              </a:rPr>
              <a:t> </a:t>
            </a:r>
            <a:r>
              <a:rPr lang="en-US" altLang="x-none" sz="1700" err="1">
                <a:latin typeface="Arial" panose="020B0604020202020204" pitchFamily="34" charset="0"/>
              </a:rPr>
              <a:t>ùa</a:t>
            </a:r>
            <a:r>
              <a:rPr lang="en-US" altLang="x-none" sz="1700">
                <a:latin typeface="Arial" panose="020B0604020202020204" pitchFamily="34" charset="0"/>
              </a:rPr>
              <a:t> </a:t>
            </a:r>
            <a:r>
              <a:rPr lang="en-US" altLang="x-none" sz="1700" err="1">
                <a:latin typeface="Arial" panose="020B0604020202020204" pitchFamily="34" charset="0"/>
              </a:rPr>
              <a:t>ra</a:t>
            </a:r>
            <a:r>
              <a:rPr lang="en-US" altLang="x-none" sz="1700">
                <a:latin typeface="Arial" panose="020B0604020202020204" pitchFamily="34" charset="0"/>
              </a:rPr>
              <a:t> </a:t>
            </a:r>
            <a:r>
              <a:rPr lang="en-US" altLang="x-none" sz="1700" err="1">
                <a:latin typeface="Arial" panose="020B0604020202020204" pitchFamily="34" charset="0"/>
              </a:rPr>
              <a:t>ngã</a:t>
            </a:r>
            <a:r>
              <a:rPr lang="en-US" altLang="x-none" sz="1700">
                <a:latin typeface="Arial" panose="020B0604020202020204" pitchFamily="34" charset="0"/>
              </a:rPr>
              <a:t> </a:t>
            </a:r>
            <a:r>
              <a:rPr lang="en-US" altLang="x-none" sz="1700" err="1">
                <a:latin typeface="Arial" panose="020B0604020202020204" pitchFamily="34" charset="0"/>
              </a:rPr>
              <a:t>tư</a:t>
            </a:r>
            <a:r>
              <a:rPr lang="en-US" altLang="x-none" sz="1700">
                <a:latin typeface="Arial" panose="020B0604020202020204" pitchFamily="34" charset="0"/>
              </a:rPr>
              <a:t> </a:t>
            </a:r>
            <a:r>
              <a:rPr lang="en-US" altLang="x-none" sz="1700" err="1">
                <a:latin typeface="Arial" panose="020B0604020202020204" pitchFamily="34" charset="0"/>
              </a:rPr>
              <a:t>này</a:t>
            </a:r>
            <a:r>
              <a:rPr lang="en-US" altLang="x-none" sz="1700">
                <a:latin typeface="Arial" panose="020B0604020202020204" pitchFamily="34" charset="0"/>
              </a:rPr>
              <a:t> </a:t>
            </a:r>
            <a:r>
              <a:rPr lang="en-US" altLang="x-none" sz="1700" err="1">
                <a:latin typeface="Arial" panose="020B0604020202020204" pitchFamily="34" charset="0"/>
              </a:rPr>
              <a:t>thì</a:t>
            </a:r>
            <a:r>
              <a:rPr lang="en-US" altLang="x-none" sz="1700">
                <a:latin typeface="Arial" panose="020B0604020202020204" pitchFamily="34" charset="0"/>
              </a:rPr>
              <a:t> </a:t>
            </a:r>
            <a:r>
              <a:rPr lang="en-US" altLang="x-none" sz="1700" err="1">
                <a:latin typeface="Arial" panose="020B0604020202020204" pitchFamily="34" charset="0"/>
              </a:rPr>
              <a:t>dễ</a:t>
            </a:r>
            <a:r>
              <a:rPr lang="en-US" altLang="x-none" sz="1700">
                <a:latin typeface="Arial" panose="020B0604020202020204" pitchFamily="34" charset="0"/>
              </a:rPr>
              <a:t> </a:t>
            </a:r>
            <a:r>
              <a:rPr lang="en-US" altLang="x-none" sz="1700" err="1">
                <a:latin typeface="Arial" panose="020B0604020202020204" pitchFamily="34" charset="0"/>
              </a:rPr>
              <a:t>gây</a:t>
            </a:r>
            <a:r>
              <a:rPr lang="en-US" altLang="x-none" sz="1700">
                <a:latin typeface="Arial" panose="020B0604020202020204" pitchFamily="34" charset="0"/>
              </a:rPr>
              <a:t> </a:t>
            </a:r>
            <a:r>
              <a:rPr lang="en-US" altLang="x-none" sz="1700" err="1">
                <a:latin typeface="Arial" panose="020B0604020202020204" pitchFamily="34" charset="0"/>
              </a:rPr>
              <a:t>tắc</a:t>
            </a:r>
            <a:r>
              <a:rPr lang="en-US" altLang="x-none" sz="1700">
                <a:latin typeface="Arial" panose="020B0604020202020204" pitchFamily="34" charset="0"/>
              </a:rPr>
              <a:t> </a:t>
            </a:r>
            <a:r>
              <a:rPr lang="en-US" altLang="x-none" sz="1700" err="1">
                <a:latin typeface="Arial" panose="020B0604020202020204" pitchFamily="34" charset="0"/>
              </a:rPr>
              <a:t>nghẽn</a:t>
            </a:r>
            <a:r>
              <a:rPr lang="en-US" altLang="x-none" sz="1700">
                <a:latin typeface="Arial" panose="020B0604020202020204" pitchFamily="34" charset="0"/>
              </a:rPr>
              <a:t>. </a:t>
            </a:r>
            <a:r>
              <a:rPr lang="en-US" altLang="x-none" sz="1700" err="1">
                <a:latin typeface="Arial" panose="020B0604020202020204" pitchFamily="34" charset="0"/>
              </a:rPr>
              <a:t>Nghĩ</a:t>
            </a:r>
            <a:r>
              <a:rPr lang="en-US" altLang="x-none" sz="1700">
                <a:latin typeface="Arial" panose="020B0604020202020204" pitchFamily="34" charset="0"/>
              </a:rPr>
              <a:t> </a:t>
            </a:r>
            <a:r>
              <a:rPr lang="en-US" altLang="x-none" sz="1700" err="1">
                <a:latin typeface="Arial" panose="020B0604020202020204" pitchFamily="34" charset="0"/>
              </a:rPr>
              <a:t>vậy</a:t>
            </a:r>
            <a:r>
              <a:rPr lang="en-US" altLang="x-none" sz="1700">
                <a:latin typeface="Arial" panose="020B0604020202020204" pitchFamily="34" charset="0"/>
              </a:rPr>
              <a:t>, </a:t>
            </a:r>
            <a:r>
              <a:rPr lang="en-US" altLang="x-none" sz="1700" err="1">
                <a:latin typeface="Arial" panose="020B0604020202020204" pitchFamily="34" charset="0"/>
              </a:rPr>
              <a:t>cả</a:t>
            </a:r>
            <a:r>
              <a:rPr lang="en-US" altLang="x-none" sz="1700">
                <a:latin typeface="Arial" panose="020B0604020202020204" pitchFamily="34" charset="0"/>
              </a:rPr>
              <a:t> </a:t>
            </a:r>
            <a:r>
              <a:rPr lang="en-US" altLang="x-none" sz="1700" err="1">
                <a:latin typeface="Arial" panose="020B0604020202020204" pitchFamily="34" charset="0"/>
              </a:rPr>
              <a:t>xe</a:t>
            </a:r>
            <a:r>
              <a:rPr lang="en-US" altLang="x-none" sz="1700">
                <a:latin typeface="Arial" panose="020B0604020202020204" pitchFamily="34" charset="0"/>
              </a:rPr>
              <a:t> </a:t>
            </a:r>
            <a:r>
              <a:rPr lang="en-US" altLang="x-none" sz="1700" err="1">
                <a:latin typeface="Arial" panose="020B0604020202020204" pitchFamily="34" charset="0"/>
              </a:rPr>
              <a:t>bèn</a:t>
            </a:r>
            <a:r>
              <a:rPr lang="en-US" altLang="x-none" sz="1700">
                <a:latin typeface="Arial" panose="020B0604020202020204" pitchFamily="34" charset="0"/>
              </a:rPr>
              <a:t> </a:t>
            </a:r>
            <a:r>
              <a:rPr lang="en-US" altLang="x-none" sz="1700" err="1">
                <a:latin typeface="Arial" panose="020B0604020202020204" pitchFamily="34" charset="0"/>
              </a:rPr>
              <a:t>cử</a:t>
            </a:r>
            <a:r>
              <a:rPr lang="en-US" altLang="x-none" sz="1700">
                <a:latin typeface="Arial" panose="020B0604020202020204" pitchFamily="34" charset="0"/>
              </a:rPr>
              <a:t> </a:t>
            </a:r>
            <a:r>
              <a:rPr lang="en-US" altLang="x-none" sz="1700" err="1">
                <a:latin typeface="Arial" panose="020B0604020202020204" pitchFamily="34" charset="0"/>
              </a:rPr>
              <a:t>một</a:t>
            </a:r>
            <a:r>
              <a:rPr lang="en-US" altLang="x-none" sz="1700">
                <a:latin typeface="Arial" panose="020B0604020202020204" pitchFamily="34" charset="0"/>
              </a:rPr>
              <a:t> </a:t>
            </a:r>
            <a:r>
              <a:rPr lang="en-US" altLang="x-none" sz="1700" err="1">
                <a:latin typeface="Arial" panose="020B0604020202020204" pitchFamily="34" charset="0"/>
              </a:rPr>
              <a:t>chiến</a:t>
            </a:r>
            <a:r>
              <a:rPr lang="en-US" altLang="x-none" sz="1700">
                <a:latin typeface="Arial" panose="020B0604020202020204" pitchFamily="34" charset="0"/>
              </a:rPr>
              <a:t> </a:t>
            </a:r>
            <a:r>
              <a:rPr lang="en-US" altLang="x-none" sz="1700" err="1">
                <a:latin typeface="Arial" panose="020B0604020202020204" pitchFamily="34" charset="0"/>
              </a:rPr>
              <a:t>sĩ</a:t>
            </a:r>
            <a:r>
              <a:rPr lang="en-US" altLang="x-none" sz="1700">
                <a:latin typeface="Arial" panose="020B0604020202020204" pitchFamily="34" charset="0"/>
              </a:rPr>
              <a:t> </a:t>
            </a:r>
            <a:r>
              <a:rPr lang="en-US" altLang="x-none" sz="1700" err="1">
                <a:latin typeface="Arial" panose="020B0604020202020204" pitchFamily="34" charset="0"/>
              </a:rPr>
              <a:t>cảnh</a:t>
            </a:r>
            <a:r>
              <a:rPr lang="en-US" altLang="x-none" sz="1700">
                <a:latin typeface="Arial" panose="020B0604020202020204" pitchFamily="34" charset="0"/>
              </a:rPr>
              <a:t> </a:t>
            </a:r>
            <a:r>
              <a:rPr lang="en-US" altLang="x-none" sz="1700" err="1">
                <a:latin typeface="Arial" panose="020B0604020202020204" pitchFamily="34" charset="0"/>
              </a:rPr>
              <a:t>vệ</a:t>
            </a:r>
            <a:r>
              <a:rPr lang="en-US" altLang="x-none" sz="1700">
                <a:latin typeface="Arial" panose="020B0604020202020204" pitchFamily="34" charset="0"/>
              </a:rPr>
              <a:t> </a:t>
            </a:r>
            <a:r>
              <a:rPr lang="en-US" altLang="x-none" sz="1700" err="1">
                <a:latin typeface="Arial" panose="020B0604020202020204" pitchFamily="34" charset="0"/>
              </a:rPr>
              <a:t>chạy</a:t>
            </a:r>
            <a:r>
              <a:rPr lang="en-US" altLang="x-none" sz="1700">
                <a:latin typeface="Arial" panose="020B0604020202020204" pitchFamily="34" charset="0"/>
              </a:rPr>
              <a:t> </a:t>
            </a:r>
            <a:r>
              <a:rPr lang="en-US" altLang="x-none" sz="1700" err="1">
                <a:latin typeface="Arial" panose="020B0604020202020204" pitchFamily="34" charset="0"/>
              </a:rPr>
              <a:t>đến</a:t>
            </a:r>
            <a:r>
              <a:rPr lang="en-US" altLang="x-none" sz="1700">
                <a:latin typeface="Arial" panose="020B0604020202020204" pitchFamily="34" charset="0"/>
              </a:rPr>
              <a:t> </a:t>
            </a:r>
            <a:r>
              <a:rPr lang="en-US" altLang="x-none" sz="1700" err="1">
                <a:latin typeface="Arial" panose="020B0604020202020204" pitchFamily="34" charset="0"/>
              </a:rPr>
              <a:t>bục</a:t>
            </a:r>
            <a:r>
              <a:rPr lang="en-US" altLang="x-none" sz="1700">
                <a:latin typeface="Arial" panose="020B0604020202020204" pitchFamily="34" charset="0"/>
              </a:rPr>
              <a:t> </a:t>
            </a:r>
            <a:r>
              <a:rPr lang="en-US" altLang="x-none" sz="1700" err="1">
                <a:latin typeface="Arial" panose="020B0604020202020204" pitchFamily="34" charset="0"/>
              </a:rPr>
              <a:t>yêu</a:t>
            </a:r>
            <a:r>
              <a:rPr lang="en-US" altLang="x-none" sz="1700">
                <a:latin typeface="Arial" panose="020B0604020202020204" pitchFamily="34" charset="0"/>
              </a:rPr>
              <a:t> </a:t>
            </a:r>
            <a:r>
              <a:rPr lang="en-US" altLang="x-none" sz="1700" err="1">
                <a:latin typeface="Arial" panose="020B0604020202020204" pitchFamily="34" charset="0"/>
              </a:rPr>
              <a:t>cầu</a:t>
            </a:r>
            <a:r>
              <a:rPr lang="en-US" altLang="x-none" sz="1700">
                <a:latin typeface="Arial" panose="020B0604020202020204" pitchFamily="34" charset="0"/>
              </a:rPr>
              <a:t> </a:t>
            </a:r>
            <a:r>
              <a:rPr lang="en-US" altLang="x-none" sz="1700" err="1">
                <a:latin typeface="Arial" panose="020B0604020202020204" pitchFamily="34" charset="0"/>
              </a:rPr>
              <a:t>công</a:t>
            </a:r>
            <a:r>
              <a:rPr lang="en-US" altLang="x-none" sz="1700">
                <a:latin typeface="Arial" panose="020B0604020202020204" pitchFamily="34" charset="0"/>
              </a:rPr>
              <a:t> an </a:t>
            </a:r>
            <a:r>
              <a:rPr lang="en-US" altLang="x-none" sz="1700" err="1">
                <a:latin typeface="Arial" panose="020B0604020202020204" pitchFamily="34" charset="0"/>
              </a:rPr>
              <a:t>giao</a:t>
            </a:r>
            <a:r>
              <a:rPr lang="en-US" altLang="x-none" sz="1700">
                <a:latin typeface="Arial" panose="020B0604020202020204" pitchFamily="34" charset="0"/>
              </a:rPr>
              <a:t> </a:t>
            </a:r>
            <a:r>
              <a:rPr lang="en-US" altLang="x-none" sz="1700" err="1">
                <a:latin typeface="Arial" panose="020B0604020202020204" pitchFamily="34" charset="0"/>
              </a:rPr>
              <a:t>thông</a:t>
            </a:r>
            <a:r>
              <a:rPr lang="en-US" altLang="x-none" sz="1700">
                <a:latin typeface="Arial" panose="020B0604020202020204" pitchFamily="34" charset="0"/>
              </a:rPr>
              <a:t> </a:t>
            </a:r>
            <a:r>
              <a:rPr lang="en-US" altLang="x-none" sz="1700" err="1">
                <a:latin typeface="Arial" panose="020B0604020202020204" pitchFamily="34" charset="0"/>
              </a:rPr>
              <a:t>mở</a:t>
            </a:r>
            <a:r>
              <a:rPr lang="en-US" altLang="x-none" sz="1700">
                <a:latin typeface="Arial" panose="020B0604020202020204" pitchFamily="34" charset="0"/>
              </a:rPr>
              <a:t> </a:t>
            </a:r>
            <a:r>
              <a:rPr lang="en-US" altLang="x-none" sz="1700" err="1">
                <a:latin typeface="Arial" panose="020B0604020202020204" pitchFamily="34" charset="0"/>
              </a:rPr>
              <a:t>đường</a:t>
            </a:r>
            <a:r>
              <a:rPr lang="en-US" altLang="x-none" sz="1700">
                <a:latin typeface="Arial" panose="020B0604020202020204" pitchFamily="34" charset="0"/>
              </a:rPr>
              <a:t> </a:t>
            </a:r>
            <a:r>
              <a:rPr lang="en-US" altLang="x-none" sz="1700" err="1">
                <a:latin typeface="Arial" panose="020B0604020202020204" pitchFamily="34" charset="0"/>
              </a:rPr>
              <a:t>cho</a:t>
            </a:r>
            <a:r>
              <a:rPr lang="en-US" altLang="x-none" sz="1700">
                <a:latin typeface="Arial" panose="020B0604020202020204" pitchFamily="34" charset="0"/>
              </a:rPr>
              <a:t> </a:t>
            </a:r>
            <a:r>
              <a:rPr lang="en-US" altLang="x-none" sz="1700" err="1">
                <a:latin typeface="Arial" panose="020B0604020202020204" pitchFamily="34" charset="0"/>
              </a:rPr>
              <a:t>xe</a:t>
            </a:r>
            <a:r>
              <a:rPr lang="en-US" altLang="x-none" sz="1700">
                <a:latin typeface="Arial" panose="020B0604020202020204" pitchFamily="34" charset="0"/>
              </a:rPr>
              <a:t> </a:t>
            </a:r>
            <a:r>
              <a:rPr lang="en-US" altLang="x-none" sz="1700" err="1">
                <a:latin typeface="Arial" panose="020B0604020202020204" pitchFamily="34" charset="0"/>
              </a:rPr>
              <a:t>Bác</a:t>
            </a:r>
            <a:r>
              <a:rPr lang="en-US" altLang="x-none" sz="1700">
                <a:latin typeface="Arial" panose="020B0604020202020204" pitchFamily="34" charset="0"/>
              </a:rPr>
              <a:t>. </a:t>
            </a:r>
            <a:r>
              <a:rPr lang="en-US" altLang="x-none" sz="1700" err="1">
                <a:latin typeface="Arial" panose="020B0604020202020204" pitchFamily="34" charset="0"/>
              </a:rPr>
              <a:t>Nhưng</a:t>
            </a:r>
            <a:r>
              <a:rPr lang="en-US" altLang="x-none" sz="1700">
                <a:latin typeface="Arial" panose="020B0604020202020204" pitchFamily="34" charset="0"/>
              </a:rPr>
              <a:t> </a:t>
            </a:r>
            <a:r>
              <a:rPr lang="en-US" altLang="x-none" sz="1700" err="1">
                <a:latin typeface="Arial" panose="020B0604020202020204" pitchFamily="34" charset="0"/>
              </a:rPr>
              <a:t>Bác</a:t>
            </a:r>
            <a:r>
              <a:rPr lang="en-US" altLang="x-none" sz="1700">
                <a:latin typeface="Arial" panose="020B0604020202020204" pitchFamily="34" charset="0"/>
              </a:rPr>
              <a:t> </a:t>
            </a:r>
            <a:r>
              <a:rPr lang="en-US" altLang="x-none" sz="1700" err="1">
                <a:latin typeface="Arial" panose="020B0604020202020204" pitchFamily="34" charset="0"/>
              </a:rPr>
              <a:t>đã</a:t>
            </a:r>
            <a:r>
              <a:rPr lang="en-US" altLang="x-none" sz="1700">
                <a:latin typeface="Arial" panose="020B0604020202020204" pitchFamily="34" charset="0"/>
              </a:rPr>
              <a:t> </a:t>
            </a:r>
            <a:r>
              <a:rPr lang="en-US" altLang="x-none" sz="1700" err="1">
                <a:latin typeface="Arial" panose="020B0604020202020204" pitchFamily="34" charset="0"/>
              </a:rPr>
              <a:t>hiểu</a:t>
            </a:r>
            <a:r>
              <a:rPr lang="en-US" altLang="x-none" sz="1700">
                <a:latin typeface="Arial" panose="020B0604020202020204" pitchFamily="34" charset="0"/>
              </a:rPr>
              <a:t> ý. </a:t>
            </a:r>
            <a:r>
              <a:rPr lang="en-US" altLang="x-none" sz="1700" err="1">
                <a:latin typeface="Arial" panose="020B0604020202020204" pitchFamily="34" charset="0"/>
              </a:rPr>
              <a:t>Bác</a:t>
            </a:r>
            <a:r>
              <a:rPr lang="en-US" altLang="x-none" sz="1700">
                <a:latin typeface="Arial" panose="020B0604020202020204" pitchFamily="34" charset="0"/>
              </a:rPr>
              <a:t> </a:t>
            </a:r>
            <a:r>
              <a:rPr lang="en-US" altLang="x-none" sz="1700" err="1">
                <a:latin typeface="Arial" panose="020B0604020202020204" pitchFamily="34" charset="0"/>
              </a:rPr>
              <a:t>ngăn</a:t>
            </a:r>
            <a:r>
              <a:rPr lang="en-US" altLang="x-none" sz="1700">
                <a:latin typeface="Arial" panose="020B0604020202020204" pitchFamily="34" charset="0"/>
              </a:rPr>
              <a:t> </a:t>
            </a:r>
            <a:r>
              <a:rPr lang="en-US" altLang="x-none" sz="1700" err="1">
                <a:latin typeface="Arial" panose="020B0604020202020204" pitchFamily="34" charset="0"/>
              </a:rPr>
              <a:t>lại</a:t>
            </a:r>
            <a:r>
              <a:rPr lang="en-US" altLang="x-none" sz="1700">
                <a:latin typeface="Arial" panose="020B0604020202020204" pitchFamily="34" charset="0"/>
              </a:rPr>
              <a:t> </a:t>
            </a:r>
            <a:r>
              <a:rPr lang="en-US" altLang="x-none" sz="1700" err="1">
                <a:latin typeface="Arial" panose="020B0604020202020204" pitchFamily="34" charset="0"/>
              </a:rPr>
              <a:t>rồi</a:t>
            </a:r>
            <a:r>
              <a:rPr lang="en-US" altLang="x-none" sz="1700">
                <a:latin typeface="Arial" panose="020B0604020202020204" pitchFamily="34" charset="0"/>
              </a:rPr>
              <a:t> </a:t>
            </a:r>
            <a:r>
              <a:rPr lang="en-US" altLang="x-none" sz="1700" err="1">
                <a:latin typeface="Arial" panose="020B0604020202020204" pitchFamily="34" charset="0"/>
              </a:rPr>
              <a:t>bảo</a:t>
            </a:r>
            <a:r>
              <a:rPr lang="en-US" altLang="x-none" sz="1700">
                <a:latin typeface="Arial" panose="020B0604020202020204" pitchFamily="34" charset="0"/>
              </a:rPr>
              <a:t>: </a:t>
            </a:r>
            <a:r>
              <a:rPr lang="en-US" altLang="x-none" sz="1700" err="1">
                <a:latin typeface="Arial" panose="020B0604020202020204" pitchFamily="34" charset="0"/>
              </a:rPr>
              <a:t>Các</a:t>
            </a:r>
            <a:r>
              <a:rPr lang="en-US" altLang="x-none" sz="1700">
                <a:latin typeface="Arial" panose="020B0604020202020204" pitchFamily="34" charset="0"/>
              </a:rPr>
              <a:t> </a:t>
            </a:r>
            <a:r>
              <a:rPr lang="en-US" altLang="x-none" sz="1700" err="1">
                <a:latin typeface="Arial" panose="020B0604020202020204" pitchFamily="34" charset="0"/>
              </a:rPr>
              <a:t>chú</a:t>
            </a:r>
            <a:r>
              <a:rPr lang="en-US" altLang="x-none" sz="1700">
                <a:latin typeface="Arial" panose="020B0604020202020204" pitchFamily="34" charset="0"/>
              </a:rPr>
              <a:t> </a:t>
            </a:r>
            <a:r>
              <a:rPr lang="en-US" altLang="x-none" sz="1700" err="1">
                <a:latin typeface="Arial" panose="020B0604020202020204" pitchFamily="34" charset="0"/>
              </a:rPr>
              <a:t>không</a:t>
            </a:r>
            <a:r>
              <a:rPr lang="en-US" altLang="x-none" sz="1700">
                <a:latin typeface="Arial" panose="020B0604020202020204" pitchFamily="34" charset="0"/>
              </a:rPr>
              <a:t> </a:t>
            </a:r>
            <a:r>
              <a:rPr lang="en-US" altLang="x-none" sz="1700" err="1">
                <a:latin typeface="Arial" panose="020B0604020202020204" pitchFamily="34" charset="0"/>
              </a:rPr>
              <a:t>được</a:t>
            </a:r>
            <a:r>
              <a:rPr lang="en-US" altLang="x-none" sz="1700">
                <a:latin typeface="Arial" panose="020B0604020202020204" pitchFamily="34" charset="0"/>
              </a:rPr>
              <a:t> </a:t>
            </a:r>
            <a:r>
              <a:rPr lang="en-US" altLang="x-none" sz="1700" err="1">
                <a:latin typeface="Arial" panose="020B0604020202020204" pitchFamily="34" charset="0"/>
              </a:rPr>
              <a:t>làm</a:t>
            </a:r>
            <a:r>
              <a:rPr lang="en-US" altLang="x-none" sz="1700">
                <a:latin typeface="Arial" panose="020B0604020202020204" pitchFamily="34" charset="0"/>
              </a:rPr>
              <a:t> </a:t>
            </a:r>
            <a:r>
              <a:rPr lang="en-US" altLang="x-none" sz="1700" err="1">
                <a:latin typeface="Arial" panose="020B0604020202020204" pitchFamily="34" charset="0"/>
              </a:rPr>
              <a:t>như</a:t>
            </a:r>
            <a:r>
              <a:rPr lang="en-US" altLang="x-none" sz="1700">
                <a:latin typeface="Arial" panose="020B0604020202020204" pitchFamily="34" charset="0"/>
              </a:rPr>
              <a:t> </a:t>
            </a:r>
            <a:r>
              <a:rPr lang="en-US" altLang="x-none" sz="1700" err="1">
                <a:latin typeface="Arial" panose="020B0604020202020204" pitchFamily="34" charset="0"/>
              </a:rPr>
              <a:t>thế</a:t>
            </a:r>
            <a:r>
              <a:rPr lang="en-US" altLang="x-none" sz="1700">
                <a:latin typeface="Arial" panose="020B0604020202020204" pitchFamily="34" charset="0"/>
              </a:rPr>
              <a:t>. </a:t>
            </a:r>
            <a:r>
              <a:rPr lang="en-US" altLang="x-none" sz="1700" err="1">
                <a:latin typeface="Arial" panose="020B0604020202020204" pitchFamily="34" charset="0"/>
              </a:rPr>
              <a:t>Phải</a:t>
            </a:r>
            <a:r>
              <a:rPr lang="en-US" altLang="x-none" sz="1700">
                <a:latin typeface="Arial" panose="020B0604020202020204" pitchFamily="34" charset="0"/>
              </a:rPr>
              <a:t> </a:t>
            </a:r>
            <a:r>
              <a:rPr lang="en-US" altLang="x-none" sz="1700" err="1">
                <a:latin typeface="Arial" panose="020B0604020202020204" pitchFamily="34" charset="0"/>
              </a:rPr>
              <a:t>gương</a:t>
            </a:r>
            <a:r>
              <a:rPr lang="en-US" altLang="x-none" sz="1700">
                <a:latin typeface="Arial" panose="020B0604020202020204" pitchFamily="34" charset="0"/>
              </a:rPr>
              <a:t> </a:t>
            </a:r>
            <a:r>
              <a:rPr lang="en-US" altLang="x-none" sz="1700" err="1">
                <a:latin typeface="Arial" panose="020B0604020202020204" pitchFamily="34" charset="0"/>
              </a:rPr>
              <a:t>mẫu</a:t>
            </a:r>
            <a:r>
              <a:rPr lang="en-US" altLang="x-none" sz="1700">
                <a:latin typeface="Arial" panose="020B0604020202020204" pitchFamily="34" charset="0"/>
              </a:rPr>
              <a:t> </a:t>
            </a:r>
            <a:r>
              <a:rPr lang="en-US" altLang="x-none" sz="1700" err="1">
                <a:latin typeface="Arial" panose="020B0604020202020204" pitchFamily="34" charset="0"/>
              </a:rPr>
              <a:t>tôn</a:t>
            </a:r>
            <a:r>
              <a:rPr lang="en-US" altLang="x-none" sz="1700">
                <a:latin typeface="Arial" panose="020B0604020202020204" pitchFamily="34" charset="0"/>
              </a:rPr>
              <a:t> </a:t>
            </a:r>
            <a:r>
              <a:rPr lang="en-US" altLang="x-none" sz="1700" err="1">
                <a:latin typeface="Arial" panose="020B0604020202020204" pitchFamily="34" charset="0"/>
              </a:rPr>
              <a:t>trọng</a:t>
            </a:r>
            <a:r>
              <a:rPr lang="en-US" altLang="x-none" sz="1700">
                <a:latin typeface="Arial" panose="020B0604020202020204" pitchFamily="34" charset="0"/>
              </a:rPr>
              <a:t> </a:t>
            </a:r>
            <a:r>
              <a:rPr lang="en-US" altLang="x-none" sz="1700" err="1">
                <a:latin typeface="Arial" panose="020B0604020202020204" pitchFamily="34" charset="0"/>
              </a:rPr>
              <a:t>luật</a:t>
            </a:r>
            <a:r>
              <a:rPr lang="en-US" altLang="x-none" sz="1700">
                <a:latin typeface="Arial" panose="020B0604020202020204" pitchFamily="34" charset="0"/>
              </a:rPr>
              <a:t> </a:t>
            </a:r>
            <a:r>
              <a:rPr lang="en-US" altLang="x-none" sz="1700" err="1">
                <a:latin typeface="Arial" panose="020B0604020202020204" pitchFamily="34" charset="0"/>
              </a:rPr>
              <a:t>lệ</a:t>
            </a:r>
            <a:r>
              <a:rPr lang="en-US" altLang="x-none" sz="1700">
                <a:latin typeface="Arial" panose="020B0604020202020204" pitchFamily="34" charset="0"/>
              </a:rPr>
              <a:t> </a:t>
            </a:r>
            <a:r>
              <a:rPr lang="en-US" altLang="x-none" sz="1700" err="1">
                <a:latin typeface="Arial" panose="020B0604020202020204" pitchFamily="34" charset="0"/>
              </a:rPr>
              <a:t>giao</a:t>
            </a:r>
            <a:r>
              <a:rPr lang="en-US" altLang="x-none" sz="1700">
                <a:latin typeface="Arial" panose="020B0604020202020204" pitchFamily="34" charset="0"/>
              </a:rPr>
              <a:t> </a:t>
            </a:r>
            <a:r>
              <a:rPr lang="en-US" altLang="x-none" sz="1700" err="1">
                <a:latin typeface="Arial" panose="020B0604020202020204" pitchFamily="34" charset="0"/>
              </a:rPr>
              <a:t>thông</a:t>
            </a:r>
            <a:r>
              <a:rPr lang="en-US" altLang="x-none" sz="1700">
                <a:latin typeface="Arial" panose="020B0604020202020204" pitchFamily="34" charset="0"/>
              </a:rPr>
              <a:t>, </a:t>
            </a:r>
            <a:r>
              <a:rPr lang="en-US" altLang="x-none" sz="1700" err="1">
                <a:latin typeface="Arial" panose="020B0604020202020204" pitchFamily="34" charset="0"/>
              </a:rPr>
              <a:t>không</a:t>
            </a:r>
            <a:r>
              <a:rPr lang="en-US" altLang="x-none" sz="1700">
                <a:latin typeface="Arial" panose="020B0604020202020204" pitchFamily="34" charset="0"/>
              </a:rPr>
              <a:t> </a:t>
            </a:r>
            <a:r>
              <a:rPr lang="en-US" altLang="x-none" sz="1700" err="1">
                <a:latin typeface="Arial" panose="020B0604020202020204" pitchFamily="34" charset="0"/>
              </a:rPr>
              <a:t>nên</a:t>
            </a:r>
            <a:r>
              <a:rPr lang="en-US" altLang="x-none" sz="1700">
                <a:latin typeface="Arial" panose="020B0604020202020204" pitchFamily="34" charset="0"/>
              </a:rPr>
              <a:t> </a:t>
            </a:r>
            <a:r>
              <a:rPr lang="en-US" altLang="x-none" sz="1700" err="1">
                <a:latin typeface="Arial" panose="020B0604020202020204" pitchFamily="34" charset="0"/>
              </a:rPr>
              <a:t>bắt</a:t>
            </a:r>
            <a:r>
              <a:rPr lang="en-US" altLang="x-none" sz="1700">
                <a:latin typeface="Arial" panose="020B0604020202020204" pitchFamily="34" charset="0"/>
              </a:rPr>
              <a:t> </a:t>
            </a:r>
            <a:r>
              <a:rPr lang="en-US" altLang="x-none" sz="1700" err="1">
                <a:latin typeface="Arial" panose="020B0604020202020204" pitchFamily="34" charset="0"/>
              </a:rPr>
              <a:t>người</a:t>
            </a:r>
            <a:r>
              <a:rPr lang="en-US" altLang="x-none" sz="1700">
                <a:latin typeface="Arial" panose="020B0604020202020204" pitchFamily="34" charset="0"/>
              </a:rPr>
              <a:t> </a:t>
            </a:r>
            <a:r>
              <a:rPr lang="en-US" altLang="x-none" sz="1700" err="1">
                <a:latin typeface="Arial" panose="020B0604020202020204" pitchFamily="34" charset="0"/>
              </a:rPr>
              <a:t>khác</a:t>
            </a:r>
            <a:r>
              <a:rPr lang="en-US" altLang="x-none" sz="1700">
                <a:latin typeface="Arial" panose="020B0604020202020204" pitchFamily="34" charset="0"/>
              </a:rPr>
              <a:t> </a:t>
            </a:r>
            <a:r>
              <a:rPr lang="en-US" altLang="x-none" sz="1700" err="1">
                <a:latin typeface="Arial" panose="020B0604020202020204" pitchFamily="34" charset="0"/>
              </a:rPr>
              <a:t>nhường</a:t>
            </a:r>
            <a:r>
              <a:rPr lang="en-US" altLang="x-none" sz="1700">
                <a:latin typeface="Arial" panose="020B0604020202020204" pitchFamily="34" charset="0"/>
              </a:rPr>
              <a:t> </a:t>
            </a:r>
            <a:r>
              <a:rPr lang="en-US" altLang="x-none" sz="1700" err="1">
                <a:latin typeface="Arial" panose="020B0604020202020204" pitchFamily="34" charset="0"/>
              </a:rPr>
              <a:t>quyền</a:t>
            </a:r>
            <a:r>
              <a:rPr lang="en-US" altLang="x-none" sz="1700">
                <a:latin typeface="Arial" panose="020B0604020202020204" pitchFamily="34" charset="0"/>
              </a:rPr>
              <a:t> </a:t>
            </a:r>
            <a:r>
              <a:rPr lang="en-US" altLang="x-none" sz="1700" err="1">
                <a:latin typeface="Arial" panose="020B0604020202020204" pitchFamily="34" charset="0"/>
              </a:rPr>
              <a:t>ưu</a:t>
            </a:r>
            <a:r>
              <a:rPr lang="en-US" altLang="x-none" sz="1700">
                <a:latin typeface="Arial" panose="020B0604020202020204" pitchFamily="34" charset="0"/>
              </a:rPr>
              <a:t> </a:t>
            </a:r>
            <a:r>
              <a:rPr lang="en-US" altLang="x-none" sz="1700" err="1">
                <a:latin typeface="Arial" panose="020B0604020202020204" pitchFamily="34" charset="0"/>
              </a:rPr>
              <a:t>tiên</a:t>
            </a:r>
            <a:r>
              <a:rPr lang="en-US" altLang="x-none" sz="1700">
                <a:latin typeface="Arial" panose="020B0604020202020204" pitchFamily="34" charset="0"/>
              </a:rPr>
              <a:t> </a:t>
            </a:r>
            <a:r>
              <a:rPr lang="en-US" altLang="x-none" sz="1700" err="1">
                <a:latin typeface="Arial" panose="020B0604020202020204" pitchFamily="34" charset="0"/>
              </a:rPr>
              <a:t>cho</a:t>
            </a:r>
            <a:r>
              <a:rPr lang="en-US" altLang="x-none" sz="1700">
                <a:latin typeface="Arial" panose="020B0604020202020204" pitchFamily="34" charset="0"/>
              </a:rPr>
              <a:t> </a:t>
            </a:r>
            <a:r>
              <a:rPr lang="en-US" altLang="x-none" sz="1700" err="1">
                <a:latin typeface="Arial" panose="020B0604020202020204" pitchFamily="34" charset="0"/>
              </a:rPr>
              <a:t>mình</a:t>
            </a:r>
            <a:r>
              <a:rPr lang="en-US" altLang="x-none" sz="1700">
                <a:latin typeface="Arial" panose="020B0604020202020204" pitchFamily="34" charset="0"/>
              </a:rPr>
              <a:t>. </a:t>
            </a:r>
            <a:endParaRPr lang="en-US" altLang="x-none" sz="1700">
              <a:latin typeface="Arial" panose="020B0604020202020204" pitchFamily="34" charset="0"/>
            </a:endParaRPr>
          </a:p>
        </p:txBody>
      </p:sp>
      <p:pic>
        <p:nvPicPr>
          <p:cNvPr id="40985" name="Picture 40984" descr="3 câu hỏi tiết lộ mọi điều về ứng viên | Cẩm nang tuyển dụng"/>
          <p:cNvPicPr>
            <a:picLocks noChangeAspect="1"/>
          </p:cNvPicPr>
          <p:nvPr/>
        </p:nvPicPr>
        <p:blipFill>
          <a:blip r:embed="rId1"/>
          <a:stretch>
            <a:fillRect/>
          </a:stretch>
        </p:blipFill>
        <p:spPr>
          <a:xfrm>
            <a:off x="250825" y="4095750"/>
            <a:ext cx="1000125" cy="819150"/>
          </a:xfrm>
          <a:prstGeom prst="rect">
            <a:avLst/>
          </a:prstGeom>
          <a:noFill/>
          <a:ln w="9525">
            <a:noFill/>
          </a:ln>
        </p:spPr>
      </p:pic>
      <p:sp>
        <p:nvSpPr>
          <p:cNvPr id="40986" name="Rectangles 40985"/>
          <p:cNvSpPr/>
          <p:nvPr/>
        </p:nvSpPr>
        <p:spPr>
          <a:xfrm>
            <a:off x="1420813" y="4273550"/>
            <a:ext cx="7389812" cy="641350"/>
          </a:xfrm>
          <a:prstGeom prst="rect">
            <a:avLst/>
          </a:prstGeom>
          <a:noFill/>
          <a:ln w="9525">
            <a:noFill/>
          </a:ln>
        </p:spPr>
        <p:txBody>
          <a:bodyPr anchor="ctr" anchorCtr="0">
            <a:spAutoFit/>
          </a:bodyPr>
          <a:p>
            <a:pPr algn="justLow"/>
            <a:r>
              <a:rPr lang="vi-VN" altLang="en-US" sz="1800" dirty="0">
                <a:latin typeface="Arial" panose="020B0604020202020204" pitchFamily="34" charset="0"/>
              </a:rPr>
              <a:t>Em hãy chia sẻ suy nghĩ của mình về câu nói của Bác Hồ “Không được bắt luật pháp dành quyền ưu tiên riêng cho mình?”. </a:t>
            </a:r>
            <a:endParaRPr lang="vi-VN" altLang="en-US" sz="1800"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0981"/>
                                        </p:tgtEl>
                                        <p:attrNameLst>
                                          <p:attrName>style.visibility</p:attrName>
                                        </p:attrNameLst>
                                      </p:cBhvr>
                                      <p:to>
                                        <p:strVal val="visible"/>
                                      </p:to>
                                    </p:set>
                                    <p:animEffect transition="in" filter="blinds(horizontal)">
                                      <p:cBhvr>
                                        <p:cTn id="10" dur="500"/>
                                        <p:tgtEl>
                                          <p:spTgt spid="40981"/>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blinds(horizontal)">
                                      <p:cBhvr>
                                        <p:cTn id="15" dur="500"/>
                                        <p:tgtEl>
                                          <p:spTgt spid="3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40983"/>
                                        </p:tgtEl>
                                        <p:attrNameLst>
                                          <p:attrName>style.visibility</p:attrName>
                                        </p:attrNameLst>
                                      </p:cBhvr>
                                      <p:to>
                                        <p:strVal val="visible"/>
                                      </p:to>
                                    </p:set>
                                    <p:animEffect transition="in" filter="blinds(horizontal)">
                                      <p:cBhvr>
                                        <p:cTn id="20" dur="500"/>
                                        <p:tgtEl>
                                          <p:spTgt spid="40983"/>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40985"/>
                                        </p:tgtEl>
                                        <p:attrNameLst>
                                          <p:attrName>style.visibility</p:attrName>
                                        </p:attrNameLst>
                                      </p:cBhvr>
                                      <p:to>
                                        <p:strVal val="visible"/>
                                      </p:to>
                                    </p:set>
                                    <p:animEffect transition="in" filter="blinds(horizontal)">
                                      <p:cBhvr>
                                        <p:cTn id="25" dur="500"/>
                                        <p:tgtEl>
                                          <p:spTgt spid="40985"/>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40986"/>
                                        </p:tgtEl>
                                        <p:attrNameLst>
                                          <p:attrName>style.visibility</p:attrName>
                                        </p:attrNameLst>
                                      </p:cBhvr>
                                      <p:to>
                                        <p:strVal val="visible"/>
                                      </p:to>
                                    </p:set>
                                    <p:animEffect transition="in" filter="blinds(horizontal)">
                                      <p:cBhvr>
                                        <p:cTn id="30" dur="500"/>
                                        <p:tgtEl>
                                          <p:spTgt spid="409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40981" grpId="0"/>
      <p:bldP spid="36" grpId="0"/>
      <p:bldP spid="40983" grpId="0" animBg="1"/>
      <p:bldP spid="4098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6498" name="Text Box 7"/>
          <p:cNvSpPr txBox="1"/>
          <p:nvPr/>
        </p:nvSpPr>
        <p:spPr>
          <a:xfrm>
            <a:off x="368300" y="479425"/>
            <a:ext cx="8407400" cy="1165225"/>
          </a:xfrm>
          <a:prstGeom prst="rect">
            <a:avLst/>
          </a:prstGeom>
          <a:noFill/>
          <a:ln w="9525">
            <a:noFill/>
          </a:ln>
        </p:spPr>
        <p:txBody>
          <a:bodyPr lIns="68580" tIns="34290" rIns="68580" bIns="34290">
            <a:spAutoFit/>
          </a:bodyPr>
          <a:p>
            <a:pPr algn="just" defTabSz="685800">
              <a:spcBef>
                <a:spcPct val="50000"/>
              </a:spcBef>
              <a:buClrTx/>
              <a:buFontTx/>
            </a:pPr>
            <a:r>
              <a:rPr lang="en-US" altLang="x-none" sz="2400" b="1">
                <a:solidFill>
                  <a:srgbClr val="1C3C54"/>
                </a:solidFill>
                <a:latin typeface="Arial" panose="020B0604020202020204" pitchFamily="34" charset="0"/>
                <a:ea typeface="等线"/>
                <a:sym typeface="Wingdings" panose="05000000000000000000" pitchFamily="2" charset="2"/>
              </a:rPr>
              <a:t> </a:t>
            </a:r>
            <a:r>
              <a:rPr lang="en-US" altLang="vi-VN" sz="2400">
                <a:solidFill>
                  <a:srgbClr val="2B5B5A"/>
                </a:solidFill>
                <a:latin typeface="Arial" panose="020B0604020202020204" pitchFamily="34" charset="0"/>
                <a:ea typeface="等线"/>
              </a:rPr>
              <a:t>- </a:t>
            </a:r>
            <a:r>
              <a:rPr lang="en-US" altLang="vi-VN" sz="2400" err="1">
                <a:solidFill>
                  <a:srgbClr val="2B5B5A"/>
                </a:solidFill>
                <a:latin typeface="Arial" panose="020B0604020202020204" pitchFamily="34" charset="0"/>
                <a:ea typeface="等线"/>
              </a:rPr>
              <a:t>Khi</a:t>
            </a:r>
            <a:r>
              <a:rPr lang="en-US" altLang="vi-VN" sz="2400">
                <a:solidFill>
                  <a:srgbClr val="2B5B5A"/>
                </a:solidFill>
                <a:latin typeface="Arial" panose="020B0604020202020204" pitchFamily="34" charset="0"/>
                <a:ea typeface="等线"/>
              </a:rPr>
              <a:t> </a:t>
            </a:r>
            <a:r>
              <a:rPr lang="en-US" altLang="vi-VN" sz="2400" err="1">
                <a:solidFill>
                  <a:srgbClr val="2B5B5A"/>
                </a:solidFill>
                <a:latin typeface="Arial" panose="020B0604020202020204" pitchFamily="34" charset="0"/>
                <a:ea typeface="等线"/>
              </a:rPr>
              <a:t>công</a:t>
            </a:r>
            <a:r>
              <a:rPr lang="en-US" altLang="vi-VN" sz="2400">
                <a:solidFill>
                  <a:srgbClr val="2B5B5A"/>
                </a:solidFill>
                <a:latin typeface="Arial" panose="020B0604020202020204" pitchFamily="34" charset="0"/>
                <a:ea typeface="等线"/>
              </a:rPr>
              <a:t> </a:t>
            </a:r>
            <a:r>
              <a:rPr lang="en-US" altLang="vi-VN" sz="2400" err="1">
                <a:solidFill>
                  <a:srgbClr val="2B5B5A"/>
                </a:solidFill>
                <a:latin typeface="Arial" panose="020B0604020202020204" pitchFamily="34" charset="0"/>
                <a:ea typeface="等线"/>
              </a:rPr>
              <a:t>dân</a:t>
            </a:r>
            <a:r>
              <a:rPr lang="en-US" altLang="vi-VN" sz="2400">
                <a:solidFill>
                  <a:srgbClr val="2B5B5A"/>
                </a:solidFill>
                <a:latin typeface="Arial" panose="020B0604020202020204" pitchFamily="34" charset="0"/>
                <a:ea typeface="等线"/>
              </a:rPr>
              <a:t> vi </a:t>
            </a:r>
            <a:r>
              <a:rPr lang="en-US" altLang="vi-VN" sz="2400" err="1">
                <a:solidFill>
                  <a:srgbClr val="2B5B5A"/>
                </a:solidFill>
                <a:latin typeface="Arial" panose="020B0604020202020204" pitchFamily="34" charset="0"/>
                <a:ea typeface="等线"/>
              </a:rPr>
              <a:t>phạm</a:t>
            </a:r>
            <a:r>
              <a:rPr lang="en-US" altLang="vi-VN" sz="2400">
                <a:solidFill>
                  <a:srgbClr val="2B5B5A"/>
                </a:solidFill>
                <a:latin typeface="Arial" panose="020B0604020202020204" pitchFamily="34" charset="0"/>
                <a:ea typeface="等线"/>
              </a:rPr>
              <a:t> </a:t>
            </a:r>
            <a:r>
              <a:rPr lang="en-US" altLang="vi-VN" sz="2400" err="1">
                <a:solidFill>
                  <a:srgbClr val="2B5B5A"/>
                </a:solidFill>
                <a:latin typeface="Arial" panose="020B0604020202020204" pitchFamily="34" charset="0"/>
                <a:ea typeface="等线"/>
              </a:rPr>
              <a:t>pháp</a:t>
            </a:r>
            <a:r>
              <a:rPr lang="en-US" altLang="vi-VN" sz="2400">
                <a:solidFill>
                  <a:srgbClr val="2B5B5A"/>
                </a:solidFill>
                <a:latin typeface="Arial" panose="020B0604020202020204" pitchFamily="34" charset="0"/>
                <a:ea typeface="等线"/>
              </a:rPr>
              <a:t> </a:t>
            </a:r>
            <a:r>
              <a:rPr lang="en-US" altLang="vi-VN" sz="2400" err="1">
                <a:solidFill>
                  <a:srgbClr val="2B5B5A"/>
                </a:solidFill>
                <a:latin typeface="Arial" panose="020B0604020202020204" pitchFamily="34" charset="0"/>
                <a:ea typeface="等线"/>
              </a:rPr>
              <a:t>luật</a:t>
            </a:r>
            <a:r>
              <a:rPr lang="en-US" altLang="vi-VN" sz="2400">
                <a:solidFill>
                  <a:srgbClr val="2B5B5A"/>
                </a:solidFill>
                <a:latin typeface="Arial" panose="020B0604020202020204" pitchFamily="34" charset="0"/>
                <a:ea typeface="等线"/>
              </a:rPr>
              <a:t> </a:t>
            </a:r>
            <a:r>
              <a:rPr lang="en-US" altLang="vi-VN" sz="2400" err="1">
                <a:solidFill>
                  <a:srgbClr val="2B5B5A"/>
                </a:solidFill>
                <a:latin typeface="Arial" panose="020B0604020202020204" pitchFamily="34" charset="0"/>
                <a:ea typeface="等线"/>
              </a:rPr>
              <a:t>với</a:t>
            </a:r>
            <a:r>
              <a:rPr lang="en-US" altLang="vi-VN" sz="2400">
                <a:solidFill>
                  <a:srgbClr val="2B5B5A"/>
                </a:solidFill>
                <a:latin typeface="Arial" panose="020B0604020202020204" pitchFamily="34" charset="0"/>
                <a:ea typeface="等线"/>
              </a:rPr>
              <a:t> </a:t>
            </a:r>
            <a:r>
              <a:rPr lang="en-US" altLang="vi-VN" sz="2400" err="1">
                <a:solidFill>
                  <a:srgbClr val="2B5B5A"/>
                </a:solidFill>
                <a:latin typeface="Arial" panose="020B0604020202020204" pitchFamily="34" charset="0"/>
                <a:ea typeface="等线"/>
              </a:rPr>
              <a:t>tính</a:t>
            </a:r>
            <a:r>
              <a:rPr lang="en-US" altLang="vi-VN" sz="2400">
                <a:solidFill>
                  <a:srgbClr val="2B5B5A"/>
                </a:solidFill>
                <a:latin typeface="Arial" panose="020B0604020202020204" pitchFamily="34" charset="0"/>
                <a:ea typeface="等线"/>
              </a:rPr>
              <a:t> </a:t>
            </a:r>
            <a:r>
              <a:rPr lang="en-US" altLang="vi-VN" sz="2400" err="1">
                <a:solidFill>
                  <a:srgbClr val="2B5B5A"/>
                </a:solidFill>
                <a:latin typeface="Arial" panose="020B0604020202020204" pitchFamily="34" charset="0"/>
                <a:ea typeface="等线"/>
              </a:rPr>
              <a:t>chất</a:t>
            </a:r>
            <a:r>
              <a:rPr lang="en-US" altLang="vi-VN" sz="2400">
                <a:solidFill>
                  <a:srgbClr val="2B5B5A"/>
                </a:solidFill>
                <a:latin typeface="Arial" panose="020B0604020202020204" pitchFamily="34" charset="0"/>
                <a:ea typeface="等线"/>
              </a:rPr>
              <a:t> </a:t>
            </a:r>
            <a:r>
              <a:rPr lang="en-US" altLang="vi-VN" sz="2400" err="1">
                <a:solidFill>
                  <a:srgbClr val="2B5B5A"/>
                </a:solidFill>
                <a:latin typeface="Arial" panose="020B0604020202020204" pitchFamily="34" charset="0"/>
                <a:ea typeface="等线"/>
              </a:rPr>
              <a:t>và</a:t>
            </a:r>
            <a:r>
              <a:rPr lang="en-US" altLang="vi-VN" sz="2400">
                <a:solidFill>
                  <a:srgbClr val="2B5B5A"/>
                </a:solidFill>
                <a:latin typeface="Arial" panose="020B0604020202020204" pitchFamily="34" charset="0"/>
                <a:ea typeface="等线"/>
              </a:rPr>
              <a:t> </a:t>
            </a:r>
            <a:r>
              <a:rPr lang="en-US" altLang="vi-VN" sz="2400" err="1">
                <a:solidFill>
                  <a:srgbClr val="2B5B5A"/>
                </a:solidFill>
                <a:latin typeface="Arial" panose="020B0604020202020204" pitchFamily="34" charset="0"/>
                <a:ea typeface="等线"/>
              </a:rPr>
              <a:t>mức</a:t>
            </a:r>
            <a:r>
              <a:rPr lang="en-US" altLang="vi-VN" sz="2400">
                <a:solidFill>
                  <a:srgbClr val="2B5B5A"/>
                </a:solidFill>
                <a:latin typeface="Arial" panose="020B0604020202020204" pitchFamily="34" charset="0"/>
                <a:ea typeface="等线"/>
              </a:rPr>
              <a:t> </a:t>
            </a:r>
            <a:r>
              <a:rPr lang="en-US" altLang="vi-VN" sz="2400" err="1">
                <a:solidFill>
                  <a:srgbClr val="2B5B5A"/>
                </a:solidFill>
                <a:latin typeface="Arial" panose="020B0604020202020204" pitchFamily="34" charset="0"/>
                <a:ea typeface="等线"/>
              </a:rPr>
              <a:t>độ</a:t>
            </a:r>
            <a:r>
              <a:rPr lang="en-US" altLang="vi-VN" sz="2400">
                <a:solidFill>
                  <a:srgbClr val="2B5B5A"/>
                </a:solidFill>
                <a:latin typeface="Arial" panose="020B0604020202020204" pitchFamily="34" charset="0"/>
                <a:ea typeface="等线"/>
              </a:rPr>
              <a:t> </a:t>
            </a:r>
            <a:r>
              <a:rPr lang="en-US" altLang="vi-VN" sz="2400" err="1">
                <a:solidFill>
                  <a:srgbClr val="2B5B5A"/>
                </a:solidFill>
                <a:latin typeface="Arial" panose="020B0604020202020204" pitchFamily="34" charset="0"/>
                <a:ea typeface="等线"/>
              </a:rPr>
              <a:t>như</a:t>
            </a:r>
            <a:r>
              <a:rPr lang="en-US" altLang="vi-VN" sz="2400">
                <a:solidFill>
                  <a:srgbClr val="2B5B5A"/>
                </a:solidFill>
                <a:latin typeface="Arial" panose="020B0604020202020204" pitchFamily="34" charset="0"/>
                <a:ea typeface="等线"/>
              </a:rPr>
              <a:t> </a:t>
            </a:r>
            <a:r>
              <a:rPr lang="en-US" altLang="vi-VN" sz="2400" err="1">
                <a:solidFill>
                  <a:srgbClr val="2B5B5A"/>
                </a:solidFill>
                <a:latin typeface="Arial" panose="020B0604020202020204" pitchFamily="34" charset="0"/>
                <a:ea typeface="等线"/>
              </a:rPr>
              <a:t>nhau</a:t>
            </a:r>
            <a:r>
              <a:rPr lang="en-US" altLang="vi-VN" sz="2400">
                <a:solidFill>
                  <a:srgbClr val="2B5B5A"/>
                </a:solidFill>
                <a:latin typeface="Arial" panose="020B0604020202020204" pitchFamily="34" charset="0"/>
                <a:ea typeface="等线"/>
              </a:rPr>
              <a:t> </a:t>
            </a:r>
            <a:r>
              <a:rPr lang="en-US" altLang="vi-VN" sz="2400" err="1">
                <a:solidFill>
                  <a:srgbClr val="2B5B5A"/>
                </a:solidFill>
                <a:latin typeface="Arial" panose="020B0604020202020204" pitchFamily="34" charset="0"/>
                <a:ea typeface="等线"/>
              </a:rPr>
              <a:t>đều</a:t>
            </a:r>
            <a:r>
              <a:rPr lang="en-US" altLang="vi-VN" sz="2400">
                <a:solidFill>
                  <a:srgbClr val="2B5B5A"/>
                </a:solidFill>
                <a:latin typeface="Arial" panose="020B0604020202020204" pitchFamily="34" charset="0"/>
                <a:ea typeface="等线"/>
              </a:rPr>
              <a:t> </a:t>
            </a:r>
            <a:r>
              <a:rPr lang="en-US" altLang="vi-VN" sz="2400" err="1">
                <a:solidFill>
                  <a:srgbClr val="2B5B5A"/>
                </a:solidFill>
                <a:latin typeface="Arial" panose="020B0604020202020204" pitchFamily="34" charset="0"/>
                <a:ea typeface="等线"/>
              </a:rPr>
              <a:t>phải</a:t>
            </a:r>
            <a:r>
              <a:rPr lang="en-US" altLang="vi-VN" sz="2400">
                <a:solidFill>
                  <a:srgbClr val="2B5B5A"/>
                </a:solidFill>
                <a:latin typeface="Arial" panose="020B0604020202020204" pitchFamily="34" charset="0"/>
                <a:ea typeface="等线"/>
              </a:rPr>
              <a:t> </a:t>
            </a:r>
            <a:r>
              <a:rPr lang="en-US" altLang="vi-VN" sz="2400" err="1">
                <a:solidFill>
                  <a:srgbClr val="2B5B5A"/>
                </a:solidFill>
                <a:latin typeface="Arial" panose="020B0604020202020204" pitchFamily="34" charset="0"/>
                <a:ea typeface="等线"/>
              </a:rPr>
              <a:t>chịu</a:t>
            </a:r>
            <a:r>
              <a:rPr lang="en-US" altLang="vi-VN" sz="2400">
                <a:solidFill>
                  <a:srgbClr val="2B5B5A"/>
                </a:solidFill>
                <a:latin typeface="Arial" panose="020B0604020202020204" pitchFamily="34" charset="0"/>
                <a:ea typeface="等线"/>
              </a:rPr>
              <a:t> </a:t>
            </a:r>
            <a:r>
              <a:rPr lang="en-US" altLang="vi-VN" sz="2400" err="1">
                <a:solidFill>
                  <a:srgbClr val="2B5B5A"/>
                </a:solidFill>
                <a:latin typeface="Arial" panose="020B0604020202020204" pitchFamily="34" charset="0"/>
                <a:ea typeface="等线"/>
              </a:rPr>
              <a:t>trách</a:t>
            </a:r>
            <a:r>
              <a:rPr lang="en-US" altLang="vi-VN" sz="2400">
                <a:solidFill>
                  <a:srgbClr val="2B5B5A"/>
                </a:solidFill>
                <a:latin typeface="Arial" panose="020B0604020202020204" pitchFamily="34" charset="0"/>
                <a:ea typeface="等线"/>
              </a:rPr>
              <a:t> </a:t>
            </a:r>
            <a:r>
              <a:rPr lang="en-US" altLang="vi-VN" sz="2400" err="1">
                <a:solidFill>
                  <a:srgbClr val="2B5B5A"/>
                </a:solidFill>
                <a:latin typeface="Arial" panose="020B0604020202020204" pitchFamily="34" charset="0"/>
                <a:ea typeface="等线"/>
              </a:rPr>
              <a:t>nhiệm</a:t>
            </a:r>
            <a:r>
              <a:rPr lang="en-US" altLang="vi-VN" sz="2400">
                <a:solidFill>
                  <a:srgbClr val="2B5B5A"/>
                </a:solidFill>
                <a:latin typeface="Arial" panose="020B0604020202020204" pitchFamily="34" charset="0"/>
                <a:ea typeface="等线"/>
              </a:rPr>
              <a:t> </a:t>
            </a:r>
            <a:r>
              <a:rPr lang="en-US" altLang="vi-VN" sz="2400" err="1">
                <a:solidFill>
                  <a:srgbClr val="2B5B5A"/>
                </a:solidFill>
                <a:latin typeface="Arial" panose="020B0604020202020204" pitchFamily="34" charset="0"/>
                <a:ea typeface="等线"/>
              </a:rPr>
              <a:t>pháp</a:t>
            </a:r>
            <a:r>
              <a:rPr lang="en-US" altLang="vi-VN" sz="2400">
                <a:solidFill>
                  <a:srgbClr val="2B5B5A"/>
                </a:solidFill>
                <a:latin typeface="Arial" panose="020B0604020202020204" pitchFamily="34" charset="0"/>
                <a:ea typeface="等线"/>
              </a:rPr>
              <a:t> </a:t>
            </a:r>
            <a:r>
              <a:rPr lang="en-US" altLang="vi-VN" sz="2400" err="1">
                <a:solidFill>
                  <a:srgbClr val="2B5B5A"/>
                </a:solidFill>
                <a:latin typeface="Arial" panose="020B0604020202020204" pitchFamily="34" charset="0"/>
                <a:ea typeface="等线"/>
              </a:rPr>
              <a:t>lý</a:t>
            </a:r>
            <a:r>
              <a:rPr lang="en-US" altLang="vi-VN" sz="2400">
                <a:solidFill>
                  <a:srgbClr val="2B5B5A"/>
                </a:solidFill>
                <a:latin typeface="Arial" panose="020B0604020202020204" pitchFamily="34" charset="0"/>
                <a:ea typeface="等线"/>
              </a:rPr>
              <a:t> </a:t>
            </a:r>
            <a:r>
              <a:rPr lang="en-US" altLang="vi-VN" sz="2400" err="1">
                <a:solidFill>
                  <a:srgbClr val="2B5B5A"/>
                </a:solidFill>
                <a:latin typeface="Arial" panose="020B0604020202020204" pitchFamily="34" charset="0"/>
                <a:ea typeface="等线"/>
              </a:rPr>
              <a:t>như</a:t>
            </a:r>
            <a:r>
              <a:rPr lang="en-US" altLang="vi-VN" sz="2400">
                <a:solidFill>
                  <a:srgbClr val="2B5B5A"/>
                </a:solidFill>
                <a:latin typeface="Arial" panose="020B0604020202020204" pitchFamily="34" charset="0"/>
                <a:ea typeface="等线"/>
              </a:rPr>
              <a:t> </a:t>
            </a:r>
            <a:r>
              <a:rPr lang="en-US" altLang="vi-VN" sz="2400" err="1">
                <a:solidFill>
                  <a:srgbClr val="2B5B5A"/>
                </a:solidFill>
                <a:latin typeface="Arial" panose="020B0604020202020204" pitchFamily="34" charset="0"/>
                <a:ea typeface="等线"/>
              </a:rPr>
              <a:t>nhau</a:t>
            </a:r>
            <a:r>
              <a:rPr lang="en-US" altLang="vi-VN" sz="2400">
                <a:solidFill>
                  <a:srgbClr val="2B5B5A"/>
                </a:solidFill>
                <a:latin typeface="Arial" panose="020B0604020202020204" pitchFamily="34" charset="0"/>
                <a:ea typeface="等线"/>
              </a:rPr>
              <a:t>, </a:t>
            </a:r>
            <a:r>
              <a:rPr lang="en-US" altLang="vi-VN" sz="2400" err="1">
                <a:solidFill>
                  <a:srgbClr val="2B5B5A"/>
                </a:solidFill>
                <a:latin typeface="Arial" panose="020B0604020202020204" pitchFamily="34" charset="0"/>
                <a:ea typeface="等线"/>
              </a:rPr>
              <a:t>không</a:t>
            </a:r>
            <a:r>
              <a:rPr lang="en-US" altLang="vi-VN" sz="2400">
                <a:solidFill>
                  <a:srgbClr val="2B5B5A"/>
                </a:solidFill>
                <a:latin typeface="Arial" panose="020B0604020202020204" pitchFamily="34" charset="0"/>
                <a:ea typeface="等线"/>
              </a:rPr>
              <a:t> </a:t>
            </a:r>
            <a:r>
              <a:rPr lang="en-US" altLang="vi-VN" sz="2400" err="1">
                <a:solidFill>
                  <a:srgbClr val="2B5B5A"/>
                </a:solidFill>
                <a:latin typeface="Arial" panose="020B0604020202020204" pitchFamily="34" charset="0"/>
                <a:ea typeface="等线"/>
              </a:rPr>
              <a:t>phân</a:t>
            </a:r>
            <a:r>
              <a:rPr lang="en-US" altLang="vi-VN" sz="2400">
                <a:solidFill>
                  <a:srgbClr val="2B5B5A"/>
                </a:solidFill>
                <a:latin typeface="Arial" panose="020B0604020202020204" pitchFamily="34" charset="0"/>
                <a:ea typeface="等线"/>
              </a:rPr>
              <a:t> </a:t>
            </a:r>
            <a:r>
              <a:rPr lang="en-US" altLang="vi-VN" sz="2400" err="1">
                <a:solidFill>
                  <a:srgbClr val="2B5B5A"/>
                </a:solidFill>
                <a:latin typeface="Arial" panose="020B0604020202020204" pitchFamily="34" charset="0"/>
                <a:ea typeface="等线"/>
              </a:rPr>
              <a:t>biệt</a:t>
            </a:r>
            <a:r>
              <a:rPr lang="en-US" altLang="vi-VN" sz="2400">
                <a:solidFill>
                  <a:srgbClr val="2B5B5A"/>
                </a:solidFill>
                <a:latin typeface="Arial" panose="020B0604020202020204" pitchFamily="34" charset="0"/>
                <a:ea typeface="等线"/>
              </a:rPr>
              <a:t> </a:t>
            </a:r>
            <a:r>
              <a:rPr lang="en-US" altLang="vi-VN" sz="2400" err="1">
                <a:solidFill>
                  <a:srgbClr val="2B5B5A"/>
                </a:solidFill>
                <a:latin typeface="Arial" panose="020B0604020202020204" pitchFamily="34" charset="0"/>
                <a:ea typeface="等线"/>
              </a:rPr>
              <a:t>đối</a:t>
            </a:r>
            <a:r>
              <a:rPr lang="en-US" altLang="vi-VN" sz="2400">
                <a:solidFill>
                  <a:srgbClr val="2B5B5A"/>
                </a:solidFill>
                <a:latin typeface="Arial" panose="020B0604020202020204" pitchFamily="34" charset="0"/>
                <a:ea typeface="等线"/>
              </a:rPr>
              <a:t> </a:t>
            </a:r>
            <a:r>
              <a:rPr lang="en-US" altLang="vi-VN" sz="2400" err="1">
                <a:solidFill>
                  <a:srgbClr val="2B5B5A"/>
                </a:solidFill>
                <a:latin typeface="Arial" panose="020B0604020202020204" pitchFamily="34" charset="0"/>
                <a:ea typeface="等线"/>
              </a:rPr>
              <a:t>xử</a:t>
            </a:r>
            <a:r>
              <a:rPr lang="en-US" altLang="vi-VN" sz="2400">
                <a:solidFill>
                  <a:srgbClr val="2B5B5A"/>
                </a:solidFill>
                <a:latin typeface="Arial" panose="020B0604020202020204" pitchFamily="34" charset="0"/>
                <a:ea typeface="等线"/>
              </a:rPr>
              <a:t>.</a:t>
            </a:r>
            <a:endParaRPr lang="en-US" altLang="vi-VN" sz="2400">
              <a:solidFill>
                <a:srgbClr val="2B5B5A"/>
              </a:solidFill>
              <a:latin typeface="Arial" panose="020B0604020202020204" pitchFamily="34" charset="0"/>
              <a:ea typeface="等线"/>
            </a:endParaRPr>
          </a:p>
        </p:txBody>
      </p:sp>
      <p:sp>
        <p:nvSpPr>
          <p:cNvPr id="106500" name="Title 1"/>
          <p:cNvSpPr txBox="1"/>
          <p:nvPr/>
        </p:nvSpPr>
        <p:spPr>
          <a:xfrm>
            <a:off x="1165225" y="90488"/>
            <a:ext cx="7262813" cy="512762"/>
          </a:xfrm>
          <a:prstGeom prst="rect">
            <a:avLst/>
          </a:prstGeom>
          <a:noFill/>
          <a:ln w="9525">
            <a:noFill/>
          </a:ln>
        </p:spPr>
        <p:txBody>
          <a:bodyPr lIns="68580" tIns="34290" rIns="68580" bIns="34290" anchor="ctr" anchorCtr="0"/>
          <a:p>
            <a:pPr algn="ctr" defTabSz="685800">
              <a:lnSpc>
                <a:spcPct val="70000"/>
              </a:lnSpc>
              <a:buClrTx/>
              <a:buFontTx/>
            </a:pPr>
            <a:r>
              <a:rPr lang="en-US" altLang="vi-VN" sz="2100" b="1">
                <a:solidFill>
                  <a:srgbClr val="FF0000"/>
                </a:solidFill>
                <a:latin typeface="Arial" panose="020B0604020202020204" pitchFamily="34" charset="0"/>
                <a:ea typeface="等线"/>
              </a:rPr>
              <a:t>CÔNG DÂN BÌNH ĐẲNG VỀ TRÁCH NHIỆM PHÁP LÝ</a:t>
            </a:r>
            <a:endParaRPr lang="en-US" altLang="vi-VN" sz="2100" b="1">
              <a:solidFill>
                <a:srgbClr val="FF0000"/>
              </a:solidFill>
              <a:latin typeface="Arial" panose="020B0604020202020204" pitchFamily="34" charset="0"/>
              <a:ea typeface="等线"/>
            </a:endParaRPr>
          </a:p>
        </p:txBody>
      </p:sp>
      <p:pic>
        <p:nvPicPr>
          <p:cNvPr id="106507" name="Picture 106506" descr="Đẩy nhanh tiến độ xử lý, giải quyết các vụ án, vụ việc tham nhũng, tiêu cực  nghiêm trọng"/>
          <p:cNvPicPr>
            <a:picLocks noChangeAspect="1"/>
          </p:cNvPicPr>
          <p:nvPr/>
        </p:nvPicPr>
        <p:blipFill>
          <a:blip r:embed="rId1"/>
          <a:stretch>
            <a:fillRect/>
          </a:stretch>
        </p:blipFill>
        <p:spPr>
          <a:xfrm>
            <a:off x="3454400" y="1644650"/>
            <a:ext cx="5153025" cy="3081338"/>
          </a:xfrm>
          <a:prstGeom prst="rect">
            <a:avLst/>
          </a:prstGeom>
          <a:noFill/>
          <a:ln w="9525">
            <a:noFill/>
          </a:ln>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6498"/>
                                        </p:tgtEl>
                                        <p:attrNameLst>
                                          <p:attrName>style.visibility</p:attrName>
                                        </p:attrNameLst>
                                      </p:cBhvr>
                                      <p:to>
                                        <p:strVal val="visible"/>
                                      </p:to>
                                    </p:set>
                                    <p:anim calcmode="lin" valueType="num">
                                      <p:cBhvr>
                                        <p:cTn id="7" dur="500" fill="hold"/>
                                        <p:tgtEl>
                                          <p:spTgt spid="106498"/>
                                        </p:tgtEl>
                                        <p:attrNameLst>
                                          <p:attrName>ppt_w</p:attrName>
                                        </p:attrNameLst>
                                      </p:cBhvr>
                                      <p:tavLst>
                                        <p:tav tm="0">
                                          <p:val>
                                            <p:fltVal val="0.000000"/>
                                          </p:val>
                                        </p:tav>
                                        <p:tav tm="100000">
                                          <p:val>
                                            <p:strVal val="#ppt_w"/>
                                          </p:val>
                                        </p:tav>
                                      </p:tavLst>
                                    </p:anim>
                                    <p:anim calcmode="lin" valueType="num">
                                      <p:cBhvr>
                                        <p:cTn id="8" dur="500" fill="hold"/>
                                        <p:tgtEl>
                                          <p:spTgt spid="106498"/>
                                        </p:tgtEl>
                                        <p:attrNameLst>
                                          <p:attrName>ppt_h</p:attrName>
                                        </p:attrNameLst>
                                      </p:cBhvr>
                                      <p:tavLst>
                                        <p:tav tm="0">
                                          <p:val>
                                            <p:fltVal val="0.00000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106507"/>
                                        </p:tgtEl>
                                        <p:attrNameLst>
                                          <p:attrName>style.visibility</p:attrName>
                                        </p:attrNameLst>
                                      </p:cBhvr>
                                      <p:to>
                                        <p:strVal val="visible"/>
                                      </p:to>
                                    </p:set>
                                    <p:animEffect transition="in" filter="blinds(horizontal)">
                                      <p:cBhvr>
                                        <p:cTn id="13" dur="500"/>
                                        <p:tgtEl>
                                          <p:spTgt spid="106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4930" name="Rectangles 124929"/>
          <p:cNvSpPr/>
          <p:nvPr/>
        </p:nvSpPr>
        <p:spPr>
          <a:xfrm>
            <a:off x="146050" y="684213"/>
            <a:ext cx="4610100" cy="2006600"/>
          </a:xfrm>
          <a:prstGeom prst="rect">
            <a:avLst/>
          </a:prstGeom>
          <a:noFill/>
          <a:ln w="9525" cap="flat" cmpd="sng">
            <a:solidFill>
              <a:srgbClr val="FF0000"/>
            </a:solidFill>
            <a:prstDash val="dash"/>
            <a:miter/>
            <a:headEnd type="none" w="med" len="med"/>
            <a:tailEnd type="none" w="med" len="med"/>
          </a:ln>
        </p:spPr>
        <p:txBody>
          <a:bodyPr anchor="ctr" anchorCtr="0">
            <a:spAutoFit/>
          </a:bodyPr>
          <a:p>
            <a:r>
              <a:rPr lang="vi-VN" altLang="en-US" sz="2500" dirty="0">
                <a:latin typeface="Arial" panose="020B0604020202020204" pitchFamily="34" charset="0"/>
              </a:rPr>
              <a:t>Theo Quy chế tuyển sinh, học sinh người dân tộc thiểu số được cộng điểm ưu tiên khi xét tuyển vào đại học, thực hiện được quyền học tập của mình</a:t>
            </a:r>
            <a:endParaRPr lang="vi-VN" altLang="en-US" sz="2500" dirty="0">
              <a:latin typeface="Arial" panose="020B0604020202020204" pitchFamily="34" charset="0"/>
            </a:endParaRPr>
          </a:p>
        </p:txBody>
      </p:sp>
      <p:sp>
        <p:nvSpPr>
          <p:cNvPr id="124933" name="Rectangles 124932"/>
          <p:cNvSpPr/>
          <p:nvPr/>
        </p:nvSpPr>
        <p:spPr>
          <a:xfrm>
            <a:off x="4248150" y="2960688"/>
            <a:ext cx="4745038" cy="1912937"/>
          </a:xfrm>
          <a:prstGeom prst="rect">
            <a:avLst/>
          </a:prstGeom>
          <a:noFill/>
          <a:ln w="9525" cap="flat" cmpd="sng">
            <a:solidFill>
              <a:srgbClr val="FF0000"/>
            </a:solidFill>
            <a:prstDash val="solid"/>
            <a:miter/>
            <a:headEnd type="none" w="med" len="med"/>
            <a:tailEnd type="none" w="med" len="med"/>
          </a:ln>
        </p:spPr>
        <p:txBody>
          <a:bodyPr anchor="ctr" anchorCtr="0">
            <a:spAutoFit/>
          </a:bodyPr>
          <a:p>
            <a:pPr algn="justLow"/>
            <a:r>
              <a:rPr lang="vi-VN" altLang="en-US" sz="1700" dirty="0">
                <a:latin typeface="Arial" panose="020B0604020202020204" pitchFamily="34" charset="0"/>
              </a:rPr>
              <a:t>Thể hiện quyền bình đẳng của công dân trước pháp luật, vì học sinh người dân tộc thiểu số được bình đẳng về cơ hội học tập để có cơ hội được học đại học như học sinh người dân tộc Kinh; nếu không được ưu tiên cộng điểm thì học sinh người dân tộc thiểu số sẽ khó có cơ hội được thực hiện quyền học tập. </a:t>
            </a:r>
            <a:endParaRPr lang="vi-VN" altLang="en-US" sz="1700" dirty="0">
              <a:latin typeface="Arial" panose="020B0604020202020204" pitchFamily="34" charset="0"/>
            </a:endParaRPr>
          </a:p>
        </p:txBody>
      </p:sp>
      <p:pic>
        <p:nvPicPr>
          <p:cNvPr id="124934" name="Picture 124933" descr="Sinh viên là người dân tộc thiểu số, ở xã khu vực III có được miễn, giảm học  phí?"/>
          <p:cNvPicPr>
            <a:picLocks noChangeAspect="1"/>
          </p:cNvPicPr>
          <p:nvPr/>
        </p:nvPicPr>
        <p:blipFill>
          <a:blip r:embed="rId1"/>
          <a:stretch>
            <a:fillRect/>
          </a:stretch>
        </p:blipFill>
        <p:spPr>
          <a:xfrm>
            <a:off x="5095875" y="644525"/>
            <a:ext cx="3021013" cy="2008188"/>
          </a:xfrm>
          <a:prstGeom prst="rect">
            <a:avLst/>
          </a:prstGeom>
          <a:noFill/>
          <a:ln w="9525">
            <a:noFill/>
          </a:ln>
        </p:spPr>
      </p:pic>
      <p:sp>
        <p:nvSpPr>
          <p:cNvPr id="124936" name="Rectangles 124935"/>
          <p:cNvSpPr/>
          <p:nvPr/>
        </p:nvSpPr>
        <p:spPr>
          <a:xfrm>
            <a:off x="146050" y="2917825"/>
            <a:ext cx="3825875" cy="2014538"/>
          </a:xfrm>
          <a:prstGeom prst="rect">
            <a:avLst/>
          </a:prstGeom>
          <a:solidFill>
            <a:srgbClr val="FFCC99"/>
          </a:solidFill>
          <a:ln w="9525">
            <a:noFill/>
          </a:ln>
        </p:spPr>
        <p:txBody>
          <a:bodyPr>
            <a:spAutoFit/>
          </a:bodyPr>
          <a:p>
            <a:pPr>
              <a:buClrTx/>
              <a:buFontTx/>
            </a:pPr>
            <a:r>
              <a:rPr lang="vi-VN" altLang="en-US" sz="1800" dirty="0">
                <a:latin typeface="Arial" panose="020B0604020202020204" pitchFamily="34" charset="0"/>
              </a:rPr>
              <a:t>Quy định ưu tiên tuyển sinh đại học cho học sinh người dân tộc thiểu số có thể hiện quyền bình đẳng của công dân trước pháp luật hay không? Vì sao? Việc cộng điểm ưu tiên tạo cơ hội gì cho học sinh người dân tộc thiểu số? </a:t>
            </a:r>
            <a:endParaRPr lang="vi-VN" altLang="en-US" sz="1800" dirty="0">
              <a:latin typeface="Arial" panose="020B0604020202020204" pitchFamily="34" charset="0"/>
            </a:endParaRPr>
          </a:p>
        </p:txBody>
      </p:sp>
      <p:sp>
        <p:nvSpPr>
          <p:cNvPr id="124937" name="Rectangles 124936"/>
          <p:cNvSpPr/>
          <p:nvPr/>
        </p:nvSpPr>
        <p:spPr>
          <a:xfrm>
            <a:off x="0" y="115888"/>
            <a:ext cx="8993188" cy="366712"/>
          </a:xfrm>
          <a:prstGeom prst="rect">
            <a:avLst/>
          </a:prstGeom>
          <a:solidFill>
            <a:srgbClr val="FFFFFF"/>
          </a:solidFill>
          <a:ln w="9525">
            <a:noFill/>
          </a:ln>
        </p:spPr>
        <p:txBody>
          <a:bodyPr anchor="ctr" anchorCtr="0">
            <a:spAutoFit/>
          </a:bodyPr>
          <a:p>
            <a:pPr algn="justLow"/>
            <a:r>
              <a:rPr lang="vi-VN" altLang="en-US" sz="1800" b="1" dirty="0">
                <a:solidFill>
                  <a:srgbClr val="0000CC"/>
                </a:solidFill>
                <a:latin typeface="Arial" panose="020B0604020202020204" pitchFamily="34" charset="0"/>
              </a:rPr>
              <a:t>3. Ý nghĩa quyền bình đẳng của công dân đối với đời sống con người và xã hội</a:t>
            </a:r>
            <a:r>
              <a:rPr lang="vi-VN" altLang="en-US" sz="1800" dirty="0">
                <a:solidFill>
                  <a:srgbClr val="0000CC"/>
                </a:solidFill>
                <a:latin typeface="Arial" panose="020B0604020202020204" pitchFamily="34" charset="0"/>
              </a:rPr>
              <a:t> </a:t>
            </a:r>
            <a:endParaRPr lang="vi-VN" altLang="en-US" sz="1800" dirty="0">
              <a:solidFill>
                <a:srgbClr val="0000CC"/>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4937"/>
                                        </p:tgtEl>
                                        <p:attrNameLst>
                                          <p:attrName>style.visibility</p:attrName>
                                        </p:attrNameLst>
                                      </p:cBhvr>
                                      <p:to>
                                        <p:strVal val="visible"/>
                                      </p:to>
                                    </p:set>
                                    <p:animEffect transition="in" filter="blinds(horizontal)">
                                      <p:cBhvr>
                                        <p:cTn id="7" dur="500"/>
                                        <p:tgtEl>
                                          <p:spTgt spid="12493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4930"/>
                                        </p:tgtEl>
                                        <p:attrNameLst>
                                          <p:attrName>style.visibility</p:attrName>
                                        </p:attrNameLst>
                                      </p:cBhvr>
                                      <p:to>
                                        <p:strVal val="visible"/>
                                      </p:to>
                                    </p:set>
                                    <p:animEffect transition="in" filter="blinds(horizontal)">
                                      <p:cBhvr>
                                        <p:cTn id="12" dur="500"/>
                                        <p:tgtEl>
                                          <p:spTgt spid="124930"/>
                                        </p:tgtEl>
                                      </p:cBhvr>
                                    </p:animEffect>
                                  </p:childTnLst>
                                </p:cTn>
                              </p:par>
                              <p:par>
                                <p:cTn id="13" presetID="3" presetClass="entr" presetSubtype="10" fill="hold" nodeType="withEffect">
                                  <p:stCondLst>
                                    <p:cond delay="0"/>
                                  </p:stCondLst>
                                  <p:childTnLst>
                                    <p:set>
                                      <p:cBhvr>
                                        <p:cTn id="14" dur="1" fill="hold">
                                          <p:stCondLst>
                                            <p:cond delay="0"/>
                                          </p:stCondLst>
                                        </p:cTn>
                                        <p:tgtEl>
                                          <p:spTgt spid="124934"/>
                                        </p:tgtEl>
                                        <p:attrNameLst>
                                          <p:attrName>style.visibility</p:attrName>
                                        </p:attrNameLst>
                                      </p:cBhvr>
                                      <p:to>
                                        <p:strVal val="visible"/>
                                      </p:to>
                                    </p:set>
                                    <p:animEffect transition="in" filter="blinds(horizontal)">
                                      <p:cBhvr>
                                        <p:cTn id="15" dur="500"/>
                                        <p:tgtEl>
                                          <p:spTgt spid="12493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24936"/>
                                        </p:tgtEl>
                                        <p:attrNameLst>
                                          <p:attrName>style.visibility</p:attrName>
                                        </p:attrNameLst>
                                      </p:cBhvr>
                                      <p:to>
                                        <p:strVal val="visible"/>
                                      </p:to>
                                    </p:set>
                                    <p:animEffect transition="in" filter="blinds(horizontal)">
                                      <p:cBhvr>
                                        <p:cTn id="20" dur="500"/>
                                        <p:tgtEl>
                                          <p:spTgt spid="124936"/>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24933"/>
                                        </p:tgtEl>
                                        <p:attrNameLst>
                                          <p:attrName>style.visibility</p:attrName>
                                        </p:attrNameLst>
                                      </p:cBhvr>
                                      <p:to>
                                        <p:strVal val="visible"/>
                                      </p:to>
                                    </p:set>
                                    <p:animEffect transition="in" filter="blinds(horizontal)">
                                      <p:cBhvr>
                                        <p:cTn id="25" dur="500"/>
                                        <p:tgtEl>
                                          <p:spTgt spid="1249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0" grpId="0" animBg="1"/>
      <p:bldP spid="124933" grpId="0" animBg="1"/>
      <p:bldP spid="124936" grpId="0" animBg="1"/>
      <p:bldP spid="12493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8547" name="Rectangles 108546"/>
          <p:cNvSpPr/>
          <p:nvPr/>
        </p:nvSpPr>
        <p:spPr>
          <a:xfrm>
            <a:off x="247650" y="800100"/>
            <a:ext cx="5876925" cy="2573338"/>
          </a:xfrm>
          <a:prstGeom prst="rect">
            <a:avLst/>
          </a:prstGeom>
          <a:noFill/>
          <a:ln w="9525" cap="flat" cmpd="sng">
            <a:solidFill>
              <a:srgbClr val="FF0000"/>
            </a:solidFill>
            <a:prstDash val="dash"/>
            <a:miter/>
            <a:headEnd type="none" w="med" len="med"/>
            <a:tailEnd type="none" w="med" len="med"/>
          </a:ln>
        </p:spPr>
        <p:txBody>
          <a:bodyPr anchor="ctr" anchorCtr="0">
            <a:spAutoFit/>
          </a:bodyPr>
          <a:p>
            <a:r>
              <a:rPr lang="vi-VN" altLang="en-US" sz="1800" dirty="0">
                <a:latin typeface="Arial" panose="020B0604020202020204" pitchFamily="34" charset="0"/>
              </a:rPr>
              <a:t>Anh Thành và anh Tài ở hai tỉnh khác nhau đều muốn thành lập công ty. Anh Thành xin thành lập công ty dịch vụ và kinh doanh sản phẩm máy tính với vốn điều lệ 600 triệu đồng; anh Tài xin thành lập công ty sản xuất và kinh doanh nước giải khát với vốn điều lệ là 300 triệu đồng. Hai anh nộp hồ sơ đăng kí kinh doanh và đều được cơ quan nhà nước có thẩm quyền cấp giấy chứng nhận đăng kí kinh doanh, không phụ thuộc vào vốn điều lệ của mỗi công ty </a:t>
            </a:r>
            <a:endParaRPr lang="vi-VN" altLang="en-US" sz="1800" dirty="0">
              <a:latin typeface="Arial" panose="020B0604020202020204" pitchFamily="34" charset="0"/>
            </a:endParaRPr>
          </a:p>
        </p:txBody>
      </p:sp>
      <p:sp>
        <p:nvSpPr>
          <p:cNvPr id="108548" name="Rectangles 108547"/>
          <p:cNvSpPr/>
          <p:nvPr/>
        </p:nvSpPr>
        <p:spPr>
          <a:xfrm>
            <a:off x="827088" y="50800"/>
            <a:ext cx="8175625" cy="701675"/>
          </a:xfrm>
          <a:prstGeom prst="rect">
            <a:avLst/>
          </a:prstGeom>
          <a:noFill/>
          <a:ln w="9525">
            <a:noFill/>
          </a:ln>
        </p:spPr>
        <p:txBody>
          <a:bodyPr anchor="ctr" anchorCtr="0">
            <a:spAutoFit/>
          </a:bodyPr>
          <a:p>
            <a:pPr algn="justLow"/>
            <a:r>
              <a:rPr lang="vi-VN" altLang="en-US" sz="2000" dirty="0">
                <a:latin typeface="Arial" panose="020B0604020202020204" pitchFamily="34" charset="0"/>
              </a:rPr>
              <a:t>Quyền bình đẳng của công dân được thể hiện như thế nào trong trường hợp dưới đây?</a:t>
            </a:r>
            <a:endParaRPr lang="vi-VN" altLang="en-US" sz="2000" dirty="0">
              <a:latin typeface="Arial" panose="020B0604020202020204" pitchFamily="34" charset="0"/>
            </a:endParaRPr>
          </a:p>
        </p:txBody>
      </p:sp>
      <p:pic>
        <p:nvPicPr>
          <p:cNvPr id="108549" name="Picture 108548" descr="3 câu hỏi tiết lộ mọi điều về ứng viên | Cẩm nang tuyển dụng"/>
          <p:cNvPicPr>
            <a:picLocks noChangeAspect="1"/>
          </p:cNvPicPr>
          <p:nvPr/>
        </p:nvPicPr>
        <p:blipFill>
          <a:blip r:embed="rId1"/>
          <a:stretch>
            <a:fillRect/>
          </a:stretch>
        </p:blipFill>
        <p:spPr>
          <a:xfrm>
            <a:off x="146050" y="96838"/>
            <a:ext cx="681038" cy="557212"/>
          </a:xfrm>
          <a:prstGeom prst="rect">
            <a:avLst/>
          </a:prstGeom>
          <a:noFill/>
          <a:ln w="9525">
            <a:noFill/>
          </a:ln>
        </p:spPr>
      </p:pic>
      <p:sp>
        <p:nvSpPr>
          <p:cNvPr id="108557" name="Left Arrow 22"/>
          <p:cNvSpPr/>
          <p:nvPr/>
        </p:nvSpPr>
        <p:spPr>
          <a:xfrm rot="10800000">
            <a:off x="247650" y="3649663"/>
            <a:ext cx="1449388" cy="985837"/>
          </a:xfrm>
          <a:prstGeom prst="leftArrow">
            <a:avLst>
              <a:gd name="adj1" fmla="val 50000"/>
              <a:gd name="adj2" fmla="val 51995"/>
            </a:avLst>
          </a:prstGeom>
          <a:solidFill>
            <a:srgbClr val="0000FF"/>
          </a:solidFill>
          <a:ln w="9525">
            <a:noFill/>
          </a:ln>
          <a:effectLst>
            <a:outerShdw dist="38100" dir="5400000" algn="t" rotWithShape="0">
              <a:srgbClr val="000000">
                <a:alpha val="39999"/>
              </a:srgbClr>
            </a:outerShdw>
          </a:effectLst>
        </p:spPr>
        <p:txBody>
          <a:bodyPr rot="10800000"/>
          <a:p>
            <a:pPr>
              <a:buClrTx/>
              <a:buFontTx/>
            </a:pPr>
            <a:endParaRPr lang="ko-KR" altLang="en-US" sz="2700" dirty="0">
              <a:solidFill>
                <a:schemeClr val="tx1"/>
              </a:solidFill>
              <a:latin typeface="Arial" panose="020B0604020202020204" pitchFamily="34" charset="0"/>
              <a:ea typeface="Arial Unicode MS" pitchFamily="34" charset="-128"/>
            </a:endParaRPr>
          </a:p>
        </p:txBody>
      </p:sp>
      <p:sp>
        <p:nvSpPr>
          <p:cNvPr id="108558" name="Rectangles 108557"/>
          <p:cNvSpPr/>
          <p:nvPr/>
        </p:nvSpPr>
        <p:spPr>
          <a:xfrm>
            <a:off x="2019300" y="3502025"/>
            <a:ext cx="6764338" cy="1546225"/>
          </a:xfrm>
          <a:prstGeom prst="rect">
            <a:avLst/>
          </a:prstGeom>
          <a:noFill/>
          <a:ln w="9525" cap="flat" cmpd="sng">
            <a:solidFill>
              <a:srgbClr val="FF0000"/>
            </a:solidFill>
            <a:prstDash val="solid"/>
            <a:miter/>
            <a:headEnd type="none" w="med" len="med"/>
            <a:tailEnd type="none" w="med" len="med"/>
          </a:ln>
        </p:spPr>
        <p:txBody>
          <a:bodyPr anchor="ctr" anchorCtr="0">
            <a:spAutoFit/>
          </a:bodyPr>
          <a:p>
            <a:pPr algn="justLow"/>
            <a:r>
              <a:rPr lang="vi-VN" altLang="en-US" sz="1900" dirty="0">
                <a:latin typeface="Arial" panose="020B0604020202020204" pitchFamily="34" charset="0"/>
              </a:rPr>
              <a:t>Quyền bình đẳng của công dân thể hiện ở chỗ cả anh Thành và anh Tài đều được đối xử như nhau khi đăng kí thành lập doanh nghiệp, đều được cấp giấy chứng nhận đăng kí kinh doanh, không phụ thuộc vào vốn điều lệ và địa bàn hoạt động. </a:t>
            </a:r>
            <a:endParaRPr lang="vi-VN" altLang="en-US" sz="1900" dirty="0">
              <a:latin typeface="Arial" panose="020B0604020202020204" pitchFamily="34" charset="0"/>
            </a:endParaRPr>
          </a:p>
        </p:txBody>
      </p:sp>
      <p:pic>
        <p:nvPicPr>
          <p:cNvPr id="108562" name="Picture 108561" descr="Bình đẳng giới trong lĩnh vực kinh tế được thể hiện như thế nào? Để thúc  đẩy bình đẳng giới trong lĩnh vực kinh tế có những biện pháp nào?"/>
          <p:cNvPicPr>
            <a:picLocks noChangeAspect="1"/>
          </p:cNvPicPr>
          <p:nvPr/>
        </p:nvPicPr>
        <p:blipFill>
          <a:blip r:embed="rId2"/>
          <a:stretch>
            <a:fillRect/>
          </a:stretch>
        </p:blipFill>
        <p:spPr>
          <a:xfrm>
            <a:off x="6288088" y="1003300"/>
            <a:ext cx="2714625" cy="180975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8547"/>
                                        </p:tgtEl>
                                        <p:attrNameLst>
                                          <p:attrName>style.visibility</p:attrName>
                                        </p:attrNameLst>
                                      </p:cBhvr>
                                      <p:to>
                                        <p:strVal val="visible"/>
                                      </p:to>
                                    </p:set>
                                    <p:animEffect transition="in" filter="blinds(horizontal)">
                                      <p:cBhvr>
                                        <p:cTn id="7" dur="500"/>
                                        <p:tgtEl>
                                          <p:spTgt spid="10854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8557"/>
                                        </p:tgtEl>
                                        <p:attrNameLst>
                                          <p:attrName>style.visibility</p:attrName>
                                        </p:attrNameLst>
                                      </p:cBhvr>
                                      <p:to>
                                        <p:strVal val="visible"/>
                                      </p:to>
                                    </p:set>
                                    <p:animEffect transition="in" filter="blinds(horizontal)">
                                      <p:cBhvr>
                                        <p:cTn id="12" dur="500"/>
                                        <p:tgtEl>
                                          <p:spTgt spid="10855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8558"/>
                                        </p:tgtEl>
                                        <p:attrNameLst>
                                          <p:attrName>style.visibility</p:attrName>
                                        </p:attrNameLst>
                                      </p:cBhvr>
                                      <p:to>
                                        <p:strVal val="visible"/>
                                      </p:to>
                                    </p:set>
                                    <p:animEffect transition="in" filter="blinds(horizontal)">
                                      <p:cBhvr>
                                        <p:cTn id="17" dur="500"/>
                                        <p:tgtEl>
                                          <p:spTgt spid="1085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animBg="1"/>
      <p:bldP spid="108557" grpId="0" animBg="1"/>
      <p:bldP spid="10855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5235" name="Picture 95234" descr="Giá trị bình đẳng - Tiêu chí quan trọng của chủ nghĩa xã hội"/>
          <p:cNvPicPr>
            <a:picLocks noChangeAspect="1"/>
          </p:cNvPicPr>
          <p:nvPr/>
        </p:nvPicPr>
        <p:blipFill>
          <a:blip r:embed="rId1"/>
          <a:stretch>
            <a:fillRect/>
          </a:stretch>
        </p:blipFill>
        <p:spPr>
          <a:xfrm>
            <a:off x="430213" y="696913"/>
            <a:ext cx="3427412" cy="2168525"/>
          </a:xfrm>
          <a:prstGeom prst="rect">
            <a:avLst/>
          </a:prstGeom>
          <a:noFill/>
          <a:ln w="9525">
            <a:noFill/>
          </a:ln>
        </p:spPr>
      </p:pic>
      <p:sp>
        <p:nvSpPr>
          <p:cNvPr id="95236" name="Rectangles 95235"/>
          <p:cNvSpPr/>
          <p:nvPr/>
        </p:nvSpPr>
        <p:spPr>
          <a:xfrm>
            <a:off x="127000" y="115888"/>
            <a:ext cx="8604250" cy="581025"/>
          </a:xfrm>
          <a:prstGeom prst="rect">
            <a:avLst/>
          </a:prstGeom>
          <a:noFill/>
          <a:ln w="9525">
            <a:noFill/>
          </a:ln>
        </p:spPr>
        <p:txBody>
          <a:bodyPr>
            <a:spAutoFit/>
          </a:bodyPr>
          <a:p>
            <a:pPr>
              <a:buClrTx/>
              <a:buFontTx/>
            </a:pPr>
            <a:r>
              <a:rPr lang="vi-VN" altLang="en-US" sz="1600" b="1" dirty="0">
                <a:solidFill>
                  <a:srgbClr val="0000CC"/>
                </a:solidFill>
                <a:latin typeface="Arial" panose="020B0604020202020204" pitchFamily="34" charset="0"/>
              </a:rPr>
              <a:t>Ý nghĩa quyền bình đẳng của công dân trước pháp luật đối với đời sống con người và xã hội</a:t>
            </a:r>
            <a:endParaRPr lang="vi-VN" altLang="en-US" sz="1600" b="1" dirty="0">
              <a:solidFill>
                <a:srgbClr val="0000CC"/>
              </a:solidFill>
              <a:latin typeface="Arial" panose="020B0604020202020204" pitchFamily="34" charset="0"/>
            </a:endParaRPr>
          </a:p>
        </p:txBody>
      </p:sp>
      <p:sp>
        <p:nvSpPr>
          <p:cNvPr id="95237" name="Rectangles 95236"/>
          <p:cNvSpPr/>
          <p:nvPr/>
        </p:nvSpPr>
        <p:spPr>
          <a:xfrm>
            <a:off x="4143375" y="650875"/>
            <a:ext cx="4829175" cy="2024063"/>
          </a:xfrm>
          <a:prstGeom prst="rect">
            <a:avLst/>
          </a:prstGeom>
          <a:noFill/>
          <a:ln w="9525" cap="flat" cmpd="sng">
            <a:solidFill>
              <a:srgbClr val="0000FF"/>
            </a:solidFill>
            <a:prstDash val="dash"/>
            <a:miter/>
            <a:headEnd type="none" w="med" len="med"/>
            <a:tailEnd type="none" w="med" len="med"/>
          </a:ln>
        </p:spPr>
        <p:txBody>
          <a:bodyPr anchor="ctr" anchorCtr="0">
            <a:spAutoFit/>
          </a:bodyPr>
          <a:p>
            <a:r>
              <a:rPr lang="vi-VN" altLang="en-US" sz="1800" dirty="0">
                <a:latin typeface="Arial" panose="020B0604020202020204" pitchFamily="34" charset="0"/>
              </a:rPr>
              <a:t>Quyền bình đẳng trước pháp luật tạo điều kiện để công dân được sống một cuộc sống an toàn, lành mạnh, được phát triển đầy đủ và toàn diện, trên cơ sở đó có điều kiện và khả năng thực hiện được quyền và nghĩa vụ của mình, đảm bảo sự tôn nghiêm của pháp luật. </a:t>
            </a:r>
            <a:endParaRPr lang="vi-VN" altLang="en-US" sz="1800" dirty="0">
              <a:latin typeface="Arial" panose="020B0604020202020204" pitchFamily="34" charset="0"/>
            </a:endParaRPr>
          </a:p>
        </p:txBody>
      </p:sp>
      <p:pic>
        <p:nvPicPr>
          <p:cNvPr id="95239" name="Picture 95238" descr="Xây dựng con người Việt Nam phát triển toàn diện đáp ứng yêu cầu phát triển  bền vững"/>
          <p:cNvPicPr>
            <a:picLocks noChangeAspect="1"/>
          </p:cNvPicPr>
          <p:nvPr/>
        </p:nvPicPr>
        <p:blipFill>
          <a:blip r:embed="rId2"/>
          <a:stretch>
            <a:fillRect/>
          </a:stretch>
        </p:blipFill>
        <p:spPr>
          <a:xfrm>
            <a:off x="4143375" y="2865438"/>
            <a:ext cx="4225925" cy="2168525"/>
          </a:xfrm>
          <a:prstGeom prst="rect">
            <a:avLst/>
          </a:prstGeom>
          <a:noFill/>
          <a:ln w="9525">
            <a:noFill/>
          </a:ln>
        </p:spPr>
      </p:pic>
      <p:sp>
        <p:nvSpPr>
          <p:cNvPr id="95240" name="Rectangles 95239"/>
          <p:cNvSpPr/>
          <p:nvPr/>
        </p:nvSpPr>
        <p:spPr>
          <a:xfrm>
            <a:off x="296863" y="2954338"/>
            <a:ext cx="3427412" cy="2014537"/>
          </a:xfrm>
          <a:prstGeom prst="rect">
            <a:avLst/>
          </a:prstGeom>
          <a:noFill/>
          <a:ln w="9525">
            <a:noFill/>
          </a:ln>
        </p:spPr>
        <p:txBody>
          <a:bodyPr anchor="ctr" anchorCtr="0">
            <a:spAutoFit/>
          </a:bodyPr>
          <a:p>
            <a:r>
              <a:rPr lang="vi-VN" altLang="en-US" sz="1800" dirty="0">
                <a:latin typeface="Arial" panose="020B0604020202020204" pitchFamily="34" charset="0"/>
              </a:rPr>
              <a:t>Quyền bình đẳng trước pháp luật tạo ra sự công bằng giữa mọi công dân, không bị phân biệt đối xử trong các lĩnh vực của đời sống xã hội, là cơ sở đảm bảo cho xã hội an toàn, ổn định và phát triển.</a:t>
            </a:r>
            <a:endParaRPr lang="vi-VN" altLang="en-US" sz="1800"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5236"/>
                                        </p:tgtEl>
                                        <p:attrNameLst>
                                          <p:attrName>style.visibility</p:attrName>
                                        </p:attrNameLst>
                                      </p:cBhvr>
                                      <p:to>
                                        <p:strVal val="visible"/>
                                      </p:to>
                                    </p:set>
                                    <p:animEffect transition="in" filter="blinds(horizontal)">
                                      <p:cBhvr>
                                        <p:cTn id="7" dur="500"/>
                                        <p:tgtEl>
                                          <p:spTgt spid="9523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5235"/>
                                        </p:tgtEl>
                                        <p:attrNameLst>
                                          <p:attrName>style.visibility</p:attrName>
                                        </p:attrNameLst>
                                      </p:cBhvr>
                                      <p:to>
                                        <p:strVal val="visible"/>
                                      </p:to>
                                    </p:set>
                                    <p:animEffect transition="in" filter="blinds(horizontal)">
                                      <p:cBhvr>
                                        <p:cTn id="12" dur="500"/>
                                        <p:tgtEl>
                                          <p:spTgt spid="95235"/>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95237"/>
                                        </p:tgtEl>
                                        <p:attrNameLst>
                                          <p:attrName>style.visibility</p:attrName>
                                        </p:attrNameLst>
                                      </p:cBhvr>
                                      <p:to>
                                        <p:strVal val="visible"/>
                                      </p:to>
                                    </p:set>
                                    <p:animEffect transition="in" filter="blinds(horizontal)">
                                      <p:cBhvr>
                                        <p:cTn id="15" dur="500"/>
                                        <p:tgtEl>
                                          <p:spTgt spid="9523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95239"/>
                                        </p:tgtEl>
                                        <p:attrNameLst>
                                          <p:attrName>style.visibility</p:attrName>
                                        </p:attrNameLst>
                                      </p:cBhvr>
                                      <p:to>
                                        <p:strVal val="visible"/>
                                      </p:to>
                                    </p:set>
                                    <p:animEffect transition="in" filter="blinds(horizontal)">
                                      <p:cBhvr>
                                        <p:cTn id="20" dur="500"/>
                                        <p:tgtEl>
                                          <p:spTgt spid="95239"/>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95240"/>
                                        </p:tgtEl>
                                        <p:attrNameLst>
                                          <p:attrName>style.visibility</p:attrName>
                                        </p:attrNameLst>
                                      </p:cBhvr>
                                      <p:to>
                                        <p:strVal val="visible"/>
                                      </p:to>
                                    </p:set>
                                    <p:animEffect transition="in" filter="blinds(horizontal)">
                                      <p:cBhvr>
                                        <p:cTn id="23" dur="500"/>
                                        <p:tgtEl>
                                          <p:spTgt spid="952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6" grpId="0"/>
      <p:bldP spid="95237" grpId="0" animBg="1"/>
      <p:bldP spid="9524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 name="菱形 28"/>
          <p:cNvSpPr/>
          <p:nvPr/>
        </p:nvSpPr>
        <p:spPr>
          <a:xfrm>
            <a:off x="104775" y="0"/>
            <a:ext cx="919163" cy="920750"/>
          </a:xfrm>
          <a:prstGeom prst="diamond">
            <a:avLst/>
          </a:prstGeom>
          <a:solidFill>
            <a:srgbClr val="86AB47"/>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sym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14400" lvl="2"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371600" lvl="3"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828800" lvl="4"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ctr">
              <a:buClrTx/>
              <a:buFontTx/>
            </a:pPr>
            <a:r>
              <a:rPr lang="en-US" altLang="zh-CN" sz="2400" b="1">
                <a:solidFill>
                  <a:srgbClr val="FFFFFF"/>
                </a:solidFill>
                <a:latin typeface="Microsoft YaHei" pitchFamily="34" charset="-122"/>
                <a:ea typeface="Microsoft YaHei" pitchFamily="34" charset="-122"/>
                <a:sym typeface="+mn-ea"/>
              </a:rPr>
              <a:t>3</a:t>
            </a:r>
            <a:endParaRPr lang="en-US" altLang="zh-CN" sz="2400" b="1">
              <a:solidFill>
                <a:srgbClr val="FFFFFF"/>
              </a:solidFill>
              <a:latin typeface="Microsoft YaHei" pitchFamily="34" charset="-122"/>
              <a:ea typeface="Microsoft YaHei" pitchFamily="34" charset="-122"/>
              <a:sym typeface="+mn-ea"/>
            </a:endParaRPr>
          </a:p>
        </p:txBody>
      </p:sp>
      <p:sp>
        <p:nvSpPr>
          <p:cNvPr id="94211" name="Rectangles 94210"/>
          <p:cNvSpPr/>
          <p:nvPr/>
        </p:nvSpPr>
        <p:spPr>
          <a:xfrm>
            <a:off x="1147763" y="144463"/>
            <a:ext cx="2343150" cy="549275"/>
          </a:xfrm>
          <a:prstGeom prst="rect">
            <a:avLst/>
          </a:prstGeom>
          <a:noFill/>
          <a:ln w="9525">
            <a:noFill/>
          </a:ln>
        </p:spPr>
        <p:txBody>
          <a:bodyPr wrap="none" anchor="t" anchorCtr="0">
            <a:spAutoFit/>
          </a:bodyPr>
          <a:p>
            <a:pPr>
              <a:buClrTx/>
              <a:buFontTx/>
            </a:pPr>
            <a:r>
              <a:rPr lang="en-US" altLang="x-none" sz="3000" b="1">
                <a:solidFill>
                  <a:srgbClr val="FF0000"/>
                </a:solidFill>
                <a:latin typeface="Arial" panose="020B0604020202020204" pitchFamily="34" charset="0"/>
              </a:rPr>
              <a:t>LUYỆN TẬP</a:t>
            </a:r>
            <a:endParaRPr lang="vi-VN" altLang="en-US" sz="3000" b="1" dirty="0">
              <a:solidFill>
                <a:srgbClr val="FF0000"/>
              </a:solidFill>
              <a:latin typeface="Arial" panose="020B0604020202020204" pitchFamily="34" charset="0"/>
            </a:endParaRPr>
          </a:p>
        </p:txBody>
      </p:sp>
      <p:sp>
        <p:nvSpPr>
          <p:cNvPr id="94212" name="Rectangles 94211"/>
          <p:cNvSpPr/>
          <p:nvPr/>
        </p:nvSpPr>
        <p:spPr>
          <a:xfrm>
            <a:off x="3490913" y="114300"/>
            <a:ext cx="5291137" cy="641350"/>
          </a:xfrm>
          <a:prstGeom prst="rect">
            <a:avLst/>
          </a:prstGeom>
          <a:noFill/>
          <a:ln w="9525">
            <a:noFill/>
          </a:ln>
        </p:spPr>
        <p:txBody>
          <a:bodyPr anchor="ctr" anchorCtr="0">
            <a:spAutoFit/>
          </a:bodyPr>
          <a:p>
            <a:pPr algn="justLow"/>
            <a:r>
              <a:rPr lang="vi-VN" altLang="en-US" sz="1800" dirty="0">
                <a:latin typeface="Arial" panose="020B0604020202020204" pitchFamily="34" charset="0"/>
              </a:rPr>
              <a:t>Nội dung nào dưới đây thể hiện quyền bình đẳng của công dân trước pháp luật? Vì sao? </a:t>
            </a:r>
            <a:endParaRPr lang="vi-VN" altLang="en-US" sz="1800" dirty="0">
              <a:latin typeface="Arial" panose="020B0604020202020204" pitchFamily="34" charset="0"/>
            </a:endParaRPr>
          </a:p>
        </p:txBody>
      </p:sp>
      <p:graphicFrame>
        <p:nvGraphicFramePr>
          <p:cNvPr id="94401" name="Table 94400"/>
          <p:cNvGraphicFramePr/>
          <p:nvPr/>
        </p:nvGraphicFramePr>
        <p:xfrm>
          <a:off x="247650" y="998538"/>
          <a:ext cx="8715375" cy="3932237"/>
        </p:xfrm>
        <a:graphic>
          <a:graphicData uri="http://schemas.openxmlformats.org/drawingml/2006/table">
            <a:tbl>
              <a:tblPr/>
              <a:tblGrid>
                <a:gridCol w="6181725"/>
                <a:gridCol w="2533650"/>
              </a:tblGrid>
              <a:tr h="914400">
                <a:tc>
                  <a:txBody>
                    <a:bodyPr/>
                    <a:lstStyle>
                      <a:lvl1pPr marL="0" lvl="0"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sym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14400" lvl="2"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371600" lvl="3"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828800" lvl="4"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justLow" eaLnBrk="0" hangingPunct="0">
                        <a:buNone/>
                      </a:pPr>
                      <a:r>
                        <a:rPr lang="vi-VN" altLang="en-US" sz="1800" dirty="0">
                          <a:latin typeface="Times New Roman" panose="02020603050405020304" pitchFamily="18" charset="0"/>
                          <a:cs typeface="Times New Roman" panose="02020603050405020304" pitchFamily="18" charset="0"/>
                        </a:rPr>
                        <a:t>A. Ông G v</a:t>
                      </a:r>
                      <a:r>
                        <a:rPr lang="vi-VN" altLang="en-US" sz="1800" dirty="0">
                          <a:latin typeface="Times New Roman" panose="02020603050405020304" pitchFamily="18" charset="0"/>
                          <a:ea typeface="Times New Roman" panose="02020603050405020304" pitchFamily="18" charset="0"/>
                        </a:rPr>
                        <a:t>à</a:t>
                      </a:r>
                      <a:r>
                        <a:rPr lang="vi-VN" altLang="en-US" sz="1800" dirty="0">
                          <a:latin typeface="Times New Roman" panose="02020603050405020304" pitchFamily="18" charset="0"/>
                          <a:cs typeface="Times New Roman" panose="02020603050405020304" pitchFamily="18" charset="0"/>
                        </a:rPr>
                        <a:t> ông H có điều kiện, ho</a:t>
                      </a:r>
                      <a:r>
                        <a:rPr lang="vi-VN" altLang="en-US" sz="1800" dirty="0">
                          <a:latin typeface="Times New Roman" panose="02020603050405020304" pitchFamily="18" charset="0"/>
                          <a:ea typeface="Times New Roman" panose="02020603050405020304" pitchFamily="18" charset="0"/>
                        </a:rPr>
                        <a:t>à</a:t>
                      </a:r>
                      <a:r>
                        <a:rPr lang="vi-VN" altLang="en-US" sz="1800" dirty="0">
                          <a:latin typeface="Times New Roman" panose="02020603050405020304" pitchFamily="18" charset="0"/>
                          <a:cs typeface="Times New Roman" panose="02020603050405020304" pitchFamily="18" charset="0"/>
                        </a:rPr>
                        <a:t>n cảnh khác nhau cùng nộp đơn đăng kí kinh doanh, với hồ sơ v</a:t>
                      </a:r>
                      <a:r>
                        <a:rPr lang="vi-VN" altLang="en-US" sz="1800" dirty="0">
                          <a:latin typeface="Times New Roman" panose="02020603050405020304" pitchFamily="18" charset="0"/>
                          <a:ea typeface="Times New Roman" panose="02020603050405020304" pitchFamily="18" charset="0"/>
                        </a:rPr>
                        <a:t>à</a:t>
                      </a:r>
                      <a:r>
                        <a:rPr lang="vi-VN" altLang="en-US" sz="1800" dirty="0">
                          <a:latin typeface="Times New Roman" panose="02020603050405020304" pitchFamily="18" charset="0"/>
                          <a:cs typeface="Times New Roman" panose="02020603050405020304" pitchFamily="18" charset="0"/>
                        </a:rPr>
                        <a:t> điều kiện như nhau, đều được cấp giấy chứng nhận đăng kí kinh doanh.</a:t>
                      </a:r>
                      <a:endParaRPr lang="vi-VN" altLang="en-US" sz="1800" dirty="0">
                        <a:latin typeface="Times New Roman" panose="02020603050405020304" pitchFamily="18" charset="0"/>
                        <a:ea typeface="Times New Roman" panose="02020603050405020304" pitchFamily="18" charset="0"/>
                      </a:endParaRPr>
                    </a:p>
                  </a:txBody>
                  <a:tcPr anchor="ctr" anchorCtr="0">
                    <a:lnL w="76200" cap="flat" cmpd="sng">
                      <a:solidFill>
                        <a:schemeClr val="bg1"/>
                      </a:solidFill>
                      <a:prstDash val="solid"/>
                      <a:headEnd type="none" w="med" len="med"/>
                      <a:tailEnd type="none" w="med" len="med"/>
                    </a:lnL>
                    <a:lnR w="76200" cap="flat" cmpd="sng">
                      <a:solidFill>
                        <a:schemeClr val="bg1"/>
                      </a:solidFill>
                      <a:prstDash val="solid"/>
                      <a:headEnd type="none" w="med" len="med"/>
                      <a:tailEnd type="none" w="med" len="med"/>
                    </a:lnR>
                    <a:lnT w="76200" cap="flat" cmpd="sng">
                      <a:solidFill>
                        <a:schemeClr val="bg1"/>
                      </a:solidFill>
                      <a:prstDash val="solid"/>
                      <a:headEnd type="none" w="med" len="med"/>
                      <a:tailEnd type="none" w="med" len="med"/>
                    </a:lnT>
                    <a:lnB w="76200" cap="flat" cmpd="sng">
                      <a:solidFill>
                        <a:schemeClr val="bg1"/>
                      </a:solidFill>
                      <a:prstDash val="solid"/>
                      <a:headEnd type="none" w="med" len="med"/>
                      <a:tailEnd type="none" w="med" len="med"/>
                    </a:lnB>
                    <a:lnTlToBr>
                      <a:noFill/>
                    </a:lnTlToBr>
                    <a:lnBlToTr>
                      <a:noFill/>
                    </a:lnBlToTr>
                    <a:solidFill>
                      <a:srgbClr val="FFFF99"/>
                    </a:solidFill>
                  </a:tcPr>
                </a:tc>
                <a:tc rowSpan="4">
                  <a:txBody>
                    <a:bodyPr/>
                    <a:lstStyle>
                      <a:lvl1pPr marL="0" lvl="0"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sym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14400" lvl="2"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371600" lvl="3"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828800" lvl="4"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fontAlgn="ctr">
                        <a:buNone/>
                      </a:pPr>
                      <a:r>
                        <a:rPr lang="vi-VN" altLang="en-US" sz="1800" dirty="0">
                          <a:solidFill>
                            <a:schemeClr val="tx1"/>
                          </a:solidFill>
                          <a:latin typeface="Times New Roman" panose="02020603050405020304" pitchFamily="18" charset="0"/>
                          <a:cs typeface="Times New Roman" panose="02020603050405020304" pitchFamily="18" charset="0"/>
                        </a:rPr>
                        <a:t> </a:t>
                      </a:r>
                      <a:r>
                        <a:rPr lang="vi-VN" altLang="en-US" sz="1800" dirty="0">
                          <a:latin typeface="Times New Roman" panose="02020603050405020304" pitchFamily="18" charset="0"/>
                          <a:cs typeface="Times New Roman" panose="02020603050405020304" pitchFamily="18" charset="0"/>
                        </a:rPr>
                        <a:t>Đáp án đúng: A. Vì ông G v</a:t>
                      </a:r>
                      <a:r>
                        <a:rPr lang="vi-VN" altLang="en-US" sz="1800" dirty="0">
                          <a:latin typeface="Times New Roman" panose="02020603050405020304" pitchFamily="18" charset="0"/>
                          <a:ea typeface="Times New Roman" panose="02020603050405020304" pitchFamily="18" charset="0"/>
                        </a:rPr>
                        <a:t>à</a:t>
                      </a:r>
                      <a:r>
                        <a:rPr lang="vi-VN" altLang="en-US" sz="1800" dirty="0">
                          <a:latin typeface="Times New Roman" panose="02020603050405020304" pitchFamily="18" charset="0"/>
                          <a:cs typeface="Times New Roman" panose="02020603050405020304" pitchFamily="18" charset="0"/>
                        </a:rPr>
                        <a:t> ông H tuy có điều kiện, ho</a:t>
                      </a:r>
                      <a:r>
                        <a:rPr lang="vi-VN" altLang="en-US" sz="1800" dirty="0">
                          <a:latin typeface="Times New Roman" panose="02020603050405020304" pitchFamily="18" charset="0"/>
                          <a:ea typeface="Times New Roman" panose="02020603050405020304" pitchFamily="18" charset="0"/>
                        </a:rPr>
                        <a:t>à</a:t>
                      </a:r>
                      <a:r>
                        <a:rPr lang="vi-VN" altLang="en-US" sz="1800" dirty="0">
                          <a:latin typeface="Times New Roman" panose="02020603050405020304" pitchFamily="18" charset="0"/>
                          <a:cs typeface="Times New Roman" panose="02020603050405020304" pitchFamily="18" charset="0"/>
                        </a:rPr>
                        <a:t>n cảnh khác nhau, nhưng nộp hồ sơ kinh doanh đều được cấp giấy chứng nhận đăng kí kinh doanh. Điều n</a:t>
                      </a:r>
                      <a:r>
                        <a:rPr lang="vi-VN" altLang="en-US" sz="1800" dirty="0">
                          <a:latin typeface="Times New Roman" panose="02020603050405020304" pitchFamily="18" charset="0"/>
                          <a:ea typeface="Times New Roman" panose="02020603050405020304" pitchFamily="18" charset="0"/>
                        </a:rPr>
                        <a:t>à</a:t>
                      </a:r>
                      <a:r>
                        <a:rPr lang="vi-VN" altLang="en-US" sz="1800" dirty="0">
                          <a:latin typeface="Times New Roman" panose="02020603050405020304" pitchFamily="18" charset="0"/>
                          <a:cs typeface="Times New Roman" panose="02020603050405020304" pitchFamily="18" charset="0"/>
                        </a:rPr>
                        <a:t>y thể hiện bình đẳng trong việc hưởng quyền tự do kinh doanh của công dân. </a:t>
                      </a:r>
                      <a:endParaRPr lang="vi-VN" altLang="en-US" sz="1800" dirty="0">
                        <a:latin typeface="Times New Roman" panose="02020603050405020304" pitchFamily="18" charset="0"/>
                        <a:ea typeface="Times New Roman" panose="02020603050405020304" pitchFamily="18" charset="0"/>
                      </a:endParaRPr>
                    </a:p>
                  </a:txBody>
                  <a:tcPr anchor="ctr" anchorCtr="0">
                    <a:lnL w="76200" cap="flat" cmpd="sng">
                      <a:solidFill>
                        <a:schemeClr val="bg1"/>
                      </a:solidFill>
                      <a:prstDash val="solid"/>
                      <a:headEnd type="none" w="med" len="med"/>
                      <a:tailEnd type="none" w="med" len="med"/>
                    </a:lnL>
                    <a:lnR w="76200" cap="flat" cmpd="sng">
                      <a:solidFill>
                        <a:schemeClr val="bg1"/>
                      </a:solidFill>
                      <a:prstDash val="solid"/>
                      <a:headEnd type="none" w="med" len="med"/>
                      <a:tailEnd type="none" w="med" len="med"/>
                    </a:lnR>
                    <a:lnT w="76200" cap="flat" cmpd="sng">
                      <a:solidFill>
                        <a:schemeClr val="bg1"/>
                      </a:solidFill>
                      <a:prstDash val="solid"/>
                      <a:headEnd type="none" w="med" len="med"/>
                      <a:tailEnd type="none" w="med" len="med"/>
                    </a:lnT>
                    <a:lnB w="76200" cap="flat" cmpd="sng">
                      <a:solidFill>
                        <a:schemeClr val="bg1"/>
                      </a:solidFill>
                      <a:prstDash val="solid"/>
                      <a:headEnd type="none" w="med" len="med"/>
                      <a:tailEnd type="none" w="med" len="med"/>
                    </a:lnB>
                    <a:lnTlToBr>
                      <a:noFill/>
                    </a:lnTlToBr>
                    <a:lnBlToTr>
                      <a:noFill/>
                    </a:lnBlToTr>
                    <a:solidFill>
                      <a:srgbClr val="FFFF99"/>
                    </a:solidFill>
                  </a:tcPr>
                </a:tc>
              </a:tr>
              <a:tr h="639763">
                <a:tc>
                  <a:txBody>
                    <a:bodyPr/>
                    <a:lstStyle>
                      <a:lvl1pPr marL="0" lvl="0"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sym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14400" lvl="2"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371600" lvl="3"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828800" lvl="4"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justLow" eaLnBrk="0" hangingPunct="0">
                        <a:buNone/>
                      </a:pPr>
                      <a:r>
                        <a:rPr lang="vi-VN" altLang="en-US" sz="1800" dirty="0">
                          <a:latin typeface="Times New Roman" panose="02020603050405020304" pitchFamily="18" charset="0"/>
                          <a:cs typeface="Times New Roman" panose="02020603050405020304" pitchFamily="18" charset="0"/>
                        </a:rPr>
                        <a:t>B. S v</a:t>
                      </a:r>
                      <a:r>
                        <a:rPr lang="vi-VN" altLang="en-US" sz="1800" dirty="0">
                          <a:latin typeface="Times New Roman" panose="02020603050405020304" pitchFamily="18" charset="0"/>
                          <a:ea typeface="Times New Roman" panose="02020603050405020304" pitchFamily="18" charset="0"/>
                        </a:rPr>
                        <a:t>à</a:t>
                      </a:r>
                      <a:r>
                        <a:rPr lang="vi-VN" altLang="en-US" sz="1800" dirty="0">
                          <a:latin typeface="Times New Roman" panose="02020603050405020304" pitchFamily="18" charset="0"/>
                          <a:cs typeface="Times New Roman" panose="02020603050405020304" pitchFamily="18" charset="0"/>
                        </a:rPr>
                        <a:t> P cùng 16 tuổi, cùng đi xe máy v</a:t>
                      </a:r>
                      <a:r>
                        <a:rPr lang="vi-VN" altLang="en-US" sz="1800" dirty="0">
                          <a:latin typeface="Times New Roman" panose="02020603050405020304" pitchFamily="18" charset="0"/>
                          <a:ea typeface="Times New Roman" panose="02020603050405020304" pitchFamily="18" charset="0"/>
                        </a:rPr>
                        <a:t>à</a:t>
                      </a:r>
                      <a:r>
                        <a:rPr lang="vi-VN" altLang="en-US" sz="1800" dirty="0">
                          <a:latin typeface="Times New Roman" panose="02020603050405020304" pitchFamily="18" charset="0"/>
                          <a:cs typeface="Times New Roman" panose="02020603050405020304" pitchFamily="18" charset="0"/>
                        </a:rPr>
                        <a:t>o đường ngược chiều, nhưng Cảnh sát giao thông chỉ xử phạt S m</a:t>
                      </a:r>
                      <a:r>
                        <a:rPr lang="vi-VN" altLang="en-US" sz="1800" dirty="0">
                          <a:latin typeface="Times New Roman" panose="02020603050405020304" pitchFamily="18" charset="0"/>
                          <a:ea typeface="Times New Roman" panose="02020603050405020304" pitchFamily="18" charset="0"/>
                        </a:rPr>
                        <a:t>à</a:t>
                      </a:r>
                      <a:r>
                        <a:rPr lang="vi-VN" altLang="en-US" sz="1800" dirty="0">
                          <a:latin typeface="Times New Roman" panose="02020603050405020304" pitchFamily="18" charset="0"/>
                          <a:cs typeface="Times New Roman" panose="02020603050405020304" pitchFamily="18" charset="0"/>
                        </a:rPr>
                        <a:t> không xử phạt P.</a:t>
                      </a:r>
                      <a:endParaRPr lang="vi-VN" altLang="en-US" sz="1800" dirty="0">
                        <a:latin typeface="Times New Roman" panose="02020603050405020304" pitchFamily="18" charset="0"/>
                        <a:ea typeface="Times New Roman" panose="02020603050405020304" pitchFamily="18" charset="0"/>
                      </a:endParaRPr>
                    </a:p>
                  </a:txBody>
                  <a:tcPr anchor="ctr" anchorCtr="0">
                    <a:lnL w="76200" cap="flat" cmpd="sng">
                      <a:solidFill>
                        <a:schemeClr val="bg1"/>
                      </a:solidFill>
                      <a:prstDash val="solid"/>
                      <a:headEnd type="none" w="med" len="med"/>
                      <a:tailEnd type="none" w="med" len="med"/>
                    </a:lnL>
                    <a:lnR w="76200" cap="flat" cmpd="sng">
                      <a:solidFill>
                        <a:schemeClr val="bg1"/>
                      </a:solidFill>
                      <a:prstDash val="solid"/>
                      <a:headEnd type="none" w="med" len="med"/>
                      <a:tailEnd type="none" w="med" len="med"/>
                    </a:lnR>
                    <a:lnT w="76200" cap="flat" cmpd="sng">
                      <a:solidFill>
                        <a:schemeClr val="bg1"/>
                      </a:solidFill>
                      <a:prstDash val="solid"/>
                      <a:headEnd type="none" w="med" len="med"/>
                      <a:tailEnd type="none" w="med" len="med"/>
                    </a:lnT>
                    <a:lnB w="76200" cap="flat" cmpd="sng">
                      <a:solidFill>
                        <a:schemeClr val="bg1"/>
                      </a:solidFill>
                      <a:prstDash val="solid"/>
                      <a:headEnd type="none" w="med" len="med"/>
                      <a:tailEnd type="none" w="med" len="med"/>
                    </a:lnB>
                    <a:lnTlToBr>
                      <a:noFill/>
                    </a:lnTlToBr>
                    <a:lnBlToTr>
                      <a:noFill/>
                    </a:lnBlToTr>
                    <a:solidFill>
                      <a:srgbClr val="CCFFCC"/>
                    </a:solidFill>
                  </a:tcPr>
                </a:tc>
                <a:tc vMerge="1">
                  <a:tcPr>
                    <a:lnL w="76200" cap="flat" cmpd="sng">
                      <a:solidFill>
                        <a:schemeClr val="bg1"/>
                      </a:solidFill>
                      <a:prstDash val="solid"/>
                      <a:headEnd type="none" w="med" len="med"/>
                      <a:tailEnd type="none" w="med" len="med"/>
                    </a:lnL>
                    <a:lnR w="76200" cap="flat" cmpd="sng">
                      <a:solidFill>
                        <a:schemeClr val="bg1"/>
                      </a:solidFill>
                      <a:prstDash val="solid"/>
                      <a:headEnd type="none" w="med" len="med"/>
                      <a:tailEnd type="none" w="med" len="med"/>
                    </a:lnR>
                  </a:tcPr>
                </a:tc>
              </a:tr>
              <a:tr h="1189037">
                <a:tc>
                  <a:txBody>
                    <a:bodyPr/>
                    <a:lstStyle>
                      <a:lvl1pPr marL="0" lvl="0"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sym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14400" lvl="2"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371600" lvl="3"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828800" lvl="4"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justLow" eaLnBrk="0" hangingPunct="0">
                        <a:buNone/>
                      </a:pPr>
                      <a:r>
                        <a:rPr lang="vi-VN" altLang="en-US" sz="1800" dirty="0">
                          <a:latin typeface="Times New Roman" panose="02020603050405020304" pitchFamily="18" charset="0"/>
                          <a:cs typeface="Times New Roman" panose="02020603050405020304" pitchFamily="18" charset="0"/>
                        </a:rPr>
                        <a:t>C. B</a:t>
                      </a:r>
                      <a:r>
                        <a:rPr lang="vi-VN" altLang="en-US" sz="1800" dirty="0">
                          <a:latin typeface="Times New Roman" panose="02020603050405020304" pitchFamily="18" charset="0"/>
                          <a:ea typeface="Times New Roman" panose="02020603050405020304" pitchFamily="18" charset="0"/>
                        </a:rPr>
                        <a:t>à</a:t>
                      </a:r>
                      <a:r>
                        <a:rPr lang="vi-VN" altLang="en-US" sz="1800" dirty="0">
                          <a:latin typeface="Times New Roman" panose="02020603050405020304" pitchFamily="18" charset="0"/>
                          <a:cs typeface="Times New Roman" panose="02020603050405020304" pitchFamily="18" charset="0"/>
                        </a:rPr>
                        <a:t> X v</a:t>
                      </a:r>
                      <a:r>
                        <a:rPr lang="vi-VN" altLang="en-US" sz="1800" dirty="0">
                          <a:latin typeface="Times New Roman" panose="02020603050405020304" pitchFamily="18" charset="0"/>
                          <a:ea typeface="Times New Roman" panose="02020603050405020304" pitchFamily="18" charset="0"/>
                        </a:rPr>
                        <a:t>à</a:t>
                      </a:r>
                      <a:r>
                        <a:rPr lang="vi-VN" altLang="en-US" sz="1800" dirty="0">
                          <a:latin typeface="Times New Roman" panose="02020603050405020304" pitchFamily="18" charset="0"/>
                          <a:cs typeface="Times New Roman" panose="02020603050405020304" pitchFamily="18" charset="0"/>
                        </a:rPr>
                        <a:t> b</a:t>
                      </a:r>
                      <a:r>
                        <a:rPr lang="vi-VN" altLang="en-US" sz="1800" dirty="0">
                          <a:latin typeface="Times New Roman" panose="02020603050405020304" pitchFamily="18" charset="0"/>
                          <a:ea typeface="Times New Roman" panose="02020603050405020304" pitchFamily="18" charset="0"/>
                        </a:rPr>
                        <a:t>à</a:t>
                      </a:r>
                      <a:r>
                        <a:rPr lang="vi-VN" altLang="en-US" sz="1800" dirty="0">
                          <a:latin typeface="Times New Roman" panose="02020603050405020304" pitchFamily="18" charset="0"/>
                          <a:cs typeface="Times New Roman" panose="02020603050405020304" pitchFamily="18" charset="0"/>
                        </a:rPr>
                        <a:t> Y l</a:t>
                      </a:r>
                      <a:r>
                        <a:rPr lang="vi-VN" altLang="en-US" sz="1800" dirty="0">
                          <a:latin typeface="Times New Roman" panose="02020603050405020304" pitchFamily="18" charset="0"/>
                          <a:ea typeface="Times New Roman" panose="02020603050405020304" pitchFamily="18" charset="0"/>
                        </a:rPr>
                        <a:t>à</a:t>
                      </a:r>
                      <a:r>
                        <a:rPr lang="vi-VN" altLang="en-US" sz="1800" dirty="0">
                          <a:latin typeface="Times New Roman" panose="02020603050405020304" pitchFamily="18" charset="0"/>
                          <a:cs typeface="Times New Roman" panose="02020603050405020304" pitchFamily="18" charset="0"/>
                        </a:rPr>
                        <a:t> hai hộ kinh doanh cùng kinh doanh một mặt h</a:t>
                      </a:r>
                      <a:r>
                        <a:rPr lang="vi-VN" altLang="en-US" sz="1800" dirty="0">
                          <a:latin typeface="Times New Roman" panose="02020603050405020304" pitchFamily="18" charset="0"/>
                          <a:ea typeface="Times New Roman" panose="02020603050405020304" pitchFamily="18" charset="0"/>
                        </a:rPr>
                        <a:t>à</a:t>
                      </a:r>
                      <a:r>
                        <a:rPr lang="vi-VN" altLang="en-US" sz="1800" dirty="0">
                          <a:latin typeface="Times New Roman" panose="02020603050405020304" pitchFamily="18" charset="0"/>
                          <a:cs typeface="Times New Roman" panose="02020603050405020304" pitchFamily="18" charset="0"/>
                        </a:rPr>
                        <a:t>ng v</a:t>
                      </a:r>
                      <a:r>
                        <a:rPr lang="vi-VN" altLang="en-US" sz="1800" dirty="0">
                          <a:latin typeface="Times New Roman" panose="02020603050405020304" pitchFamily="18" charset="0"/>
                          <a:ea typeface="Times New Roman" panose="02020603050405020304" pitchFamily="18" charset="0"/>
                        </a:rPr>
                        <a:t>à</a:t>
                      </a:r>
                      <a:r>
                        <a:rPr lang="vi-VN" altLang="en-US" sz="1800" dirty="0">
                          <a:latin typeface="Times New Roman" panose="02020603050405020304" pitchFamily="18" charset="0"/>
                          <a:cs typeface="Times New Roman" panose="02020603050405020304" pitchFamily="18" charset="0"/>
                        </a:rPr>
                        <a:t> cùng chậm nộp thuế thu nhập doanh nghiệp như nhau, nhưng cửa h</a:t>
                      </a:r>
                      <a:r>
                        <a:rPr lang="vi-VN" altLang="en-US" sz="1800" dirty="0">
                          <a:latin typeface="Times New Roman" panose="02020603050405020304" pitchFamily="18" charset="0"/>
                          <a:ea typeface="Times New Roman" panose="02020603050405020304" pitchFamily="18" charset="0"/>
                        </a:rPr>
                        <a:t>à</a:t>
                      </a:r>
                      <a:r>
                        <a:rPr lang="vi-VN" altLang="en-US" sz="1800" dirty="0">
                          <a:latin typeface="Times New Roman" panose="02020603050405020304" pitchFamily="18" charset="0"/>
                          <a:cs typeface="Times New Roman" panose="02020603050405020304" pitchFamily="18" charset="0"/>
                        </a:rPr>
                        <a:t>ng của b</a:t>
                      </a:r>
                      <a:r>
                        <a:rPr lang="vi-VN" altLang="en-US" sz="1800" dirty="0">
                          <a:latin typeface="Times New Roman" panose="02020603050405020304" pitchFamily="18" charset="0"/>
                          <a:ea typeface="Times New Roman" panose="02020603050405020304" pitchFamily="18" charset="0"/>
                        </a:rPr>
                        <a:t>à</a:t>
                      </a:r>
                      <a:r>
                        <a:rPr lang="vi-VN" altLang="en-US" sz="1800" dirty="0">
                          <a:latin typeface="Times New Roman" panose="02020603050405020304" pitchFamily="18" charset="0"/>
                          <a:cs typeface="Times New Roman" panose="02020603050405020304" pitchFamily="18" charset="0"/>
                        </a:rPr>
                        <a:t> X bị xử phạt, còn cửa h</a:t>
                      </a:r>
                      <a:r>
                        <a:rPr lang="vi-VN" altLang="en-US" sz="1800" dirty="0">
                          <a:latin typeface="Times New Roman" panose="02020603050405020304" pitchFamily="18" charset="0"/>
                          <a:ea typeface="Times New Roman" panose="02020603050405020304" pitchFamily="18" charset="0"/>
                        </a:rPr>
                        <a:t>à</a:t>
                      </a:r>
                      <a:r>
                        <a:rPr lang="vi-VN" altLang="en-US" sz="1800" dirty="0">
                          <a:latin typeface="Times New Roman" panose="02020603050405020304" pitchFamily="18" charset="0"/>
                          <a:cs typeface="Times New Roman" panose="02020603050405020304" pitchFamily="18" charset="0"/>
                        </a:rPr>
                        <a:t>ng của b</a:t>
                      </a:r>
                      <a:r>
                        <a:rPr lang="vi-VN" altLang="en-US" sz="1800" dirty="0">
                          <a:latin typeface="Times New Roman" panose="02020603050405020304" pitchFamily="18" charset="0"/>
                          <a:ea typeface="Times New Roman" panose="02020603050405020304" pitchFamily="18" charset="0"/>
                        </a:rPr>
                        <a:t>à</a:t>
                      </a:r>
                      <a:r>
                        <a:rPr lang="vi-VN" altLang="en-US" sz="1800" dirty="0">
                          <a:latin typeface="Times New Roman" panose="02020603050405020304" pitchFamily="18" charset="0"/>
                          <a:cs typeface="Times New Roman" panose="02020603050405020304" pitchFamily="18" charset="0"/>
                        </a:rPr>
                        <a:t> Y thì không bị xử phạt với lí do cửa h</a:t>
                      </a:r>
                      <a:r>
                        <a:rPr lang="vi-VN" altLang="en-US" sz="1800" dirty="0">
                          <a:latin typeface="Times New Roman" panose="02020603050405020304" pitchFamily="18" charset="0"/>
                          <a:ea typeface="Times New Roman" panose="02020603050405020304" pitchFamily="18" charset="0"/>
                        </a:rPr>
                        <a:t>à</a:t>
                      </a:r>
                      <a:r>
                        <a:rPr lang="vi-VN" altLang="en-US" sz="1800" dirty="0">
                          <a:latin typeface="Times New Roman" panose="02020603050405020304" pitchFamily="18" charset="0"/>
                          <a:cs typeface="Times New Roman" panose="02020603050405020304" pitchFamily="18" charset="0"/>
                        </a:rPr>
                        <a:t>ng n</a:t>
                      </a:r>
                      <a:r>
                        <a:rPr lang="vi-VN" altLang="en-US" sz="1800" dirty="0">
                          <a:latin typeface="Times New Roman" panose="02020603050405020304" pitchFamily="18" charset="0"/>
                          <a:ea typeface="Times New Roman" panose="02020603050405020304" pitchFamily="18" charset="0"/>
                        </a:rPr>
                        <a:t>à</a:t>
                      </a:r>
                      <a:r>
                        <a:rPr lang="vi-VN" altLang="en-US" sz="1800" dirty="0">
                          <a:latin typeface="Times New Roman" panose="02020603050405020304" pitchFamily="18" charset="0"/>
                          <a:cs typeface="Times New Roman" panose="02020603050405020304" pitchFamily="18" charset="0"/>
                        </a:rPr>
                        <a:t>y bán h</a:t>
                      </a:r>
                      <a:r>
                        <a:rPr lang="vi-VN" altLang="en-US" sz="1800" dirty="0">
                          <a:latin typeface="Times New Roman" panose="02020603050405020304" pitchFamily="18" charset="0"/>
                          <a:ea typeface="Times New Roman" panose="02020603050405020304" pitchFamily="18" charset="0"/>
                        </a:rPr>
                        <a:t>à</a:t>
                      </a:r>
                      <a:r>
                        <a:rPr lang="vi-VN" altLang="en-US" sz="1800" dirty="0">
                          <a:latin typeface="Times New Roman" panose="02020603050405020304" pitchFamily="18" charset="0"/>
                          <a:cs typeface="Times New Roman" panose="02020603050405020304" pitchFamily="18" charset="0"/>
                        </a:rPr>
                        <a:t>ng kém hơn.</a:t>
                      </a:r>
                      <a:endParaRPr lang="vi-VN" altLang="en-US" sz="1800" dirty="0">
                        <a:latin typeface="Times New Roman" panose="02020603050405020304" pitchFamily="18" charset="0"/>
                        <a:ea typeface="Times New Roman" panose="02020603050405020304" pitchFamily="18" charset="0"/>
                      </a:endParaRPr>
                    </a:p>
                  </a:txBody>
                  <a:tcPr anchor="ctr" anchorCtr="0">
                    <a:lnL w="76200" cap="flat" cmpd="sng">
                      <a:solidFill>
                        <a:schemeClr val="bg1"/>
                      </a:solidFill>
                      <a:prstDash val="solid"/>
                      <a:headEnd type="none" w="med" len="med"/>
                      <a:tailEnd type="none" w="med" len="med"/>
                    </a:lnL>
                    <a:lnR w="76200" cap="flat" cmpd="sng">
                      <a:solidFill>
                        <a:schemeClr val="bg1"/>
                      </a:solidFill>
                      <a:prstDash val="solid"/>
                      <a:headEnd type="none" w="med" len="med"/>
                      <a:tailEnd type="none" w="med" len="med"/>
                    </a:lnR>
                    <a:lnT w="76200" cap="flat" cmpd="sng">
                      <a:solidFill>
                        <a:schemeClr val="bg1"/>
                      </a:solidFill>
                      <a:prstDash val="solid"/>
                      <a:headEnd type="none" w="med" len="med"/>
                      <a:tailEnd type="none" w="med" len="med"/>
                    </a:lnT>
                    <a:lnB w="76200" cap="flat" cmpd="sng">
                      <a:solidFill>
                        <a:schemeClr val="bg1"/>
                      </a:solidFill>
                      <a:prstDash val="solid"/>
                      <a:headEnd type="none" w="med" len="med"/>
                      <a:tailEnd type="none" w="med" len="med"/>
                    </a:lnB>
                    <a:lnTlToBr>
                      <a:noFill/>
                    </a:lnTlToBr>
                    <a:lnBlToTr>
                      <a:noFill/>
                    </a:lnBlToTr>
                    <a:solidFill>
                      <a:srgbClr val="FFCC99"/>
                    </a:solidFill>
                  </a:tcPr>
                </a:tc>
                <a:tc vMerge="1">
                  <a:tcPr>
                    <a:lnL w="76200" cap="flat" cmpd="sng">
                      <a:solidFill>
                        <a:schemeClr val="bg1"/>
                      </a:solidFill>
                      <a:prstDash val="solid"/>
                      <a:headEnd type="none" w="med" len="med"/>
                      <a:tailEnd type="none" w="med" len="med"/>
                    </a:lnL>
                    <a:lnR w="76200" cap="flat" cmpd="sng">
                      <a:solidFill>
                        <a:schemeClr val="bg1"/>
                      </a:solidFill>
                      <a:prstDash val="solid"/>
                      <a:headEnd type="none" w="med" len="med"/>
                      <a:tailEnd type="none" w="med" len="med"/>
                    </a:lnR>
                  </a:tcPr>
                </a:tc>
              </a:tr>
              <a:tr h="1189038">
                <a:tc>
                  <a:txBody>
                    <a:bodyPr/>
                    <a:lstStyle>
                      <a:lvl1pPr marL="0" lvl="0"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sym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14400" lvl="2"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371600" lvl="3"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828800" lvl="4"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justLow" eaLnBrk="0" hangingPunct="0">
                        <a:buNone/>
                      </a:pPr>
                      <a:r>
                        <a:rPr lang="vi-VN" altLang="en-US" sz="1800" dirty="0">
                          <a:latin typeface="Times New Roman" panose="02020603050405020304" pitchFamily="18" charset="0"/>
                          <a:cs typeface="Times New Roman" panose="02020603050405020304" pitchFamily="18" charset="0"/>
                        </a:rPr>
                        <a:t>D. Hai bạn B v</a:t>
                      </a:r>
                      <a:r>
                        <a:rPr lang="vi-VN" altLang="en-US" sz="1800" dirty="0">
                          <a:latin typeface="Times New Roman" panose="02020603050405020304" pitchFamily="18" charset="0"/>
                          <a:ea typeface="Times New Roman" panose="02020603050405020304" pitchFamily="18" charset="0"/>
                        </a:rPr>
                        <a:t>à</a:t>
                      </a:r>
                      <a:r>
                        <a:rPr lang="vi-VN" altLang="en-US" sz="1800" dirty="0">
                          <a:latin typeface="Times New Roman" panose="02020603050405020304" pitchFamily="18" charset="0"/>
                          <a:cs typeface="Times New Roman" panose="02020603050405020304" pitchFamily="18" charset="0"/>
                        </a:rPr>
                        <a:t> C đều mới tốt nghiệp trung học phổ thông, đã khám sức khoẻ v</a:t>
                      </a:r>
                      <a:r>
                        <a:rPr lang="vi-VN" altLang="en-US" sz="1800" dirty="0">
                          <a:latin typeface="Times New Roman" panose="02020603050405020304" pitchFamily="18" charset="0"/>
                          <a:ea typeface="Times New Roman" panose="02020603050405020304" pitchFamily="18" charset="0"/>
                        </a:rPr>
                        <a:t>à</a:t>
                      </a:r>
                      <a:r>
                        <a:rPr lang="vi-VN" altLang="en-US" sz="1800" dirty="0">
                          <a:latin typeface="Times New Roman" panose="02020603050405020304" pitchFamily="18" charset="0"/>
                          <a:cs typeface="Times New Roman" panose="02020603050405020304" pitchFamily="18" charset="0"/>
                        </a:rPr>
                        <a:t> đều thuộc diện nhập ngũ theo quy định, nhưng B có giấy gọi nhập ngũ, còn C thì được miễn với lí do chờ ôn thi đại học cho sang năm.</a:t>
                      </a:r>
                      <a:endParaRPr lang="vi-VN" altLang="en-US" sz="1800" dirty="0">
                        <a:latin typeface="Times New Roman" panose="02020603050405020304" pitchFamily="18" charset="0"/>
                        <a:ea typeface="Times New Roman" panose="02020603050405020304" pitchFamily="18" charset="0"/>
                      </a:endParaRPr>
                    </a:p>
                  </a:txBody>
                  <a:tcPr anchor="ctr" anchorCtr="0">
                    <a:lnL w="76200" cap="flat" cmpd="sng">
                      <a:solidFill>
                        <a:schemeClr val="bg1"/>
                      </a:solidFill>
                      <a:prstDash val="solid"/>
                      <a:headEnd type="none" w="med" len="med"/>
                      <a:tailEnd type="none" w="med" len="med"/>
                    </a:lnL>
                    <a:lnR w="76200" cap="flat" cmpd="sng">
                      <a:solidFill>
                        <a:schemeClr val="bg1"/>
                      </a:solidFill>
                      <a:prstDash val="solid"/>
                      <a:headEnd type="none" w="med" len="med"/>
                      <a:tailEnd type="none" w="med" len="med"/>
                    </a:lnR>
                    <a:lnT w="76200" cap="flat" cmpd="sng">
                      <a:solidFill>
                        <a:schemeClr val="bg1"/>
                      </a:solidFill>
                      <a:prstDash val="solid"/>
                      <a:headEnd type="none" w="med" len="med"/>
                      <a:tailEnd type="none" w="med" len="med"/>
                    </a:lnT>
                    <a:lnB w="76200" cap="flat" cmpd="sng">
                      <a:solidFill>
                        <a:schemeClr val="bg1"/>
                      </a:solidFill>
                      <a:prstDash val="solid"/>
                      <a:headEnd type="none" w="med" len="med"/>
                      <a:tailEnd type="none" w="med" len="med"/>
                    </a:lnB>
                    <a:lnTlToBr>
                      <a:noFill/>
                    </a:lnTlToBr>
                    <a:lnBlToTr>
                      <a:noFill/>
                    </a:lnBlToTr>
                    <a:solidFill>
                      <a:srgbClr val="FF99CC"/>
                    </a:solidFill>
                  </a:tcPr>
                </a:tc>
                <a:tc vMerge="1">
                  <a:tcPr>
                    <a:lnL w="76200" cap="flat" cmpd="sng">
                      <a:solidFill>
                        <a:schemeClr val="bg1"/>
                      </a:solidFill>
                      <a:prstDash val="solid"/>
                      <a:headEnd type="none" w="med" len="med"/>
                      <a:tailEnd type="none" w="med" len="med"/>
                    </a:lnL>
                    <a:lnR w="76200" cap="flat" cmpd="sng">
                      <a:solidFill>
                        <a:schemeClr val="bg1"/>
                      </a:solidFill>
                      <a:prstDash val="solid"/>
                      <a:headEnd type="none" w="med" len="med"/>
                      <a:tailEnd type="none" w="med" len="med"/>
                    </a:lnR>
                    <a:lnB w="76200" cap="flat" cmpd="sng">
                      <a:solidFill>
                        <a:schemeClr val="bg1"/>
                      </a:solidFill>
                      <a:prstDash val="solid"/>
                      <a:headEnd type="none" w="med" len="med"/>
                      <a:tailEnd type="none" w="med" len="med"/>
                    </a:lnB>
                  </a:tcPr>
                </a:tc>
              </a:tr>
            </a:tbl>
          </a:graphicData>
        </a:graphic>
      </p:graphicFrame>
      <p:sp>
        <p:nvSpPr>
          <p:cNvPr id="94402" name="Rectangle 9"/>
          <p:cNvSpPr/>
          <p:nvPr/>
        </p:nvSpPr>
        <p:spPr>
          <a:xfrm>
            <a:off x="6524625" y="1465263"/>
            <a:ext cx="2286000" cy="3106737"/>
          </a:xfrm>
          <a:prstGeom prst="rect">
            <a:avLst/>
          </a:prstGeom>
          <a:solidFill>
            <a:srgbClr val="FFFF99"/>
          </a:solidFill>
          <a:ln w="25400">
            <a:noFill/>
          </a:ln>
        </p:spPr>
        <p:txBody>
          <a:bodyPr anchor="ctr" anchorCtr="0"/>
          <a:p>
            <a:pPr algn="ctr"/>
            <a:endParaRPr lang="vi-VN" altLang="x-none" dirty="0">
              <a:solidFill>
                <a:srgbClr val="FFF8F3"/>
              </a:solidFill>
              <a:latin typeface="Arial" panose="020B0604020202020204" pitchFamily="34" charset="0"/>
              <a:ea typeface="YF补 汉仪夏日体+黑白emoj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94402"/>
                                        </p:tgtEl>
                                      </p:cBhvr>
                                    </p:animEffect>
                                    <p:set>
                                      <p:cBhvr>
                                        <p:cTn id="7" dur="1" fill="hold">
                                          <p:stCondLst>
                                            <p:cond delay="499"/>
                                          </p:stCondLst>
                                        </p:cTn>
                                        <p:tgtEl>
                                          <p:spTgt spid="9440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40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3186" name="Rectangles 93185"/>
          <p:cNvSpPr/>
          <p:nvPr/>
        </p:nvSpPr>
        <p:spPr>
          <a:xfrm>
            <a:off x="119063" y="131763"/>
            <a:ext cx="8615362" cy="366712"/>
          </a:xfrm>
          <a:prstGeom prst="rect">
            <a:avLst/>
          </a:prstGeom>
          <a:solidFill>
            <a:srgbClr val="FFFFFF"/>
          </a:solidFill>
          <a:ln w="9525">
            <a:noFill/>
          </a:ln>
        </p:spPr>
        <p:txBody>
          <a:bodyPr anchor="ctr" anchorCtr="0">
            <a:spAutoFit/>
          </a:bodyPr>
          <a:p>
            <a:pPr algn="justLow"/>
            <a:r>
              <a:rPr lang="vi-VN" altLang="en-US" sz="1800" b="1" dirty="0">
                <a:latin typeface="Arial" panose="020B0604020202020204" pitchFamily="34" charset="0"/>
              </a:rPr>
              <a:t>Câu 2: </a:t>
            </a:r>
            <a:r>
              <a:rPr lang="vi-VN" altLang="en-US" sz="1800" dirty="0">
                <a:latin typeface="Arial" panose="020B0604020202020204" pitchFamily="34" charset="0"/>
              </a:rPr>
              <a:t>Em hãy xử lí tình huống sau: </a:t>
            </a:r>
            <a:endParaRPr lang="vi-VN" altLang="en-US" sz="1800" dirty="0">
              <a:latin typeface="Arial" panose="020B0604020202020204" pitchFamily="34" charset="0"/>
            </a:endParaRPr>
          </a:p>
        </p:txBody>
      </p:sp>
      <p:sp>
        <p:nvSpPr>
          <p:cNvPr id="93187" name="Rectangles 93186"/>
          <p:cNvSpPr/>
          <p:nvPr/>
        </p:nvSpPr>
        <p:spPr>
          <a:xfrm>
            <a:off x="247650" y="558800"/>
            <a:ext cx="8624888" cy="1930400"/>
          </a:xfrm>
          <a:prstGeom prst="rect">
            <a:avLst/>
          </a:prstGeom>
          <a:noFill/>
          <a:ln w="9525" cap="flat" cmpd="sng">
            <a:solidFill>
              <a:srgbClr val="FF0000"/>
            </a:solidFill>
            <a:prstDash val="dash"/>
            <a:miter/>
            <a:headEnd type="none" w="med" len="med"/>
            <a:tailEnd type="none" w="med" len="med"/>
          </a:ln>
        </p:spPr>
        <p:txBody>
          <a:bodyPr anchor="ctr" anchorCtr="0">
            <a:spAutoFit/>
          </a:bodyPr>
          <a:p>
            <a:pPr>
              <a:buClrTx/>
              <a:buFontTx/>
            </a:pPr>
            <a:r>
              <a:rPr lang="vi-VN" altLang="en-US" sz="2000" dirty="0">
                <a:latin typeface="Times New Roman" panose="02020603050405020304" pitchFamily="18" charset="0"/>
                <a:cs typeface="Times New Roman" panose="02020603050405020304" pitchFamily="18" charset="0"/>
              </a:rPr>
              <a:t>Lớp 12B có 35 bạn đăng kí thi v</a:t>
            </a:r>
            <a:r>
              <a:rPr lang="vi-VN" altLang="en-US" sz="2000" dirty="0">
                <a:latin typeface="Times New Roman" panose="02020603050405020304" pitchFamily="18" charset="0"/>
                <a:ea typeface="Times New Roman" panose="02020603050405020304" pitchFamily="18" charset="0"/>
              </a:rPr>
              <a:t>à</a:t>
            </a:r>
            <a:r>
              <a:rPr lang="vi-VN" altLang="en-US" sz="2000" dirty="0">
                <a:latin typeface="Times New Roman" panose="02020603050405020304" pitchFamily="18" charset="0"/>
                <a:cs typeface="Times New Roman" panose="02020603050405020304" pitchFamily="18" charset="0"/>
              </a:rPr>
              <a:t>o các trường đại học khác nhau trên cơ sở kì thi tốt nghiệp trung học phổ thông. Kết quả có 10 bạn trúng tuyển v</a:t>
            </a:r>
            <a:r>
              <a:rPr lang="vi-VN" altLang="en-US" sz="2000" dirty="0">
                <a:latin typeface="Times New Roman" panose="02020603050405020304" pitchFamily="18" charset="0"/>
                <a:ea typeface="Times New Roman" panose="02020603050405020304" pitchFamily="18" charset="0"/>
              </a:rPr>
              <a:t>à</a:t>
            </a:r>
            <a:r>
              <a:rPr lang="vi-VN" altLang="en-US" sz="2000" dirty="0">
                <a:latin typeface="Times New Roman" panose="02020603050405020304" pitchFamily="18" charset="0"/>
                <a:cs typeface="Times New Roman" panose="02020603050405020304" pitchFamily="18" charset="0"/>
              </a:rPr>
              <a:t>o đại học, 15 bạn đủ điểm v</a:t>
            </a:r>
            <a:r>
              <a:rPr lang="vi-VN" altLang="en-US" sz="2000" dirty="0">
                <a:latin typeface="Times New Roman" panose="02020603050405020304" pitchFamily="18" charset="0"/>
                <a:ea typeface="Times New Roman" panose="02020603050405020304" pitchFamily="18" charset="0"/>
              </a:rPr>
              <a:t>à</a:t>
            </a:r>
            <a:r>
              <a:rPr lang="vi-VN" altLang="en-US" sz="2000" dirty="0">
                <a:latin typeface="Times New Roman" panose="02020603050405020304" pitchFamily="18" charset="0"/>
                <a:cs typeface="Times New Roman" panose="02020603050405020304" pitchFamily="18" charset="0"/>
              </a:rPr>
              <a:t>o các trường cao đẳng, còn 10 bạn khác thì không trúng tuyển, đi v</a:t>
            </a:r>
            <a:r>
              <a:rPr lang="vi-VN" altLang="en-US" sz="2000" dirty="0">
                <a:latin typeface="Times New Roman" panose="02020603050405020304" pitchFamily="18" charset="0"/>
                <a:ea typeface="Times New Roman" panose="02020603050405020304" pitchFamily="18" charset="0"/>
              </a:rPr>
              <a:t>à</a:t>
            </a:r>
            <a:r>
              <a:rPr lang="vi-VN" altLang="en-US" sz="2000" dirty="0">
                <a:latin typeface="Times New Roman" panose="02020603050405020304" pitchFamily="18" charset="0"/>
                <a:cs typeface="Times New Roman" panose="02020603050405020304" pitchFamily="18" charset="0"/>
              </a:rPr>
              <a:t>o cuộc sống lao động. Với kết quả n</a:t>
            </a:r>
            <a:r>
              <a:rPr lang="vi-VN" altLang="en-US" sz="2000" dirty="0">
                <a:latin typeface="Times New Roman" panose="02020603050405020304" pitchFamily="18" charset="0"/>
                <a:ea typeface="Times New Roman" panose="02020603050405020304" pitchFamily="18" charset="0"/>
              </a:rPr>
              <a:t>à</a:t>
            </a:r>
            <a:r>
              <a:rPr lang="vi-VN" altLang="en-US" sz="2000" dirty="0">
                <a:latin typeface="Times New Roman" panose="02020603050405020304" pitchFamily="18" charset="0"/>
                <a:cs typeface="Times New Roman" panose="02020603050405020304" pitchFamily="18" charset="0"/>
              </a:rPr>
              <a:t>y, một số bạn cho rằng các bạn của lớp 12B không có quyền bình đẳng với nhau trong học tập.</a:t>
            </a:r>
            <a:endParaRPr lang="vi-VN" altLang="en-US" sz="2000" i="1" dirty="0">
              <a:latin typeface="Times New Roman" panose="02020603050405020304" pitchFamily="18" charset="0"/>
              <a:cs typeface="Times New Roman" panose="02020603050405020304" pitchFamily="18" charset="0"/>
            </a:endParaRPr>
          </a:p>
          <a:p>
            <a:pPr>
              <a:buClrTx/>
              <a:buFontTx/>
            </a:pPr>
            <a:r>
              <a:rPr lang="vi-VN" altLang="en-US" sz="2000" i="1" dirty="0">
                <a:latin typeface="Times New Roman" panose="02020603050405020304" pitchFamily="18" charset="0"/>
                <a:cs typeface="Times New Roman" panose="02020603050405020304" pitchFamily="18" charset="0"/>
              </a:rPr>
              <a:t>Em có đồng ý với ý kiến của các bạn trong tình huống n</a:t>
            </a:r>
            <a:r>
              <a:rPr lang="vi-VN" altLang="en-US" sz="2000" i="1" dirty="0">
                <a:latin typeface="Times New Roman" panose="02020603050405020304" pitchFamily="18" charset="0"/>
                <a:ea typeface="Times New Roman" panose="02020603050405020304" pitchFamily="18" charset="0"/>
              </a:rPr>
              <a:t>à</a:t>
            </a:r>
            <a:r>
              <a:rPr lang="vi-VN" altLang="en-US" sz="2000" i="1" dirty="0">
                <a:latin typeface="Times New Roman" panose="02020603050405020304" pitchFamily="18" charset="0"/>
                <a:cs typeface="Times New Roman" panose="02020603050405020304" pitchFamily="18" charset="0"/>
              </a:rPr>
              <a:t>y không? Vì sao?</a:t>
            </a:r>
            <a:endParaRPr lang="vi-VN" altLang="en-US" sz="2000" i="1" dirty="0">
              <a:latin typeface="Times New Roman" panose="02020603050405020304" pitchFamily="18" charset="0"/>
              <a:ea typeface="Times New Roman" panose="02020603050405020304" pitchFamily="18" charset="0"/>
            </a:endParaRPr>
          </a:p>
        </p:txBody>
      </p:sp>
      <p:sp>
        <p:nvSpPr>
          <p:cNvPr id="93191" name="Rectangles 93190"/>
          <p:cNvSpPr/>
          <p:nvPr/>
        </p:nvSpPr>
        <p:spPr>
          <a:xfrm>
            <a:off x="0" y="2782888"/>
            <a:ext cx="9144000" cy="762000"/>
          </a:xfrm>
          <a:prstGeom prst="rect">
            <a:avLst/>
          </a:prstGeom>
          <a:solidFill>
            <a:srgbClr val="CCFFCC"/>
          </a:solidFill>
          <a:ln w="9525">
            <a:noFill/>
          </a:ln>
        </p:spPr>
        <p:txBody>
          <a:bodyPr anchor="ctr" anchorCtr="0">
            <a:spAutoFit/>
          </a:bodyPr>
          <a:p>
            <a:pPr>
              <a:buClrTx/>
              <a:buFontTx/>
            </a:pPr>
            <a:r>
              <a:rPr lang="vi-VN" altLang="en-US" sz="2200" dirty="0">
                <a:latin typeface="Arial" panose="020B0604020202020204" pitchFamily="34" charset="0"/>
              </a:rPr>
              <a:t>+ Không đồng ý với ý kiến của một số bạn lớp 12A khi cho rằng các bạn HS lớp 12B không có quyền bình đẳng với nhau trong học tập. </a:t>
            </a:r>
            <a:endParaRPr lang="vi-VN" altLang="en-US" sz="2200" dirty="0">
              <a:latin typeface="Arial" panose="020B0604020202020204" pitchFamily="34" charset="0"/>
            </a:endParaRPr>
          </a:p>
        </p:txBody>
      </p:sp>
      <p:sp>
        <p:nvSpPr>
          <p:cNvPr id="93192" name="Rectangles 93191"/>
          <p:cNvSpPr/>
          <p:nvPr/>
        </p:nvSpPr>
        <p:spPr>
          <a:xfrm>
            <a:off x="214313" y="3763963"/>
            <a:ext cx="8658225" cy="1257300"/>
          </a:xfrm>
          <a:prstGeom prst="rect">
            <a:avLst/>
          </a:prstGeom>
          <a:noFill/>
          <a:ln w="9525" cap="flat" cmpd="sng">
            <a:solidFill>
              <a:srgbClr val="FF0000"/>
            </a:solidFill>
            <a:prstDash val="solid"/>
            <a:miter/>
            <a:headEnd type="none" w="med" len="med"/>
            <a:tailEnd type="none" w="med" len="med"/>
          </a:ln>
        </p:spPr>
        <p:txBody>
          <a:bodyPr anchor="ctr" anchorCtr="0">
            <a:spAutoFit/>
          </a:bodyPr>
          <a:p>
            <a:pPr>
              <a:buClrTx/>
              <a:buFontTx/>
            </a:pPr>
            <a:r>
              <a:rPr lang="vi-VN" altLang="en-US" sz="1900" dirty="0">
                <a:latin typeface="Arial" panose="020B0604020202020204" pitchFamily="34" charset="0"/>
              </a:rPr>
              <a:t>+ Vì: quyền bình đẳng của HS đã được thể hiện ở quyền dự thi tốt nghiệp trung học phổ thông và đăng kí dự tuyển vào đại học mà không bị phân biệt đối xử. Còn việc trúng tuyển hay không trúng tuyển lại tuỳ thuộc vào số điểm quy định, nghĩa là phụ thuộc vào khả năng thực hiện quyền của mỗi người. </a:t>
            </a:r>
            <a:endParaRPr lang="en-US" altLang="x-none" sz="19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3186"/>
                                        </p:tgtEl>
                                        <p:attrNameLst>
                                          <p:attrName>style.visibility</p:attrName>
                                        </p:attrNameLst>
                                      </p:cBhvr>
                                      <p:to>
                                        <p:strVal val="visible"/>
                                      </p:to>
                                    </p:set>
                                    <p:animEffect transition="in" filter="blinds(horizontal)">
                                      <p:cBhvr>
                                        <p:cTn id="7" dur="500"/>
                                        <p:tgtEl>
                                          <p:spTgt spid="9318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3187"/>
                                        </p:tgtEl>
                                        <p:attrNameLst>
                                          <p:attrName>style.visibility</p:attrName>
                                        </p:attrNameLst>
                                      </p:cBhvr>
                                      <p:to>
                                        <p:strVal val="visible"/>
                                      </p:to>
                                    </p:set>
                                    <p:animEffect transition="in" filter="blinds(horizontal)">
                                      <p:cBhvr>
                                        <p:cTn id="12" dur="500"/>
                                        <p:tgtEl>
                                          <p:spTgt spid="9318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3191"/>
                                        </p:tgtEl>
                                        <p:attrNameLst>
                                          <p:attrName>style.visibility</p:attrName>
                                        </p:attrNameLst>
                                      </p:cBhvr>
                                      <p:to>
                                        <p:strVal val="visible"/>
                                      </p:to>
                                    </p:set>
                                    <p:animEffect transition="in" filter="blinds(horizontal)">
                                      <p:cBhvr>
                                        <p:cTn id="17" dur="500"/>
                                        <p:tgtEl>
                                          <p:spTgt spid="9319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3192"/>
                                        </p:tgtEl>
                                        <p:attrNameLst>
                                          <p:attrName>style.visibility</p:attrName>
                                        </p:attrNameLst>
                                      </p:cBhvr>
                                      <p:to>
                                        <p:strVal val="visible"/>
                                      </p:to>
                                    </p:set>
                                    <p:animEffect transition="in" filter="blinds(horizontal)">
                                      <p:cBhvr>
                                        <p:cTn id="22" dur="500"/>
                                        <p:tgtEl>
                                          <p:spTgt spid="93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6" grpId="0" animBg="1"/>
      <p:bldP spid="93187" grpId="0" animBg="1"/>
      <p:bldP spid="93191" grpId="0" animBg="1"/>
      <p:bldP spid="931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5954" name="Rectangles 125953"/>
          <p:cNvSpPr/>
          <p:nvPr/>
        </p:nvSpPr>
        <p:spPr>
          <a:xfrm>
            <a:off x="119063" y="103188"/>
            <a:ext cx="8615362" cy="366712"/>
          </a:xfrm>
          <a:prstGeom prst="rect">
            <a:avLst/>
          </a:prstGeom>
          <a:solidFill>
            <a:srgbClr val="FFFFFF"/>
          </a:solidFill>
          <a:ln w="9525">
            <a:noFill/>
          </a:ln>
        </p:spPr>
        <p:txBody>
          <a:bodyPr anchor="ctr" anchorCtr="0">
            <a:spAutoFit/>
          </a:bodyPr>
          <a:p>
            <a:pPr algn="justLow"/>
            <a:r>
              <a:rPr lang="vi-VN" altLang="en-US" sz="1800" b="1" dirty="0">
                <a:latin typeface="Arial" panose="020B0604020202020204" pitchFamily="34" charset="0"/>
              </a:rPr>
              <a:t>Câu 2: </a:t>
            </a:r>
            <a:r>
              <a:rPr lang="vi-VN" altLang="en-US" sz="1800" dirty="0">
                <a:latin typeface="Arial" panose="020B0604020202020204" pitchFamily="34" charset="0"/>
              </a:rPr>
              <a:t>Em hãy xử lí tình huống sau: </a:t>
            </a:r>
            <a:endParaRPr lang="vi-VN" altLang="en-US" sz="1800" dirty="0">
              <a:latin typeface="Arial" panose="020B0604020202020204" pitchFamily="34" charset="0"/>
            </a:endParaRPr>
          </a:p>
        </p:txBody>
      </p:sp>
      <p:sp>
        <p:nvSpPr>
          <p:cNvPr id="125955" name="Rectangles 125954"/>
          <p:cNvSpPr/>
          <p:nvPr/>
        </p:nvSpPr>
        <p:spPr>
          <a:xfrm>
            <a:off x="247650" y="496888"/>
            <a:ext cx="8624888" cy="2301875"/>
          </a:xfrm>
          <a:prstGeom prst="rect">
            <a:avLst/>
          </a:prstGeom>
          <a:noFill/>
          <a:ln w="9525" cap="flat" cmpd="sng">
            <a:solidFill>
              <a:srgbClr val="FF0000"/>
            </a:solidFill>
            <a:prstDash val="dash"/>
            <a:miter/>
            <a:headEnd type="none" w="med" len="med"/>
            <a:tailEnd type="none" w="med" len="med"/>
          </a:ln>
        </p:spPr>
        <p:txBody>
          <a:bodyPr anchor="ctr" anchorCtr="0">
            <a:spAutoFit/>
          </a:bodyPr>
          <a:p>
            <a:pPr>
              <a:buClrTx/>
              <a:buFontTx/>
            </a:pPr>
            <a:r>
              <a:rPr lang="vi-VN" altLang="en-US" sz="1600" dirty="0">
                <a:latin typeface="Arial" panose="020B0604020202020204" pitchFamily="34" charset="0"/>
              </a:rPr>
              <a:t>Trong đợt kiểm tra một số cửa hàng thuốc tân dược, Thanh tra Y tế tỉnh H phát hiện hai quầy thuốc của chị C và chị D có một số sai phạm. Cụ thể: Cửa hàng của chị C có một số thuốc trong đó cơ sở sản xuất, nhập khẩu thuốc, nguyên liệu làm thuốc có bao bì không đúng hồ sơ đăng kí; còn cửa hàng của chị D thì thay đổi, sửa chữa hạn dùng ghi trên nhãn hiệu của một số thuốc tân dược. Theo vi phạm này, mức xử phạt vi phạm của mỗi cửa hàng sẽ là từ 10 triệu đến 30 triệu đồng. Nhưng Thanh tra chỉ ra quyết định xử phạt chị D, còn chị C được bỏ qua vì trước đó chị đã nhờ người quen giúp đỡ.</a:t>
            </a:r>
            <a:endParaRPr lang="vi-VN" altLang="en-US" sz="1600" i="1" dirty="0">
              <a:latin typeface="Arial" panose="020B0604020202020204" pitchFamily="34" charset="0"/>
            </a:endParaRPr>
          </a:p>
          <a:p>
            <a:pPr>
              <a:buClrTx/>
              <a:buFontTx/>
            </a:pPr>
            <a:r>
              <a:rPr lang="vi-VN" altLang="en-US" sz="1600" i="1" dirty="0">
                <a:latin typeface="Arial" panose="020B0604020202020204" pitchFamily="34" charset="0"/>
              </a:rPr>
              <a:t>Em nhận xét thế nào về việc xử phạt của Thanh tra y tế trong tình huống trên?</a:t>
            </a:r>
            <a:endParaRPr lang="vi-VN" altLang="en-US" sz="1600" i="1" dirty="0">
              <a:latin typeface="Arial" panose="020B0604020202020204" pitchFamily="34" charset="0"/>
            </a:endParaRPr>
          </a:p>
          <a:p>
            <a:pPr>
              <a:buClrTx/>
              <a:buFontTx/>
            </a:pPr>
            <a:r>
              <a:rPr lang="vi-VN" altLang="en-US" sz="1600" i="1" dirty="0">
                <a:latin typeface="Arial" panose="020B0604020202020204" pitchFamily="34" charset="0"/>
              </a:rPr>
              <a:t>Việc Thanh tra y tế không xử phạt chị C gây ra hậu quả gì cho công dân và xã hội?</a:t>
            </a:r>
            <a:endParaRPr lang="vi-VN" altLang="en-US" sz="1600" i="1" dirty="0">
              <a:latin typeface="Arial" panose="020B0604020202020204" pitchFamily="34" charset="0"/>
            </a:endParaRPr>
          </a:p>
        </p:txBody>
      </p:sp>
      <p:sp>
        <p:nvSpPr>
          <p:cNvPr id="125956" name="Rectangles 125955"/>
          <p:cNvSpPr/>
          <p:nvPr/>
        </p:nvSpPr>
        <p:spPr>
          <a:xfrm>
            <a:off x="0" y="2973388"/>
            <a:ext cx="9144000" cy="609600"/>
          </a:xfrm>
          <a:prstGeom prst="rect">
            <a:avLst/>
          </a:prstGeom>
          <a:solidFill>
            <a:srgbClr val="CCFFCC"/>
          </a:solidFill>
          <a:ln w="9525">
            <a:noFill/>
          </a:ln>
        </p:spPr>
        <p:txBody>
          <a:bodyPr anchor="ctr" anchorCtr="0">
            <a:spAutoFit/>
          </a:bodyPr>
          <a:p>
            <a:pPr>
              <a:buClrTx/>
              <a:buFontTx/>
            </a:pPr>
            <a:r>
              <a:rPr lang="vi-VN" altLang="en-US" sz="1700" dirty="0">
                <a:latin typeface="Arial" panose="020B0604020202020204" pitchFamily="34" charset="0"/>
              </a:rPr>
              <a:t>Hành vi xử phạt của Thanh tra y tế là thể hiện không đúng về quyền bình đăng của công dân về trách nhiệm pháp lí. </a:t>
            </a:r>
            <a:endParaRPr lang="vi-VN" altLang="en-US" sz="1700" dirty="0">
              <a:latin typeface="Arial" panose="020B0604020202020204" pitchFamily="34" charset="0"/>
            </a:endParaRPr>
          </a:p>
        </p:txBody>
      </p:sp>
      <p:sp>
        <p:nvSpPr>
          <p:cNvPr id="125957" name="Rectangles 125956"/>
          <p:cNvSpPr/>
          <p:nvPr/>
        </p:nvSpPr>
        <p:spPr>
          <a:xfrm>
            <a:off x="247650" y="3841750"/>
            <a:ext cx="8658225" cy="968375"/>
          </a:xfrm>
          <a:prstGeom prst="rect">
            <a:avLst/>
          </a:prstGeom>
          <a:noFill/>
          <a:ln w="9525" cap="flat" cmpd="sng">
            <a:solidFill>
              <a:srgbClr val="FF0000"/>
            </a:solidFill>
            <a:prstDash val="solid"/>
            <a:miter/>
            <a:headEnd type="none" w="med" len="med"/>
            <a:tailEnd type="none" w="med" len="med"/>
          </a:ln>
        </p:spPr>
        <p:txBody>
          <a:bodyPr anchor="ctr" anchorCtr="0">
            <a:spAutoFit/>
          </a:bodyPr>
          <a:p>
            <a:pPr>
              <a:buClrTx/>
              <a:buFontTx/>
            </a:pPr>
            <a:r>
              <a:rPr lang="vi-VN" altLang="en-US" sz="1900" dirty="0">
                <a:latin typeface="Arial" panose="020B0604020202020204" pitchFamily="34" charset="0"/>
              </a:rPr>
              <a:t>Việc Thanh tra y tế không xử phạt chị C làm ảnh hưởng đến tính nghiêm minh của pháp luật, tạo tiền lệ xấu cho việc thực hiện pháp luật của các cơ quan nhà nước và công dân. </a:t>
            </a:r>
            <a:endParaRPr lang="en-US" altLang="x-none" sz="19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5954"/>
                                        </p:tgtEl>
                                        <p:attrNameLst>
                                          <p:attrName>style.visibility</p:attrName>
                                        </p:attrNameLst>
                                      </p:cBhvr>
                                      <p:to>
                                        <p:strVal val="visible"/>
                                      </p:to>
                                    </p:set>
                                    <p:animEffect transition="in" filter="blinds(horizontal)">
                                      <p:cBhvr>
                                        <p:cTn id="7" dur="500"/>
                                        <p:tgtEl>
                                          <p:spTgt spid="12595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5955"/>
                                        </p:tgtEl>
                                        <p:attrNameLst>
                                          <p:attrName>style.visibility</p:attrName>
                                        </p:attrNameLst>
                                      </p:cBhvr>
                                      <p:to>
                                        <p:strVal val="visible"/>
                                      </p:to>
                                    </p:set>
                                    <p:animEffect transition="in" filter="blinds(horizontal)">
                                      <p:cBhvr>
                                        <p:cTn id="12" dur="500"/>
                                        <p:tgtEl>
                                          <p:spTgt spid="12595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5956"/>
                                        </p:tgtEl>
                                        <p:attrNameLst>
                                          <p:attrName>style.visibility</p:attrName>
                                        </p:attrNameLst>
                                      </p:cBhvr>
                                      <p:to>
                                        <p:strVal val="visible"/>
                                      </p:to>
                                    </p:set>
                                    <p:animEffect transition="in" filter="blinds(horizontal)">
                                      <p:cBhvr>
                                        <p:cTn id="17" dur="500"/>
                                        <p:tgtEl>
                                          <p:spTgt spid="12595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5957"/>
                                        </p:tgtEl>
                                        <p:attrNameLst>
                                          <p:attrName>style.visibility</p:attrName>
                                        </p:attrNameLst>
                                      </p:cBhvr>
                                      <p:to>
                                        <p:strVal val="visible"/>
                                      </p:to>
                                    </p:set>
                                    <p:animEffect transition="in" filter="blinds(horizontal)">
                                      <p:cBhvr>
                                        <p:cTn id="22" dur="500"/>
                                        <p:tgtEl>
                                          <p:spTgt spid="1259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4" grpId="0" animBg="1"/>
      <p:bldP spid="125955" grpId="0" animBg="1"/>
      <p:bldP spid="125956" grpId="0" animBg="1"/>
      <p:bldP spid="12595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6978" name="Rectangles 126977"/>
          <p:cNvSpPr/>
          <p:nvPr/>
        </p:nvSpPr>
        <p:spPr>
          <a:xfrm>
            <a:off x="0" y="0"/>
            <a:ext cx="9144000" cy="641350"/>
          </a:xfrm>
          <a:prstGeom prst="rect">
            <a:avLst/>
          </a:prstGeom>
          <a:solidFill>
            <a:srgbClr val="FFFFFF"/>
          </a:solidFill>
          <a:ln w="9525">
            <a:noFill/>
          </a:ln>
        </p:spPr>
        <p:txBody>
          <a:bodyPr anchor="ctr" anchorCtr="0">
            <a:spAutoFit/>
          </a:bodyPr>
          <a:p>
            <a:pPr algn="justLow"/>
            <a:r>
              <a:rPr lang="vi-VN" altLang="en-US" sz="1800" b="1" dirty="0">
                <a:latin typeface="Arial" panose="020B0604020202020204" pitchFamily="34" charset="0"/>
              </a:rPr>
              <a:t>Câu 3: </a:t>
            </a:r>
            <a:r>
              <a:rPr lang="vi-VN" altLang="en-US" sz="1800" dirty="0">
                <a:latin typeface="Arial" panose="020B0604020202020204" pitchFamily="34" charset="0"/>
              </a:rPr>
              <a:t>Tự liên hệ bản thân, em đã thực hiện pháp luật về quyền bình đẳng của công dân như thế nào? </a:t>
            </a:r>
            <a:endParaRPr lang="vi-VN" altLang="en-US" sz="1800" dirty="0">
              <a:latin typeface="Arial" panose="020B0604020202020204" pitchFamily="34" charset="0"/>
            </a:endParaRPr>
          </a:p>
        </p:txBody>
      </p:sp>
      <p:sp>
        <p:nvSpPr>
          <p:cNvPr id="126979" name="Straight Connector 126978"/>
          <p:cNvSpPr/>
          <p:nvPr/>
        </p:nvSpPr>
        <p:spPr>
          <a:xfrm>
            <a:off x="0" y="641350"/>
            <a:ext cx="9144000" cy="0"/>
          </a:xfrm>
          <a:prstGeom prst="line">
            <a:avLst/>
          </a:prstGeom>
          <a:ln w="9525" cap="flat" cmpd="sng">
            <a:solidFill>
              <a:srgbClr val="FF0000"/>
            </a:solidFill>
            <a:prstDash val="solid"/>
            <a:headEnd type="none" w="med" len="med"/>
            <a:tailEnd type="none" w="med" len="med"/>
          </a:ln>
        </p:spPr>
      </p:sp>
      <p:sp>
        <p:nvSpPr>
          <p:cNvPr id="3" name="Rectangle 2"/>
          <p:cNvSpPr/>
          <p:nvPr/>
        </p:nvSpPr>
        <p:spPr>
          <a:xfrm>
            <a:off x="2107533" y="841737"/>
            <a:ext cx="928500" cy="891459"/>
          </a:xfrm>
          <a:prstGeom prst="rect">
            <a:avLst/>
          </a:prstGeom>
          <a:solidFill>
            <a:schemeClr val="bg1"/>
          </a:solidFill>
          <a:ln w="63500">
            <a:solidFill>
              <a:schemeClr val="accent4"/>
            </a:solidFill>
          </a:ln>
          <a:effectLst>
            <a:innerShdw blurRad="127000" dist="127000" dir="13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sym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14400" lvl="2"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371600" lvl="3"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828800" lvl="4"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ctr">
              <a:buClrTx/>
              <a:buFontTx/>
            </a:pPr>
            <a:endParaRPr lang="ko-KR" altLang="en-US" sz="2700" dirty="0">
              <a:solidFill>
                <a:srgbClr val="FFFFFF"/>
              </a:solidFill>
              <a:latin typeface="Arial" panose="020B0604020202020204" pitchFamily="34" charset="0"/>
              <a:ea typeface="Arial Unicode MS" pitchFamily="34" charset="-128"/>
            </a:endParaRPr>
          </a:p>
        </p:txBody>
      </p:sp>
      <p:sp>
        <p:nvSpPr>
          <p:cNvPr id="4" name="Rectangle 3"/>
          <p:cNvSpPr/>
          <p:nvPr/>
        </p:nvSpPr>
        <p:spPr>
          <a:xfrm>
            <a:off x="2107533" y="1943021"/>
            <a:ext cx="928500" cy="891459"/>
          </a:xfrm>
          <a:prstGeom prst="rect">
            <a:avLst/>
          </a:prstGeom>
          <a:solidFill>
            <a:schemeClr val="bg1"/>
          </a:solidFill>
          <a:ln w="63500">
            <a:solidFill>
              <a:schemeClr val="accent3"/>
            </a:solidFill>
          </a:ln>
          <a:effectLst>
            <a:innerShdw blurRad="127000" dist="127000" dir="13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sym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14400" lvl="2"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371600" lvl="3"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828800" lvl="4"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ctr">
              <a:buClrTx/>
              <a:buFontTx/>
            </a:pPr>
            <a:endParaRPr lang="ko-KR" altLang="en-US" sz="2700" dirty="0">
              <a:solidFill>
                <a:srgbClr val="FFFFFF"/>
              </a:solidFill>
              <a:latin typeface="Arial" panose="020B0604020202020204" pitchFamily="34" charset="0"/>
              <a:ea typeface="Arial Unicode MS" pitchFamily="34" charset="-128"/>
            </a:endParaRPr>
          </a:p>
        </p:txBody>
      </p:sp>
      <p:sp>
        <p:nvSpPr>
          <p:cNvPr id="5" name="Rectangle 4"/>
          <p:cNvSpPr/>
          <p:nvPr/>
        </p:nvSpPr>
        <p:spPr>
          <a:xfrm>
            <a:off x="2107533" y="3044305"/>
            <a:ext cx="928500" cy="891459"/>
          </a:xfrm>
          <a:prstGeom prst="rect">
            <a:avLst/>
          </a:prstGeom>
          <a:solidFill>
            <a:schemeClr val="bg1"/>
          </a:solidFill>
          <a:ln w="63500">
            <a:solidFill>
              <a:schemeClr val="accent2"/>
            </a:solidFill>
          </a:ln>
          <a:effectLst>
            <a:innerShdw blurRad="127000" dist="127000" dir="13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sym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14400" lvl="2"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371600" lvl="3"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828800" lvl="4"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ctr">
              <a:buClrTx/>
              <a:buFontTx/>
            </a:pPr>
            <a:endParaRPr lang="ko-KR" altLang="en-US" sz="2700" dirty="0">
              <a:solidFill>
                <a:srgbClr val="FFFFFF"/>
              </a:solidFill>
              <a:latin typeface="Arial" panose="020B0604020202020204" pitchFamily="34" charset="0"/>
              <a:ea typeface="Arial Unicode MS" pitchFamily="34" charset="-128"/>
            </a:endParaRPr>
          </a:p>
        </p:txBody>
      </p:sp>
      <p:sp>
        <p:nvSpPr>
          <p:cNvPr id="6" name="Rectangle 5"/>
          <p:cNvSpPr/>
          <p:nvPr/>
        </p:nvSpPr>
        <p:spPr>
          <a:xfrm>
            <a:off x="2099595" y="4145589"/>
            <a:ext cx="928500" cy="891459"/>
          </a:xfrm>
          <a:prstGeom prst="rect">
            <a:avLst/>
          </a:prstGeom>
          <a:solidFill>
            <a:schemeClr val="bg1"/>
          </a:solidFill>
          <a:ln w="63500">
            <a:solidFill>
              <a:schemeClr val="accent1"/>
            </a:solidFill>
          </a:ln>
          <a:effectLst>
            <a:innerShdw blurRad="127000" dist="127000" dir="13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sym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14400" lvl="2"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371600" lvl="3"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828800" lvl="4"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ctr">
              <a:buClrTx/>
              <a:buFontTx/>
            </a:pPr>
            <a:endParaRPr lang="ko-KR" altLang="en-US" sz="2700" dirty="0">
              <a:solidFill>
                <a:srgbClr val="FFFFFF"/>
              </a:solidFill>
              <a:latin typeface="Arial" panose="020B0604020202020204" pitchFamily="34" charset="0"/>
              <a:ea typeface="Arial Unicode MS" pitchFamily="34" charset="-128"/>
            </a:endParaRPr>
          </a:p>
        </p:txBody>
      </p:sp>
      <p:sp>
        <p:nvSpPr>
          <p:cNvPr id="7" name="Freeform 4"/>
          <p:cNvSpPr/>
          <p:nvPr/>
        </p:nvSpPr>
        <p:spPr>
          <a:xfrm>
            <a:off x="30163" y="1912938"/>
            <a:ext cx="2055813" cy="1031875"/>
          </a:xfrm>
          <a:custGeom>
            <a:avLst/>
            <a:gdLst>
              <a:gd name="connsiteX0" fmla="*/ 1621972 w 1621972"/>
              <a:gd name="connsiteY0" fmla="*/ 0 h 925286"/>
              <a:gd name="connsiteX1" fmla="*/ 0 w 1621972"/>
              <a:gd name="connsiteY1" fmla="*/ 925286 h 925286"/>
              <a:gd name="connsiteX2" fmla="*/ 1621972 w 1621972"/>
              <a:gd name="connsiteY2" fmla="*/ 849086 h 925286"/>
              <a:gd name="connsiteX3" fmla="*/ 1621972 w 1621972"/>
              <a:gd name="connsiteY3" fmla="*/ 0 h 925286"/>
              <a:gd name="connsiteX0-1" fmla="*/ 1632858 w 1632858"/>
              <a:gd name="connsiteY0-2" fmla="*/ 0 h 957943"/>
              <a:gd name="connsiteX1-3" fmla="*/ 0 w 1632858"/>
              <a:gd name="connsiteY1-4" fmla="*/ 957943 h 957943"/>
              <a:gd name="connsiteX2-5" fmla="*/ 1621972 w 1632858"/>
              <a:gd name="connsiteY2-6" fmla="*/ 881743 h 957943"/>
              <a:gd name="connsiteX3-7" fmla="*/ 1632858 w 1632858"/>
              <a:gd name="connsiteY3-8" fmla="*/ 0 h 957943"/>
              <a:gd name="connsiteX0-9" fmla="*/ 1632858 w 1654629"/>
              <a:gd name="connsiteY0-10" fmla="*/ 0 h 957943"/>
              <a:gd name="connsiteX1-11" fmla="*/ 0 w 1654629"/>
              <a:gd name="connsiteY1-12" fmla="*/ 957943 h 957943"/>
              <a:gd name="connsiteX2-13" fmla="*/ 1654629 w 1654629"/>
              <a:gd name="connsiteY2-14" fmla="*/ 903515 h 957943"/>
              <a:gd name="connsiteX3-15" fmla="*/ 1632858 w 1654629"/>
              <a:gd name="connsiteY3-16" fmla="*/ 0 h 957943"/>
              <a:gd name="connsiteX0-17" fmla="*/ 1643743 w 1654629"/>
              <a:gd name="connsiteY0-18" fmla="*/ 0 h 979714"/>
              <a:gd name="connsiteX1-19" fmla="*/ 0 w 1654629"/>
              <a:gd name="connsiteY1-20" fmla="*/ 979714 h 979714"/>
              <a:gd name="connsiteX2-21" fmla="*/ 1654629 w 1654629"/>
              <a:gd name="connsiteY2-22" fmla="*/ 925286 h 979714"/>
              <a:gd name="connsiteX3-23" fmla="*/ 1643743 w 1654629"/>
              <a:gd name="connsiteY3-24" fmla="*/ 0 h 979714"/>
              <a:gd name="connsiteX0-25" fmla="*/ 1630212 w 1654629"/>
              <a:gd name="connsiteY0-26" fmla="*/ 0 h 947057"/>
              <a:gd name="connsiteX1-27" fmla="*/ 0 w 1654629"/>
              <a:gd name="connsiteY1-28" fmla="*/ 947057 h 947057"/>
              <a:gd name="connsiteX2-29" fmla="*/ 1654629 w 1654629"/>
              <a:gd name="connsiteY2-30" fmla="*/ 892629 h 947057"/>
              <a:gd name="connsiteX3-31" fmla="*/ 1630212 w 1654629"/>
              <a:gd name="connsiteY3-32" fmla="*/ 0 h 947057"/>
              <a:gd name="connsiteX0-33" fmla="*/ 1657273 w 1657273"/>
              <a:gd name="connsiteY0-34" fmla="*/ 0 h 968828"/>
              <a:gd name="connsiteX1-35" fmla="*/ 0 w 1657273"/>
              <a:gd name="connsiteY1-36" fmla="*/ 968828 h 968828"/>
              <a:gd name="connsiteX2-37" fmla="*/ 1654629 w 1657273"/>
              <a:gd name="connsiteY2-38" fmla="*/ 914400 h 968828"/>
              <a:gd name="connsiteX3-39" fmla="*/ 1657273 w 1657273"/>
              <a:gd name="connsiteY3-40" fmla="*/ 0 h 968828"/>
              <a:gd name="connsiteX0-41" fmla="*/ 1684334 w 1684334"/>
              <a:gd name="connsiteY0-42" fmla="*/ 0 h 990599"/>
              <a:gd name="connsiteX1-43" fmla="*/ 0 w 1684334"/>
              <a:gd name="connsiteY1-44" fmla="*/ 990599 h 990599"/>
              <a:gd name="connsiteX2-45" fmla="*/ 1654629 w 1684334"/>
              <a:gd name="connsiteY2-46" fmla="*/ 936171 h 990599"/>
              <a:gd name="connsiteX3-47" fmla="*/ 1684334 w 1684334"/>
              <a:gd name="connsiteY3-48" fmla="*/ 0 h 990599"/>
              <a:gd name="connsiteX0-49" fmla="*/ 1589618 w 1654636"/>
              <a:gd name="connsiteY0-50" fmla="*/ 0 h 947056"/>
              <a:gd name="connsiteX1-51" fmla="*/ 0 w 1654636"/>
              <a:gd name="connsiteY1-52" fmla="*/ 947056 h 947056"/>
              <a:gd name="connsiteX2-53" fmla="*/ 1654629 w 1654636"/>
              <a:gd name="connsiteY2-54" fmla="*/ 892628 h 947056"/>
              <a:gd name="connsiteX3-55" fmla="*/ 1589618 w 1654636"/>
              <a:gd name="connsiteY3-56" fmla="*/ 0 h 947056"/>
              <a:gd name="connsiteX0-57" fmla="*/ 1603149 w 1654638"/>
              <a:gd name="connsiteY0-58" fmla="*/ 0 h 979713"/>
              <a:gd name="connsiteX1-59" fmla="*/ 0 w 1654638"/>
              <a:gd name="connsiteY1-60" fmla="*/ 979713 h 979713"/>
              <a:gd name="connsiteX2-61" fmla="*/ 1654629 w 1654638"/>
              <a:gd name="connsiteY2-62" fmla="*/ 925285 h 979713"/>
              <a:gd name="connsiteX3-63" fmla="*/ 1603149 w 1654638"/>
              <a:gd name="connsiteY3-64" fmla="*/ 0 h 979713"/>
              <a:gd name="connsiteX0-65" fmla="*/ 1603149 w 1627589"/>
              <a:gd name="connsiteY0-66" fmla="*/ 0 h 979713"/>
              <a:gd name="connsiteX1-67" fmla="*/ 0 w 1627589"/>
              <a:gd name="connsiteY1-68" fmla="*/ 979713 h 979713"/>
              <a:gd name="connsiteX2-69" fmla="*/ 1627568 w 1627589"/>
              <a:gd name="connsiteY2-70" fmla="*/ 914399 h 979713"/>
              <a:gd name="connsiteX3-71" fmla="*/ 1603149 w 1627589"/>
              <a:gd name="connsiteY3-72" fmla="*/ 0 h 979713"/>
              <a:gd name="connsiteX0-73" fmla="*/ 1603149 w 1611762"/>
              <a:gd name="connsiteY0-74" fmla="*/ 0 h 979713"/>
              <a:gd name="connsiteX1-75" fmla="*/ 0 w 1611762"/>
              <a:gd name="connsiteY1-76" fmla="*/ 979713 h 979713"/>
              <a:gd name="connsiteX2-77" fmla="*/ 1611709 w 1611762"/>
              <a:gd name="connsiteY2-78" fmla="*/ 910146 h 979713"/>
              <a:gd name="connsiteX3-79" fmla="*/ 1603149 w 1611762"/>
              <a:gd name="connsiteY3-80" fmla="*/ 0 h 979713"/>
              <a:gd name="connsiteX0-81" fmla="*/ 1581944 w 1611727"/>
              <a:gd name="connsiteY0-82" fmla="*/ 0 h 979713"/>
              <a:gd name="connsiteX1-83" fmla="*/ 0 w 1611727"/>
              <a:gd name="connsiteY1-84" fmla="*/ 979713 h 979713"/>
              <a:gd name="connsiteX2-85" fmla="*/ 1611709 w 1611727"/>
              <a:gd name="connsiteY2-86" fmla="*/ 910146 h 979713"/>
              <a:gd name="connsiteX3-87" fmla="*/ 1581944 w 1611727"/>
              <a:gd name="connsiteY3-88" fmla="*/ 0 h 979713"/>
              <a:gd name="connsiteX0-89" fmla="*/ 1581944 w 1586350"/>
              <a:gd name="connsiteY0-90" fmla="*/ 0 h 979713"/>
              <a:gd name="connsiteX1-91" fmla="*/ 0 w 1586350"/>
              <a:gd name="connsiteY1-92" fmla="*/ 979713 h 979713"/>
              <a:gd name="connsiteX2-93" fmla="*/ 1586263 w 1586350"/>
              <a:gd name="connsiteY2-94" fmla="*/ 920382 h 979713"/>
              <a:gd name="connsiteX3-95" fmla="*/ 1581944 w 1586350"/>
              <a:gd name="connsiteY3-96" fmla="*/ 0 h 979713"/>
              <a:gd name="connsiteX0-97" fmla="*/ 1581944 w 1586350"/>
              <a:gd name="connsiteY0-98" fmla="*/ 0 h 979713"/>
              <a:gd name="connsiteX1-99" fmla="*/ 0 w 1586350"/>
              <a:gd name="connsiteY1-100" fmla="*/ 979713 h 979713"/>
              <a:gd name="connsiteX2-101" fmla="*/ 1586263 w 1586350"/>
              <a:gd name="connsiteY2-102" fmla="*/ 920382 h 979713"/>
              <a:gd name="connsiteX3-103" fmla="*/ 1581944 w 1586350"/>
              <a:gd name="connsiteY3-104" fmla="*/ 0 h 979713"/>
              <a:gd name="connsiteX0-105" fmla="*/ 1581944 w 1582267"/>
              <a:gd name="connsiteY0-106" fmla="*/ 0 h 979713"/>
              <a:gd name="connsiteX1-107" fmla="*/ 0 w 1582267"/>
              <a:gd name="connsiteY1-108" fmla="*/ 979713 h 979713"/>
              <a:gd name="connsiteX2-109" fmla="*/ 1582022 w 1582267"/>
              <a:gd name="connsiteY2-110" fmla="*/ 920382 h 979713"/>
              <a:gd name="connsiteX3-111" fmla="*/ 1581944 w 1582267"/>
              <a:gd name="connsiteY3-112" fmla="*/ 0 h 979713"/>
              <a:gd name="connsiteX0-113" fmla="*/ 1581944 w 1582267"/>
              <a:gd name="connsiteY0-114" fmla="*/ 0 h 972229"/>
              <a:gd name="connsiteX1-115" fmla="*/ 0 w 1582267"/>
              <a:gd name="connsiteY1-116" fmla="*/ 972229 h 972229"/>
              <a:gd name="connsiteX2-117" fmla="*/ 1582022 w 1582267"/>
              <a:gd name="connsiteY2-118" fmla="*/ 912898 h 972229"/>
              <a:gd name="connsiteX3-119" fmla="*/ 1581944 w 1582267"/>
              <a:gd name="connsiteY3-120" fmla="*/ 0 h 972229"/>
              <a:gd name="connsiteX0-121" fmla="*/ 1577945 w 1582112"/>
              <a:gd name="connsiteY0-122" fmla="*/ 0 h 974723"/>
              <a:gd name="connsiteX1-123" fmla="*/ 0 w 1582112"/>
              <a:gd name="connsiteY1-124" fmla="*/ 974723 h 974723"/>
              <a:gd name="connsiteX2-125" fmla="*/ 1582022 w 1582112"/>
              <a:gd name="connsiteY2-126" fmla="*/ 915392 h 974723"/>
              <a:gd name="connsiteX3-127" fmla="*/ 1577945 w 1582112"/>
              <a:gd name="connsiteY3-128" fmla="*/ 0 h 974723"/>
              <a:gd name="connsiteX0-129" fmla="*/ 1575945 w 1582091"/>
              <a:gd name="connsiteY0-130" fmla="*/ 0 h 969734"/>
              <a:gd name="connsiteX1-131" fmla="*/ 0 w 1582091"/>
              <a:gd name="connsiteY1-132" fmla="*/ 969734 h 969734"/>
              <a:gd name="connsiteX2-133" fmla="*/ 1582022 w 1582091"/>
              <a:gd name="connsiteY2-134" fmla="*/ 910403 h 969734"/>
              <a:gd name="connsiteX3-135" fmla="*/ 1575945 w 1582091"/>
              <a:gd name="connsiteY3-136" fmla="*/ 0 h 969734"/>
              <a:gd name="connsiteX0-137" fmla="*/ 1575945 w 1582091"/>
              <a:gd name="connsiteY0-138" fmla="*/ 0 h 972229"/>
              <a:gd name="connsiteX1-139" fmla="*/ 0 w 1582091"/>
              <a:gd name="connsiteY1-140" fmla="*/ 972229 h 972229"/>
              <a:gd name="connsiteX2-141" fmla="*/ 1582022 w 1582091"/>
              <a:gd name="connsiteY2-142" fmla="*/ 912898 h 972229"/>
              <a:gd name="connsiteX3-143" fmla="*/ 1575945 w 1582091"/>
              <a:gd name="connsiteY3-144" fmla="*/ 0 h 972229"/>
              <a:gd name="connsiteX0-145" fmla="*/ 1575945 w 1582091"/>
              <a:gd name="connsiteY0-146" fmla="*/ 0 h 974724"/>
              <a:gd name="connsiteX1-147" fmla="*/ 0 w 1582091"/>
              <a:gd name="connsiteY1-148" fmla="*/ 974724 h 974724"/>
              <a:gd name="connsiteX2-149" fmla="*/ 1582022 w 1582091"/>
              <a:gd name="connsiteY2-150" fmla="*/ 915393 h 974724"/>
              <a:gd name="connsiteX3-151" fmla="*/ 1575945 w 1582091"/>
              <a:gd name="connsiteY3-152" fmla="*/ 0 h 974724"/>
              <a:gd name="connsiteX0-153" fmla="*/ 1575945 w 1578155"/>
              <a:gd name="connsiteY0-154" fmla="*/ 0 h 974724"/>
              <a:gd name="connsiteX1-155" fmla="*/ 0 w 1578155"/>
              <a:gd name="connsiteY1-156" fmla="*/ 974724 h 974724"/>
              <a:gd name="connsiteX2-157" fmla="*/ 1578023 w 1578155"/>
              <a:gd name="connsiteY2-158" fmla="*/ 920382 h 974724"/>
              <a:gd name="connsiteX3-159" fmla="*/ 1575945 w 1578155"/>
              <a:gd name="connsiteY3-160" fmla="*/ 0 h 974724"/>
              <a:gd name="connsiteX0-161" fmla="*/ 1575945 w 1578155"/>
              <a:gd name="connsiteY0-162" fmla="*/ 0 h 974724"/>
              <a:gd name="connsiteX1-163" fmla="*/ 0 w 1578155"/>
              <a:gd name="connsiteY1-164" fmla="*/ 974724 h 974724"/>
              <a:gd name="connsiteX2-165" fmla="*/ 1578023 w 1578155"/>
              <a:gd name="connsiteY2-166" fmla="*/ 922875 h 974724"/>
              <a:gd name="connsiteX3-167" fmla="*/ 1575945 w 1578155"/>
              <a:gd name="connsiteY3-168" fmla="*/ 0 h 974724"/>
              <a:gd name="connsiteX0-169" fmla="*/ 1585943 w 1588153"/>
              <a:gd name="connsiteY0-170" fmla="*/ 0 h 972229"/>
              <a:gd name="connsiteX1-171" fmla="*/ 0 w 1588153"/>
              <a:gd name="connsiteY1-172" fmla="*/ 972229 h 972229"/>
              <a:gd name="connsiteX2-173" fmla="*/ 1588021 w 1588153"/>
              <a:gd name="connsiteY2-174" fmla="*/ 922875 h 972229"/>
              <a:gd name="connsiteX3-175" fmla="*/ 1585943 w 1588153"/>
              <a:gd name="connsiteY3-176" fmla="*/ 0 h 972229"/>
              <a:gd name="connsiteX0-177" fmla="*/ 1593941 w 1596151"/>
              <a:gd name="connsiteY0-178" fmla="*/ 0 h 999669"/>
              <a:gd name="connsiteX1-179" fmla="*/ 0 w 1596151"/>
              <a:gd name="connsiteY1-180" fmla="*/ 999669 h 999669"/>
              <a:gd name="connsiteX2-181" fmla="*/ 1596019 w 1596151"/>
              <a:gd name="connsiteY2-182" fmla="*/ 922875 h 999669"/>
              <a:gd name="connsiteX3-183" fmla="*/ 1593941 w 1596151"/>
              <a:gd name="connsiteY3-184" fmla="*/ 0 h 999669"/>
            </a:gdLst>
            <a:ahLst/>
            <a:cxnLst>
              <a:cxn ang="0">
                <a:pos x="connsiteX0-1" y="connsiteY0-2"/>
              </a:cxn>
              <a:cxn ang="0">
                <a:pos x="connsiteX1-3" y="connsiteY1-4"/>
              </a:cxn>
              <a:cxn ang="0">
                <a:pos x="connsiteX2-5" y="connsiteY2-6"/>
              </a:cxn>
              <a:cxn ang="0">
                <a:pos x="connsiteX3-7" y="connsiteY3-8"/>
              </a:cxn>
            </a:cxnLst>
            <a:rect l="l" t="t" r="r" b="b"/>
            <a:pathLst>
              <a:path w="1596151" h="999669">
                <a:moveTo>
                  <a:pt x="1593941" y="0"/>
                </a:moveTo>
                <a:lnTo>
                  <a:pt x="0" y="999669"/>
                </a:lnTo>
                <a:lnTo>
                  <a:pt x="1596019" y="922875"/>
                </a:lnTo>
                <a:cubicBezTo>
                  <a:pt x="1596900" y="618075"/>
                  <a:pt x="1593060" y="304800"/>
                  <a:pt x="1593941" y="0"/>
                </a:cubicBezTo>
                <a:close/>
              </a:path>
            </a:pathLst>
          </a:custGeom>
          <a:gradFill>
            <a:gsLst>
              <a:gs pos="0">
                <a:schemeClr val="accent3">
                  <a:lumMod val="85000"/>
                </a:schemeClr>
              </a:gs>
              <a:gs pos="100000">
                <a:schemeClr val="accent3"/>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dirty="0">
              <a:ln>
                <a:noFill/>
              </a:ln>
              <a:solidFill>
                <a:schemeClr val="lt1"/>
              </a:solidFill>
              <a:effectLst/>
              <a:uLnTx/>
              <a:uFillTx/>
              <a:latin typeface="+mn-lt"/>
              <a:ea typeface="+mn-ea"/>
              <a:cs typeface="+mn-cs"/>
            </a:endParaRPr>
          </a:p>
        </p:txBody>
      </p:sp>
      <p:sp>
        <p:nvSpPr>
          <p:cNvPr id="8" name="Freeform 3"/>
          <p:cNvSpPr/>
          <p:nvPr/>
        </p:nvSpPr>
        <p:spPr>
          <a:xfrm>
            <a:off x="28575" y="811213"/>
            <a:ext cx="2063750" cy="2133600"/>
          </a:xfrm>
          <a:custGeom>
            <a:avLst/>
            <a:gdLst>
              <a:gd name="connsiteX0" fmla="*/ 1621972 w 1621972"/>
              <a:gd name="connsiteY0" fmla="*/ 0 h 2035628"/>
              <a:gd name="connsiteX1" fmla="*/ 0 w 1621972"/>
              <a:gd name="connsiteY1" fmla="*/ 2035628 h 2035628"/>
              <a:gd name="connsiteX2" fmla="*/ 1621972 w 1621972"/>
              <a:gd name="connsiteY2" fmla="*/ 892628 h 2035628"/>
              <a:gd name="connsiteX3" fmla="*/ 1621972 w 1621972"/>
              <a:gd name="connsiteY3" fmla="*/ 0 h 2035628"/>
              <a:gd name="connsiteX0-1" fmla="*/ 1621972 w 1654629"/>
              <a:gd name="connsiteY0-2" fmla="*/ 0 h 2035628"/>
              <a:gd name="connsiteX1-3" fmla="*/ 0 w 1654629"/>
              <a:gd name="connsiteY1-4" fmla="*/ 2035628 h 2035628"/>
              <a:gd name="connsiteX2-5" fmla="*/ 1654629 w 1654629"/>
              <a:gd name="connsiteY2-6" fmla="*/ 881742 h 2035628"/>
              <a:gd name="connsiteX3-7" fmla="*/ 1621972 w 1654629"/>
              <a:gd name="connsiteY3-8" fmla="*/ 0 h 2035628"/>
              <a:gd name="connsiteX0-9" fmla="*/ 1635503 w 1654629"/>
              <a:gd name="connsiteY0-10" fmla="*/ 0 h 2013857"/>
              <a:gd name="connsiteX1-11" fmla="*/ 0 w 1654629"/>
              <a:gd name="connsiteY1-12" fmla="*/ 2013857 h 2013857"/>
              <a:gd name="connsiteX2-13" fmla="*/ 1654629 w 1654629"/>
              <a:gd name="connsiteY2-14" fmla="*/ 859971 h 2013857"/>
              <a:gd name="connsiteX3-15" fmla="*/ 1635503 w 1654629"/>
              <a:gd name="connsiteY3-16" fmla="*/ 0 h 2013857"/>
              <a:gd name="connsiteX0-17" fmla="*/ 1594911 w 1654629"/>
              <a:gd name="connsiteY0-18" fmla="*/ 0 h 2002971"/>
              <a:gd name="connsiteX1-19" fmla="*/ 0 w 1654629"/>
              <a:gd name="connsiteY1-20" fmla="*/ 2002971 h 2002971"/>
              <a:gd name="connsiteX2-21" fmla="*/ 1654629 w 1654629"/>
              <a:gd name="connsiteY2-22" fmla="*/ 849085 h 2002971"/>
              <a:gd name="connsiteX3-23" fmla="*/ 1594911 w 1654629"/>
              <a:gd name="connsiteY3-24" fmla="*/ 0 h 2002971"/>
              <a:gd name="connsiteX0-25" fmla="*/ 1600197 w 1654629"/>
              <a:gd name="connsiteY0-26" fmla="*/ 0 h 2002971"/>
              <a:gd name="connsiteX1-27" fmla="*/ 0 w 1654629"/>
              <a:gd name="connsiteY1-28" fmla="*/ 2002971 h 2002971"/>
              <a:gd name="connsiteX2-29" fmla="*/ 1654629 w 1654629"/>
              <a:gd name="connsiteY2-30" fmla="*/ 849085 h 2002971"/>
              <a:gd name="connsiteX3-31" fmla="*/ 1600197 w 1654629"/>
              <a:gd name="connsiteY3-32" fmla="*/ 0 h 2002971"/>
              <a:gd name="connsiteX0-33" fmla="*/ 1605484 w 1654629"/>
              <a:gd name="connsiteY0-34" fmla="*/ 0 h 2007224"/>
              <a:gd name="connsiteX1-35" fmla="*/ 0 w 1654629"/>
              <a:gd name="connsiteY1-36" fmla="*/ 2007224 h 2007224"/>
              <a:gd name="connsiteX2-37" fmla="*/ 1654629 w 1654629"/>
              <a:gd name="connsiteY2-38" fmla="*/ 853338 h 2007224"/>
              <a:gd name="connsiteX3-39" fmla="*/ 1605484 w 1654629"/>
              <a:gd name="connsiteY3-40" fmla="*/ 0 h 2007224"/>
              <a:gd name="connsiteX0-41" fmla="*/ 1605484 w 1612337"/>
              <a:gd name="connsiteY0-42" fmla="*/ 0 h 2007224"/>
              <a:gd name="connsiteX1-43" fmla="*/ 0 w 1612337"/>
              <a:gd name="connsiteY1-44" fmla="*/ 2007224 h 2007224"/>
              <a:gd name="connsiteX2-45" fmla="*/ 1612337 w 1612337"/>
              <a:gd name="connsiteY2-46" fmla="*/ 870350 h 2007224"/>
              <a:gd name="connsiteX3-47" fmla="*/ 1605484 w 1612337"/>
              <a:gd name="connsiteY3-48" fmla="*/ 0 h 2007224"/>
              <a:gd name="connsiteX0-49" fmla="*/ 1605484 w 1612337"/>
              <a:gd name="connsiteY0-50" fmla="*/ 0 h 2041344"/>
              <a:gd name="connsiteX1-51" fmla="*/ 0 w 1612337"/>
              <a:gd name="connsiteY1-52" fmla="*/ 2041344 h 2041344"/>
              <a:gd name="connsiteX2-53" fmla="*/ 1612337 w 1612337"/>
              <a:gd name="connsiteY2-54" fmla="*/ 904470 h 2041344"/>
              <a:gd name="connsiteX3-55" fmla="*/ 1605484 w 1612337"/>
              <a:gd name="connsiteY3-56" fmla="*/ 0 h 2041344"/>
              <a:gd name="connsiteX0-57" fmla="*/ 1605484 w 1612337"/>
              <a:gd name="connsiteY0-58" fmla="*/ 0 h 2041344"/>
              <a:gd name="connsiteX1-59" fmla="*/ 0 w 1612337"/>
              <a:gd name="connsiteY1-60" fmla="*/ 2041344 h 2041344"/>
              <a:gd name="connsiteX2-61" fmla="*/ 1612337 w 1612337"/>
              <a:gd name="connsiteY2-62" fmla="*/ 911293 h 2041344"/>
              <a:gd name="connsiteX3-63" fmla="*/ 1605484 w 1612337"/>
              <a:gd name="connsiteY3-64" fmla="*/ 0 h 2041344"/>
              <a:gd name="connsiteX0-65" fmla="*/ 1613967 w 1614481"/>
              <a:gd name="connsiteY0-66" fmla="*/ 0 h 2051579"/>
              <a:gd name="connsiteX1-67" fmla="*/ 0 w 1614481"/>
              <a:gd name="connsiteY1-68" fmla="*/ 2051579 h 2051579"/>
              <a:gd name="connsiteX2-69" fmla="*/ 1612337 w 1614481"/>
              <a:gd name="connsiteY2-70" fmla="*/ 921528 h 2051579"/>
              <a:gd name="connsiteX3-71" fmla="*/ 1613967 w 1614481"/>
              <a:gd name="connsiteY3-72" fmla="*/ 0 h 2051579"/>
              <a:gd name="connsiteX0-73" fmla="*/ 1597003 w 1612337"/>
              <a:gd name="connsiteY0-74" fmla="*/ 0 h 2048168"/>
              <a:gd name="connsiteX1-75" fmla="*/ 0 w 1612337"/>
              <a:gd name="connsiteY1-76" fmla="*/ 2048168 h 2048168"/>
              <a:gd name="connsiteX2-77" fmla="*/ 1612337 w 1612337"/>
              <a:gd name="connsiteY2-78" fmla="*/ 918117 h 2048168"/>
              <a:gd name="connsiteX3-79" fmla="*/ 1597003 w 1612337"/>
              <a:gd name="connsiteY3-80" fmla="*/ 0 h 2048168"/>
              <a:gd name="connsiteX0-81" fmla="*/ 1600839 w 1612337"/>
              <a:gd name="connsiteY0-82" fmla="*/ 0 h 2043403"/>
              <a:gd name="connsiteX1-83" fmla="*/ 0 w 1612337"/>
              <a:gd name="connsiteY1-84" fmla="*/ 2043403 h 2043403"/>
              <a:gd name="connsiteX2-85" fmla="*/ 1612337 w 1612337"/>
              <a:gd name="connsiteY2-86" fmla="*/ 913352 h 2043403"/>
              <a:gd name="connsiteX3-87" fmla="*/ 1600839 w 1612337"/>
              <a:gd name="connsiteY3-88" fmla="*/ 0 h 2043403"/>
              <a:gd name="connsiteX0-89" fmla="*/ 1600839 w 1612337"/>
              <a:gd name="connsiteY0-90" fmla="*/ 0 h 2043403"/>
              <a:gd name="connsiteX1-91" fmla="*/ 0 w 1612337"/>
              <a:gd name="connsiteY1-92" fmla="*/ 2043403 h 2043403"/>
              <a:gd name="connsiteX2-93" fmla="*/ 1612337 w 1612337"/>
              <a:gd name="connsiteY2-94" fmla="*/ 915735 h 2043403"/>
              <a:gd name="connsiteX3-95" fmla="*/ 1600839 w 1612337"/>
              <a:gd name="connsiteY3-96" fmla="*/ 0 h 2043403"/>
              <a:gd name="connsiteX0-97" fmla="*/ 1598829 w 1610327"/>
              <a:gd name="connsiteY0-98" fmla="*/ 0 h 2068370"/>
              <a:gd name="connsiteX1-99" fmla="*/ 0 w 1610327"/>
              <a:gd name="connsiteY1-100" fmla="*/ 2068370 h 2068370"/>
              <a:gd name="connsiteX2-101" fmla="*/ 1610327 w 1610327"/>
              <a:gd name="connsiteY2-102" fmla="*/ 915735 h 2068370"/>
              <a:gd name="connsiteX3-103" fmla="*/ 1598829 w 1610327"/>
              <a:gd name="connsiteY3-104" fmla="*/ 0 h 2068370"/>
            </a:gdLst>
            <a:ahLst/>
            <a:cxnLst>
              <a:cxn ang="0">
                <a:pos x="connsiteX0-1" y="connsiteY0-2"/>
              </a:cxn>
              <a:cxn ang="0">
                <a:pos x="connsiteX1-3" y="connsiteY1-4"/>
              </a:cxn>
              <a:cxn ang="0">
                <a:pos x="connsiteX2-5" y="connsiteY2-6"/>
              </a:cxn>
              <a:cxn ang="0">
                <a:pos x="connsiteX3-7" y="connsiteY3-8"/>
              </a:cxn>
            </a:cxnLst>
            <a:rect l="l" t="t" r="r" b="b"/>
            <a:pathLst>
              <a:path w="1610327" h="2068370">
                <a:moveTo>
                  <a:pt x="1598829" y="0"/>
                </a:moveTo>
                <a:lnTo>
                  <a:pt x="0" y="2068370"/>
                </a:lnTo>
                <a:lnTo>
                  <a:pt x="1610327" y="915735"/>
                </a:lnTo>
                <a:cubicBezTo>
                  <a:pt x="1608043" y="625618"/>
                  <a:pt x="1601113" y="290117"/>
                  <a:pt x="1598829" y="0"/>
                </a:cubicBezTo>
                <a:close/>
              </a:path>
            </a:pathLst>
          </a:custGeom>
          <a:gradFill>
            <a:gsLst>
              <a:gs pos="0">
                <a:schemeClr val="accent4">
                  <a:lumMod val="85000"/>
                </a:schemeClr>
              </a:gs>
              <a:gs pos="100000">
                <a:schemeClr val="accent4"/>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dirty="0">
              <a:ln>
                <a:noFill/>
              </a:ln>
              <a:solidFill>
                <a:schemeClr val="lt1"/>
              </a:solidFill>
              <a:effectLst/>
              <a:uLnTx/>
              <a:uFillTx/>
              <a:latin typeface="+mn-lt"/>
              <a:ea typeface="+mn-ea"/>
              <a:cs typeface="+mn-cs"/>
            </a:endParaRPr>
          </a:p>
        </p:txBody>
      </p:sp>
      <p:sp>
        <p:nvSpPr>
          <p:cNvPr id="9" name="Freeform 59"/>
          <p:cNvSpPr/>
          <p:nvPr/>
        </p:nvSpPr>
        <p:spPr>
          <a:xfrm flipV="1">
            <a:off x="38100" y="2941638"/>
            <a:ext cx="2046288" cy="1028700"/>
          </a:xfrm>
          <a:custGeom>
            <a:avLst/>
            <a:gdLst>
              <a:gd name="connsiteX0" fmla="*/ 1621972 w 1621972"/>
              <a:gd name="connsiteY0" fmla="*/ 0 h 925286"/>
              <a:gd name="connsiteX1" fmla="*/ 0 w 1621972"/>
              <a:gd name="connsiteY1" fmla="*/ 925286 h 925286"/>
              <a:gd name="connsiteX2" fmla="*/ 1621972 w 1621972"/>
              <a:gd name="connsiteY2" fmla="*/ 849086 h 925286"/>
              <a:gd name="connsiteX3" fmla="*/ 1621972 w 1621972"/>
              <a:gd name="connsiteY3" fmla="*/ 0 h 925286"/>
              <a:gd name="connsiteX0-1" fmla="*/ 1632858 w 1632858"/>
              <a:gd name="connsiteY0-2" fmla="*/ 0 h 957943"/>
              <a:gd name="connsiteX1-3" fmla="*/ 0 w 1632858"/>
              <a:gd name="connsiteY1-4" fmla="*/ 957943 h 957943"/>
              <a:gd name="connsiteX2-5" fmla="*/ 1621972 w 1632858"/>
              <a:gd name="connsiteY2-6" fmla="*/ 881743 h 957943"/>
              <a:gd name="connsiteX3-7" fmla="*/ 1632858 w 1632858"/>
              <a:gd name="connsiteY3-8" fmla="*/ 0 h 957943"/>
              <a:gd name="connsiteX0-9" fmla="*/ 1632858 w 1654629"/>
              <a:gd name="connsiteY0-10" fmla="*/ 0 h 957943"/>
              <a:gd name="connsiteX1-11" fmla="*/ 0 w 1654629"/>
              <a:gd name="connsiteY1-12" fmla="*/ 957943 h 957943"/>
              <a:gd name="connsiteX2-13" fmla="*/ 1654629 w 1654629"/>
              <a:gd name="connsiteY2-14" fmla="*/ 903515 h 957943"/>
              <a:gd name="connsiteX3-15" fmla="*/ 1632858 w 1654629"/>
              <a:gd name="connsiteY3-16" fmla="*/ 0 h 957943"/>
              <a:gd name="connsiteX0-17" fmla="*/ 1643743 w 1654629"/>
              <a:gd name="connsiteY0-18" fmla="*/ 0 h 979714"/>
              <a:gd name="connsiteX1-19" fmla="*/ 0 w 1654629"/>
              <a:gd name="connsiteY1-20" fmla="*/ 979714 h 979714"/>
              <a:gd name="connsiteX2-21" fmla="*/ 1654629 w 1654629"/>
              <a:gd name="connsiteY2-22" fmla="*/ 925286 h 979714"/>
              <a:gd name="connsiteX3-23" fmla="*/ 1643743 w 1654629"/>
              <a:gd name="connsiteY3-24" fmla="*/ 0 h 979714"/>
              <a:gd name="connsiteX0-25" fmla="*/ 1630212 w 1654629"/>
              <a:gd name="connsiteY0-26" fmla="*/ 0 h 947057"/>
              <a:gd name="connsiteX1-27" fmla="*/ 0 w 1654629"/>
              <a:gd name="connsiteY1-28" fmla="*/ 947057 h 947057"/>
              <a:gd name="connsiteX2-29" fmla="*/ 1654629 w 1654629"/>
              <a:gd name="connsiteY2-30" fmla="*/ 892629 h 947057"/>
              <a:gd name="connsiteX3-31" fmla="*/ 1630212 w 1654629"/>
              <a:gd name="connsiteY3-32" fmla="*/ 0 h 947057"/>
              <a:gd name="connsiteX0-33" fmla="*/ 1657273 w 1657273"/>
              <a:gd name="connsiteY0-34" fmla="*/ 0 h 968828"/>
              <a:gd name="connsiteX1-35" fmla="*/ 0 w 1657273"/>
              <a:gd name="connsiteY1-36" fmla="*/ 968828 h 968828"/>
              <a:gd name="connsiteX2-37" fmla="*/ 1654629 w 1657273"/>
              <a:gd name="connsiteY2-38" fmla="*/ 914400 h 968828"/>
              <a:gd name="connsiteX3-39" fmla="*/ 1657273 w 1657273"/>
              <a:gd name="connsiteY3-40" fmla="*/ 0 h 968828"/>
              <a:gd name="connsiteX0-41" fmla="*/ 1684334 w 1684334"/>
              <a:gd name="connsiteY0-42" fmla="*/ 0 h 990599"/>
              <a:gd name="connsiteX1-43" fmla="*/ 0 w 1684334"/>
              <a:gd name="connsiteY1-44" fmla="*/ 990599 h 990599"/>
              <a:gd name="connsiteX2-45" fmla="*/ 1654629 w 1684334"/>
              <a:gd name="connsiteY2-46" fmla="*/ 936171 h 990599"/>
              <a:gd name="connsiteX3-47" fmla="*/ 1684334 w 1684334"/>
              <a:gd name="connsiteY3-48" fmla="*/ 0 h 990599"/>
              <a:gd name="connsiteX0-49" fmla="*/ 1589618 w 1654636"/>
              <a:gd name="connsiteY0-50" fmla="*/ 0 h 947056"/>
              <a:gd name="connsiteX1-51" fmla="*/ 0 w 1654636"/>
              <a:gd name="connsiteY1-52" fmla="*/ 947056 h 947056"/>
              <a:gd name="connsiteX2-53" fmla="*/ 1654629 w 1654636"/>
              <a:gd name="connsiteY2-54" fmla="*/ 892628 h 947056"/>
              <a:gd name="connsiteX3-55" fmla="*/ 1589618 w 1654636"/>
              <a:gd name="connsiteY3-56" fmla="*/ 0 h 947056"/>
              <a:gd name="connsiteX0-57" fmla="*/ 1603149 w 1654638"/>
              <a:gd name="connsiteY0-58" fmla="*/ 0 h 979713"/>
              <a:gd name="connsiteX1-59" fmla="*/ 0 w 1654638"/>
              <a:gd name="connsiteY1-60" fmla="*/ 979713 h 979713"/>
              <a:gd name="connsiteX2-61" fmla="*/ 1654629 w 1654638"/>
              <a:gd name="connsiteY2-62" fmla="*/ 925285 h 979713"/>
              <a:gd name="connsiteX3-63" fmla="*/ 1603149 w 1654638"/>
              <a:gd name="connsiteY3-64" fmla="*/ 0 h 979713"/>
              <a:gd name="connsiteX0-65" fmla="*/ 1603149 w 1627589"/>
              <a:gd name="connsiteY0-66" fmla="*/ 0 h 979713"/>
              <a:gd name="connsiteX1-67" fmla="*/ 0 w 1627589"/>
              <a:gd name="connsiteY1-68" fmla="*/ 979713 h 979713"/>
              <a:gd name="connsiteX2-69" fmla="*/ 1627568 w 1627589"/>
              <a:gd name="connsiteY2-70" fmla="*/ 914399 h 979713"/>
              <a:gd name="connsiteX3-71" fmla="*/ 1603149 w 1627589"/>
              <a:gd name="connsiteY3-72" fmla="*/ 0 h 979713"/>
              <a:gd name="connsiteX0-73" fmla="*/ 1603149 w 1606525"/>
              <a:gd name="connsiteY0-74" fmla="*/ 0 h 979713"/>
              <a:gd name="connsiteX1-75" fmla="*/ 0 w 1606525"/>
              <a:gd name="connsiteY1-76" fmla="*/ 979713 h 979713"/>
              <a:gd name="connsiteX2-77" fmla="*/ 1606422 w 1606525"/>
              <a:gd name="connsiteY2-78" fmla="*/ 910146 h 979713"/>
              <a:gd name="connsiteX3-79" fmla="*/ 1603149 w 1606525"/>
              <a:gd name="connsiteY3-80" fmla="*/ 0 h 979713"/>
              <a:gd name="connsiteX0-81" fmla="*/ 1603149 w 1603149"/>
              <a:gd name="connsiteY0-82" fmla="*/ 0 h 979713"/>
              <a:gd name="connsiteX1-83" fmla="*/ 0 w 1603149"/>
              <a:gd name="connsiteY1-84" fmla="*/ 979713 h 979713"/>
              <a:gd name="connsiteX2-85" fmla="*/ 1601135 w 1603149"/>
              <a:gd name="connsiteY2-86" fmla="*/ 914399 h 979713"/>
              <a:gd name="connsiteX3-87" fmla="*/ 1603149 w 1603149"/>
              <a:gd name="connsiteY3-88" fmla="*/ 0 h 979713"/>
              <a:gd name="connsiteX0-89" fmla="*/ 1608435 w 1608435"/>
              <a:gd name="connsiteY0-90" fmla="*/ 0 h 988219"/>
              <a:gd name="connsiteX1-91" fmla="*/ 0 w 1608435"/>
              <a:gd name="connsiteY1-92" fmla="*/ 988219 h 988219"/>
              <a:gd name="connsiteX2-93" fmla="*/ 1601135 w 1608435"/>
              <a:gd name="connsiteY2-94" fmla="*/ 922905 h 988219"/>
              <a:gd name="connsiteX3-95" fmla="*/ 1608435 w 1608435"/>
              <a:gd name="connsiteY3-96" fmla="*/ 0 h 988219"/>
              <a:gd name="connsiteX0-97" fmla="*/ 1591471 w 1601183"/>
              <a:gd name="connsiteY0-98" fmla="*/ 0 h 991631"/>
              <a:gd name="connsiteX1-99" fmla="*/ 0 w 1601183"/>
              <a:gd name="connsiteY1-100" fmla="*/ 991631 h 991631"/>
              <a:gd name="connsiteX2-101" fmla="*/ 1601135 w 1601183"/>
              <a:gd name="connsiteY2-102" fmla="*/ 926317 h 991631"/>
              <a:gd name="connsiteX3-103" fmla="*/ 1591471 w 1601183"/>
              <a:gd name="connsiteY3-104" fmla="*/ 0 h 991631"/>
              <a:gd name="connsiteX0-105" fmla="*/ 1587230 w 1601171"/>
              <a:gd name="connsiteY0-106" fmla="*/ 0 h 991631"/>
              <a:gd name="connsiteX1-107" fmla="*/ 0 w 1601171"/>
              <a:gd name="connsiteY1-108" fmla="*/ 991631 h 991631"/>
              <a:gd name="connsiteX2-109" fmla="*/ 1601135 w 1601171"/>
              <a:gd name="connsiteY2-110" fmla="*/ 926317 h 991631"/>
              <a:gd name="connsiteX3-111" fmla="*/ 1587230 w 1601171"/>
              <a:gd name="connsiteY3-112" fmla="*/ 0 h 991631"/>
              <a:gd name="connsiteX0-113" fmla="*/ 1587230 w 1601170"/>
              <a:gd name="connsiteY0-114" fmla="*/ 0 h 988219"/>
              <a:gd name="connsiteX1-115" fmla="*/ 0 w 1601170"/>
              <a:gd name="connsiteY1-116" fmla="*/ 988219 h 988219"/>
              <a:gd name="connsiteX2-117" fmla="*/ 1601135 w 1601170"/>
              <a:gd name="connsiteY2-118" fmla="*/ 922905 h 988219"/>
              <a:gd name="connsiteX3-119" fmla="*/ 1587230 w 1601170"/>
              <a:gd name="connsiteY3-120" fmla="*/ 0 h 988219"/>
              <a:gd name="connsiteX0-121" fmla="*/ 1587230 w 1601170"/>
              <a:gd name="connsiteY0-122" fmla="*/ 0 h 991631"/>
              <a:gd name="connsiteX1-123" fmla="*/ 0 w 1601170"/>
              <a:gd name="connsiteY1-124" fmla="*/ 991631 h 991631"/>
              <a:gd name="connsiteX2-125" fmla="*/ 1601135 w 1601170"/>
              <a:gd name="connsiteY2-126" fmla="*/ 926317 h 991631"/>
              <a:gd name="connsiteX3-127" fmla="*/ 1587230 w 1601170"/>
              <a:gd name="connsiteY3-128" fmla="*/ 0 h 991631"/>
              <a:gd name="connsiteX0-129" fmla="*/ 1589240 w 1603180"/>
              <a:gd name="connsiteY0-130" fmla="*/ 0 h 949187"/>
              <a:gd name="connsiteX1-131" fmla="*/ 0 w 1603180"/>
              <a:gd name="connsiteY1-132" fmla="*/ 949187 h 949187"/>
              <a:gd name="connsiteX2-133" fmla="*/ 1603145 w 1603180"/>
              <a:gd name="connsiteY2-134" fmla="*/ 926317 h 949187"/>
              <a:gd name="connsiteX3-135" fmla="*/ 1589240 w 1603180"/>
              <a:gd name="connsiteY3-136" fmla="*/ 0 h 949187"/>
              <a:gd name="connsiteX0-137" fmla="*/ 1589240 w 1603180"/>
              <a:gd name="connsiteY0-138" fmla="*/ 0 h 954181"/>
              <a:gd name="connsiteX1-139" fmla="*/ 0 w 1603180"/>
              <a:gd name="connsiteY1-140" fmla="*/ 954181 h 954181"/>
              <a:gd name="connsiteX2-141" fmla="*/ 1603145 w 1603180"/>
              <a:gd name="connsiteY2-142" fmla="*/ 926317 h 954181"/>
              <a:gd name="connsiteX3-143" fmla="*/ 1589240 w 1603180"/>
              <a:gd name="connsiteY3-144" fmla="*/ 0 h 954181"/>
              <a:gd name="connsiteX0-145" fmla="*/ 1591249 w 1605189"/>
              <a:gd name="connsiteY0-146" fmla="*/ 0 h 956677"/>
              <a:gd name="connsiteX1-147" fmla="*/ 0 w 1605189"/>
              <a:gd name="connsiteY1-148" fmla="*/ 956677 h 956677"/>
              <a:gd name="connsiteX2-149" fmla="*/ 1605154 w 1605189"/>
              <a:gd name="connsiteY2-150" fmla="*/ 926317 h 956677"/>
              <a:gd name="connsiteX3-151" fmla="*/ 1591249 w 1605189"/>
              <a:gd name="connsiteY3-152" fmla="*/ 0 h 956677"/>
              <a:gd name="connsiteX0-153" fmla="*/ 1591249 w 1601181"/>
              <a:gd name="connsiteY0-154" fmla="*/ 0 h 956677"/>
              <a:gd name="connsiteX1-155" fmla="*/ 0 w 1601181"/>
              <a:gd name="connsiteY1-156" fmla="*/ 956677 h 956677"/>
              <a:gd name="connsiteX2-157" fmla="*/ 1601134 w 1601181"/>
              <a:gd name="connsiteY2-158" fmla="*/ 892812 h 956677"/>
              <a:gd name="connsiteX3-159" fmla="*/ 1591249 w 1601181"/>
              <a:gd name="connsiteY3-160" fmla="*/ 0 h 956677"/>
              <a:gd name="connsiteX0-161" fmla="*/ 1591249 w 1607194"/>
              <a:gd name="connsiteY0-162" fmla="*/ 0 h 956677"/>
              <a:gd name="connsiteX1-163" fmla="*/ 0 w 1607194"/>
              <a:gd name="connsiteY1-164" fmla="*/ 956677 h 956677"/>
              <a:gd name="connsiteX2-165" fmla="*/ 1607163 w 1607194"/>
              <a:gd name="connsiteY2-166" fmla="*/ 892812 h 956677"/>
              <a:gd name="connsiteX3-167" fmla="*/ 1591249 w 1607194"/>
              <a:gd name="connsiteY3-168" fmla="*/ 0 h 956677"/>
              <a:gd name="connsiteX0-169" fmla="*/ 1591249 w 1603184"/>
              <a:gd name="connsiteY0-170" fmla="*/ 0 h 956677"/>
              <a:gd name="connsiteX1-171" fmla="*/ 0 w 1603184"/>
              <a:gd name="connsiteY1-172" fmla="*/ 956677 h 956677"/>
              <a:gd name="connsiteX2-173" fmla="*/ 1603144 w 1603184"/>
              <a:gd name="connsiteY2-174" fmla="*/ 890420 h 956677"/>
              <a:gd name="connsiteX3-175" fmla="*/ 1591249 w 1603184"/>
              <a:gd name="connsiteY3-176" fmla="*/ 0 h 956677"/>
              <a:gd name="connsiteX0-177" fmla="*/ 1591249 w 1601181"/>
              <a:gd name="connsiteY0-178" fmla="*/ 0 h 956677"/>
              <a:gd name="connsiteX1-179" fmla="*/ 0 w 1601181"/>
              <a:gd name="connsiteY1-180" fmla="*/ 956677 h 956677"/>
              <a:gd name="connsiteX2-181" fmla="*/ 1601134 w 1601181"/>
              <a:gd name="connsiteY2-182" fmla="*/ 890420 h 956677"/>
              <a:gd name="connsiteX3-183" fmla="*/ 1591249 w 1601181"/>
              <a:gd name="connsiteY3-184" fmla="*/ 0 h 956677"/>
              <a:gd name="connsiteX0-185" fmla="*/ 1591249 w 1597184"/>
              <a:gd name="connsiteY0-186" fmla="*/ 0 h 956677"/>
              <a:gd name="connsiteX1-187" fmla="*/ 0 w 1597184"/>
              <a:gd name="connsiteY1-188" fmla="*/ 956677 h 956677"/>
              <a:gd name="connsiteX2-189" fmla="*/ 1597114 w 1597184"/>
              <a:gd name="connsiteY2-190" fmla="*/ 890420 h 956677"/>
              <a:gd name="connsiteX3-191" fmla="*/ 1591249 w 1597184"/>
              <a:gd name="connsiteY3-192" fmla="*/ 0 h 956677"/>
              <a:gd name="connsiteX0-193" fmla="*/ 1593652 w 1597214"/>
              <a:gd name="connsiteY0-194" fmla="*/ 0 h 956677"/>
              <a:gd name="connsiteX1-195" fmla="*/ 0 w 1597214"/>
              <a:gd name="connsiteY1-196" fmla="*/ 956677 h 956677"/>
              <a:gd name="connsiteX2-197" fmla="*/ 1597114 w 1597214"/>
              <a:gd name="connsiteY2-198" fmla="*/ 890420 h 956677"/>
              <a:gd name="connsiteX3-199" fmla="*/ 1593652 w 1597214"/>
              <a:gd name="connsiteY3-200" fmla="*/ 0 h 956677"/>
            </a:gdLst>
            <a:ahLst/>
            <a:cxnLst>
              <a:cxn ang="0">
                <a:pos x="connsiteX0-1" y="connsiteY0-2"/>
              </a:cxn>
              <a:cxn ang="0">
                <a:pos x="connsiteX1-3" y="connsiteY1-4"/>
              </a:cxn>
              <a:cxn ang="0">
                <a:pos x="connsiteX2-5" y="connsiteY2-6"/>
              </a:cxn>
              <a:cxn ang="0">
                <a:pos x="connsiteX3-7" y="connsiteY3-8"/>
              </a:cxn>
            </a:cxnLst>
            <a:rect l="l" t="t" r="r" b="b"/>
            <a:pathLst>
              <a:path w="1597214" h="956677">
                <a:moveTo>
                  <a:pt x="1593652" y="0"/>
                </a:moveTo>
                <a:lnTo>
                  <a:pt x="0" y="956677"/>
                </a:lnTo>
                <a:lnTo>
                  <a:pt x="1597114" y="890420"/>
                </a:lnTo>
                <a:cubicBezTo>
                  <a:pt x="1597995" y="585620"/>
                  <a:pt x="1592771" y="304800"/>
                  <a:pt x="1593652" y="0"/>
                </a:cubicBezTo>
                <a:close/>
              </a:path>
            </a:pathLst>
          </a:custGeom>
          <a:gradFill>
            <a:gsLst>
              <a:gs pos="0">
                <a:schemeClr val="accent2">
                  <a:lumMod val="85000"/>
                </a:schemeClr>
              </a:gs>
              <a:gs pos="100000">
                <a:schemeClr val="accent2"/>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lt1"/>
              </a:solidFill>
              <a:effectLst/>
              <a:uLnTx/>
              <a:uFillTx/>
              <a:latin typeface="+mn-lt"/>
              <a:ea typeface="+mn-ea"/>
              <a:cs typeface="+mn-cs"/>
            </a:endParaRPr>
          </a:p>
        </p:txBody>
      </p:sp>
      <p:sp>
        <p:nvSpPr>
          <p:cNvPr id="10" name="Freeform 60"/>
          <p:cNvSpPr/>
          <p:nvPr/>
        </p:nvSpPr>
        <p:spPr>
          <a:xfrm flipV="1">
            <a:off x="28575" y="2941638"/>
            <a:ext cx="2057400" cy="2132013"/>
          </a:xfrm>
          <a:custGeom>
            <a:avLst/>
            <a:gdLst>
              <a:gd name="connsiteX0" fmla="*/ 1621972 w 1621972"/>
              <a:gd name="connsiteY0" fmla="*/ 0 h 2035628"/>
              <a:gd name="connsiteX1" fmla="*/ 0 w 1621972"/>
              <a:gd name="connsiteY1" fmla="*/ 2035628 h 2035628"/>
              <a:gd name="connsiteX2" fmla="*/ 1621972 w 1621972"/>
              <a:gd name="connsiteY2" fmla="*/ 892628 h 2035628"/>
              <a:gd name="connsiteX3" fmla="*/ 1621972 w 1621972"/>
              <a:gd name="connsiteY3" fmla="*/ 0 h 2035628"/>
              <a:gd name="connsiteX0-1" fmla="*/ 1621972 w 1654629"/>
              <a:gd name="connsiteY0-2" fmla="*/ 0 h 2035628"/>
              <a:gd name="connsiteX1-3" fmla="*/ 0 w 1654629"/>
              <a:gd name="connsiteY1-4" fmla="*/ 2035628 h 2035628"/>
              <a:gd name="connsiteX2-5" fmla="*/ 1654629 w 1654629"/>
              <a:gd name="connsiteY2-6" fmla="*/ 881742 h 2035628"/>
              <a:gd name="connsiteX3-7" fmla="*/ 1621972 w 1654629"/>
              <a:gd name="connsiteY3-8" fmla="*/ 0 h 2035628"/>
              <a:gd name="connsiteX0-9" fmla="*/ 1635503 w 1654629"/>
              <a:gd name="connsiteY0-10" fmla="*/ 0 h 2013857"/>
              <a:gd name="connsiteX1-11" fmla="*/ 0 w 1654629"/>
              <a:gd name="connsiteY1-12" fmla="*/ 2013857 h 2013857"/>
              <a:gd name="connsiteX2-13" fmla="*/ 1654629 w 1654629"/>
              <a:gd name="connsiteY2-14" fmla="*/ 859971 h 2013857"/>
              <a:gd name="connsiteX3-15" fmla="*/ 1635503 w 1654629"/>
              <a:gd name="connsiteY3-16" fmla="*/ 0 h 2013857"/>
              <a:gd name="connsiteX0-17" fmla="*/ 1594911 w 1654629"/>
              <a:gd name="connsiteY0-18" fmla="*/ 0 h 2002971"/>
              <a:gd name="connsiteX1-19" fmla="*/ 0 w 1654629"/>
              <a:gd name="connsiteY1-20" fmla="*/ 2002971 h 2002971"/>
              <a:gd name="connsiteX2-21" fmla="*/ 1654629 w 1654629"/>
              <a:gd name="connsiteY2-22" fmla="*/ 849085 h 2002971"/>
              <a:gd name="connsiteX3-23" fmla="*/ 1594911 w 1654629"/>
              <a:gd name="connsiteY3-24" fmla="*/ 0 h 2002971"/>
              <a:gd name="connsiteX0-25" fmla="*/ 1594911 w 1617624"/>
              <a:gd name="connsiteY0-26" fmla="*/ 0 h 2002971"/>
              <a:gd name="connsiteX1-27" fmla="*/ 0 w 1617624"/>
              <a:gd name="connsiteY1-28" fmla="*/ 2002971 h 2002971"/>
              <a:gd name="connsiteX2-29" fmla="*/ 1617624 w 1617624"/>
              <a:gd name="connsiteY2-30" fmla="*/ 870350 h 2002971"/>
              <a:gd name="connsiteX3-31" fmla="*/ 1594911 w 1617624"/>
              <a:gd name="connsiteY3-32" fmla="*/ 0 h 2002971"/>
              <a:gd name="connsiteX0-33" fmla="*/ 1594911 w 1596478"/>
              <a:gd name="connsiteY0-34" fmla="*/ 0 h 2002971"/>
              <a:gd name="connsiteX1-35" fmla="*/ 0 w 1596478"/>
              <a:gd name="connsiteY1-36" fmla="*/ 2002971 h 2002971"/>
              <a:gd name="connsiteX2-37" fmla="*/ 1596478 w 1596478"/>
              <a:gd name="connsiteY2-38" fmla="*/ 883110 h 2002971"/>
              <a:gd name="connsiteX3-39" fmla="*/ 1594911 w 1596478"/>
              <a:gd name="connsiteY3-40" fmla="*/ 0 h 2002971"/>
              <a:gd name="connsiteX0-41" fmla="*/ 1605483 w 1605502"/>
              <a:gd name="connsiteY0-42" fmla="*/ 0 h 2015730"/>
              <a:gd name="connsiteX1-43" fmla="*/ 0 w 1605502"/>
              <a:gd name="connsiteY1-44" fmla="*/ 2015730 h 2015730"/>
              <a:gd name="connsiteX2-45" fmla="*/ 1596478 w 1605502"/>
              <a:gd name="connsiteY2-46" fmla="*/ 895869 h 2015730"/>
              <a:gd name="connsiteX3-47" fmla="*/ 1605483 w 1605502"/>
              <a:gd name="connsiteY3-48" fmla="*/ 0 h 2015730"/>
              <a:gd name="connsiteX0-49" fmla="*/ 1605483 w 1605502"/>
              <a:gd name="connsiteY0-50" fmla="*/ 0 h 2032742"/>
              <a:gd name="connsiteX1-51" fmla="*/ 0 w 1605502"/>
              <a:gd name="connsiteY1-52" fmla="*/ 2032742 h 2032742"/>
              <a:gd name="connsiteX2-53" fmla="*/ 1596478 w 1605502"/>
              <a:gd name="connsiteY2-54" fmla="*/ 912881 h 2032742"/>
              <a:gd name="connsiteX3-55" fmla="*/ 1605483 w 1605502"/>
              <a:gd name="connsiteY3-56" fmla="*/ 0 h 2032742"/>
              <a:gd name="connsiteX0-57" fmla="*/ 1592760 w 1596478"/>
              <a:gd name="connsiteY0-58" fmla="*/ 0 h 2060037"/>
              <a:gd name="connsiteX1-59" fmla="*/ 0 w 1596478"/>
              <a:gd name="connsiteY1-60" fmla="*/ 2060037 h 2060037"/>
              <a:gd name="connsiteX2-61" fmla="*/ 1596478 w 1596478"/>
              <a:gd name="connsiteY2-62" fmla="*/ 940176 h 2060037"/>
              <a:gd name="connsiteX3-63" fmla="*/ 1592760 w 1596478"/>
              <a:gd name="connsiteY3-64" fmla="*/ 0 h 2060037"/>
              <a:gd name="connsiteX0-65" fmla="*/ 1592760 w 1596478"/>
              <a:gd name="connsiteY0-66" fmla="*/ 0 h 2042978"/>
              <a:gd name="connsiteX1-67" fmla="*/ 0 w 1596478"/>
              <a:gd name="connsiteY1-68" fmla="*/ 2042978 h 2042978"/>
              <a:gd name="connsiteX2-69" fmla="*/ 1596478 w 1596478"/>
              <a:gd name="connsiteY2-70" fmla="*/ 923117 h 2042978"/>
              <a:gd name="connsiteX3-71" fmla="*/ 1592760 w 1596478"/>
              <a:gd name="connsiteY3-72" fmla="*/ 0 h 2042978"/>
              <a:gd name="connsiteX0-73" fmla="*/ 1592760 w 1596478"/>
              <a:gd name="connsiteY0-74" fmla="*/ 0 h 2053214"/>
              <a:gd name="connsiteX1-75" fmla="*/ 0 w 1596478"/>
              <a:gd name="connsiteY1-76" fmla="*/ 2053214 h 2053214"/>
              <a:gd name="connsiteX2-77" fmla="*/ 1596478 w 1596478"/>
              <a:gd name="connsiteY2-78" fmla="*/ 933353 h 2053214"/>
              <a:gd name="connsiteX3-79" fmla="*/ 1592760 w 1596478"/>
              <a:gd name="connsiteY3-80" fmla="*/ 0 h 2053214"/>
              <a:gd name="connsiteX0-81" fmla="*/ 1614004 w 1614014"/>
              <a:gd name="connsiteY0-82" fmla="*/ 0 h 2053214"/>
              <a:gd name="connsiteX1-83" fmla="*/ 0 w 1614014"/>
              <a:gd name="connsiteY1-84" fmla="*/ 2053214 h 2053214"/>
              <a:gd name="connsiteX2-85" fmla="*/ 1596478 w 1614014"/>
              <a:gd name="connsiteY2-86" fmla="*/ 933353 h 2053214"/>
              <a:gd name="connsiteX3-87" fmla="*/ 1614004 w 1614014"/>
              <a:gd name="connsiteY3-88" fmla="*/ 0 h 2053214"/>
              <a:gd name="connsiteX0-89" fmla="*/ 1599936 w 1599946"/>
              <a:gd name="connsiteY0-90" fmla="*/ 0 h 2015763"/>
              <a:gd name="connsiteX1-91" fmla="*/ 0 w 1599946"/>
              <a:gd name="connsiteY1-92" fmla="*/ 2015763 h 2015763"/>
              <a:gd name="connsiteX2-93" fmla="*/ 1582410 w 1599946"/>
              <a:gd name="connsiteY2-94" fmla="*/ 933353 h 2015763"/>
              <a:gd name="connsiteX3-95" fmla="*/ 1599936 w 1599946"/>
              <a:gd name="connsiteY3-96" fmla="*/ 0 h 2015763"/>
              <a:gd name="connsiteX0-97" fmla="*/ 1605965 w 1605975"/>
              <a:gd name="connsiteY0-98" fmla="*/ 0 h 2025750"/>
              <a:gd name="connsiteX1-99" fmla="*/ 0 w 1605975"/>
              <a:gd name="connsiteY1-100" fmla="*/ 2025750 h 2025750"/>
              <a:gd name="connsiteX2-101" fmla="*/ 1588439 w 1605975"/>
              <a:gd name="connsiteY2-102" fmla="*/ 933353 h 2025750"/>
              <a:gd name="connsiteX3-103" fmla="*/ 1605965 w 1605975"/>
              <a:gd name="connsiteY3-104" fmla="*/ 0 h 2025750"/>
              <a:gd name="connsiteX0-105" fmla="*/ 1605965 w 1605975"/>
              <a:gd name="connsiteY0-106" fmla="*/ 0 h 2018259"/>
              <a:gd name="connsiteX1-107" fmla="*/ 0 w 1605975"/>
              <a:gd name="connsiteY1-108" fmla="*/ 2018259 h 2018259"/>
              <a:gd name="connsiteX2-109" fmla="*/ 1588439 w 1605975"/>
              <a:gd name="connsiteY2-110" fmla="*/ 933353 h 2018259"/>
              <a:gd name="connsiteX3-111" fmla="*/ 1605965 w 1605975"/>
              <a:gd name="connsiteY3-112" fmla="*/ 0 h 2018259"/>
              <a:gd name="connsiteX0-113" fmla="*/ 1605965 w 1608648"/>
              <a:gd name="connsiteY0-114" fmla="*/ 0 h 2018259"/>
              <a:gd name="connsiteX1-115" fmla="*/ 0 w 1608648"/>
              <a:gd name="connsiteY1-116" fmla="*/ 2018259 h 2018259"/>
              <a:gd name="connsiteX2-117" fmla="*/ 1608648 w 1608648"/>
              <a:gd name="connsiteY2-118" fmla="*/ 896780 h 2018259"/>
              <a:gd name="connsiteX3-119" fmla="*/ 1605965 w 1608648"/>
              <a:gd name="connsiteY3-120" fmla="*/ 0 h 2018259"/>
              <a:gd name="connsiteX0-121" fmla="*/ 1605965 w 1614711"/>
              <a:gd name="connsiteY0-122" fmla="*/ 0 h 2018259"/>
              <a:gd name="connsiteX1-123" fmla="*/ 0 w 1614711"/>
              <a:gd name="connsiteY1-124" fmla="*/ 2018259 h 2018259"/>
              <a:gd name="connsiteX2-125" fmla="*/ 1614711 w 1614711"/>
              <a:gd name="connsiteY2-126" fmla="*/ 908971 h 2018259"/>
              <a:gd name="connsiteX3-127" fmla="*/ 1605965 w 1614711"/>
              <a:gd name="connsiteY3-128" fmla="*/ 0 h 2018259"/>
            </a:gdLst>
            <a:ahLst/>
            <a:cxnLst>
              <a:cxn ang="0">
                <a:pos x="connsiteX0-1" y="connsiteY0-2"/>
              </a:cxn>
              <a:cxn ang="0">
                <a:pos x="connsiteX1-3" y="connsiteY1-4"/>
              </a:cxn>
              <a:cxn ang="0">
                <a:pos x="connsiteX2-5" y="connsiteY2-6"/>
              </a:cxn>
              <a:cxn ang="0">
                <a:pos x="connsiteX3-7" y="connsiteY3-8"/>
              </a:cxn>
            </a:cxnLst>
            <a:rect l="l" t="t" r="r" b="b"/>
            <a:pathLst>
              <a:path w="1614711" h="2018259">
                <a:moveTo>
                  <a:pt x="1605965" y="0"/>
                </a:moveTo>
                <a:lnTo>
                  <a:pt x="0" y="2018259"/>
                </a:lnTo>
                <a:lnTo>
                  <a:pt x="1614711" y="908971"/>
                </a:lnTo>
                <a:cubicBezTo>
                  <a:pt x="1614189" y="614601"/>
                  <a:pt x="1606487" y="294370"/>
                  <a:pt x="1605965" y="0"/>
                </a:cubicBezTo>
                <a:close/>
              </a:path>
            </a:pathLst>
          </a:custGeom>
          <a:gradFill>
            <a:gsLst>
              <a:gs pos="0">
                <a:schemeClr val="accent1">
                  <a:lumMod val="85000"/>
                </a:schemeClr>
              </a:gs>
              <a:gs pos="100000">
                <a:schemeClr val="accent1"/>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lt1"/>
              </a:solidFill>
              <a:effectLst/>
              <a:uLnTx/>
              <a:uFillTx/>
              <a:latin typeface="+mn-lt"/>
              <a:ea typeface="+mn-ea"/>
              <a:cs typeface="+mn-cs"/>
            </a:endParaRPr>
          </a:p>
        </p:txBody>
      </p:sp>
      <p:sp>
        <p:nvSpPr>
          <p:cNvPr id="126996" name="Rectangles 126995"/>
          <p:cNvSpPr/>
          <p:nvPr/>
        </p:nvSpPr>
        <p:spPr>
          <a:xfrm>
            <a:off x="3295650" y="879475"/>
            <a:ext cx="5295900" cy="701675"/>
          </a:xfrm>
          <a:prstGeom prst="rect">
            <a:avLst/>
          </a:prstGeom>
          <a:noFill/>
          <a:ln w="9525">
            <a:noFill/>
          </a:ln>
        </p:spPr>
        <p:txBody>
          <a:bodyPr anchor="ctr" anchorCtr="0">
            <a:spAutoFit/>
          </a:bodyPr>
          <a:p>
            <a:pPr algn="justLow"/>
            <a:r>
              <a:rPr lang="vi-VN" altLang="en-US" sz="2000" dirty="0">
                <a:latin typeface="Arial" panose="020B0604020202020204" pitchFamily="34" charset="0"/>
              </a:rPr>
              <a:t>+ Đăng kí và tham gia thực hiện nghĩa vụ quân sự khi đến tuổi theo quy định. </a:t>
            </a:r>
            <a:endParaRPr lang="vi-VN" altLang="en-US" sz="2000" dirty="0">
              <a:latin typeface="Arial" panose="020B0604020202020204" pitchFamily="34" charset="0"/>
            </a:endParaRPr>
          </a:p>
        </p:txBody>
      </p:sp>
      <p:sp>
        <p:nvSpPr>
          <p:cNvPr id="126997" name="Rectangles 126996"/>
          <p:cNvSpPr/>
          <p:nvPr/>
        </p:nvSpPr>
        <p:spPr>
          <a:xfrm>
            <a:off x="3295650" y="2068513"/>
            <a:ext cx="5627688" cy="701675"/>
          </a:xfrm>
          <a:prstGeom prst="rect">
            <a:avLst/>
          </a:prstGeom>
          <a:noFill/>
          <a:ln w="9525">
            <a:noFill/>
          </a:ln>
        </p:spPr>
        <p:txBody>
          <a:bodyPr anchor="ctr" anchorCtr="0">
            <a:spAutoFit/>
          </a:bodyPr>
          <a:p>
            <a:pPr algn="justLow"/>
            <a:r>
              <a:rPr lang="vi-VN" altLang="en-US" sz="2000" dirty="0">
                <a:latin typeface="Arial" panose="020B0604020202020204" pitchFamily="34" charset="0"/>
              </a:rPr>
              <a:t>+ Thực hiện tốt nghĩa vụ đóng thuế, nghĩa vụ bảo vệ môi trường,… </a:t>
            </a:r>
            <a:endParaRPr lang="vi-VN" altLang="en-US" sz="2000" dirty="0">
              <a:latin typeface="Arial" panose="020B0604020202020204" pitchFamily="34" charset="0"/>
            </a:endParaRPr>
          </a:p>
        </p:txBody>
      </p:sp>
      <p:sp>
        <p:nvSpPr>
          <p:cNvPr id="126998" name="Rectangles 126997"/>
          <p:cNvSpPr/>
          <p:nvPr/>
        </p:nvSpPr>
        <p:spPr>
          <a:xfrm>
            <a:off x="3516313" y="3044825"/>
            <a:ext cx="5627687" cy="1006475"/>
          </a:xfrm>
          <a:prstGeom prst="rect">
            <a:avLst/>
          </a:prstGeom>
          <a:noFill/>
          <a:ln w="9525">
            <a:noFill/>
          </a:ln>
        </p:spPr>
        <p:txBody>
          <a:bodyPr anchor="ctr" anchorCtr="0">
            <a:spAutoFit/>
          </a:bodyPr>
          <a:p>
            <a:pPr algn="justLow"/>
            <a:r>
              <a:rPr lang="vi-VN" altLang="en-US" sz="2000" dirty="0">
                <a:latin typeface="Arial" panose="020B0604020202020204" pitchFamily="34" charset="0"/>
              </a:rPr>
              <a:t>+ Tham gia bầu cử Đại biểu Quốc hội và hội đồng nhân dân theo đúng quy định của pháp luật. </a:t>
            </a:r>
            <a:endParaRPr lang="vi-VN" altLang="en-US" sz="2000" dirty="0">
              <a:latin typeface="Arial" panose="020B0604020202020204" pitchFamily="34" charset="0"/>
            </a:endParaRPr>
          </a:p>
        </p:txBody>
      </p:sp>
      <p:sp>
        <p:nvSpPr>
          <p:cNvPr id="126999" name="Rectangles 126998"/>
          <p:cNvSpPr/>
          <p:nvPr/>
        </p:nvSpPr>
        <p:spPr>
          <a:xfrm>
            <a:off x="3516313" y="4244975"/>
            <a:ext cx="5407025" cy="701675"/>
          </a:xfrm>
          <a:prstGeom prst="rect">
            <a:avLst/>
          </a:prstGeom>
          <a:noFill/>
          <a:ln w="9525">
            <a:noFill/>
          </a:ln>
        </p:spPr>
        <p:txBody>
          <a:bodyPr anchor="ctr" anchorCtr="0">
            <a:spAutoFit/>
          </a:bodyPr>
          <a:p>
            <a:pPr algn="justLow"/>
            <a:r>
              <a:rPr lang="vi-VN" altLang="en-US" sz="2000" dirty="0">
                <a:latin typeface="Arial" panose="020B0604020202020204" pitchFamily="34" charset="0"/>
              </a:rPr>
              <a:t>+ Sống và làm việc theo Hiến pháp và pháp luật. </a:t>
            </a:r>
            <a:endParaRPr lang="vi-VN" altLang="en-US" sz="2000"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6978"/>
                                        </p:tgtEl>
                                        <p:attrNameLst>
                                          <p:attrName>style.visibility</p:attrName>
                                        </p:attrNameLst>
                                      </p:cBhvr>
                                      <p:to>
                                        <p:strVal val="visible"/>
                                      </p:to>
                                    </p:set>
                                    <p:animEffect transition="in" filter="blinds(horizontal)">
                                      <p:cBhvr>
                                        <p:cTn id="7" dur="500"/>
                                        <p:tgtEl>
                                          <p:spTgt spid="126978"/>
                                        </p:tgtEl>
                                      </p:cBhvr>
                                    </p:animEffect>
                                  </p:childTnLst>
                                </p:cTn>
                              </p:par>
                              <p:par>
                                <p:cTn id="8" presetID="3" presetClass="entr" presetSubtype="10" fill="hold" nodeType="withEffect">
                                  <p:stCondLst>
                                    <p:cond delay="0"/>
                                  </p:stCondLst>
                                  <p:childTnLst>
                                    <p:set>
                                      <p:cBhvr>
                                        <p:cTn id="9" dur="1" fill="hold">
                                          <p:stCondLst>
                                            <p:cond delay="0"/>
                                          </p:stCondLst>
                                        </p:cTn>
                                        <p:tgtEl>
                                          <p:spTgt spid="126979"/>
                                        </p:tgtEl>
                                        <p:attrNameLst>
                                          <p:attrName>style.visibility</p:attrName>
                                        </p:attrNameLst>
                                      </p:cBhvr>
                                      <p:to>
                                        <p:strVal val="visible"/>
                                      </p:to>
                                    </p:set>
                                    <p:animEffect transition="in" filter="blinds(horizontal)">
                                      <p:cBhvr>
                                        <p:cTn id="10" dur="500"/>
                                        <p:tgtEl>
                                          <p:spTgt spid="12697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par>
                                <p:cTn id="16" presetID="3" presetClass="entr" presetSubtype="1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linds(horizont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26996">
                                            <p:txEl>
                                              <p:charRg st="0" end="78"/>
                                            </p:txEl>
                                          </p:spTgt>
                                        </p:tgtEl>
                                        <p:attrNameLst>
                                          <p:attrName>style.visibility</p:attrName>
                                        </p:attrNameLst>
                                      </p:cBhvr>
                                      <p:to>
                                        <p:strVal val="visible"/>
                                      </p:to>
                                    </p:set>
                                    <p:animEffect transition="in" filter="blinds(horizontal)">
                                      <p:cBhvr>
                                        <p:cTn id="23" dur="500"/>
                                        <p:tgtEl>
                                          <p:spTgt spid="126996">
                                            <p:txEl>
                                              <p:charRg st="0" end="78"/>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linds(horizontal)">
                                      <p:cBhvr>
                                        <p:cTn id="28" dur="500"/>
                                        <p:tgtEl>
                                          <p:spTgt spid="7"/>
                                        </p:tgtEl>
                                      </p:cBhvr>
                                    </p:animEffect>
                                  </p:childTnLst>
                                </p:cTn>
                              </p:par>
                              <p:par>
                                <p:cTn id="29" presetID="3" presetClass="entr" presetSubtype="1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blinds(horizontal)">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126997"/>
                                        </p:tgtEl>
                                        <p:attrNameLst>
                                          <p:attrName>style.visibility</p:attrName>
                                        </p:attrNameLst>
                                      </p:cBhvr>
                                      <p:to>
                                        <p:strVal val="visible"/>
                                      </p:to>
                                    </p:set>
                                    <p:animEffect transition="in" filter="blinds(horizontal)">
                                      <p:cBhvr>
                                        <p:cTn id="36" dur="500"/>
                                        <p:tgtEl>
                                          <p:spTgt spid="126997"/>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blinds(horizontal)">
                                      <p:cBhvr>
                                        <p:cTn id="41" dur="500"/>
                                        <p:tgtEl>
                                          <p:spTgt spid="9"/>
                                        </p:tgtEl>
                                      </p:cBhvr>
                                    </p:animEffect>
                                  </p:childTnLst>
                                </p:cTn>
                              </p:par>
                              <p:par>
                                <p:cTn id="42" presetID="3" presetClass="entr" presetSubtype="10" fill="hold" nodeType="with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blinds(horizontal)">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126998"/>
                                        </p:tgtEl>
                                        <p:attrNameLst>
                                          <p:attrName>style.visibility</p:attrName>
                                        </p:attrNameLst>
                                      </p:cBhvr>
                                      <p:to>
                                        <p:strVal val="visible"/>
                                      </p:to>
                                    </p:set>
                                    <p:animEffect transition="in" filter="blinds(horizontal)">
                                      <p:cBhvr>
                                        <p:cTn id="49" dur="500"/>
                                        <p:tgtEl>
                                          <p:spTgt spid="126998"/>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blinds(horizontal)">
                                      <p:cBhvr>
                                        <p:cTn id="54" dur="500"/>
                                        <p:tgtEl>
                                          <p:spTgt spid="10"/>
                                        </p:tgtEl>
                                      </p:cBhvr>
                                    </p:animEffect>
                                  </p:childTnLst>
                                </p:cTn>
                              </p:par>
                              <p:par>
                                <p:cTn id="55" presetID="3" presetClass="entr" presetSubtype="10" fill="hold" nodeType="with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blinds(horizontal)">
                                      <p:cBhvr>
                                        <p:cTn id="57" dur="500"/>
                                        <p:tgtEl>
                                          <p:spTgt spid="6"/>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26999"/>
                                        </p:tgtEl>
                                        <p:attrNameLst>
                                          <p:attrName>style.visibility</p:attrName>
                                        </p:attrNameLst>
                                      </p:cBhvr>
                                      <p:to>
                                        <p:strVal val="visible"/>
                                      </p:to>
                                    </p:set>
                                    <p:animEffect transition="in" filter="blinds(horizontal)">
                                      <p:cBhvr>
                                        <p:cTn id="62" dur="500"/>
                                        <p:tgtEl>
                                          <p:spTgt spid="1269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8" grpId="0" animBg="1"/>
      <p:bldP spid="126997" grpId="0"/>
      <p:bldP spid="126998" grpId="0"/>
      <p:bldP spid="12699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 name="菱形 28"/>
          <p:cNvSpPr/>
          <p:nvPr/>
        </p:nvSpPr>
        <p:spPr>
          <a:xfrm>
            <a:off x="104775" y="0"/>
            <a:ext cx="919163" cy="920750"/>
          </a:xfrm>
          <a:prstGeom prst="diamond">
            <a:avLst/>
          </a:prstGeom>
          <a:solidFill>
            <a:srgbClr val="86AB47"/>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sym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14400" lvl="2"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371600" lvl="3"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828800" lvl="4"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ctr">
              <a:buClrTx/>
              <a:buFontTx/>
            </a:pPr>
            <a:r>
              <a:rPr lang="en-US" altLang="zh-CN" sz="2400" b="1">
                <a:solidFill>
                  <a:srgbClr val="FFFFFF"/>
                </a:solidFill>
                <a:latin typeface="Microsoft YaHei" pitchFamily="34" charset="-122"/>
                <a:ea typeface="Microsoft YaHei" pitchFamily="34" charset="-122"/>
                <a:sym typeface="+mn-ea"/>
              </a:rPr>
              <a:t>4</a:t>
            </a:r>
            <a:endParaRPr lang="en-US" altLang="zh-CN" sz="2400" b="1">
              <a:solidFill>
                <a:srgbClr val="FFFFFF"/>
              </a:solidFill>
              <a:latin typeface="Microsoft YaHei" pitchFamily="34" charset="-122"/>
              <a:ea typeface="Microsoft YaHei" pitchFamily="34" charset="-122"/>
              <a:sym typeface="+mn-ea"/>
            </a:endParaRPr>
          </a:p>
        </p:txBody>
      </p:sp>
      <p:sp>
        <p:nvSpPr>
          <p:cNvPr id="118787" name="Rectangles 118786"/>
          <p:cNvSpPr/>
          <p:nvPr/>
        </p:nvSpPr>
        <p:spPr>
          <a:xfrm>
            <a:off x="1147763" y="144463"/>
            <a:ext cx="2214562" cy="549275"/>
          </a:xfrm>
          <a:prstGeom prst="rect">
            <a:avLst/>
          </a:prstGeom>
          <a:noFill/>
          <a:ln w="9525">
            <a:noFill/>
          </a:ln>
        </p:spPr>
        <p:txBody>
          <a:bodyPr wrap="none" anchor="t" anchorCtr="0">
            <a:spAutoFit/>
          </a:bodyPr>
          <a:p>
            <a:pPr>
              <a:buClrTx/>
              <a:buFontTx/>
            </a:pPr>
            <a:r>
              <a:rPr lang="en-US" altLang="x-none" sz="3000" b="1">
                <a:solidFill>
                  <a:srgbClr val="FF0000"/>
                </a:solidFill>
                <a:latin typeface="Arial" panose="020B0604020202020204" pitchFamily="34" charset="0"/>
              </a:rPr>
              <a:t>VẬN DỤNG</a:t>
            </a:r>
            <a:endParaRPr lang="vi-VN" altLang="en-US" sz="3000" b="1" dirty="0">
              <a:solidFill>
                <a:srgbClr val="FF0000"/>
              </a:solidFill>
              <a:latin typeface="Arial" panose="020B0604020202020204" pitchFamily="34" charset="0"/>
            </a:endParaRPr>
          </a:p>
        </p:txBody>
      </p:sp>
      <p:sp>
        <p:nvSpPr>
          <p:cNvPr id="118788" name="Rectangles 118787"/>
          <p:cNvSpPr/>
          <p:nvPr/>
        </p:nvSpPr>
        <p:spPr>
          <a:xfrm>
            <a:off x="228600" y="1339850"/>
            <a:ext cx="2295525" cy="2844800"/>
          </a:xfrm>
          <a:prstGeom prst="rect">
            <a:avLst/>
          </a:prstGeom>
          <a:noFill/>
          <a:ln w="9525" cap="flat" cmpd="sng">
            <a:solidFill>
              <a:srgbClr val="FF0000"/>
            </a:solidFill>
            <a:prstDash val="solid"/>
            <a:miter/>
            <a:headEnd type="none" w="med" len="med"/>
            <a:tailEnd type="none" w="med" len="med"/>
          </a:ln>
        </p:spPr>
        <p:txBody>
          <a:bodyPr anchor="ctr" anchorCtr="0">
            <a:spAutoFit/>
          </a:bodyPr>
          <a:p>
            <a:pPr>
              <a:buClrTx/>
              <a:buFontTx/>
            </a:pPr>
            <a:r>
              <a:rPr lang="vi-VN" altLang="en-US" sz="2000" dirty="0">
                <a:latin typeface="Arial" panose="020B0604020202020204" pitchFamily="34" charset="0"/>
              </a:rPr>
              <a:t>Em hãy cùng các bạn trong nhóm xây dựng một kế hoạch tuyên truyền về quyền bình đẳng của công dân trước pháp luật theo gợi ý: </a:t>
            </a:r>
            <a:endParaRPr lang="vi-VN" altLang="en-US" sz="2000" dirty="0">
              <a:latin typeface="Arial" panose="020B0604020202020204" pitchFamily="34" charset="0"/>
            </a:endParaRPr>
          </a:p>
        </p:txBody>
      </p:sp>
      <p:pic>
        <p:nvPicPr>
          <p:cNvPr id="118790" name="Picture 118789" descr="Em hãy cùng các bạn trong nhóm xây dựng một kế hoạch tuyên truyền"/>
          <p:cNvPicPr>
            <a:picLocks noChangeAspect="1"/>
          </p:cNvPicPr>
          <p:nvPr/>
        </p:nvPicPr>
        <p:blipFill>
          <a:blip r:embed="rId1"/>
          <a:stretch>
            <a:fillRect/>
          </a:stretch>
        </p:blipFill>
        <p:spPr>
          <a:xfrm>
            <a:off x="2681288" y="693738"/>
            <a:ext cx="6272212" cy="4427537"/>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linds(horizontal)">
                                      <p:cBhvr>
                                        <p:cTn id="7" dur="500"/>
                                        <p:tgtEl>
                                          <p:spTgt spid="2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8787"/>
                                        </p:tgtEl>
                                        <p:attrNameLst>
                                          <p:attrName>style.visibility</p:attrName>
                                        </p:attrNameLst>
                                      </p:cBhvr>
                                      <p:to>
                                        <p:strVal val="visible"/>
                                      </p:to>
                                    </p:set>
                                    <p:animEffect transition="in" filter="blinds(horizontal)">
                                      <p:cBhvr>
                                        <p:cTn id="10" dur="500"/>
                                        <p:tgtEl>
                                          <p:spTgt spid="11878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18788"/>
                                        </p:tgtEl>
                                        <p:attrNameLst>
                                          <p:attrName>style.visibility</p:attrName>
                                        </p:attrNameLst>
                                      </p:cBhvr>
                                      <p:to>
                                        <p:strVal val="visible"/>
                                      </p:to>
                                    </p:set>
                                    <p:animEffect transition="in" filter="blinds(horizontal)">
                                      <p:cBhvr>
                                        <p:cTn id="15" dur="500"/>
                                        <p:tgtEl>
                                          <p:spTgt spid="118788"/>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18790"/>
                                        </p:tgtEl>
                                        <p:attrNameLst>
                                          <p:attrName>style.visibility</p:attrName>
                                        </p:attrNameLst>
                                      </p:cBhvr>
                                      <p:to>
                                        <p:strVal val="visible"/>
                                      </p:to>
                                    </p:set>
                                    <p:animEffect transition="in" filter="blinds(horizontal)">
                                      <p:cBhvr>
                                        <p:cTn id="20" dur="500"/>
                                        <p:tgtEl>
                                          <p:spTgt spid="1187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18787" grpId="0"/>
      <p:bldP spid="11878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5779" name="Picture 75778" descr="Gương mẫu tôn trọng luật lệ"/>
          <p:cNvPicPr>
            <a:picLocks noChangeAspect="1"/>
          </p:cNvPicPr>
          <p:nvPr/>
        </p:nvPicPr>
        <p:blipFill>
          <a:blip r:embed="rId1"/>
          <a:stretch>
            <a:fillRect/>
          </a:stretch>
        </p:blipFill>
        <p:spPr>
          <a:xfrm>
            <a:off x="330200" y="1346200"/>
            <a:ext cx="3810000" cy="2857500"/>
          </a:xfrm>
          <a:prstGeom prst="rect">
            <a:avLst/>
          </a:prstGeom>
          <a:noFill/>
          <a:ln w="9525">
            <a:noFill/>
          </a:ln>
        </p:spPr>
      </p:pic>
      <p:sp>
        <p:nvSpPr>
          <p:cNvPr id="75780" name="Rectangles 75779"/>
          <p:cNvSpPr/>
          <p:nvPr/>
        </p:nvSpPr>
        <p:spPr>
          <a:xfrm>
            <a:off x="330200" y="303213"/>
            <a:ext cx="8636000" cy="701675"/>
          </a:xfrm>
          <a:prstGeom prst="rect">
            <a:avLst/>
          </a:prstGeom>
          <a:noFill/>
          <a:ln w="9525">
            <a:noFill/>
          </a:ln>
        </p:spPr>
        <p:txBody>
          <a:bodyPr>
            <a:spAutoFit/>
          </a:bodyPr>
          <a:p>
            <a:r>
              <a:rPr lang="vi-VN" altLang="en-US" sz="2000" dirty="0">
                <a:latin typeface="Arial" panose="020B0604020202020204" pitchFamily="34" charset="0"/>
              </a:rPr>
              <a:t>Ý nghĩa câu nói của Bác Hồ “Không được bắt luật pháp dành quyền ưu tiên riêng cho mình?”. </a:t>
            </a:r>
            <a:endParaRPr lang="vi-VN" altLang="en-US" sz="2000" dirty="0">
              <a:latin typeface="Arial" panose="020B0604020202020204" pitchFamily="34" charset="0"/>
            </a:endParaRPr>
          </a:p>
        </p:txBody>
      </p:sp>
      <p:sp>
        <p:nvSpPr>
          <p:cNvPr id="75781" name="Rectangles 75780"/>
          <p:cNvSpPr/>
          <p:nvPr/>
        </p:nvSpPr>
        <p:spPr>
          <a:xfrm>
            <a:off x="4610100" y="1489075"/>
            <a:ext cx="3668713" cy="2378075"/>
          </a:xfrm>
          <a:prstGeom prst="rect">
            <a:avLst/>
          </a:prstGeom>
          <a:noFill/>
          <a:ln w="9525">
            <a:noFill/>
          </a:ln>
        </p:spPr>
        <p:txBody>
          <a:bodyPr anchor="ctr" anchorCtr="0">
            <a:spAutoFit/>
          </a:bodyPr>
          <a:p>
            <a:pPr algn="justLow"/>
            <a:r>
              <a:rPr lang="vi-VN" altLang="en-US" sz="2500" dirty="0">
                <a:solidFill>
                  <a:srgbClr val="0000CC"/>
                </a:solidFill>
                <a:latin typeface="Arial" panose="020B0604020202020204" pitchFamily="34" charset="0"/>
              </a:rPr>
              <a:t>Mọi công dân đều bình đẳng trước pháp luật. Công dân dù ở bất kỳ địa vị xã hội nào cũng phải nghiêm chỉnh chấp hành pháp luật</a:t>
            </a:r>
            <a:endParaRPr lang="vi-VN" altLang="en-US" sz="2500" dirty="0">
              <a:solidFill>
                <a:srgbClr val="0000CC"/>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5780"/>
                                        </p:tgtEl>
                                        <p:attrNameLst>
                                          <p:attrName>style.visibility</p:attrName>
                                        </p:attrNameLst>
                                      </p:cBhvr>
                                      <p:to>
                                        <p:strVal val="visible"/>
                                      </p:to>
                                    </p:set>
                                    <p:animEffect transition="in" filter="blinds(horizontal)">
                                      <p:cBhvr>
                                        <p:cTn id="7" dur="500"/>
                                        <p:tgtEl>
                                          <p:spTgt spid="7578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5779"/>
                                        </p:tgtEl>
                                        <p:attrNameLst>
                                          <p:attrName>style.visibility</p:attrName>
                                        </p:attrNameLst>
                                      </p:cBhvr>
                                      <p:to>
                                        <p:strVal val="visible"/>
                                      </p:to>
                                    </p:set>
                                    <p:animEffect transition="in" filter="blinds(horizontal)">
                                      <p:cBhvr>
                                        <p:cTn id="12" dur="500"/>
                                        <p:tgtEl>
                                          <p:spTgt spid="7577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5781"/>
                                        </p:tgtEl>
                                        <p:attrNameLst>
                                          <p:attrName>style.visibility</p:attrName>
                                        </p:attrNameLst>
                                      </p:cBhvr>
                                      <p:to>
                                        <p:strVal val="visible"/>
                                      </p:to>
                                    </p:set>
                                    <p:animEffect transition="in" filter="blinds(horizontal)">
                                      <p:cBhvr>
                                        <p:cTn id="17" dur="500"/>
                                        <p:tgtEl>
                                          <p:spTgt spid="757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0" grpId="0"/>
      <p:bldP spid="7578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 name="菱形 28"/>
          <p:cNvSpPr/>
          <p:nvPr/>
        </p:nvSpPr>
        <p:spPr>
          <a:xfrm>
            <a:off x="0" y="0"/>
            <a:ext cx="919163" cy="920750"/>
          </a:xfrm>
          <a:prstGeom prst="diamond">
            <a:avLst/>
          </a:prstGeom>
          <a:solidFill>
            <a:srgbClr val="86AB47"/>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a:ln>
                  <a:noFill/>
                </a:ln>
                <a:solidFill>
                  <a:schemeClr val="lt1"/>
                </a:solidFill>
                <a:effectLst/>
                <a:uLnTx/>
                <a:uFillTx/>
                <a:latin typeface="Microsoft YaHei" pitchFamily="34" charset="-122"/>
                <a:ea typeface="Microsoft YaHei" pitchFamily="34" charset="-122"/>
                <a:cs typeface="+mn-cs"/>
                <a:sym typeface="+mn-ea"/>
              </a:rPr>
              <a:t>2</a:t>
            </a:r>
            <a:endParaRPr kumimoji="0" lang="en-US" altLang="zh-CN" sz="2400" b="1" i="0" u="none" strike="noStrike" kern="1200" cap="none" spc="0" normalizeH="0" baseline="0" noProof="0">
              <a:ln>
                <a:noFill/>
              </a:ln>
              <a:solidFill>
                <a:schemeClr val="lt1"/>
              </a:solidFill>
              <a:effectLst/>
              <a:uLnTx/>
              <a:uFillTx/>
              <a:latin typeface="Microsoft YaHei" pitchFamily="34" charset="-122"/>
              <a:ea typeface="Microsoft YaHei" pitchFamily="34" charset="-122"/>
              <a:cs typeface="+mn-cs"/>
              <a:sym typeface="+mn-ea"/>
            </a:endParaRPr>
          </a:p>
        </p:txBody>
      </p:sp>
      <p:sp>
        <p:nvSpPr>
          <p:cNvPr id="74755" name="Rectangles 74754"/>
          <p:cNvSpPr/>
          <p:nvPr/>
        </p:nvSpPr>
        <p:spPr>
          <a:xfrm>
            <a:off x="919480" y="60960"/>
            <a:ext cx="4782185" cy="76200"/>
          </a:xfrm>
          <a:prstGeom prst="rect">
            <a:avLst/>
          </a:prstGeom>
          <a:noFill/>
          <a:ln w="9525">
            <a:noFill/>
          </a:ln>
        </p:spPr>
        <p:txBody>
          <a:bodyPr wrap="none" anchor="t" anchorCtr="0">
            <a:noAutofit/>
          </a:bodyPr>
          <a:p>
            <a:pPr fontAlgn="t">
              <a:buClrTx/>
              <a:buFontTx/>
            </a:pPr>
            <a:r>
              <a:rPr lang="en-US" altLang="vi-VN" sz="2400" b="1" dirty="0">
                <a:solidFill>
                  <a:srgbClr val="FF0000"/>
                </a:solidFill>
                <a:latin typeface="Times New Roman" panose="02020603050405020304" pitchFamily="18" charset="0"/>
                <a:cs typeface="Times New Roman" panose="02020603050405020304" pitchFamily="18" charset="0"/>
              </a:rPr>
              <a:t>HÌNH THÀNH KIÊN THỨC </a:t>
            </a:r>
            <a:r>
              <a:rPr lang="en-US" altLang="vi-VN" sz="3000" b="1" dirty="0">
                <a:solidFill>
                  <a:srgbClr val="FF0000"/>
                </a:solidFill>
                <a:latin typeface="Arial" panose="020B0604020202020204" pitchFamily="34" charset="0"/>
              </a:rPr>
              <a:t>MỚI</a:t>
            </a:r>
            <a:endParaRPr lang="en-US" altLang="vi-VN" sz="3000" b="1" dirty="0">
              <a:solidFill>
                <a:srgbClr val="FF0000"/>
              </a:solidFill>
              <a:latin typeface="Arial" panose="020B0604020202020204" pitchFamily="34" charset="0"/>
            </a:endParaRPr>
          </a:p>
        </p:txBody>
      </p:sp>
      <p:pic>
        <p:nvPicPr>
          <p:cNvPr id="74758" name="Picture 74757" descr="Hiến pháp nước Cộng hòa xã hội chủ nghĩa Việt Nam – Wikipedia tiếng Việt"/>
          <p:cNvPicPr>
            <a:picLocks noChangeAspect="1"/>
          </p:cNvPicPr>
          <p:nvPr/>
        </p:nvPicPr>
        <p:blipFill>
          <a:blip r:embed="rId1"/>
          <a:stretch>
            <a:fillRect/>
          </a:stretch>
        </p:blipFill>
        <p:spPr>
          <a:xfrm>
            <a:off x="177800" y="1152525"/>
            <a:ext cx="2513013" cy="3635375"/>
          </a:xfrm>
          <a:prstGeom prst="rect">
            <a:avLst/>
          </a:prstGeom>
          <a:noFill/>
          <a:ln w="9525">
            <a:noFill/>
          </a:ln>
        </p:spPr>
      </p:pic>
      <p:sp>
        <p:nvSpPr>
          <p:cNvPr id="74760" name="Rectangles 74759"/>
          <p:cNvSpPr/>
          <p:nvPr/>
        </p:nvSpPr>
        <p:spPr>
          <a:xfrm>
            <a:off x="3021013" y="1131888"/>
            <a:ext cx="5907087" cy="3629025"/>
          </a:xfrm>
          <a:prstGeom prst="rect">
            <a:avLst/>
          </a:prstGeom>
          <a:noFill/>
          <a:ln w="9525" cap="flat" cmpd="sng">
            <a:solidFill>
              <a:srgbClr val="FF0000"/>
            </a:solidFill>
            <a:prstDash val="solid"/>
            <a:miter/>
            <a:headEnd type="none" w="med" len="med"/>
            <a:tailEnd type="none" w="med" len="med"/>
          </a:ln>
        </p:spPr>
        <p:txBody>
          <a:bodyPr anchor="ctr" anchorCtr="0">
            <a:spAutoFit/>
          </a:bodyPr>
          <a:p>
            <a:r>
              <a:rPr lang="vi-VN" altLang="en-US" sz="2100" dirty="0">
                <a:latin typeface="Arial" panose="020B0604020202020204" pitchFamily="34" charset="0"/>
              </a:rPr>
              <a:t>Hiến pháp năm 2013 </a:t>
            </a:r>
            <a:endParaRPr lang="vi-VN" altLang="en-US" sz="2100" dirty="0">
              <a:latin typeface="Arial" panose="020B0604020202020204" pitchFamily="34" charset="0"/>
            </a:endParaRPr>
          </a:p>
          <a:p>
            <a:r>
              <a:rPr lang="vi-VN" altLang="en-US" sz="2100" dirty="0">
                <a:latin typeface="Arial" panose="020B0604020202020204" pitchFamily="34" charset="0"/>
              </a:rPr>
              <a:t>Điều 16. </a:t>
            </a:r>
            <a:endParaRPr lang="vi-VN" altLang="en-US" sz="2100" dirty="0">
              <a:latin typeface="Arial" panose="020B0604020202020204" pitchFamily="34" charset="0"/>
            </a:endParaRPr>
          </a:p>
          <a:p>
            <a:r>
              <a:rPr lang="vi-VN" altLang="en-US" sz="2100" dirty="0">
                <a:latin typeface="Arial" panose="020B0604020202020204" pitchFamily="34" charset="0"/>
              </a:rPr>
              <a:t>1. Mọi người đều bình đẳng trước pháp luật </a:t>
            </a:r>
            <a:endParaRPr lang="vi-VN" altLang="en-US" sz="2100" dirty="0">
              <a:latin typeface="Arial" panose="020B0604020202020204" pitchFamily="34" charset="0"/>
            </a:endParaRPr>
          </a:p>
          <a:p>
            <a:r>
              <a:rPr lang="vi-VN" altLang="en-US" sz="2100" dirty="0">
                <a:latin typeface="Arial" panose="020B0604020202020204" pitchFamily="34" charset="0"/>
              </a:rPr>
              <a:t>2. Không ai bị phân biệt đối xử trong đời sống chính trị, dân sự, kinh tế, văn hóa, xã hội. </a:t>
            </a:r>
            <a:endParaRPr lang="vi-VN" altLang="en-US" sz="2100" dirty="0">
              <a:latin typeface="Arial" panose="020B0604020202020204" pitchFamily="34" charset="0"/>
            </a:endParaRPr>
          </a:p>
          <a:p>
            <a:r>
              <a:rPr lang="vi-VN" altLang="en-US" sz="2100" dirty="0">
                <a:latin typeface="Arial" panose="020B0604020202020204" pitchFamily="34" charset="0"/>
              </a:rPr>
              <a:t>Điều 46: Công dân có nghĩa vụ tuân theo Hiến pháp và pháp luật tham gia bảo vệ an ninh quốc gia, trật tự, an toàn xã hội và chấp hành những quy tắc sinh hoạt công cộng. </a:t>
            </a:r>
            <a:endParaRPr lang="vi-VN" altLang="en-US" sz="2100" dirty="0">
              <a:latin typeface="Arial" panose="020B0604020202020204" pitchFamily="34" charset="0"/>
            </a:endParaRPr>
          </a:p>
          <a:p>
            <a:r>
              <a:rPr lang="vi-VN" altLang="en-US" sz="2100" dirty="0">
                <a:latin typeface="Arial" panose="020B0604020202020204" pitchFamily="34" charset="0"/>
              </a:rPr>
              <a:t>Điều 47:  Mọi người có nghĩa vụ nộp thuế theo luật định. </a:t>
            </a:r>
            <a:endParaRPr lang="vi-VN" altLang="en-US" sz="2100" dirty="0">
              <a:latin typeface="Arial" panose="020B0604020202020204" pitchFamily="34" charset="0"/>
            </a:endParaRPr>
          </a:p>
        </p:txBody>
      </p:sp>
      <p:sp>
        <p:nvSpPr>
          <p:cNvPr id="74763" name="Rectangles 74762"/>
          <p:cNvSpPr/>
          <p:nvPr/>
        </p:nvSpPr>
        <p:spPr>
          <a:xfrm>
            <a:off x="1534160" y="630555"/>
            <a:ext cx="7197725" cy="475615"/>
          </a:xfrm>
          <a:prstGeom prst="rect">
            <a:avLst/>
          </a:prstGeom>
          <a:solidFill>
            <a:srgbClr val="FFFFFF"/>
          </a:solidFill>
          <a:ln w="9525">
            <a:noFill/>
          </a:ln>
        </p:spPr>
        <p:txBody>
          <a:bodyPr wrap="square" anchor="ctr" anchorCtr="0">
            <a:spAutoFit/>
          </a:bodyPr>
          <a:p>
            <a:pPr algn="justLow"/>
            <a:r>
              <a:rPr lang="vi-VN" altLang="en-US" sz="2500" b="1" dirty="0">
                <a:solidFill>
                  <a:srgbClr val="0000CC"/>
                </a:solidFill>
                <a:latin typeface="Arial" panose="020B0604020202020204" pitchFamily="34" charset="0"/>
              </a:rPr>
              <a:t>1. Công dân bình đẳng về quyền và nghĩa vụ</a:t>
            </a:r>
            <a:endParaRPr lang="vi-VN" altLang="en-US" sz="2500" dirty="0">
              <a:solidFill>
                <a:srgbClr val="0000CC"/>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linds(horizontal)">
                                      <p:cBhvr>
                                        <p:cTn id="7" dur="500"/>
                                        <p:tgtEl>
                                          <p:spTgt spid="2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4755"/>
                                        </p:tgtEl>
                                        <p:attrNameLst>
                                          <p:attrName>style.visibility</p:attrName>
                                        </p:attrNameLst>
                                      </p:cBhvr>
                                      <p:to>
                                        <p:strVal val="visible"/>
                                      </p:to>
                                    </p:set>
                                    <p:animEffect transition="in" filter="blinds(horizontal)">
                                      <p:cBhvr>
                                        <p:cTn id="10" dur="500"/>
                                        <p:tgtEl>
                                          <p:spTgt spid="7475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74763"/>
                                        </p:tgtEl>
                                        <p:attrNameLst>
                                          <p:attrName>style.visibility</p:attrName>
                                        </p:attrNameLst>
                                      </p:cBhvr>
                                      <p:to>
                                        <p:strVal val="visible"/>
                                      </p:to>
                                    </p:set>
                                    <p:animEffect transition="in" filter="blinds(horizontal)">
                                      <p:cBhvr>
                                        <p:cTn id="15" dur="500"/>
                                        <p:tgtEl>
                                          <p:spTgt spid="74763"/>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74758"/>
                                        </p:tgtEl>
                                        <p:attrNameLst>
                                          <p:attrName>style.visibility</p:attrName>
                                        </p:attrNameLst>
                                      </p:cBhvr>
                                      <p:to>
                                        <p:strVal val="visible"/>
                                      </p:to>
                                    </p:set>
                                    <p:animEffect transition="in" filter="blinds(horizontal)">
                                      <p:cBhvr>
                                        <p:cTn id="20" dur="500"/>
                                        <p:tgtEl>
                                          <p:spTgt spid="74758"/>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74760"/>
                                        </p:tgtEl>
                                        <p:attrNameLst>
                                          <p:attrName>style.visibility</p:attrName>
                                        </p:attrNameLst>
                                      </p:cBhvr>
                                      <p:to>
                                        <p:strVal val="visible"/>
                                      </p:to>
                                    </p:set>
                                    <p:animEffect transition="in" filter="blinds(horizontal)">
                                      <p:cBhvr>
                                        <p:cTn id="25" dur="500"/>
                                        <p:tgtEl>
                                          <p:spTgt spid="747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74755" grpId="0"/>
      <p:bldP spid="74760" grpId="0" animBg="1"/>
      <p:bldP spid="74763"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9810" name="Picture 119809" descr="3 câu hỏi tiết lộ mọi điều về ứng viên | Cẩm nang tuyển dụng"/>
          <p:cNvPicPr>
            <a:picLocks noChangeAspect="1"/>
          </p:cNvPicPr>
          <p:nvPr/>
        </p:nvPicPr>
        <p:blipFill>
          <a:blip r:embed="rId1"/>
          <a:stretch>
            <a:fillRect/>
          </a:stretch>
        </p:blipFill>
        <p:spPr>
          <a:xfrm>
            <a:off x="42863" y="50800"/>
            <a:ext cx="1000125" cy="819150"/>
          </a:xfrm>
          <a:prstGeom prst="rect">
            <a:avLst/>
          </a:prstGeom>
          <a:noFill/>
          <a:ln w="9525">
            <a:noFill/>
          </a:ln>
        </p:spPr>
      </p:pic>
      <p:sp>
        <p:nvSpPr>
          <p:cNvPr id="119811" name="Rectangles 119810"/>
          <p:cNvSpPr/>
          <p:nvPr/>
        </p:nvSpPr>
        <p:spPr>
          <a:xfrm>
            <a:off x="1276350" y="136525"/>
            <a:ext cx="7466013" cy="733425"/>
          </a:xfrm>
          <a:prstGeom prst="rect">
            <a:avLst/>
          </a:prstGeom>
          <a:noFill/>
          <a:ln w="9525">
            <a:noFill/>
          </a:ln>
        </p:spPr>
        <p:txBody>
          <a:bodyPr anchor="ctr" anchorCtr="0">
            <a:spAutoFit/>
          </a:bodyPr>
          <a:p>
            <a:pPr algn="justLow"/>
            <a:r>
              <a:rPr lang="vi-VN" altLang="en-US" sz="2100" dirty="0">
                <a:solidFill>
                  <a:srgbClr val="0000CC"/>
                </a:solidFill>
                <a:latin typeface="Arial" panose="020B0604020202020204" pitchFamily="34" charset="0"/>
              </a:rPr>
              <a:t>Các bạn học sinh lớp 12A đã được hưởng quyền gì? Các bạn ấy có bị phân biệt đối xử vì hoàn cảnh gia đình không?</a:t>
            </a:r>
            <a:endParaRPr lang="vi-VN" altLang="en-US" sz="2100" dirty="0">
              <a:solidFill>
                <a:srgbClr val="0000CC"/>
              </a:solidFill>
              <a:latin typeface="Arial" panose="020B0604020202020204" pitchFamily="34" charset="0"/>
            </a:endParaRPr>
          </a:p>
        </p:txBody>
      </p:sp>
      <p:sp>
        <p:nvSpPr>
          <p:cNvPr id="119812" name="Rectangles 119811"/>
          <p:cNvSpPr/>
          <p:nvPr/>
        </p:nvSpPr>
        <p:spPr>
          <a:xfrm>
            <a:off x="296863" y="982663"/>
            <a:ext cx="4503737" cy="2557462"/>
          </a:xfrm>
          <a:prstGeom prst="rect">
            <a:avLst/>
          </a:prstGeom>
          <a:noFill/>
          <a:ln w="9525" cap="flat" cmpd="sng">
            <a:solidFill>
              <a:srgbClr val="FF0000"/>
            </a:solidFill>
            <a:prstDash val="dash"/>
            <a:miter/>
            <a:headEnd type="none" w="med" len="med"/>
            <a:tailEnd type="none" w="med" len="med"/>
          </a:ln>
        </p:spPr>
        <p:txBody>
          <a:bodyPr>
            <a:spAutoFit/>
          </a:bodyPr>
          <a:p>
            <a:pPr>
              <a:buClrTx/>
              <a:buFontTx/>
            </a:pPr>
            <a:r>
              <a:rPr lang="vi-VN" altLang="en-US" sz="2300" dirty="0">
                <a:latin typeface="Arial" panose="020B0604020202020204" pitchFamily="34" charset="0"/>
              </a:rPr>
              <a:t>Mặc dù hoàn cảnh gia đình khác nhau, sau khi có kết quả kì thi tốt nghiệp trung học phổ thông, các bạn học sinh lớp 12A trường trung học phổ thông X đều đăng kí tham gia tuyển sinh đại học theo nguyện vọng của bản thân</a:t>
            </a:r>
            <a:endParaRPr lang="vi-VN" altLang="en-US" sz="2300" dirty="0">
              <a:latin typeface="Arial" panose="020B0604020202020204" pitchFamily="34" charset="0"/>
            </a:endParaRPr>
          </a:p>
        </p:txBody>
      </p:sp>
      <p:sp>
        <p:nvSpPr>
          <p:cNvPr id="119816" name="Rectangles 119815" descr="Mới có 37% thí sinh đăng ký xét tuyển đại học - Báo Thái Nguyên điện tử"/>
          <p:cNvSpPr>
            <a:spLocks noChangeAspect="1"/>
          </p:cNvSpPr>
          <p:nvPr/>
        </p:nvSpPr>
        <p:spPr>
          <a:xfrm>
            <a:off x="4419600" y="2419350"/>
            <a:ext cx="304800" cy="304800"/>
          </a:xfrm>
          <a:prstGeom prst="rect">
            <a:avLst/>
          </a:prstGeom>
          <a:noFill/>
          <a:ln w="9525">
            <a:noFill/>
          </a:ln>
        </p:spPr>
        <p:txBody>
          <a:bodyPr/>
          <a:p>
            <a:endParaRPr lang="en-US"/>
          </a:p>
        </p:txBody>
      </p:sp>
      <p:pic>
        <p:nvPicPr>
          <p:cNvPr id="119817" name="Picture 119816" descr="daihoc_20230722112935"/>
          <p:cNvPicPr>
            <a:picLocks noChangeAspect="1"/>
          </p:cNvPicPr>
          <p:nvPr/>
        </p:nvPicPr>
        <p:blipFill>
          <a:blip r:embed="rId2"/>
          <a:stretch>
            <a:fillRect/>
          </a:stretch>
        </p:blipFill>
        <p:spPr>
          <a:xfrm>
            <a:off x="5006975" y="982663"/>
            <a:ext cx="3870325" cy="2557462"/>
          </a:xfrm>
          <a:prstGeom prst="rect">
            <a:avLst/>
          </a:prstGeom>
          <a:noFill/>
          <a:ln w="9525">
            <a:noFill/>
          </a:ln>
        </p:spPr>
      </p:pic>
      <p:sp>
        <p:nvSpPr>
          <p:cNvPr id="119818" name="Rectangles 119817"/>
          <p:cNvSpPr/>
          <p:nvPr/>
        </p:nvSpPr>
        <p:spPr>
          <a:xfrm>
            <a:off x="296863" y="3695700"/>
            <a:ext cx="8580437" cy="1235075"/>
          </a:xfrm>
          <a:prstGeom prst="rect">
            <a:avLst/>
          </a:prstGeom>
          <a:noFill/>
          <a:ln w="9525">
            <a:noFill/>
          </a:ln>
        </p:spPr>
        <p:txBody>
          <a:bodyPr anchor="ctr" anchorCtr="0">
            <a:spAutoFit/>
          </a:bodyPr>
          <a:p>
            <a:pPr algn="justLow"/>
            <a:r>
              <a:rPr lang="vi-VN" altLang="en-US" sz="2500" dirty="0">
                <a:solidFill>
                  <a:srgbClr val="FF0000"/>
                </a:solidFill>
                <a:latin typeface="Arial" panose="020B0604020202020204" pitchFamily="34" charset="0"/>
              </a:rPr>
              <a:t>Quyền bình đẳng về học tập, nghĩa là bình đẳng về quyền, vì đều được đăng kí tham gia tuyển sinh vào đại học theo nguyện vọng cá nhân. </a:t>
            </a:r>
            <a:endParaRPr lang="vi-VN" altLang="en-US" sz="2500" dirty="0">
              <a:solidFill>
                <a:srgbClr val="FF00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9810"/>
                                        </p:tgtEl>
                                        <p:attrNameLst>
                                          <p:attrName>style.visibility</p:attrName>
                                        </p:attrNameLst>
                                      </p:cBhvr>
                                      <p:to>
                                        <p:strVal val="visible"/>
                                      </p:to>
                                    </p:set>
                                    <p:animEffect transition="in" filter="blinds(horizontal)">
                                      <p:cBhvr>
                                        <p:cTn id="7" dur="500"/>
                                        <p:tgtEl>
                                          <p:spTgt spid="1198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9811"/>
                                        </p:tgtEl>
                                        <p:attrNameLst>
                                          <p:attrName>style.visibility</p:attrName>
                                        </p:attrNameLst>
                                      </p:cBhvr>
                                      <p:to>
                                        <p:strVal val="visible"/>
                                      </p:to>
                                    </p:set>
                                    <p:animEffect transition="in" filter="blinds(horizontal)">
                                      <p:cBhvr>
                                        <p:cTn id="10" dur="500"/>
                                        <p:tgtEl>
                                          <p:spTgt spid="119811"/>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19812"/>
                                        </p:tgtEl>
                                        <p:attrNameLst>
                                          <p:attrName>style.visibility</p:attrName>
                                        </p:attrNameLst>
                                      </p:cBhvr>
                                      <p:to>
                                        <p:strVal val="visible"/>
                                      </p:to>
                                    </p:set>
                                    <p:animEffect transition="in" filter="blinds(horizontal)">
                                      <p:cBhvr>
                                        <p:cTn id="15" dur="500"/>
                                        <p:tgtEl>
                                          <p:spTgt spid="119812"/>
                                        </p:tgtEl>
                                      </p:cBhvr>
                                    </p:animEffect>
                                  </p:childTnLst>
                                </p:cTn>
                              </p:par>
                              <p:par>
                                <p:cTn id="16" presetID="3" presetClass="entr" presetSubtype="10" fill="hold" nodeType="withEffect">
                                  <p:stCondLst>
                                    <p:cond delay="0"/>
                                  </p:stCondLst>
                                  <p:childTnLst>
                                    <p:set>
                                      <p:cBhvr>
                                        <p:cTn id="17" dur="1" fill="hold">
                                          <p:stCondLst>
                                            <p:cond delay="0"/>
                                          </p:stCondLst>
                                        </p:cTn>
                                        <p:tgtEl>
                                          <p:spTgt spid="119817"/>
                                        </p:tgtEl>
                                        <p:attrNameLst>
                                          <p:attrName>style.visibility</p:attrName>
                                        </p:attrNameLst>
                                      </p:cBhvr>
                                      <p:to>
                                        <p:strVal val="visible"/>
                                      </p:to>
                                    </p:set>
                                    <p:animEffect transition="in" filter="blinds(horizontal)">
                                      <p:cBhvr>
                                        <p:cTn id="18" dur="500"/>
                                        <p:tgtEl>
                                          <p:spTgt spid="119817"/>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19818"/>
                                        </p:tgtEl>
                                        <p:attrNameLst>
                                          <p:attrName>style.visibility</p:attrName>
                                        </p:attrNameLst>
                                      </p:cBhvr>
                                      <p:to>
                                        <p:strVal val="visible"/>
                                      </p:to>
                                    </p:set>
                                    <p:animEffect transition="in" filter="blinds(horizontal)">
                                      <p:cBhvr>
                                        <p:cTn id="23" dur="500"/>
                                        <p:tgtEl>
                                          <p:spTgt spid="119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p:bldP spid="119812" grpId="0" animBg="1"/>
      <p:bldP spid="1198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0834" name="Picture 120833" descr="3 câu hỏi tiết lộ mọi điều về ứng viên | Cẩm nang tuyển dụng"/>
          <p:cNvPicPr>
            <a:picLocks noChangeAspect="1"/>
          </p:cNvPicPr>
          <p:nvPr/>
        </p:nvPicPr>
        <p:blipFill>
          <a:blip r:embed="rId1"/>
          <a:stretch>
            <a:fillRect/>
          </a:stretch>
        </p:blipFill>
        <p:spPr>
          <a:xfrm>
            <a:off x="42863" y="50800"/>
            <a:ext cx="1000125" cy="819150"/>
          </a:xfrm>
          <a:prstGeom prst="rect">
            <a:avLst/>
          </a:prstGeom>
          <a:noFill/>
          <a:ln w="9525">
            <a:noFill/>
          </a:ln>
        </p:spPr>
      </p:pic>
      <p:sp>
        <p:nvSpPr>
          <p:cNvPr id="120835" name="Rectangles 120834"/>
          <p:cNvSpPr/>
          <p:nvPr/>
        </p:nvSpPr>
        <p:spPr>
          <a:xfrm>
            <a:off x="1276350" y="122238"/>
            <a:ext cx="7466013" cy="762000"/>
          </a:xfrm>
          <a:prstGeom prst="rect">
            <a:avLst/>
          </a:prstGeom>
          <a:noFill/>
          <a:ln w="9525">
            <a:noFill/>
          </a:ln>
        </p:spPr>
        <p:txBody>
          <a:bodyPr anchor="ctr" anchorCtr="0">
            <a:spAutoFit/>
          </a:bodyPr>
          <a:p>
            <a:pPr algn="justLow"/>
            <a:r>
              <a:rPr lang="vi-VN" altLang="en-US" sz="2200" dirty="0">
                <a:latin typeface="Arial" panose="020B0604020202020204" pitchFamily="34" charset="0"/>
              </a:rPr>
              <a:t>Thông tin dưới đây thể hiện bình đẳng về quyền nào của công dân? </a:t>
            </a:r>
            <a:endParaRPr lang="vi-VN" altLang="en-US" sz="2200" dirty="0">
              <a:latin typeface="Arial" panose="020B0604020202020204" pitchFamily="34" charset="0"/>
            </a:endParaRPr>
          </a:p>
        </p:txBody>
      </p:sp>
      <p:sp>
        <p:nvSpPr>
          <p:cNvPr id="120836" name="Rectangles 120835"/>
          <p:cNvSpPr/>
          <p:nvPr/>
        </p:nvSpPr>
        <p:spPr>
          <a:xfrm>
            <a:off x="296863" y="982663"/>
            <a:ext cx="4503737" cy="2844800"/>
          </a:xfrm>
          <a:prstGeom prst="rect">
            <a:avLst/>
          </a:prstGeom>
          <a:noFill/>
          <a:ln w="9525" cap="flat" cmpd="sng">
            <a:solidFill>
              <a:srgbClr val="FF0000"/>
            </a:solidFill>
            <a:prstDash val="dash"/>
            <a:miter/>
            <a:headEnd type="none" w="med" len="med"/>
            <a:tailEnd type="none" w="med" len="med"/>
          </a:ln>
        </p:spPr>
        <p:txBody>
          <a:bodyPr>
            <a:spAutoFit/>
          </a:bodyPr>
          <a:p>
            <a:pPr algn="dist">
              <a:buClrTx/>
              <a:buFontTx/>
            </a:pPr>
            <a:r>
              <a:rPr lang="vi-VN" altLang="en-US" sz="2000" dirty="0">
                <a:latin typeface="Arial" panose="020B0604020202020204" pitchFamily="34" charset="0"/>
              </a:rPr>
              <a:t>Anh Kiến và chị Hạnh cùng nộp hồ sơ đăng kí thành lập công ty từ nhân. Sau khi xem xét hồ sơ đăng kí kinh doanh, xét thấy hồ sơ của hai cả nhân này. đáp ứng đầy đủ quy định của pháp luật, các cơ quan có thẩm quyền đã cấp giấy chứng nhận đăng kí kinh doanh cho anh Kiên và chị Hạnh trong thời hạn quy định.</a:t>
            </a:r>
            <a:endParaRPr lang="vi-VN" altLang="en-US" sz="2000" dirty="0">
              <a:latin typeface="Arial" panose="020B0604020202020204" pitchFamily="34" charset="0"/>
            </a:endParaRPr>
          </a:p>
        </p:txBody>
      </p:sp>
      <p:sp>
        <p:nvSpPr>
          <p:cNvPr id="120837" name="Rectangles 120836" descr="Mới có 37% thí sinh đăng ký xét tuyển đại học - Báo Thái Nguyên điện tử"/>
          <p:cNvSpPr>
            <a:spLocks noChangeAspect="1"/>
          </p:cNvSpPr>
          <p:nvPr/>
        </p:nvSpPr>
        <p:spPr>
          <a:xfrm>
            <a:off x="4419600" y="2419350"/>
            <a:ext cx="304800" cy="304800"/>
          </a:xfrm>
          <a:prstGeom prst="rect">
            <a:avLst/>
          </a:prstGeom>
          <a:noFill/>
          <a:ln w="9525">
            <a:noFill/>
          </a:ln>
        </p:spPr>
        <p:txBody>
          <a:bodyPr/>
          <a:p>
            <a:endParaRPr lang="en-US"/>
          </a:p>
        </p:txBody>
      </p:sp>
      <p:sp>
        <p:nvSpPr>
          <p:cNvPr id="120839" name="Rectangles 120838"/>
          <p:cNvSpPr/>
          <p:nvPr/>
        </p:nvSpPr>
        <p:spPr>
          <a:xfrm>
            <a:off x="296863" y="3956050"/>
            <a:ext cx="8580437" cy="1054100"/>
          </a:xfrm>
          <a:prstGeom prst="rect">
            <a:avLst/>
          </a:prstGeom>
          <a:noFill/>
          <a:ln w="9525">
            <a:noFill/>
          </a:ln>
        </p:spPr>
        <p:txBody>
          <a:bodyPr anchor="ctr" anchorCtr="0">
            <a:spAutoFit/>
          </a:bodyPr>
          <a:p>
            <a:pPr algn="justLow"/>
            <a:r>
              <a:rPr lang="vi-VN" altLang="en-US" sz="2100" dirty="0">
                <a:solidFill>
                  <a:srgbClr val="FF0000"/>
                </a:solidFill>
                <a:latin typeface="Arial" panose="020B0604020202020204" pitchFamily="34" charset="0"/>
              </a:rPr>
              <a:t>Anh Kiên và chị Hạnh cùng được cấp giấy chứng nhận đăng kí kinh doanh là thể hiện bình đẳng trong việc hưởng quyền tự do kinh doanh của công dân. </a:t>
            </a:r>
            <a:endParaRPr lang="vi-VN" altLang="en-US" sz="2100" dirty="0">
              <a:solidFill>
                <a:srgbClr val="FF0000"/>
              </a:solidFill>
              <a:latin typeface="Arial" panose="020B0604020202020204" pitchFamily="34" charset="0"/>
            </a:endParaRPr>
          </a:p>
        </p:txBody>
      </p:sp>
      <p:pic>
        <p:nvPicPr>
          <p:cNvPr id="120841" name="Picture 120840" descr="Đăng ký kinh doanh 2019: 12 thay đổi nhất định phải biết"/>
          <p:cNvPicPr>
            <a:picLocks noChangeAspect="1"/>
          </p:cNvPicPr>
          <p:nvPr/>
        </p:nvPicPr>
        <p:blipFill>
          <a:blip r:embed="rId2"/>
          <a:stretch>
            <a:fillRect/>
          </a:stretch>
        </p:blipFill>
        <p:spPr>
          <a:xfrm>
            <a:off x="4972050" y="982663"/>
            <a:ext cx="3905250" cy="28448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0834"/>
                                        </p:tgtEl>
                                        <p:attrNameLst>
                                          <p:attrName>style.visibility</p:attrName>
                                        </p:attrNameLst>
                                      </p:cBhvr>
                                      <p:to>
                                        <p:strVal val="visible"/>
                                      </p:to>
                                    </p:set>
                                    <p:animEffect transition="in" filter="blinds(horizontal)">
                                      <p:cBhvr>
                                        <p:cTn id="7" dur="500"/>
                                        <p:tgtEl>
                                          <p:spTgt spid="12083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0835"/>
                                        </p:tgtEl>
                                        <p:attrNameLst>
                                          <p:attrName>style.visibility</p:attrName>
                                        </p:attrNameLst>
                                      </p:cBhvr>
                                      <p:to>
                                        <p:strVal val="visible"/>
                                      </p:to>
                                    </p:set>
                                    <p:animEffect transition="in" filter="blinds(horizontal)">
                                      <p:cBhvr>
                                        <p:cTn id="10" dur="500"/>
                                        <p:tgtEl>
                                          <p:spTgt spid="12083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20836"/>
                                        </p:tgtEl>
                                        <p:attrNameLst>
                                          <p:attrName>style.visibility</p:attrName>
                                        </p:attrNameLst>
                                      </p:cBhvr>
                                      <p:to>
                                        <p:strVal val="visible"/>
                                      </p:to>
                                    </p:set>
                                    <p:animEffect transition="in" filter="blinds(horizontal)">
                                      <p:cBhvr>
                                        <p:cTn id="15" dur="500"/>
                                        <p:tgtEl>
                                          <p:spTgt spid="120836"/>
                                        </p:tgtEl>
                                      </p:cBhvr>
                                    </p:animEffect>
                                  </p:childTnLst>
                                </p:cTn>
                              </p:par>
                              <p:par>
                                <p:cTn id="16" presetID="3" presetClass="entr" presetSubtype="10" fill="hold" nodeType="withEffect">
                                  <p:stCondLst>
                                    <p:cond delay="0"/>
                                  </p:stCondLst>
                                  <p:childTnLst>
                                    <p:set>
                                      <p:cBhvr>
                                        <p:cTn id="17" dur="1" fill="hold">
                                          <p:stCondLst>
                                            <p:cond delay="0"/>
                                          </p:stCondLst>
                                        </p:cTn>
                                        <p:tgtEl>
                                          <p:spTgt spid="120837"/>
                                        </p:tgtEl>
                                        <p:attrNameLst>
                                          <p:attrName>style.visibility</p:attrName>
                                        </p:attrNameLst>
                                      </p:cBhvr>
                                      <p:to>
                                        <p:strVal val="visible"/>
                                      </p:to>
                                    </p:set>
                                    <p:animEffect transition="in" filter="blinds(horizontal)">
                                      <p:cBhvr>
                                        <p:cTn id="18" dur="500"/>
                                        <p:tgtEl>
                                          <p:spTgt spid="120837"/>
                                        </p:tgtEl>
                                      </p:cBhvr>
                                    </p:animEffect>
                                  </p:childTnLst>
                                </p:cTn>
                              </p:par>
                              <p:par>
                                <p:cTn id="19" presetID="3" presetClass="entr" presetSubtype="10" fill="hold" nodeType="withEffect">
                                  <p:stCondLst>
                                    <p:cond delay="0"/>
                                  </p:stCondLst>
                                  <p:childTnLst>
                                    <p:set>
                                      <p:cBhvr>
                                        <p:cTn id="20" dur="1" fill="hold">
                                          <p:stCondLst>
                                            <p:cond delay="0"/>
                                          </p:stCondLst>
                                        </p:cTn>
                                        <p:tgtEl>
                                          <p:spTgt spid="120841"/>
                                        </p:tgtEl>
                                        <p:attrNameLst>
                                          <p:attrName>style.visibility</p:attrName>
                                        </p:attrNameLst>
                                      </p:cBhvr>
                                      <p:to>
                                        <p:strVal val="visible"/>
                                      </p:to>
                                    </p:set>
                                    <p:animEffect transition="in" filter="blinds(horizontal)">
                                      <p:cBhvr>
                                        <p:cTn id="21" dur="500"/>
                                        <p:tgtEl>
                                          <p:spTgt spid="120841"/>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20839"/>
                                        </p:tgtEl>
                                        <p:attrNameLst>
                                          <p:attrName>style.visibility</p:attrName>
                                        </p:attrNameLst>
                                      </p:cBhvr>
                                      <p:to>
                                        <p:strVal val="visible"/>
                                      </p:to>
                                    </p:set>
                                    <p:animEffect transition="in" filter="blinds(horizontal)">
                                      <p:cBhvr>
                                        <p:cTn id="26" dur="500"/>
                                        <p:tgtEl>
                                          <p:spTgt spid="1208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5" grpId="0"/>
      <p:bldP spid="120836" grpId="0" animBg="1"/>
      <p:bldP spid="12083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1858" name="Picture 121857" descr="3 câu hỏi tiết lộ mọi điều về ứng viên | Cẩm nang tuyển dụng"/>
          <p:cNvPicPr>
            <a:picLocks noChangeAspect="1"/>
          </p:cNvPicPr>
          <p:nvPr/>
        </p:nvPicPr>
        <p:blipFill>
          <a:blip r:embed="rId1"/>
          <a:stretch>
            <a:fillRect/>
          </a:stretch>
        </p:blipFill>
        <p:spPr>
          <a:xfrm>
            <a:off x="42863" y="50800"/>
            <a:ext cx="1000125" cy="819150"/>
          </a:xfrm>
          <a:prstGeom prst="rect">
            <a:avLst/>
          </a:prstGeom>
          <a:noFill/>
          <a:ln w="9525">
            <a:noFill/>
          </a:ln>
        </p:spPr>
      </p:pic>
      <p:sp>
        <p:nvSpPr>
          <p:cNvPr id="121859" name="Rectangles 121858"/>
          <p:cNvSpPr/>
          <p:nvPr/>
        </p:nvSpPr>
        <p:spPr>
          <a:xfrm>
            <a:off x="1276350" y="122238"/>
            <a:ext cx="7466013" cy="762000"/>
          </a:xfrm>
          <a:prstGeom prst="rect">
            <a:avLst/>
          </a:prstGeom>
          <a:noFill/>
          <a:ln w="9525">
            <a:noFill/>
          </a:ln>
        </p:spPr>
        <p:txBody>
          <a:bodyPr anchor="ctr" anchorCtr="0">
            <a:spAutoFit/>
          </a:bodyPr>
          <a:p>
            <a:pPr algn="justLow"/>
            <a:r>
              <a:rPr lang="vi-VN" altLang="en-US" sz="2200" dirty="0">
                <a:solidFill>
                  <a:srgbClr val="0000CC"/>
                </a:solidFill>
                <a:latin typeface="Arial" panose="020B0604020202020204" pitchFamily="34" charset="0"/>
              </a:rPr>
              <a:t>Vì sao cơ quan thuế không chấp nhận đề nghị được nộp chậm thuế của bà V? </a:t>
            </a:r>
            <a:endParaRPr lang="vi-VN" altLang="en-US" sz="2200" dirty="0">
              <a:solidFill>
                <a:srgbClr val="0000CC"/>
              </a:solidFill>
              <a:latin typeface="Arial" panose="020B0604020202020204" pitchFamily="34" charset="0"/>
            </a:endParaRPr>
          </a:p>
        </p:txBody>
      </p:sp>
      <p:sp>
        <p:nvSpPr>
          <p:cNvPr id="121860" name="Rectangles 121859"/>
          <p:cNvSpPr/>
          <p:nvPr/>
        </p:nvSpPr>
        <p:spPr>
          <a:xfrm>
            <a:off x="296863" y="884238"/>
            <a:ext cx="5208587" cy="2844800"/>
          </a:xfrm>
          <a:prstGeom prst="rect">
            <a:avLst/>
          </a:prstGeom>
          <a:noFill/>
          <a:ln w="9525" cap="flat" cmpd="sng">
            <a:solidFill>
              <a:srgbClr val="FF0000"/>
            </a:solidFill>
            <a:prstDash val="dash"/>
            <a:miter/>
            <a:headEnd type="none" w="med" len="med"/>
            <a:tailEnd type="none" w="med" len="med"/>
          </a:ln>
        </p:spPr>
        <p:txBody>
          <a:bodyPr>
            <a:spAutoFit/>
          </a:bodyPr>
          <a:p>
            <a:pPr>
              <a:buClrTx/>
              <a:buFontTx/>
            </a:pPr>
            <a:r>
              <a:rPr lang="vi-VN" altLang="en-US" sz="2000" dirty="0">
                <a:latin typeface="Arial" panose="020B0604020202020204" pitchFamily="34" charset="0"/>
              </a:rPr>
              <a:t>Ông N, bà M và bà V đều có cửa hàng bán quần áo may sẵn trên cùng một tuyến phố. Đến ki thu thuế, ông N và bà M đều thực hiện nghĩa vụ nộp thuế đầy đủ và đúng hạn. Riêng bà V luôn đề nghị cơ quan thuế ưu tiên cho chậm nộp thuế hằng tháng, vì bà là phụ nữ và kinh tế gia đình khó khăn hơn ông N và bà M. Đề nghị của bà V không được cơ quan thuế chấp thuận.</a:t>
            </a:r>
            <a:endParaRPr lang="vi-VN" altLang="en-US" sz="2000" dirty="0">
              <a:latin typeface="Arial" panose="020B0604020202020204" pitchFamily="34" charset="0"/>
            </a:endParaRPr>
          </a:p>
        </p:txBody>
      </p:sp>
      <p:sp>
        <p:nvSpPr>
          <p:cNvPr id="121861" name="Rectangles 121860" descr="Mới có 37% thí sinh đăng ký xét tuyển đại học - Báo Thái Nguyên điện tử"/>
          <p:cNvSpPr>
            <a:spLocks noChangeAspect="1"/>
          </p:cNvSpPr>
          <p:nvPr/>
        </p:nvSpPr>
        <p:spPr>
          <a:xfrm>
            <a:off x="4419600" y="2419350"/>
            <a:ext cx="304800" cy="304800"/>
          </a:xfrm>
          <a:prstGeom prst="rect">
            <a:avLst/>
          </a:prstGeom>
          <a:noFill/>
          <a:ln w="9525">
            <a:noFill/>
          </a:ln>
        </p:spPr>
        <p:txBody>
          <a:bodyPr/>
          <a:p>
            <a:endParaRPr lang="en-US"/>
          </a:p>
        </p:txBody>
      </p:sp>
      <p:sp>
        <p:nvSpPr>
          <p:cNvPr id="121862" name="Rectangles 121861"/>
          <p:cNvSpPr/>
          <p:nvPr/>
        </p:nvSpPr>
        <p:spPr>
          <a:xfrm>
            <a:off x="296863" y="3935413"/>
            <a:ext cx="8580437" cy="1096962"/>
          </a:xfrm>
          <a:prstGeom prst="rect">
            <a:avLst/>
          </a:prstGeom>
          <a:noFill/>
          <a:ln w="9525">
            <a:noFill/>
          </a:ln>
        </p:spPr>
        <p:txBody>
          <a:bodyPr anchor="ctr" anchorCtr="0">
            <a:spAutoFit/>
          </a:bodyPr>
          <a:p>
            <a:pPr algn="justLow"/>
            <a:r>
              <a:rPr lang="vi-VN" altLang="en-US" sz="2200" dirty="0">
                <a:latin typeface="Arial" panose="020B0604020202020204" pitchFamily="34" charset="0"/>
              </a:rPr>
              <a:t>Cơ quan thuế không chấp nhận đề nghị của bà V được chậm nộp thuế là để đảm bảo bình đẳng về nghĩa vụ nộp thuế của công dân theo quy định của pháp luật. </a:t>
            </a:r>
            <a:endParaRPr lang="vi-VN" altLang="en-US" sz="2200" dirty="0">
              <a:latin typeface="Arial" panose="020B0604020202020204" pitchFamily="34" charset="0"/>
            </a:endParaRPr>
          </a:p>
        </p:txBody>
      </p:sp>
      <p:pic>
        <p:nvPicPr>
          <p:cNvPr id="121865" name="Picture 121864" descr="Khi nghĩa vụ nộp thuế trở thành văn hóa doanh nghiệp"/>
          <p:cNvPicPr>
            <a:picLocks noChangeAspect="1"/>
          </p:cNvPicPr>
          <p:nvPr/>
        </p:nvPicPr>
        <p:blipFill>
          <a:blip r:embed="rId2"/>
          <a:stretch>
            <a:fillRect/>
          </a:stretch>
        </p:blipFill>
        <p:spPr>
          <a:xfrm>
            <a:off x="5641975" y="884238"/>
            <a:ext cx="3235325" cy="27432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1858"/>
                                        </p:tgtEl>
                                        <p:attrNameLst>
                                          <p:attrName>style.visibility</p:attrName>
                                        </p:attrNameLst>
                                      </p:cBhvr>
                                      <p:to>
                                        <p:strVal val="visible"/>
                                      </p:to>
                                    </p:set>
                                    <p:animEffect transition="in" filter="blinds(horizontal)">
                                      <p:cBhvr>
                                        <p:cTn id="7" dur="500"/>
                                        <p:tgtEl>
                                          <p:spTgt spid="12185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1859"/>
                                        </p:tgtEl>
                                        <p:attrNameLst>
                                          <p:attrName>style.visibility</p:attrName>
                                        </p:attrNameLst>
                                      </p:cBhvr>
                                      <p:to>
                                        <p:strVal val="visible"/>
                                      </p:to>
                                    </p:set>
                                    <p:animEffect transition="in" filter="blinds(horizontal)">
                                      <p:cBhvr>
                                        <p:cTn id="10" dur="500"/>
                                        <p:tgtEl>
                                          <p:spTgt spid="12185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21860"/>
                                        </p:tgtEl>
                                        <p:attrNameLst>
                                          <p:attrName>style.visibility</p:attrName>
                                        </p:attrNameLst>
                                      </p:cBhvr>
                                      <p:to>
                                        <p:strVal val="visible"/>
                                      </p:to>
                                    </p:set>
                                    <p:animEffect transition="in" filter="blinds(horizontal)">
                                      <p:cBhvr>
                                        <p:cTn id="15" dur="500"/>
                                        <p:tgtEl>
                                          <p:spTgt spid="121860"/>
                                        </p:tgtEl>
                                      </p:cBhvr>
                                    </p:animEffect>
                                  </p:childTnLst>
                                </p:cTn>
                              </p:par>
                              <p:par>
                                <p:cTn id="16" presetID="3" presetClass="entr" presetSubtype="10" fill="hold" nodeType="withEffect">
                                  <p:stCondLst>
                                    <p:cond delay="0"/>
                                  </p:stCondLst>
                                  <p:childTnLst>
                                    <p:set>
                                      <p:cBhvr>
                                        <p:cTn id="17" dur="1" fill="hold">
                                          <p:stCondLst>
                                            <p:cond delay="0"/>
                                          </p:stCondLst>
                                        </p:cTn>
                                        <p:tgtEl>
                                          <p:spTgt spid="121861"/>
                                        </p:tgtEl>
                                        <p:attrNameLst>
                                          <p:attrName>style.visibility</p:attrName>
                                        </p:attrNameLst>
                                      </p:cBhvr>
                                      <p:to>
                                        <p:strVal val="visible"/>
                                      </p:to>
                                    </p:set>
                                    <p:animEffect transition="in" filter="blinds(horizontal)">
                                      <p:cBhvr>
                                        <p:cTn id="18" dur="500"/>
                                        <p:tgtEl>
                                          <p:spTgt spid="121861"/>
                                        </p:tgtEl>
                                      </p:cBhvr>
                                    </p:animEffect>
                                  </p:childTnLst>
                                </p:cTn>
                              </p:par>
                              <p:par>
                                <p:cTn id="19" presetID="3" presetClass="entr" presetSubtype="10" fill="hold" nodeType="withEffect">
                                  <p:stCondLst>
                                    <p:cond delay="0"/>
                                  </p:stCondLst>
                                  <p:childTnLst>
                                    <p:set>
                                      <p:cBhvr>
                                        <p:cTn id="20" dur="1" fill="hold">
                                          <p:stCondLst>
                                            <p:cond delay="0"/>
                                          </p:stCondLst>
                                        </p:cTn>
                                        <p:tgtEl>
                                          <p:spTgt spid="121865"/>
                                        </p:tgtEl>
                                        <p:attrNameLst>
                                          <p:attrName>style.visibility</p:attrName>
                                        </p:attrNameLst>
                                      </p:cBhvr>
                                      <p:to>
                                        <p:strVal val="visible"/>
                                      </p:to>
                                    </p:set>
                                    <p:animEffect transition="in" filter="blinds(horizontal)">
                                      <p:cBhvr>
                                        <p:cTn id="21" dur="500"/>
                                        <p:tgtEl>
                                          <p:spTgt spid="121865"/>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21862"/>
                                        </p:tgtEl>
                                        <p:attrNameLst>
                                          <p:attrName>style.visibility</p:attrName>
                                        </p:attrNameLst>
                                      </p:cBhvr>
                                      <p:to>
                                        <p:strVal val="visible"/>
                                      </p:to>
                                    </p:set>
                                    <p:animEffect transition="in" filter="blinds(horizontal)">
                                      <p:cBhvr>
                                        <p:cTn id="26" dur="500"/>
                                        <p:tgtEl>
                                          <p:spTgt spid="1218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9" grpId="0"/>
      <p:bldP spid="121860" grpId="0" animBg="1"/>
      <p:bldP spid="12186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2882" name="Picture 122881" descr="3 câu hỏi tiết lộ mọi điều về ứng viên | Cẩm nang tuyển dụng"/>
          <p:cNvPicPr>
            <a:picLocks noChangeAspect="1"/>
          </p:cNvPicPr>
          <p:nvPr/>
        </p:nvPicPr>
        <p:blipFill>
          <a:blip r:embed="rId1"/>
          <a:stretch>
            <a:fillRect/>
          </a:stretch>
        </p:blipFill>
        <p:spPr>
          <a:xfrm>
            <a:off x="42863" y="50800"/>
            <a:ext cx="1000125" cy="819150"/>
          </a:xfrm>
          <a:prstGeom prst="rect">
            <a:avLst/>
          </a:prstGeom>
          <a:noFill/>
          <a:ln w="9525">
            <a:noFill/>
          </a:ln>
        </p:spPr>
      </p:pic>
      <p:sp>
        <p:nvSpPr>
          <p:cNvPr id="122883" name="Rectangles 122882"/>
          <p:cNvSpPr/>
          <p:nvPr/>
        </p:nvSpPr>
        <p:spPr>
          <a:xfrm>
            <a:off x="1276350" y="304800"/>
            <a:ext cx="7466013" cy="396875"/>
          </a:xfrm>
          <a:prstGeom prst="rect">
            <a:avLst/>
          </a:prstGeom>
          <a:noFill/>
          <a:ln w="9525">
            <a:noFill/>
          </a:ln>
        </p:spPr>
        <p:txBody>
          <a:bodyPr anchor="ctr" anchorCtr="0">
            <a:spAutoFit/>
          </a:bodyPr>
          <a:p>
            <a:pPr algn="justLow"/>
            <a:r>
              <a:rPr lang="vi-VN" altLang="en-US" sz="2000" b="1" dirty="0">
                <a:solidFill>
                  <a:srgbClr val="0000CC"/>
                </a:solidFill>
                <a:latin typeface="Arial" panose="020B0604020202020204" pitchFamily="34" charset="0"/>
              </a:rPr>
              <a:t>Em đồng ý với ý kiến của bạn Q hay bạn K ? Vì sao? </a:t>
            </a:r>
            <a:endParaRPr lang="vi-VN" altLang="en-US" sz="2000" b="1" dirty="0">
              <a:solidFill>
                <a:srgbClr val="0000CC"/>
              </a:solidFill>
              <a:latin typeface="Arial" panose="020B0604020202020204" pitchFamily="34" charset="0"/>
            </a:endParaRPr>
          </a:p>
        </p:txBody>
      </p:sp>
      <p:sp>
        <p:nvSpPr>
          <p:cNvPr id="122884" name="Rectangles 122883"/>
          <p:cNvSpPr/>
          <p:nvPr/>
        </p:nvSpPr>
        <p:spPr>
          <a:xfrm>
            <a:off x="296863" y="884238"/>
            <a:ext cx="5208587" cy="2947987"/>
          </a:xfrm>
          <a:prstGeom prst="rect">
            <a:avLst/>
          </a:prstGeom>
          <a:noFill/>
          <a:ln w="9525" cap="flat" cmpd="sng">
            <a:solidFill>
              <a:srgbClr val="FF0000"/>
            </a:solidFill>
            <a:prstDash val="dash"/>
            <a:miter/>
            <a:headEnd type="none" w="med" len="med"/>
            <a:tailEnd type="none" w="med" len="med"/>
          </a:ln>
        </p:spPr>
        <p:txBody>
          <a:bodyPr>
            <a:spAutoFit/>
          </a:bodyPr>
          <a:p>
            <a:pPr>
              <a:buClrTx/>
              <a:buFontTx/>
            </a:pPr>
            <a:r>
              <a:rPr lang="vi-VN" altLang="en-US" sz="1700" dirty="0">
                <a:latin typeface="Arial" panose="020B0604020202020204" pitchFamily="34" charset="0"/>
              </a:rPr>
              <a:t>Năm nay Q. P và K đều đủ 17 tuổi, đều thuộc diện đăng kí nghĩa vụ quân sự, theo quy định của Luật Nghĩa vụ quân sự. Q và P đã thực hiện xong việc đăng kí, còn K thì cho rằng bố của K là nhà kinh doanh thành đạt, đã nộp nhiều tiến thuế cho Nhà nước, nên K được miễn đăng kí. Thấy vậy, Q nói với K: Bố của cậu nộp thuế là thực hiện nghĩa vụ thuế của người kinh doanh, còn cậu cũng như chúng mình đều phải thực hiện đăng kí nghĩa vụ quân sự, thực hiện đúng nghĩa vụ công dân, không phân biệt.</a:t>
            </a:r>
            <a:endParaRPr lang="vi-VN" altLang="en-US" sz="1700" dirty="0">
              <a:latin typeface="Arial" panose="020B0604020202020204" pitchFamily="34" charset="0"/>
            </a:endParaRPr>
          </a:p>
        </p:txBody>
      </p:sp>
      <p:sp>
        <p:nvSpPr>
          <p:cNvPr id="122885" name="Rectangles 122884" descr="Mới có 37% thí sinh đăng ký xét tuyển đại học - Báo Thái Nguyên điện tử"/>
          <p:cNvSpPr>
            <a:spLocks noChangeAspect="1"/>
          </p:cNvSpPr>
          <p:nvPr/>
        </p:nvSpPr>
        <p:spPr>
          <a:xfrm>
            <a:off x="4419600" y="2419350"/>
            <a:ext cx="304800" cy="304800"/>
          </a:xfrm>
          <a:prstGeom prst="rect">
            <a:avLst/>
          </a:prstGeom>
          <a:noFill/>
          <a:ln w="9525">
            <a:noFill/>
          </a:ln>
        </p:spPr>
        <p:txBody>
          <a:bodyPr/>
          <a:p>
            <a:endParaRPr lang="en-US"/>
          </a:p>
        </p:txBody>
      </p:sp>
      <p:sp>
        <p:nvSpPr>
          <p:cNvPr id="122886" name="Rectangles 122885"/>
          <p:cNvSpPr/>
          <p:nvPr/>
        </p:nvSpPr>
        <p:spPr>
          <a:xfrm>
            <a:off x="296863" y="3948113"/>
            <a:ext cx="8580437" cy="1069975"/>
          </a:xfrm>
          <a:prstGeom prst="rect">
            <a:avLst/>
          </a:prstGeom>
          <a:noFill/>
          <a:ln w="9525">
            <a:noFill/>
          </a:ln>
        </p:spPr>
        <p:txBody>
          <a:bodyPr anchor="ctr" anchorCtr="0">
            <a:spAutoFit/>
          </a:bodyPr>
          <a:p>
            <a:pPr algn="justLow"/>
            <a:r>
              <a:rPr lang="vi-VN" altLang="en-US" sz="1600" dirty="0">
                <a:solidFill>
                  <a:srgbClr val="FF0000"/>
                </a:solidFill>
                <a:latin typeface="Arial" panose="020B0604020202020204" pitchFamily="34" charset="0"/>
              </a:rPr>
              <a:t>Đồng ý với ý kiến của bạn Q trong tình huống 2, vì mọi công dân trong độ tuổi đều phải thực hiện nghĩa vụ quân sự theo quy định của Luật Nghĩa vụ quân sự. Việc bố của K nộp thuế là thực hiện nghĩa vụ nộp thuế của người kinh doanh, còn K cũng như Q và P đều phải thực hiện đăng kí nghĩa vụ quân sự, thực hiện đúng nghĩa vụ công dân, không phân biệt. </a:t>
            </a:r>
            <a:endParaRPr lang="vi-VN" altLang="en-US" sz="1600" dirty="0">
              <a:solidFill>
                <a:srgbClr val="FF0000"/>
              </a:solidFill>
              <a:latin typeface="Arial" panose="020B0604020202020204" pitchFamily="34" charset="0"/>
            </a:endParaRPr>
          </a:p>
        </p:txBody>
      </p:sp>
      <p:pic>
        <p:nvPicPr>
          <p:cNvPr id="122889" name="Picture 122888" descr="Bộ GD&amp;ĐT kiến nghị khẩn về thủ tục xét tạm hoãn nghĩa vụ quân sự cho thí  sinh | Báo Dân tộc và Phát triển"/>
          <p:cNvPicPr>
            <a:picLocks noChangeAspect="1"/>
          </p:cNvPicPr>
          <p:nvPr/>
        </p:nvPicPr>
        <p:blipFill>
          <a:blip r:embed="rId2"/>
          <a:stretch>
            <a:fillRect/>
          </a:stretch>
        </p:blipFill>
        <p:spPr>
          <a:xfrm>
            <a:off x="5608638" y="884238"/>
            <a:ext cx="3373437" cy="296227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2882"/>
                                        </p:tgtEl>
                                        <p:attrNameLst>
                                          <p:attrName>style.visibility</p:attrName>
                                        </p:attrNameLst>
                                      </p:cBhvr>
                                      <p:to>
                                        <p:strVal val="visible"/>
                                      </p:to>
                                    </p:set>
                                    <p:animEffect transition="in" filter="blinds(horizontal)">
                                      <p:cBhvr>
                                        <p:cTn id="7" dur="500"/>
                                        <p:tgtEl>
                                          <p:spTgt spid="12288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2883"/>
                                        </p:tgtEl>
                                        <p:attrNameLst>
                                          <p:attrName>style.visibility</p:attrName>
                                        </p:attrNameLst>
                                      </p:cBhvr>
                                      <p:to>
                                        <p:strVal val="visible"/>
                                      </p:to>
                                    </p:set>
                                    <p:animEffect transition="in" filter="blinds(horizontal)">
                                      <p:cBhvr>
                                        <p:cTn id="10" dur="500"/>
                                        <p:tgtEl>
                                          <p:spTgt spid="12288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22884"/>
                                        </p:tgtEl>
                                        <p:attrNameLst>
                                          <p:attrName>style.visibility</p:attrName>
                                        </p:attrNameLst>
                                      </p:cBhvr>
                                      <p:to>
                                        <p:strVal val="visible"/>
                                      </p:to>
                                    </p:set>
                                    <p:animEffect transition="in" filter="blinds(horizontal)">
                                      <p:cBhvr>
                                        <p:cTn id="15" dur="500"/>
                                        <p:tgtEl>
                                          <p:spTgt spid="122884"/>
                                        </p:tgtEl>
                                      </p:cBhvr>
                                    </p:animEffect>
                                  </p:childTnLst>
                                </p:cTn>
                              </p:par>
                              <p:par>
                                <p:cTn id="16" presetID="3" presetClass="entr" presetSubtype="10" fill="hold" nodeType="withEffect">
                                  <p:stCondLst>
                                    <p:cond delay="0"/>
                                  </p:stCondLst>
                                  <p:childTnLst>
                                    <p:set>
                                      <p:cBhvr>
                                        <p:cTn id="17" dur="1" fill="hold">
                                          <p:stCondLst>
                                            <p:cond delay="0"/>
                                          </p:stCondLst>
                                        </p:cTn>
                                        <p:tgtEl>
                                          <p:spTgt spid="122885"/>
                                        </p:tgtEl>
                                        <p:attrNameLst>
                                          <p:attrName>style.visibility</p:attrName>
                                        </p:attrNameLst>
                                      </p:cBhvr>
                                      <p:to>
                                        <p:strVal val="visible"/>
                                      </p:to>
                                    </p:set>
                                    <p:animEffect transition="in" filter="blinds(horizontal)">
                                      <p:cBhvr>
                                        <p:cTn id="18" dur="500"/>
                                        <p:tgtEl>
                                          <p:spTgt spid="122885"/>
                                        </p:tgtEl>
                                      </p:cBhvr>
                                    </p:animEffect>
                                  </p:childTnLst>
                                </p:cTn>
                              </p:par>
                              <p:par>
                                <p:cTn id="19" presetID="3" presetClass="entr" presetSubtype="10" fill="hold" nodeType="withEffect">
                                  <p:stCondLst>
                                    <p:cond delay="0"/>
                                  </p:stCondLst>
                                  <p:childTnLst>
                                    <p:set>
                                      <p:cBhvr>
                                        <p:cTn id="20" dur="1" fill="hold">
                                          <p:stCondLst>
                                            <p:cond delay="0"/>
                                          </p:stCondLst>
                                        </p:cTn>
                                        <p:tgtEl>
                                          <p:spTgt spid="122889"/>
                                        </p:tgtEl>
                                        <p:attrNameLst>
                                          <p:attrName>style.visibility</p:attrName>
                                        </p:attrNameLst>
                                      </p:cBhvr>
                                      <p:to>
                                        <p:strVal val="visible"/>
                                      </p:to>
                                    </p:set>
                                    <p:animEffect transition="in" filter="blinds(horizontal)">
                                      <p:cBhvr>
                                        <p:cTn id="21" dur="500"/>
                                        <p:tgtEl>
                                          <p:spTgt spid="122889"/>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22886"/>
                                        </p:tgtEl>
                                        <p:attrNameLst>
                                          <p:attrName>style.visibility</p:attrName>
                                        </p:attrNameLst>
                                      </p:cBhvr>
                                      <p:to>
                                        <p:strVal val="visible"/>
                                      </p:to>
                                    </p:set>
                                    <p:animEffect transition="in" filter="blinds(horizontal)">
                                      <p:cBhvr>
                                        <p:cTn id="26" dur="500"/>
                                        <p:tgtEl>
                                          <p:spTgt spid="1228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3" grpId="0"/>
      <p:bldP spid="122884" grpId="0" animBg="1"/>
      <p:bldP spid="12288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6810" name="Picture 76809" descr="Quyền và nghĩa vụ cơ bản của công dân theo Hiến pháp 2013"/>
          <p:cNvPicPr>
            <a:picLocks noChangeAspect="1"/>
          </p:cNvPicPr>
          <p:nvPr/>
        </p:nvPicPr>
        <p:blipFill>
          <a:blip r:embed="rId1"/>
          <a:stretch>
            <a:fillRect/>
          </a:stretch>
        </p:blipFill>
        <p:spPr>
          <a:xfrm>
            <a:off x="2679700" y="142875"/>
            <a:ext cx="3540125" cy="2124075"/>
          </a:xfrm>
          <a:prstGeom prst="rect">
            <a:avLst/>
          </a:prstGeom>
          <a:noFill/>
          <a:ln w="9525">
            <a:noFill/>
          </a:ln>
        </p:spPr>
      </p:pic>
      <p:sp>
        <p:nvSpPr>
          <p:cNvPr id="76811" name="Rectangles 76810"/>
          <p:cNvSpPr/>
          <p:nvPr/>
        </p:nvSpPr>
        <p:spPr>
          <a:xfrm>
            <a:off x="573088" y="908050"/>
            <a:ext cx="1884362" cy="701675"/>
          </a:xfrm>
          <a:prstGeom prst="rect">
            <a:avLst/>
          </a:prstGeom>
          <a:noFill/>
          <a:ln w="9525">
            <a:noFill/>
          </a:ln>
        </p:spPr>
        <p:txBody>
          <a:bodyPr>
            <a:spAutoFit/>
          </a:bodyPr>
          <a:p>
            <a:pPr algn="ctr">
              <a:buClrTx/>
              <a:buFontTx/>
            </a:pPr>
            <a:r>
              <a:rPr lang="vi-VN" altLang="en-US" sz="2000" b="1" dirty="0">
                <a:solidFill>
                  <a:srgbClr val="FF0000"/>
                </a:solidFill>
                <a:latin typeface="Arial" panose="020B0604020202020204" pitchFamily="34" charset="0"/>
              </a:rPr>
              <a:t>Bình đẳng về quyền</a:t>
            </a:r>
            <a:endParaRPr lang="vi-VN" altLang="en-US" sz="2000" b="1" dirty="0">
              <a:solidFill>
                <a:srgbClr val="FF0000"/>
              </a:solidFill>
              <a:latin typeface="Arial" panose="020B0604020202020204" pitchFamily="34" charset="0"/>
            </a:endParaRPr>
          </a:p>
        </p:txBody>
      </p:sp>
      <p:sp>
        <p:nvSpPr>
          <p:cNvPr id="76812" name="Rectangles 76811"/>
          <p:cNvSpPr/>
          <p:nvPr/>
        </p:nvSpPr>
        <p:spPr>
          <a:xfrm>
            <a:off x="6686550" y="908050"/>
            <a:ext cx="1638300" cy="701675"/>
          </a:xfrm>
          <a:prstGeom prst="rect">
            <a:avLst/>
          </a:prstGeom>
          <a:noFill/>
          <a:ln w="9525">
            <a:noFill/>
          </a:ln>
        </p:spPr>
        <p:txBody>
          <a:bodyPr>
            <a:spAutoFit/>
          </a:bodyPr>
          <a:p>
            <a:pPr algn="ctr"/>
            <a:r>
              <a:rPr lang="vi-VN" altLang="en-US" sz="2000" b="1" dirty="0">
                <a:solidFill>
                  <a:srgbClr val="FF0000"/>
                </a:solidFill>
                <a:latin typeface="Arial" panose="020B0604020202020204" pitchFamily="34" charset="0"/>
              </a:rPr>
              <a:t>Bình đẳng về nghĩa vụ</a:t>
            </a:r>
            <a:endParaRPr lang="vi-VN" altLang="en-US" sz="2000" b="1" dirty="0">
              <a:solidFill>
                <a:srgbClr val="FF0000"/>
              </a:solidFill>
              <a:latin typeface="Arial" panose="020B0604020202020204" pitchFamily="34" charset="0"/>
            </a:endParaRPr>
          </a:p>
        </p:txBody>
      </p:sp>
      <p:sp>
        <p:nvSpPr>
          <p:cNvPr id="76813" name="Rectangles 76812"/>
          <p:cNvSpPr/>
          <p:nvPr/>
        </p:nvSpPr>
        <p:spPr>
          <a:xfrm>
            <a:off x="165100" y="2459038"/>
            <a:ext cx="2863850" cy="1920875"/>
          </a:xfrm>
          <a:prstGeom prst="rect">
            <a:avLst/>
          </a:prstGeom>
          <a:noFill/>
          <a:ln w="9525">
            <a:noFill/>
          </a:ln>
        </p:spPr>
        <p:txBody>
          <a:bodyPr anchor="ctr" anchorCtr="0">
            <a:spAutoFit/>
          </a:bodyPr>
          <a:p>
            <a:pPr algn="justLow"/>
            <a:r>
              <a:rPr lang="vi-VN" altLang="en-US" sz="2000" dirty="0">
                <a:solidFill>
                  <a:srgbClr val="0000CC"/>
                </a:solidFill>
                <a:latin typeface="Arial" panose="020B0604020202020204" pitchFamily="34" charset="0"/>
              </a:rPr>
              <a:t>Mọi công dân đều bình đẳng trước pháp luật. Không ai bị phân biệt đối xử trong đời sống chính trị, dân sự, kinh tế, văn hoá, xã hội. </a:t>
            </a:r>
            <a:endParaRPr lang="vi-VN" altLang="en-US" sz="2000" dirty="0">
              <a:solidFill>
                <a:srgbClr val="0000CC"/>
              </a:solidFill>
              <a:latin typeface="Arial" panose="020B0604020202020204" pitchFamily="34" charset="0"/>
            </a:endParaRPr>
          </a:p>
        </p:txBody>
      </p:sp>
      <p:grpSp>
        <p:nvGrpSpPr>
          <p:cNvPr id="76814" name="Group 2"/>
          <p:cNvGrpSpPr/>
          <p:nvPr/>
        </p:nvGrpSpPr>
        <p:grpSpPr>
          <a:xfrm>
            <a:off x="804863" y="2986088"/>
            <a:ext cx="6672262" cy="2157412"/>
            <a:chOff x="539552" y="1664813"/>
            <a:chExt cx="8043192" cy="2995169"/>
          </a:xfrm>
        </p:grpSpPr>
        <p:sp>
          <p:nvSpPr>
            <p:cNvPr id="4" name="Rectangle 3"/>
            <p:cNvSpPr/>
            <p:nvPr/>
          </p:nvSpPr>
          <p:spPr>
            <a:xfrm>
              <a:off x="4581156" y="3809579"/>
              <a:ext cx="3383843" cy="6403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anchor="ctr"/>
            <a:lstStyle>
              <a:lvl1pPr marL="0" lvl="0"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sym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14400" lvl="2"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371600" lvl="3"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828800" lvl="4"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ctr" defTabSz="913130">
                <a:buClrTx/>
                <a:buFontTx/>
              </a:pPr>
              <a:endParaRPr lang="ko-KR" altLang="en-US" sz="3200" dirty="0">
                <a:solidFill>
                  <a:srgbClr val="FFFFFF"/>
                </a:solidFill>
                <a:latin typeface="Calibri" panose="020F0502020204030204" pitchFamily="34" charset="0"/>
                <a:ea typeface="Malgun Gothic" pitchFamily="34" charset="-127"/>
              </a:endParaRPr>
            </a:p>
          </p:txBody>
        </p:sp>
        <p:sp>
          <p:nvSpPr>
            <p:cNvPr id="5" name="Block Arc 4"/>
            <p:cNvSpPr/>
            <p:nvPr/>
          </p:nvSpPr>
          <p:spPr>
            <a:xfrm rot="10800000">
              <a:off x="3275638" y="1879915"/>
              <a:ext cx="2571020" cy="2569967"/>
            </a:xfrm>
            <a:prstGeom prst="blockArc">
              <a:avLst>
                <a:gd name="adj1" fmla="val 5399885"/>
                <a:gd name="adj2" fmla="val 16270511"/>
                <a:gd name="adj3" fmla="val 2549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6" name="Block Arc 5"/>
            <p:cNvSpPr/>
            <p:nvPr/>
          </p:nvSpPr>
          <p:spPr>
            <a:xfrm>
              <a:off x="3275638" y="1879915"/>
              <a:ext cx="2571020" cy="2569967"/>
            </a:xfrm>
            <a:prstGeom prst="blockArc">
              <a:avLst>
                <a:gd name="adj1" fmla="val 5399885"/>
                <a:gd name="adj2" fmla="val 16270511"/>
                <a:gd name="adj3" fmla="val 2549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7" name="Isosceles Triangle 6"/>
            <p:cNvSpPr/>
            <p:nvPr/>
          </p:nvSpPr>
          <p:spPr>
            <a:xfrm rot="5400000">
              <a:off x="4487954" y="1738007"/>
              <a:ext cx="1060503" cy="914113"/>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anchor="ctr"/>
            <a:lstStyle>
              <a:lvl1pPr marL="0" lvl="0"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sym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14400" lvl="2"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371600" lvl="3"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828800" lvl="4"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ctr" defTabSz="913130">
                <a:buClrTx/>
                <a:buFontTx/>
              </a:pPr>
              <a:endParaRPr lang="ko-KR" altLang="en-US" sz="3200" dirty="0">
                <a:solidFill>
                  <a:srgbClr val="FFFFFF"/>
                </a:solidFill>
                <a:latin typeface="Calibri" panose="020F0502020204030204" pitchFamily="34" charset="0"/>
                <a:ea typeface="Malgun Gothic" pitchFamily="34" charset="-127"/>
              </a:endParaRPr>
            </a:p>
          </p:txBody>
        </p:sp>
        <p:sp>
          <p:nvSpPr>
            <p:cNvPr id="8" name="Rectangle 7"/>
            <p:cNvSpPr/>
            <p:nvPr/>
          </p:nvSpPr>
          <p:spPr>
            <a:xfrm>
              <a:off x="1193562" y="3809579"/>
              <a:ext cx="3385093" cy="6403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anchor="ctr"/>
            <a:lstStyle>
              <a:lvl1pPr marL="0" lvl="0"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sym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14400" lvl="2"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371600" lvl="3"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828800" lvl="4"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ctr" defTabSz="913130">
                <a:buClrTx/>
                <a:buFontTx/>
              </a:pPr>
              <a:endParaRPr lang="ko-KR" altLang="en-US" sz="2200" dirty="0">
                <a:solidFill>
                  <a:srgbClr val="FFFFFF"/>
                </a:solidFill>
                <a:latin typeface="Calibri" panose="020F0502020204030204" pitchFamily="34" charset="0"/>
                <a:ea typeface="Malgun Gothic" pitchFamily="34" charset="-127"/>
              </a:endParaRPr>
            </a:p>
          </p:txBody>
        </p:sp>
        <p:sp>
          <p:nvSpPr>
            <p:cNvPr id="9" name="Isosceles Triangle 8"/>
            <p:cNvSpPr/>
            <p:nvPr/>
          </p:nvSpPr>
          <p:spPr>
            <a:xfrm rot="5400000">
              <a:off x="7595438" y="3672675"/>
              <a:ext cx="1060503" cy="914112"/>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anchor="ctr"/>
            <a:lstStyle>
              <a:lvl1pPr marL="0" lvl="0"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sym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14400" lvl="2"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371600" lvl="3"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828800" lvl="4"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ctr" defTabSz="913130">
                <a:buClrTx/>
                <a:buFontTx/>
              </a:pPr>
              <a:endParaRPr lang="ko-KR" altLang="en-US" sz="3200" dirty="0">
                <a:solidFill>
                  <a:srgbClr val="FFFFFF"/>
                </a:solidFill>
                <a:latin typeface="Calibri" panose="020F0502020204030204" pitchFamily="34" charset="0"/>
                <a:ea typeface="Malgun Gothic" pitchFamily="34" charset="-127"/>
              </a:endParaRPr>
            </a:p>
          </p:txBody>
        </p:sp>
        <p:sp>
          <p:nvSpPr>
            <p:cNvPr id="10" name="Isosceles Triangle 9"/>
            <p:cNvSpPr/>
            <p:nvPr/>
          </p:nvSpPr>
          <p:spPr>
            <a:xfrm rot="16200000">
              <a:off x="466358" y="3672674"/>
              <a:ext cx="1060503" cy="91411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anchor="ctr"/>
            <a:lstStyle>
              <a:lvl1pPr marL="0" lvl="0"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sym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14400" lvl="2"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371600" lvl="3"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828800" lvl="4"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ctr" defTabSz="913130">
                <a:buClrTx/>
                <a:buFontTx/>
              </a:pPr>
              <a:endParaRPr lang="ko-KR" altLang="en-US" sz="3200" dirty="0">
                <a:solidFill>
                  <a:srgbClr val="FFFFFF"/>
                </a:solidFill>
                <a:latin typeface="Calibri" panose="020F0502020204030204" pitchFamily="34" charset="0"/>
                <a:ea typeface="Malgun Gothic" pitchFamily="34" charset="-127"/>
              </a:endParaRPr>
            </a:p>
          </p:txBody>
        </p:sp>
      </p:grpSp>
      <p:sp>
        <p:nvSpPr>
          <p:cNvPr id="76822" name="Rectangles 76821"/>
          <p:cNvSpPr/>
          <p:nvPr/>
        </p:nvSpPr>
        <p:spPr>
          <a:xfrm>
            <a:off x="5597525" y="2509838"/>
            <a:ext cx="3114675" cy="1803400"/>
          </a:xfrm>
          <a:prstGeom prst="rect">
            <a:avLst/>
          </a:prstGeom>
          <a:noFill/>
          <a:ln w="9525">
            <a:noFill/>
          </a:ln>
        </p:spPr>
        <p:txBody>
          <a:bodyPr anchor="ctr" anchorCtr="0">
            <a:spAutoFit/>
          </a:bodyPr>
          <a:p>
            <a:pPr algn="justLow"/>
            <a:r>
              <a:rPr lang="vi-VN" altLang="en-US" sz="1600" dirty="0">
                <a:solidFill>
                  <a:srgbClr val="0000CC"/>
                </a:solidFill>
                <a:latin typeface="Arial" panose="020B0604020202020204" pitchFamily="34" charset="0"/>
              </a:rPr>
              <a:t>Mọi công dân đều có nghĩa vụ: tuân theo Hiến pháp và pháp luật, tham gia bảo vệ an ninh quốc gia, trật tự, an toàn xã hội; chấp hành những quy tắc sinh hoạt công cộng và có nghĩa vụ đóng thuế theo luật định. </a:t>
            </a:r>
            <a:endParaRPr lang="vi-VN" altLang="en-US" sz="1600" dirty="0">
              <a:solidFill>
                <a:srgbClr val="0000CC"/>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6810"/>
                                        </p:tgtEl>
                                        <p:attrNameLst>
                                          <p:attrName>style.visibility</p:attrName>
                                        </p:attrNameLst>
                                      </p:cBhvr>
                                      <p:to>
                                        <p:strVal val="visible"/>
                                      </p:to>
                                    </p:set>
                                    <p:animEffect transition="in" filter="blinds(horizontal)">
                                      <p:cBhvr>
                                        <p:cTn id="7" dur="500"/>
                                        <p:tgtEl>
                                          <p:spTgt spid="768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6811"/>
                                        </p:tgtEl>
                                        <p:attrNameLst>
                                          <p:attrName>style.visibility</p:attrName>
                                        </p:attrNameLst>
                                      </p:cBhvr>
                                      <p:to>
                                        <p:strVal val="visible"/>
                                      </p:to>
                                    </p:set>
                                    <p:animEffect transition="in" filter="blinds(horizontal)">
                                      <p:cBhvr>
                                        <p:cTn id="12" dur="500"/>
                                        <p:tgtEl>
                                          <p:spTgt spid="76811"/>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76812"/>
                                        </p:tgtEl>
                                        <p:attrNameLst>
                                          <p:attrName>style.visibility</p:attrName>
                                        </p:attrNameLst>
                                      </p:cBhvr>
                                      <p:to>
                                        <p:strVal val="visible"/>
                                      </p:to>
                                    </p:set>
                                    <p:animEffect transition="in" filter="blinds(horizontal)">
                                      <p:cBhvr>
                                        <p:cTn id="15" dur="500"/>
                                        <p:tgtEl>
                                          <p:spTgt spid="7681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76814"/>
                                        </p:tgtEl>
                                        <p:attrNameLst>
                                          <p:attrName>style.visibility</p:attrName>
                                        </p:attrNameLst>
                                      </p:cBhvr>
                                      <p:to>
                                        <p:strVal val="visible"/>
                                      </p:to>
                                    </p:set>
                                    <p:animEffect transition="in" filter="blinds(horizontal)">
                                      <p:cBhvr>
                                        <p:cTn id="20" dur="500"/>
                                        <p:tgtEl>
                                          <p:spTgt spid="76814"/>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76813"/>
                                        </p:tgtEl>
                                        <p:attrNameLst>
                                          <p:attrName>style.visibility</p:attrName>
                                        </p:attrNameLst>
                                      </p:cBhvr>
                                      <p:to>
                                        <p:strVal val="visible"/>
                                      </p:to>
                                    </p:set>
                                    <p:animEffect transition="in" filter="blinds(horizontal)">
                                      <p:cBhvr>
                                        <p:cTn id="25" dur="500"/>
                                        <p:tgtEl>
                                          <p:spTgt spid="76813"/>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76822"/>
                                        </p:tgtEl>
                                        <p:attrNameLst>
                                          <p:attrName>style.visibility</p:attrName>
                                        </p:attrNameLst>
                                      </p:cBhvr>
                                      <p:to>
                                        <p:strVal val="visible"/>
                                      </p:to>
                                    </p:set>
                                    <p:animEffect transition="in" filter="blinds(horizontal)">
                                      <p:cBhvr>
                                        <p:cTn id="30" dur="500"/>
                                        <p:tgtEl>
                                          <p:spTgt spid="768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11" grpId="0"/>
      <p:bldP spid="76812" grpId="0"/>
      <p:bldP spid="76813" grpId="0"/>
      <p:bldP spid="76822" grpId="0"/>
    </p:bldLst>
  </p:timing>
</p:sld>
</file>

<file path=ppt/theme/theme1.xml><?xml version="1.0" encoding="utf-8"?>
<a:theme xmlns:a="http://schemas.openxmlformats.org/drawingml/2006/main" name="Technology Consulting by Slidesgo">
  <a:themeElements>
    <a:clrScheme name="Simple Light">
      <a:dk1>
        <a:srgbClr val="3D3D3D"/>
      </a:dk1>
      <a:lt1>
        <a:srgbClr val="FFFFFF"/>
      </a:lt1>
      <a:dk2>
        <a:srgbClr val="494949"/>
      </a:dk2>
      <a:lt2>
        <a:srgbClr val="EEEEEE"/>
      </a:lt2>
      <a:accent1>
        <a:srgbClr val="77C6FC"/>
      </a:accent1>
      <a:accent2>
        <a:srgbClr val="BBE3FE"/>
      </a:accent2>
      <a:accent3>
        <a:srgbClr val="D6EEFE"/>
      </a:accent3>
      <a:accent4>
        <a:srgbClr val="BEBEBE"/>
      </a:accent4>
      <a:accent5>
        <a:srgbClr val="477797"/>
      </a:accent5>
      <a:accent6>
        <a:srgbClr val="9E9E9E"/>
      </a:accent6>
      <a:hlink>
        <a:srgbClr val="77C6F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15581</Words>
  <Application>WPS Presentation</Application>
  <PresentationFormat/>
  <Paragraphs>217</Paragraphs>
  <Slides>28</Slides>
  <Notes>7</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28</vt:i4>
      </vt:variant>
    </vt:vector>
  </HeadingPairs>
  <TitlesOfParts>
    <vt:vector size="45" baseType="lpstr">
      <vt:lpstr>Arial</vt:lpstr>
      <vt:lpstr>SimSun</vt:lpstr>
      <vt:lpstr>Wingdings</vt:lpstr>
      <vt:lpstr>Microsoft YaHei</vt:lpstr>
      <vt:lpstr>+mn-ea</vt:lpstr>
      <vt:lpstr>Segoe Print</vt:lpstr>
      <vt:lpstr>Calibri</vt:lpstr>
      <vt:lpstr>Malgun Gothic</vt:lpstr>
      <vt:lpstr>等线</vt:lpstr>
      <vt:lpstr>Arial Unicode MS</vt:lpstr>
      <vt:lpstr>Open Sans</vt:lpstr>
      <vt:lpstr>Times New Roman</vt:lpstr>
      <vt:lpstr>YF补 汉仪夏日体+黑白emoji</vt:lpstr>
      <vt:lpstr>Arial</vt:lpstr>
      <vt:lpstr>Barlow Semi Condensed</vt:lpstr>
      <vt:lpstr>Arial Unicode MS</vt:lpstr>
      <vt:lpstr>Technology Consulting by Slidesgo</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Technology Consulting</dc:title>
  <dc:creator/>
  <cp:lastModifiedBy>WPS_1720866424</cp:lastModifiedBy>
  <cp:revision>112</cp:revision>
  <dcterms:created xsi:type="dcterms:W3CDTF">2026-01-12T02:40:06Z</dcterms:created>
  <dcterms:modified xsi:type="dcterms:W3CDTF">2026-01-12T02:50:40Z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B25793FDAD0D42F5862D10105AE028B8_12</vt:lpwstr>
  </property>
  <property fmtid="{D5CDD505-2E9C-101B-9397-08002B2CF9AE}" pid="3" name="KSOProductBuildVer">
    <vt:lpwstr>1033-12.2.0.23131</vt:lpwstr>
  </property>
</Properties>
</file>