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sldIdLst>
    <p:sldId id="306" r:id="rId3"/>
    <p:sldId id="257" r:id="rId4"/>
    <p:sldId id="260" r:id="rId5"/>
    <p:sldId id="258" r:id="rId6"/>
    <p:sldId id="349" r:id="rId7"/>
    <p:sldId id="262" r:id="rId8"/>
    <p:sldId id="330" r:id="rId9"/>
    <p:sldId id="280" r:id="rId10"/>
    <p:sldId id="308" r:id="rId11"/>
    <p:sldId id="310" r:id="rId12"/>
    <p:sldId id="282" r:id="rId13"/>
    <p:sldId id="312" r:id="rId14"/>
    <p:sldId id="313" r:id="rId15"/>
    <p:sldId id="314" r:id="rId16"/>
    <p:sldId id="311" r:id="rId17"/>
    <p:sldId id="315" r:id="rId18"/>
    <p:sldId id="283" r:id="rId19"/>
    <p:sldId id="328" r:id="rId20"/>
    <p:sldId id="319" r:id="rId21"/>
    <p:sldId id="332" r:id="rId22"/>
    <p:sldId id="350" r:id="rId23"/>
    <p:sldId id="351" r:id="rId25"/>
    <p:sldId id="333" r:id="rId26"/>
    <p:sldId id="334" r:id="rId27"/>
    <p:sldId id="335" r:id="rId28"/>
    <p:sldId id="336" r:id="rId29"/>
    <p:sldId id="337" r:id="rId30"/>
    <p:sldId id="338" r:id="rId31"/>
    <p:sldId id="339" r:id="rId32"/>
    <p:sldId id="340" r:id="rId33"/>
    <p:sldId id="346" r:id="rId34"/>
    <p:sldId id="347" r:id="rId35"/>
    <p:sldId id="348" r:id="rId36"/>
    <p:sldId id="320" r:id="rId37"/>
    <p:sldId id="321" r:id="rId38"/>
    <p:sldId id="342" r:id="rId39"/>
    <p:sldId id="343" r:id="rId40"/>
    <p:sldId id="322" r:id="rId41"/>
    <p:sldId id="323" r:id="rId42"/>
    <p:sldId id="344" r:id="rId43"/>
    <p:sldId id="345" r:id="rId44"/>
  </p:sldIdLst>
  <p:sldSz cx="18288000" cy="10287000"/>
  <p:notesSz cx="6858000" cy="9144000"/>
  <p:embeddedFontLst>
    <p:embeddedFont>
      <p:font typeface="Calibri" panose="020F0502020204030204" pitchFamily="34" charset="0"/>
      <p:regular r:id="rId48"/>
      <p:bold r:id="rId49"/>
      <p:italic r:id="rId50"/>
      <p:boldItalic r:id="rId51"/>
    </p:embeddedFont>
    <p:embeddedFont>
      <p:font typeface="굴림" panose="020B0600000101010101" pitchFamily="34" charset="-127"/>
      <p:regular r:id="rId52"/>
    </p:embeddedFont>
    <p:embeddedFont>
      <p:font typeface="Arial Unicode MS" panose="020B0604020202020204" pitchFamily="34" charset="-128"/>
      <p:regular r:id="rId53"/>
    </p:embeddedFont>
  </p:embeddedFontLst>
  <p:defaultTextStyle>
    <a:defPPr>
      <a:defRPr lang="en-US"/>
    </a:defPPr>
    <a:lvl1pPr marL="0" lvl="0"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CC"/>
    <a:srgbClr val="3D4984"/>
    <a:srgbClr val="FFDF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782"/>
    <p:restoredTop sz="94622"/>
  </p:normalViewPr>
  <p:slideViewPr>
    <p:cSldViewPr showGuides="1">
      <p:cViewPr varScale="1">
        <p:scale>
          <a:sx n="48" d="100"/>
          <a:sy n="48" d="100"/>
        </p:scale>
        <p:origin x="-132" y="-150"/>
      </p:cViewPr>
      <p:guideLst>
        <p:guide orient="horz" pos="2136"/>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3" Type="http://schemas.openxmlformats.org/officeDocument/2006/relationships/font" Target="fonts/font6.fntdata"/><Relationship Id="rId52" Type="http://schemas.openxmlformats.org/officeDocument/2006/relationships/font" Target="fonts/font5.fntdata"/><Relationship Id="rId51" Type="http://schemas.openxmlformats.org/officeDocument/2006/relationships/font" Target="fonts/font4.fntdata"/><Relationship Id="rId50" Type="http://schemas.openxmlformats.org/officeDocument/2006/relationships/font" Target="fonts/font3.fntdata"/><Relationship Id="rId5" Type="http://schemas.openxmlformats.org/officeDocument/2006/relationships/slide" Target="slides/slide3.xml"/><Relationship Id="rId49" Type="http://schemas.openxmlformats.org/officeDocument/2006/relationships/font" Target="fonts/font2.fntdata"/><Relationship Id="rId48" Type="http://schemas.openxmlformats.org/officeDocument/2006/relationships/font" Target="fonts/font1.fntdata"/><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notesMaster" Target="notesMasters/notesMaster1.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66562" name="Header Placeholder 66561"/>
          <p:cNvSpPr>
            <a:spLocks noGrp="1"/>
          </p:cNvSpPr>
          <p:nvPr>
            <p:ph type="hdr" sz="quarter"/>
          </p:nvPr>
        </p:nvSpPr>
        <p:spPr>
          <a:xfrm>
            <a:off x="0" y="0"/>
            <a:ext cx="2971800" cy="457200"/>
          </a:xfrm>
          <a:prstGeom prst="rect">
            <a:avLst/>
          </a:prstGeom>
          <a:noFill/>
          <a:ln w="9525">
            <a:noFill/>
          </a:ln>
        </p:spPr>
        <p:txBody>
          <a:bodyPr/>
          <a:p>
            <a:pPr lvl="0"/>
            <a:endParaRPr lang="vi-VN" altLang="x-none" sz="1200" b="0" dirty="0"/>
          </a:p>
        </p:txBody>
      </p:sp>
      <p:sp>
        <p:nvSpPr>
          <p:cNvPr id="66563" name="Date Placeholder 66562"/>
          <p:cNvSpPr>
            <a:spLocks noGrp="1"/>
          </p:cNvSpPr>
          <p:nvPr>
            <p:ph type="dt" idx="1"/>
          </p:nvPr>
        </p:nvSpPr>
        <p:spPr>
          <a:xfrm>
            <a:off x="3884613" y="0"/>
            <a:ext cx="2971800" cy="457200"/>
          </a:xfrm>
          <a:prstGeom prst="rect">
            <a:avLst/>
          </a:prstGeom>
          <a:noFill/>
          <a:ln w="9525">
            <a:noFill/>
          </a:ln>
        </p:spPr>
        <p:txBody>
          <a:bodyPr/>
          <a:p>
            <a:pPr lvl="0" algn="r"/>
            <a:fld id="{BB962C8B-B14F-4D97-AF65-F5344CB8AC3E}" type="datetimeFigureOut">
              <a:rPr lang="vi-VN" altLang="x-none" sz="1200" b="0" dirty="0"/>
            </a:fld>
            <a:endParaRPr lang="vi-VN" altLang="x-none" sz="1200" b="0" dirty="0"/>
          </a:p>
        </p:txBody>
      </p:sp>
      <p:sp>
        <p:nvSpPr>
          <p:cNvPr id="66564" name="Slide Image Placeholder 66563"/>
          <p:cNvSpPr>
            <a:spLocks noRot="1" noTextEdit="1"/>
          </p:cNvSpPr>
          <p:nvPr>
            <p:ph type="sldImg" idx="2"/>
          </p:nvPr>
        </p:nvSpPr>
        <p:spPr>
          <a:xfrm>
            <a:off x="381000" y="685800"/>
            <a:ext cx="6096000" cy="3429000"/>
          </a:xfrm>
          <a:prstGeom prst="rect">
            <a:avLst/>
          </a:prstGeom>
          <a:ln w="9525" cap="flat" cmpd="sng">
            <a:solidFill>
              <a:srgbClr val="000000"/>
            </a:solidFill>
            <a:prstDash val="solid"/>
            <a:miter/>
            <a:headEnd type="none" w="med" len="med"/>
            <a:tailEnd type="none" w="med" len="med"/>
          </a:ln>
        </p:spPr>
      </p:sp>
      <p:sp>
        <p:nvSpPr>
          <p:cNvPr id="66565" name="Text Placeholder 66564"/>
          <p:cNvSpPr>
            <a:spLocks noGrp="1"/>
          </p:cNvSpPr>
          <p:nvPr>
            <p:ph type="body" sz="quarter" idx="3"/>
          </p:nvPr>
        </p:nvSpPr>
        <p:spPr>
          <a:xfrm>
            <a:off x="685800" y="4343400"/>
            <a:ext cx="5486400" cy="4114800"/>
          </a:xfrm>
          <a:prstGeom prst="rect">
            <a:avLst/>
          </a:prstGeom>
          <a:noFill/>
          <a:ln w="9525">
            <a:noFill/>
          </a:ln>
        </p:spPr>
        <p:txBody>
          <a:bodyPr/>
          <a:p>
            <a:pPr lvl="0"/>
            <a:r>
              <a:rPr lang="vi-VN" altLang="x-none" dirty="0"/>
              <a:t>Click to edit Master text styles</a:t>
            </a:r>
            <a:endParaRPr lang="vi-VN" altLang="x-none" dirty="0"/>
          </a:p>
          <a:p>
            <a:pPr lvl="1"/>
            <a:r>
              <a:rPr lang="vi-VN" altLang="x-none" dirty="0"/>
              <a:t>Second level</a:t>
            </a:r>
            <a:endParaRPr lang="vi-VN" altLang="x-none" dirty="0"/>
          </a:p>
          <a:p>
            <a:pPr lvl="2"/>
            <a:r>
              <a:rPr lang="vi-VN" altLang="x-none" dirty="0"/>
              <a:t>Third level</a:t>
            </a:r>
            <a:endParaRPr lang="vi-VN" altLang="x-none" dirty="0"/>
          </a:p>
          <a:p>
            <a:pPr lvl="3"/>
            <a:r>
              <a:rPr lang="vi-VN" altLang="x-none" dirty="0"/>
              <a:t>Fourth level</a:t>
            </a:r>
            <a:endParaRPr lang="vi-VN" altLang="x-none" dirty="0"/>
          </a:p>
          <a:p>
            <a:pPr lvl="4"/>
            <a:r>
              <a:rPr lang="vi-VN" altLang="x-none" dirty="0"/>
              <a:t>Fifth level</a:t>
            </a:r>
            <a:endParaRPr lang="vi-VN" altLang="x-none" dirty="0"/>
          </a:p>
        </p:txBody>
      </p:sp>
      <p:sp>
        <p:nvSpPr>
          <p:cNvPr id="66566" name="Footer Placeholder 66565"/>
          <p:cNvSpPr>
            <a:spLocks noGrp="1"/>
          </p:cNvSpPr>
          <p:nvPr>
            <p:ph type="ftr" sz="quarter" idx="4"/>
          </p:nvPr>
        </p:nvSpPr>
        <p:spPr>
          <a:xfrm>
            <a:off x="0" y="8685213"/>
            <a:ext cx="2971800" cy="457200"/>
          </a:xfrm>
          <a:prstGeom prst="rect">
            <a:avLst/>
          </a:prstGeom>
          <a:noFill/>
          <a:ln w="9525">
            <a:noFill/>
          </a:ln>
        </p:spPr>
        <p:txBody>
          <a:bodyPr anchor="b" anchorCtr="0"/>
          <a:p>
            <a:pPr lvl="0"/>
            <a:endParaRPr lang="vi-VN" altLang="x-none" sz="1200" b="0" dirty="0"/>
          </a:p>
        </p:txBody>
      </p:sp>
      <p:sp>
        <p:nvSpPr>
          <p:cNvPr id="66567" name="Slide Number Placeholder 66566"/>
          <p:cNvSpPr>
            <a:spLocks noGrp="1"/>
          </p:cNvSpPr>
          <p:nvPr>
            <p:ph type="sldNum" sz="quarter" idx="5"/>
          </p:nvPr>
        </p:nvSpPr>
        <p:spPr>
          <a:xfrm>
            <a:off x="3884613" y="8685213"/>
            <a:ext cx="2971800" cy="457200"/>
          </a:xfrm>
          <a:prstGeom prst="rect">
            <a:avLst/>
          </a:prstGeom>
          <a:noFill/>
          <a:ln w="9525">
            <a:noFill/>
          </a:ln>
        </p:spPr>
        <p:txBody>
          <a:bodyPr anchor="b" anchorCtr="0"/>
          <a:p>
            <a:pPr lvl="0" algn="r"/>
            <a:fld id="{9A0DB2DC-4C9A-4742-B13C-FB6460FD3503}" type="slidenum">
              <a:rPr lang="vi-VN" altLang="x-none" sz="1200" b="0" dirty="0"/>
            </a:fld>
            <a:endParaRPr lang="vi-VN" altLang="x-none" sz="1200" b="0" dirty="0"/>
          </a:p>
        </p:txBody>
      </p:sp>
    </p:spTree>
  </p:cSld>
  <p:clrMap bg1="lt1" tx1="dk1" bg2="lt2" tx2="dk2" accent1="accent1" accent2="accent2" accent3="accent3" accent4="accent4" accent5="accent5" accent6="accent6" hlink="hlink" folHlink="folHlink"/>
  <p:hf sldNum="0" hdr="0" ftr="0" dt="0"/>
  <p:notesStyle>
    <a:lvl1pPr marL="0" lvl="0"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Calibri" panose="020F0502020204030204" pitchFamily="34" charset="0"/>
      </a:defRPr>
    </a:lvl1pPr>
    <a:lvl2pPr marL="457200" lvl="1"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Calibri" panose="020F0502020204030204" pitchFamily="34" charset="0"/>
      </a:defRPr>
    </a:lvl2pPr>
    <a:lvl3pPr marL="914400" lvl="2"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Calibri" panose="020F0502020204030204" pitchFamily="34" charset="0"/>
      </a:defRPr>
    </a:lvl3pPr>
    <a:lvl4pPr marL="1371600" lvl="3"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Calibri" panose="020F0502020204030204" pitchFamily="34" charset="0"/>
      </a:defRPr>
    </a:lvl4pPr>
    <a:lvl5pPr marL="1828800" lvl="4"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Calibri" panose="020F0502020204030204" pitchFamily="34" charset="0"/>
      </a:defRPr>
    </a:lvl5pPr>
    <a:lvl6pPr marL="2286000" lvl="5"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Calibri" panose="020F0502020204030204" pitchFamily="34" charset="0"/>
      </a:defRPr>
    </a:lvl6pPr>
    <a:lvl7pPr marL="2743200" lvl="6"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Calibri" panose="020F0502020204030204" pitchFamily="34" charset="0"/>
      </a:defRPr>
    </a:lvl7pPr>
    <a:lvl8pPr marL="3200400" lvl="7"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Calibri" panose="020F0502020204030204" pitchFamily="34" charset="0"/>
      </a:defRPr>
    </a:lvl8pPr>
    <a:lvl9pPr marL="3657600" lvl="8"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Calibri" panose="020F0502020204030204" pitchFamily="34"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8.jpeg"/><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9.jpeg"/><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1.jpeg"/><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2.png"/><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hyperlink" Target="https://www.youtube.com/watch?v=2vSjtQqBchE" TargetMode="External"/><Relationship Id="rId2" Type="http://schemas.openxmlformats.org/officeDocument/2006/relationships/hyperlink" Target="https://www.youtube.com/watch?v=R7PNasDZD10" TargetMode="External"/><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jpeg"/><Relationship Id="rId1" Type="http://schemas.openxmlformats.org/officeDocument/2006/relationships/image" Target="../media/image1.jpe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1.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8.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5.png"/><Relationship Id="rId1"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6.png"/></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8.jpeg"/><Relationship Id="rId3" Type="http://schemas.openxmlformats.org/officeDocument/2006/relationships/image" Target="../media/image27.png"/><Relationship Id="rId2" Type="http://schemas.openxmlformats.org/officeDocument/2006/relationships/hyperlink" Target="https://www.youtube.com/watch?v=8MxSQsqRLGY" TargetMode="External"/><Relationship Id="rId1" Type="http://schemas.openxmlformats.org/officeDocument/2006/relationships/image" Target="../media/image1.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1.jpeg"/><Relationship Id="rId1"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png"/><Relationship Id="rId1" Type="http://schemas.openxmlformats.org/officeDocument/2006/relationships/hyperlink" Target="https://www.youtube.com/watch?v=0uyB-bR-czI" TargetMode="Externa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2.jpeg"/><Relationship Id="rId1" Type="http://schemas.openxmlformats.org/officeDocument/2006/relationships/image" Target="../media/image1.jpeg"/></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hyperlink" Target="https://www.youtube.com/watch?v=Z_LIPXeRQkk" TargetMode="External"/><Relationship Id="rId2" Type="http://schemas.openxmlformats.org/officeDocument/2006/relationships/image" Target="../media/image1.jpeg"/><Relationship Id="rId1" Type="http://schemas.openxmlformats.org/officeDocument/2006/relationships/image" Target="../media/image33.png"/></Relationships>
</file>

<file path=ppt/slides/_rels/slide3.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image" Target="../media/image9.png"/><Relationship Id="rId3" Type="http://schemas.openxmlformats.org/officeDocument/2006/relationships/tags" Target="../tags/tag2.xml"/><Relationship Id="rId2" Type="http://schemas.openxmlformats.org/officeDocument/2006/relationships/tags" Target="../tags/tag1.xml"/><Relationship Id="rId11" Type="http://schemas.openxmlformats.org/officeDocument/2006/relationships/slideLayout" Target="../slideLayouts/slideLayout7.xml"/><Relationship Id="rId10" Type="http://schemas.openxmlformats.org/officeDocument/2006/relationships/tags" Target="../tags/tag8.xml"/><Relationship Id="rId1" Type="http://schemas.openxmlformats.org/officeDocument/2006/relationships/image" Target="../media/image1.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4.jpeg"/><Relationship Id="rId1" Type="http://schemas.openxmlformats.org/officeDocument/2006/relationships/image" Target="../media/image1.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1.jpe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image" Target="../media/image1.jpeg"/></Relationships>
</file>

<file path=ppt/slides/_rels/slide3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4.png"/><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image" Target="../media/image1.jpeg"/></Relationships>
</file>

<file path=ppt/slides/_rels/slide3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4.png"/><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jpeg"/><Relationship Id="rId1" Type="http://schemas.openxmlformats.org/officeDocument/2006/relationships/image" Target="../media/image1.jpeg"/></Relationships>
</file>

<file path=ppt/slides/_rels/slide4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4.png"/><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image" Target="../media/image1.jpe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5.jpe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jpe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
              <a:alphaModFix amt="64000"/>
            </a:blip>
            <a:stretch>
              <a:fillRect t="-9222" b="-922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2469" name="Freeform 3"/>
          <p:cNvSpPr/>
          <p:nvPr/>
        </p:nvSpPr>
        <p:spPr>
          <a:xfrm rot="-2104014">
            <a:off x="1119188" y="1173163"/>
            <a:ext cx="4862512" cy="4295775"/>
          </a:xfrm>
          <a:custGeom>
            <a:avLst/>
            <a:gdLst/>
            <a:ahLst/>
            <a:cxnLst/>
            <a:pathLst>
              <a:path w="4862142" h="4296366">
                <a:moveTo>
                  <a:pt x="0" y="0"/>
                </a:moveTo>
                <a:lnTo>
                  <a:pt x="4862142" y="0"/>
                </a:lnTo>
                <a:lnTo>
                  <a:pt x="4862142" y="4296365"/>
                </a:lnTo>
                <a:lnTo>
                  <a:pt x="0" y="4296365"/>
                </a:lnTo>
                <a:lnTo>
                  <a:pt x="0" y="0"/>
                </a:lnTo>
                <a:close/>
              </a:path>
            </a:pathLst>
          </a:custGeom>
          <a:blipFill rotWithShape="1">
            <a:blip r:embed="rId2"/>
            <a:stretch>
              <a:fillRect/>
            </a:stretch>
          </a:blipFill>
          <a:ln w="9525">
            <a:noFill/>
          </a:ln>
        </p:spPr>
        <p:txBody>
          <a:bodyPr/>
          <a:p>
            <a:endParaRPr lang="en-US"/>
          </a:p>
        </p:txBody>
      </p:sp>
      <p:grpSp>
        <p:nvGrpSpPr>
          <p:cNvPr id="62470" name="Group 4"/>
          <p:cNvGrpSpPr/>
          <p:nvPr/>
        </p:nvGrpSpPr>
        <p:grpSpPr>
          <a:xfrm>
            <a:off x="1830388" y="1058863"/>
            <a:ext cx="14236700" cy="8131175"/>
            <a:chOff x="0" y="0"/>
            <a:chExt cx="18054002" cy="10307532"/>
          </a:xfrm>
        </p:grpSpPr>
        <p:grpSp>
          <p:nvGrpSpPr>
            <p:cNvPr id="62471" name="Group 5"/>
            <p:cNvGrpSpPr/>
            <p:nvPr/>
          </p:nvGrpSpPr>
          <p:grpSpPr>
            <a:xfrm rot="-208414">
              <a:off x="259418" y="516605"/>
              <a:ext cx="17328616" cy="9088764"/>
              <a:chOff x="0" y="0"/>
              <a:chExt cx="3077638" cy="1614204"/>
            </a:xfrm>
          </p:grpSpPr>
          <p:sp>
            <p:nvSpPr>
              <p:cNvPr id="62472" name="Freeform 6"/>
              <p:cNvSpPr/>
              <p:nvPr/>
            </p:nvSpPr>
            <p:spPr>
              <a:xfrm>
                <a:off x="0" y="0"/>
                <a:ext cx="3077638" cy="1614204"/>
              </a:xfrm>
              <a:custGeom>
                <a:avLst/>
                <a:gdLst/>
                <a:ahLst/>
                <a:cxnLst/>
                <a:pathLst>
                  <a:path w="3077638" h="1614204">
                    <a:moveTo>
                      <a:pt x="0" y="0"/>
                    </a:moveTo>
                    <a:lnTo>
                      <a:pt x="3077638" y="0"/>
                    </a:lnTo>
                    <a:lnTo>
                      <a:pt x="3077638" y="1614204"/>
                    </a:lnTo>
                    <a:lnTo>
                      <a:pt x="0" y="1614204"/>
                    </a:lnTo>
                    <a:close/>
                  </a:path>
                </a:pathLst>
              </a:custGeom>
              <a:solidFill>
                <a:srgbClr val="FFFFFF">
                  <a:alpha val="100000"/>
                </a:srgbClr>
              </a:solidFill>
              <a:ln w="38100" cap="flat" cmpd="sng">
                <a:solidFill>
                  <a:srgbClr val="3D4984">
                    <a:alpha val="100000"/>
                  </a:srgbClr>
                </a:solidFill>
                <a:prstDash val="solid"/>
                <a:headEnd type="none" w="med" len="med"/>
                <a:tailEnd type="none" w="med" len="med"/>
              </a:ln>
            </p:spPr>
            <p:txBody>
              <a:bodyPr/>
              <a:p>
                <a:endParaRPr lang="en-US"/>
              </a:p>
            </p:txBody>
          </p:sp>
          <p:sp>
            <p:nvSpPr>
              <p:cNvPr id="62473" name="TextBox 7"/>
              <p:cNvSpPr txBox="1"/>
              <p:nvPr/>
            </p:nvSpPr>
            <p:spPr>
              <a:xfrm>
                <a:off x="0" y="-28575"/>
                <a:ext cx="812800" cy="841375"/>
              </a:xfrm>
              <a:prstGeom prst="rect">
                <a:avLst/>
              </a:prstGeom>
              <a:noFill/>
              <a:ln w="9525">
                <a:noFill/>
              </a:ln>
            </p:spPr>
            <p:txBody>
              <a:bodyPr lIns="50800" tIns="50800" rIns="50800" bIns="50800" anchor="ctr" anchorCtr="0"/>
              <a:p>
                <a:pPr algn="ctr">
                  <a:lnSpc>
                    <a:spcPts val="2665"/>
                  </a:lnSpc>
                </a:pPr>
                <a:endParaRPr lang="zh-CN" altLang="x-none" b="0" dirty="0">
                  <a:latin typeface="Calibri" panose="020F0502020204030204" pitchFamily="34" charset="0"/>
                </a:endParaRPr>
              </a:p>
            </p:txBody>
          </p:sp>
        </p:grpSp>
        <p:grpSp>
          <p:nvGrpSpPr>
            <p:cNvPr id="62474" name="Group 8"/>
            <p:cNvGrpSpPr/>
            <p:nvPr/>
          </p:nvGrpSpPr>
          <p:grpSpPr>
            <a:xfrm rot="191834">
              <a:off x="485416" y="742603"/>
              <a:ext cx="17328616" cy="9088764"/>
              <a:chOff x="0" y="0"/>
              <a:chExt cx="3077638" cy="1614204"/>
            </a:xfrm>
          </p:grpSpPr>
          <p:sp>
            <p:nvSpPr>
              <p:cNvPr id="62475" name="Freeform 9"/>
              <p:cNvSpPr/>
              <p:nvPr/>
            </p:nvSpPr>
            <p:spPr>
              <a:xfrm>
                <a:off x="0" y="0"/>
                <a:ext cx="3077638" cy="1614204"/>
              </a:xfrm>
              <a:custGeom>
                <a:avLst/>
                <a:gdLst/>
                <a:ahLst/>
                <a:cxnLst/>
                <a:pathLst>
                  <a:path w="3077638" h="1614204">
                    <a:moveTo>
                      <a:pt x="0" y="0"/>
                    </a:moveTo>
                    <a:lnTo>
                      <a:pt x="3077638" y="0"/>
                    </a:lnTo>
                    <a:lnTo>
                      <a:pt x="3077638" y="1614204"/>
                    </a:lnTo>
                    <a:lnTo>
                      <a:pt x="0" y="1614204"/>
                    </a:lnTo>
                    <a:close/>
                  </a:path>
                </a:pathLst>
              </a:custGeom>
              <a:solidFill>
                <a:srgbClr val="FFFFFF">
                  <a:alpha val="100000"/>
                </a:srgbClr>
              </a:solidFill>
              <a:ln w="38100" cap="flat" cmpd="sng">
                <a:solidFill>
                  <a:srgbClr val="3D4984">
                    <a:alpha val="100000"/>
                  </a:srgbClr>
                </a:solidFill>
                <a:prstDash val="solid"/>
                <a:headEnd type="none" w="med" len="med"/>
                <a:tailEnd type="none" w="med" len="med"/>
              </a:ln>
            </p:spPr>
            <p:txBody>
              <a:bodyPr/>
              <a:p>
                <a:endParaRPr lang="en-US"/>
              </a:p>
            </p:txBody>
          </p:sp>
          <p:sp>
            <p:nvSpPr>
              <p:cNvPr id="62476" name="TextBox 10"/>
              <p:cNvSpPr txBox="1"/>
              <p:nvPr/>
            </p:nvSpPr>
            <p:spPr>
              <a:xfrm>
                <a:off x="0" y="-28575"/>
                <a:ext cx="812800" cy="841375"/>
              </a:xfrm>
              <a:prstGeom prst="rect">
                <a:avLst/>
              </a:prstGeom>
              <a:noFill/>
              <a:ln w="9525">
                <a:noFill/>
              </a:ln>
            </p:spPr>
            <p:txBody>
              <a:bodyPr lIns="50800" tIns="50800" rIns="50800" bIns="50800" anchor="ctr" anchorCtr="0"/>
              <a:p>
                <a:pPr algn="ctr">
                  <a:lnSpc>
                    <a:spcPts val="2665"/>
                  </a:lnSpc>
                </a:pPr>
                <a:endParaRPr lang="zh-CN" altLang="x-none" b="0" dirty="0">
                  <a:latin typeface="Calibri" panose="020F0502020204030204" pitchFamily="34" charset="0"/>
                </a:endParaRPr>
              </a:p>
            </p:txBody>
          </p:sp>
        </p:grpSp>
        <p:grpSp>
          <p:nvGrpSpPr>
            <p:cNvPr id="62477" name="Group 11"/>
            <p:cNvGrpSpPr/>
            <p:nvPr/>
          </p:nvGrpSpPr>
          <p:grpSpPr>
            <a:xfrm rot="-66823">
              <a:off x="485416" y="742603"/>
              <a:ext cx="17328616" cy="9088764"/>
              <a:chOff x="0" y="0"/>
              <a:chExt cx="3077638" cy="1614204"/>
            </a:xfrm>
          </p:grpSpPr>
          <p:sp>
            <p:nvSpPr>
              <p:cNvPr id="62478" name="Freeform 12"/>
              <p:cNvSpPr/>
              <p:nvPr/>
            </p:nvSpPr>
            <p:spPr>
              <a:xfrm>
                <a:off x="0" y="0"/>
                <a:ext cx="3077638" cy="1614204"/>
              </a:xfrm>
              <a:custGeom>
                <a:avLst/>
                <a:gdLst/>
                <a:ahLst/>
                <a:cxnLst/>
                <a:pathLst>
                  <a:path w="3077638" h="1614204">
                    <a:moveTo>
                      <a:pt x="0" y="0"/>
                    </a:moveTo>
                    <a:lnTo>
                      <a:pt x="3077638" y="0"/>
                    </a:lnTo>
                    <a:lnTo>
                      <a:pt x="3077638" y="1614204"/>
                    </a:lnTo>
                    <a:lnTo>
                      <a:pt x="0" y="1614204"/>
                    </a:lnTo>
                    <a:close/>
                  </a:path>
                </a:pathLst>
              </a:custGeom>
              <a:solidFill>
                <a:srgbClr val="FFFFFF">
                  <a:alpha val="100000"/>
                </a:srgbClr>
              </a:solidFill>
              <a:ln w="38100" cap="flat" cmpd="sng">
                <a:solidFill>
                  <a:srgbClr val="3D4984">
                    <a:alpha val="100000"/>
                  </a:srgbClr>
                </a:solidFill>
                <a:prstDash val="solid"/>
                <a:headEnd type="none" w="med" len="med"/>
                <a:tailEnd type="none" w="med" len="med"/>
              </a:ln>
            </p:spPr>
            <p:txBody>
              <a:bodyPr/>
              <a:p>
                <a:endParaRPr lang="en-US"/>
              </a:p>
            </p:txBody>
          </p:sp>
          <p:sp>
            <p:nvSpPr>
              <p:cNvPr id="62479" name="TextBox 13"/>
              <p:cNvSpPr txBox="1"/>
              <p:nvPr/>
            </p:nvSpPr>
            <p:spPr>
              <a:xfrm>
                <a:off x="0" y="-28575"/>
                <a:ext cx="812800" cy="841375"/>
              </a:xfrm>
              <a:prstGeom prst="rect">
                <a:avLst/>
              </a:prstGeom>
              <a:noFill/>
              <a:ln w="9525">
                <a:noFill/>
              </a:ln>
            </p:spPr>
            <p:txBody>
              <a:bodyPr lIns="50800" tIns="50800" rIns="50800" bIns="50800" anchor="ctr" anchorCtr="0"/>
              <a:p>
                <a:pPr algn="ctr">
                  <a:lnSpc>
                    <a:spcPts val="2665"/>
                  </a:lnSpc>
                </a:pPr>
                <a:endParaRPr lang="zh-CN" altLang="x-none" b="0" dirty="0">
                  <a:latin typeface="Calibri" panose="020F0502020204030204" pitchFamily="34" charset="0"/>
                </a:endParaRPr>
              </a:p>
            </p:txBody>
          </p:sp>
        </p:grpSp>
        <p:grpSp>
          <p:nvGrpSpPr>
            <p:cNvPr id="62480" name="Group 14"/>
            <p:cNvGrpSpPr/>
            <p:nvPr/>
          </p:nvGrpSpPr>
          <p:grpSpPr>
            <a:xfrm>
              <a:off x="485416" y="742603"/>
              <a:ext cx="17328616" cy="9088764"/>
              <a:chOff x="0" y="0"/>
              <a:chExt cx="3077638" cy="1614204"/>
            </a:xfrm>
          </p:grpSpPr>
          <p:sp>
            <p:nvSpPr>
              <p:cNvPr id="62481" name="Freeform 15"/>
              <p:cNvSpPr/>
              <p:nvPr/>
            </p:nvSpPr>
            <p:spPr>
              <a:xfrm>
                <a:off x="0" y="0"/>
                <a:ext cx="3077638" cy="1614204"/>
              </a:xfrm>
              <a:custGeom>
                <a:avLst/>
                <a:gdLst/>
                <a:ahLst/>
                <a:cxnLst/>
                <a:pathLst>
                  <a:path w="3077638" h="1614204">
                    <a:moveTo>
                      <a:pt x="0" y="0"/>
                    </a:moveTo>
                    <a:lnTo>
                      <a:pt x="3077638" y="0"/>
                    </a:lnTo>
                    <a:lnTo>
                      <a:pt x="3077638" y="1614204"/>
                    </a:lnTo>
                    <a:lnTo>
                      <a:pt x="0" y="1614204"/>
                    </a:lnTo>
                    <a:close/>
                  </a:path>
                </a:pathLst>
              </a:custGeom>
              <a:solidFill>
                <a:srgbClr val="FFFFFF">
                  <a:alpha val="100000"/>
                </a:srgbClr>
              </a:solidFill>
              <a:ln w="38100" cap="flat" cmpd="sng">
                <a:solidFill>
                  <a:srgbClr val="3D4984">
                    <a:alpha val="100000"/>
                  </a:srgbClr>
                </a:solidFill>
                <a:prstDash val="solid"/>
                <a:headEnd type="none" w="med" len="med"/>
                <a:tailEnd type="none" w="med" len="med"/>
              </a:ln>
            </p:spPr>
            <p:txBody>
              <a:bodyPr/>
              <a:p>
                <a:endParaRPr lang="en-US"/>
              </a:p>
            </p:txBody>
          </p:sp>
          <p:sp>
            <p:nvSpPr>
              <p:cNvPr id="62482" name="TextBox 16"/>
              <p:cNvSpPr txBox="1"/>
              <p:nvPr/>
            </p:nvSpPr>
            <p:spPr>
              <a:xfrm>
                <a:off x="0" y="-28575"/>
                <a:ext cx="812800" cy="841375"/>
              </a:xfrm>
              <a:prstGeom prst="rect">
                <a:avLst/>
              </a:prstGeom>
              <a:noFill/>
              <a:ln w="9525">
                <a:noFill/>
              </a:ln>
            </p:spPr>
            <p:txBody>
              <a:bodyPr lIns="50800" tIns="50800" rIns="50800" bIns="50800" anchor="ctr" anchorCtr="0"/>
              <a:p>
                <a:pPr algn="ctr">
                  <a:lnSpc>
                    <a:spcPts val="2665"/>
                  </a:lnSpc>
                </a:pPr>
                <a:endParaRPr lang="zh-CN" altLang="x-none" b="0" dirty="0">
                  <a:latin typeface="Calibri" panose="020F0502020204030204" pitchFamily="34" charset="0"/>
                </a:endParaRPr>
              </a:p>
            </p:txBody>
          </p:sp>
        </p:grpSp>
      </p:grpSp>
      <p:sp>
        <p:nvSpPr>
          <p:cNvPr id="62483" name="Freeform 17"/>
          <p:cNvSpPr/>
          <p:nvPr/>
        </p:nvSpPr>
        <p:spPr>
          <a:xfrm rot="9259338" flipH="1">
            <a:off x="15840075" y="7718425"/>
            <a:ext cx="1676400" cy="2209800"/>
          </a:xfrm>
          <a:custGeom>
            <a:avLst/>
            <a:gdLst/>
            <a:ahLst/>
            <a:cxnLst/>
            <a:pathLst>
              <a:path w="3477159" h="4586181">
                <a:moveTo>
                  <a:pt x="3477159" y="0"/>
                </a:moveTo>
                <a:lnTo>
                  <a:pt x="0" y="0"/>
                </a:lnTo>
                <a:lnTo>
                  <a:pt x="0" y="4586181"/>
                </a:lnTo>
                <a:lnTo>
                  <a:pt x="3477159" y="4586181"/>
                </a:lnTo>
                <a:lnTo>
                  <a:pt x="3477159" y="0"/>
                </a:lnTo>
                <a:close/>
              </a:path>
            </a:pathLst>
          </a:custGeom>
          <a:blipFill rotWithShape="1">
            <a:blip r:embed="rId3"/>
            <a:stretch>
              <a:fillRect/>
            </a:stretch>
          </a:blipFill>
          <a:ln w="9525">
            <a:noFill/>
          </a:ln>
        </p:spPr>
        <p:txBody>
          <a:bodyPr/>
          <a:p>
            <a:endParaRPr lang="en-US"/>
          </a:p>
        </p:txBody>
      </p:sp>
      <p:grpSp>
        <p:nvGrpSpPr>
          <p:cNvPr id="62484" name="Group 18"/>
          <p:cNvGrpSpPr/>
          <p:nvPr/>
        </p:nvGrpSpPr>
        <p:grpSpPr>
          <a:xfrm>
            <a:off x="15168563" y="-301625"/>
            <a:ext cx="3533775" cy="3381375"/>
            <a:chOff x="0" y="0"/>
            <a:chExt cx="4711816" cy="4508593"/>
          </a:xfrm>
        </p:grpSpPr>
        <p:sp>
          <p:nvSpPr>
            <p:cNvPr id="62485" name="Freeform 19"/>
            <p:cNvSpPr/>
            <p:nvPr/>
          </p:nvSpPr>
          <p:spPr>
            <a:xfrm rot="5002884">
              <a:off x="148194" y="62100"/>
              <a:ext cx="1890659" cy="1982343"/>
            </a:xfrm>
            <a:custGeom>
              <a:avLst/>
              <a:gdLst/>
              <a:ahLst/>
              <a:cxnLst/>
              <a:pathLst>
                <a:path w="1890659" h="1982343">
                  <a:moveTo>
                    <a:pt x="0" y="0"/>
                  </a:moveTo>
                  <a:lnTo>
                    <a:pt x="1890660" y="0"/>
                  </a:lnTo>
                  <a:lnTo>
                    <a:pt x="1890660" y="1982343"/>
                  </a:lnTo>
                  <a:lnTo>
                    <a:pt x="0" y="1982343"/>
                  </a:lnTo>
                  <a:lnTo>
                    <a:pt x="0" y="0"/>
                  </a:lnTo>
                  <a:close/>
                </a:path>
              </a:pathLst>
            </a:custGeom>
            <a:blipFill rotWithShape="1">
              <a:blip r:embed="rId4"/>
              <a:stretch>
                <a:fillRect/>
              </a:stretch>
            </a:blipFill>
            <a:ln w="9525">
              <a:noFill/>
            </a:ln>
          </p:spPr>
          <p:txBody>
            <a:bodyPr/>
            <a:p>
              <a:endParaRPr lang="en-US"/>
            </a:p>
          </p:txBody>
        </p:sp>
        <p:sp>
          <p:nvSpPr>
            <p:cNvPr id="62486" name="Freeform 20"/>
            <p:cNvSpPr/>
            <p:nvPr/>
          </p:nvSpPr>
          <p:spPr>
            <a:xfrm rot="10739848">
              <a:off x="2803959" y="1115372"/>
              <a:ext cx="1890659" cy="1982343"/>
            </a:xfrm>
            <a:custGeom>
              <a:avLst/>
              <a:gdLst/>
              <a:ahLst/>
              <a:cxnLst/>
              <a:pathLst>
                <a:path w="1890659" h="1982343">
                  <a:moveTo>
                    <a:pt x="0" y="0"/>
                  </a:moveTo>
                  <a:lnTo>
                    <a:pt x="1890660" y="0"/>
                  </a:lnTo>
                  <a:lnTo>
                    <a:pt x="1890660" y="1982342"/>
                  </a:lnTo>
                  <a:lnTo>
                    <a:pt x="0" y="1982342"/>
                  </a:lnTo>
                  <a:lnTo>
                    <a:pt x="0" y="0"/>
                  </a:lnTo>
                  <a:close/>
                </a:path>
              </a:pathLst>
            </a:custGeom>
            <a:blipFill rotWithShape="1">
              <a:blip r:embed="rId5"/>
              <a:stretch>
                <a:fillRect/>
              </a:stretch>
            </a:blipFill>
            <a:ln w="9525">
              <a:noFill/>
            </a:ln>
          </p:spPr>
          <p:txBody>
            <a:bodyPr/>
            <a:p>
              <a:endParaRPr lang="en-US"/>
            </a:p>
          </p:txBody>
        </p:sp>
        <p:sp>
          <p:nvSpPr>
            <p:cNvPr id="62487" name="Freeform 21"/>
            <p:cNvSpPr/>
            <p:nvPr/>
          </p:nvSpPr>
          <p:spPr>
            <a:xfrm rot="1377244">
              <a:off x="1241718" y="2236061"/>
              <a:ext cx="1890659" cy="1982343"/>
            </a:xfrm>
            <a:custGeom>
              <a:avLst/>
              <a:gdLst/>
              <a:ahLst/>
              <a:cxnLst/>
              <a:pathLst>
                <a:path w="1890659" h="1982343">
                  <a:moveTo>
                    <a:pt x="0" y="0"/>
                  </a:moveTo>
                  <a:lnTo>
                    <a:pt x="1890659" y="0"/>
                  </a:lnTo>
                  <a:lnTo>
                    <a:pt x="1890659" y="1982343"/>
                  </a:lnTo>
                  <a:lnTo>
                    <a:pt x="0" y="1982343"/>
                  </a:lnTo>
                  <a:lnTo>
                    <a:pt x="0" y="0"/>
                  </a:lnTo>
                  <a:close/>
                </a:path>
              </a:pathLst>
            </a:custGeom>
            <a:blipFill rotWithShape="1">
              <a:blip r:embed="rId6"/>
              <a:stretch>
                <a:fillRect/>
              </a:stretch>
            </a:blipFill>
            <a:ln w="9525">
              <a:noFill/>
            </a:ln>
          </p:spPr>
          <p:txBody>
            <a:bodyPr/>
            <a:p>
              <a:endParaRPr lang="en-US"/>
            </a:p>
          </p:txBody>
        </p:sp>
      </p:grpSp>
      <p:sp>
        <p:nvSpPr>
          <p:cNvPr id="62488" name="Freeform 22"/>
          <p:cNvSpPr/>
          <p:nvPr/>
        </p:nvSpPr>
        <p:spPr>
          <a:xfrm rot="-5130068">
            <a:off x="-1231900" y="6773863"/>
            <a:ext cx="4505325" cy="4584700"/>
          </a:xfrm>
          <a:custGeom>
            <a:avLst/>
            <a:gdLst/>
            <a:ahLst/>
            <a:cxnLst/>
            <a:pathLst>
              <a:path w="4504411" h="4584642">
                <a:moveTo>
                  <a:pt x="0" y="0"/>
                </a:moveTo>
                <a:lnTo>
                  <a:pt x="4504411" y="0"/>
                </a:lnTo>
                <a:lnTo>
                  <a:pt x="4504411" y="4584642"/>
                </a:lnTo>
                <a:lnTo>
                  <a:pt x="0" y="4584642"/>
                </a:lnTo>
                <a:lnTo>
                  <a:pt x="0" y="0"/>
                </a:lnTo>
                <a:close/>
              </a:path>
            </a:pathLst>
          </a:custGeom>
          <a:blipFill rotWithShape="1">
            <a:blip r:embed="rId7"/>
            <a:stretch>
              <a:fillRect/>
            </a:stretch>
          </a:blipFill>
          <a:ln w="9525">
            <a:noFill/>
          </a:ln>
        </p:spPr>
        <p:txBody>
          <a:bodyPr/>
          <a:p>
            <a:endParaRPr lang="en-US"/>
          </a:p>
        </p:txBody>
      </p:sp>
      <p:sp>
        <p:nvSpPr>
          <p:cNvPr id="62489" name="Rectangle 24"/>
          <p:cNvSpPr/>
          <p:nvPr/>
        </p:nvSpPr>
        <p:spPr>
          <a:xfrm>
            <a:off x="2676525" y="3178175"/>
            <a:ext cx="13030200" cy="5030788"/>
          </a:xfrm>
          <a:prstGeom prst="rect">
            <a:avLst/>
          </a:prstGeom>
          <a:noFill/>
          <a:ln w="9525">
            <a:noFill/>
          </a:ln>
        </p:spPr>
        <p:txBody>
          <a:bodyPr>
            <a:spAutoFit/>
          </a:bodyPr>
          <a:p>
            <a:pPr algn="ctr">
              <a:lnSpc>
                <a:spcPct val="150000"/>
              </a:lnSpc>
            </a:pPr>
            <a:r>
              <a:rPr lang="vi-VN" altLang="x-none" sz="7200" dirty="0">
                <a:solidFill>
                  <a:srgbClr val="C00000"/>
                </a:solidFill>
                <a:latin typeface="Arial" panose="020B0604020202020204" pitchFamily="34" charset="0"/>
              </a:rPr>
              <a:t>BÀI 11. QUYỀN BÌNH ĐẲNG</a:t>
            </a:r>
            <a:endParaRPr lang="vi-VN" altLang="x-none" sz="7200" dirty="0">
              <a:solidFill>
                <a:srgbClr val="C00000"/>
              </a:solidFill>
              <a:latin typeface="Arial" panose="020B0604020202020204" pitchFamily="34" charset="0"/>
            </a:endParaRPr>
          </a:p>
          <a:p>
            <a:pPr algn="ctr">
              <a:lnSpc>
                <a:spcPct val="150000"/>
              </a:lnSpc>
            </a:pPr>
            <a:r>
              <a:rPr lang="vi-VN" altLang="x-none" sz="7200" dirty="0">
                <a:solidFill>
                  <a:srgbClr val="C00000"/>
                </a:solidFill>
                <a:latin typeface="Arial" panose="020B0604020202020204" pitchFamily="34" charset="0"/>
              </a:rPr>
              <a:t>GIỮA CÁC DÂN TỘC, </a:t>
            </a:r>
            <a:endParaRPr lang="vi-VN" altLang="x-none" sz="7200" dirty="0">
              <a:solidFill>
                <a:srgbClr val="C00000"/>
              </a:solidFill>
              <a:latin typeface="Arial" panose="020B0604020202020204" pitchFamily="34" charset="0"/>
            </a:endParaRPr>
          </a:p>
          <a:p>
            <a:pPr algn="ctr">
              <a:lnSpc>
                <a:spcPct val="150000"/>
              </a:lnSpc>
            </a:pPr>
            <a:r>
              <a:rPr lang="vi-VN" altLang="x-none" sz="7200" dirty="0">
                <a:solidFill>
                  <a:srgbClr val="C00000"/>
                </a:solidFill>
                <a:latin typeface="Arial" panose="020B0604020202020204" pitchFamily="34" charset="0"/>
              </a:rPr>
              <a:t>TÔN GIÁO</a:t>
            </a:r>
            <a:endParaRPr sz="7200">
              <a:solidFill>
                <a:srgbClr val="C00000"/>
              </a:solidFill>
              <a:latin typeface="Arial" panose="020B0604020202020204" pitchFamily="34" charset="0"/>
            </a:endParaRPr>
          </a:p>
        </p:txBody>
      </p:sp>
    </p:spTree>
  </p:cSld>
  <p:clrMapOvr>
    <a:masterClrMapping/>
  </p:clrMapOvr>
  <p:transition spd="med">
    <p:comb/>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Freeform 2"/>
          <p:cNvSpPr/>
          <p:nvPr/>
        </p:nvSpPr>
        <p:spPr>
          <a:xfrm>
            <a:off x="6350" y="635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
              <a:alphaModFix amt="64000"/>
            </a:blip>
            <a:stretch>
              <a:fillRect t="-9222" b="-922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8" name="TextBox 17"/>
          <p:cNvSpPr txBox="1"/>
          <p:nvPr/>
        </p:nvSpPr>
        <p:spPr>
          <a:xfrm>
            <a:off x="1219200" y="495300"/>
            <a:ext cx="16230600" cy="1235075"/>
          </a:xfrm>
          <a:prstGeom prst="rect">
            <a:avLst/>
          </a:prstGeom>
          <a:noFill/>
        </p:spPr>
        <p:txBody>
          <a:bodyPr wrap="square" rtlCol="0">
            <a:spAutoFit/>
          </a:bodyPr>
          <a:p>
            <a:pPr algn="ctr">
              <a:lnSpc>
                <a:spcPct val="150000"/>
              </a:lnSpc>
            </a:pPr>
            <a:r>
              <a:rPr lang="vi-VN" altLang="x-none" sz="5000" dirty="0">
                <a:solidFill>
                  <a:srgbClr val="10253F"/>
                </a:solidFill>
                <a:latin typeface="Arial" panose="020B0604020202020204" pitchFamily="34" charset="0"/>
              </a:rPr>
              <a:t>BÌNH ĐẲNG GIỮA CÁC DÂN TỘC  VỀ KINH TẾ</a:t>
            </a:r>
            <a:endParaRPr sz="5000">
              <a:solidFill>
                <a:srgbClr val="10253F"/>
              </a:solidFill>
              <a:latin typeface="Arial" panose="020B0604020202020204" pitchFamily="34" charset="0"/>
            </a:endParaRPr>
          </a:p>
        </p:txBody>
      </p:sp>
      <p:sp>
        <p:nvSpPr>
          <p:cNvPr id="70663" name="Rectangles 70662" descr="Chủ động đấu tranh với các thủ đoạn lợi dụng vấn đề dân tộc để chống phá  cách mạng Việt Nam"/>
          <p:cNvSpPr>
            <a:spLocks noChangeAspect="1"/>
          </p:cNvSpPr>
          <p:nvPr/>
        </p:nvSpPr>
        <p:spPr>
          <a:xfrm>
            <a:off x="8991600" y="4991100"/>
            <a:ext cx="304800" cy="304800"/>
          </a:xfrm>
          <a:prstGeom prst="rect">
            <a:avLst/>
          </a:prstGeom>
          <a:noFill/>
          <a:ln w="9525">
            <a:noFill/>
          </a:ln>
        </p:spPr>
        <p:txBody>
          <a:bodyPr/>
          <a:p>
            <a:endParaRPr lang="en-US"/>
          </a:p>
        </p:txBody>
      </p:sp>
      <p:pic>
        <p:nvPicPr>
          <p:cNvPr id="70666" name="Picture 70665" descr="img_20230223094711"/>
          <p:cNvPicPr>
            <a:picLocks noChangeAspect="1"/>
          </p:cNvPicPr>
          <p:nvPr/>
        </p:nvPicPr>
        <p:blipFill>
          <a:blip r:embed="rId2"/>
          <a:stretch>
            <a:fillRect/>
          </a:stretch>
        </p:blipFill>
        <p:spPr>
          <a:xfrm>
            <a:off x="3276600" y="2247900"/>
            <a:ext cx="10439400" cy="6996113"/>
          </a:xfrm>
          <a:prstGeom prst="rect">
            <a:avLst/>
          </a:prstGeom>
          <a:noFill/>
          <a:ln w="9525">
            <a:noFill/>
          </a:ln>
        </p:spPr>
      </p:pic>
    </p:spTree>
  </p:cSld>
  <p:clrMapOvr>
    <a:masterClrMapping/>
  </p:clrMapOvr>
  <p:transition spd="med">
    <p:plus/>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Freeform 2"/>
          <p:cNvSpPr/>
          <p:nvPr/>
        </p:nvSpPr>
        <p:spPr>
          <a:xfrm>
            <a:off x="6350" y="635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
              <a:alphaModFix amt="64000"/>
            </a:blip>
            <a:stretch>
              <a:fillRect t="-9222" b="-922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 name="Rounded Rectangle 2"/>
          <p:cNvSpPr/>
          <p:nvPr/>
        </p:nvSpPr>
        <p:spPr>
          <a:xfrm>
            <a:off x="304800" y="266700"/>
            <a:ext cx="16764000" cy="1752600"/>
          </a:xfrm>
          <a:prstGeom prst="roundRect">
            <a:avLst/>
          </a:prstGeom>
          <a:solidFill>
            <a:schemeClr val="accent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r>
              <a:rPr lang="vi-VN" altLang="x-none" sz="4000" b="1" dirty="0">
                <a:solidFill>
                  <a:schemeClr val="bg1"/>
                </a:solidFill>
                <a:latin typeface="Arial" panose="020B0604020202020204" pitchFamily="34" charset="0"/>
              </a:rPr>
              <a:t>CÁC CHƯƠNG TRÌNH MỤC TIÊU PHÁT TRIỂN KINH TẾ VÙNG ĐỒNG BÀO DÂN TỘC</a:t>
            </a:r>
            <a:endParaRPr sz="4000" b="1">
              <a:solidFill>
                <a:schemeClr val="bg1"/>
              </a:solidFill>
              <a:latin typeface="Arial" panose="020B0604020202020204" pitchFamily="34" charset="0"/>
            </a:endParaRPr>
          </a:p>
        </p:txBody>
      </p:sp>
      <p:sp>
        <p:nvSpPr>
          <p:cNvPr id="24612" name="Rectangles 24611"/>
          <p:cNvSpPr/>
          <p:nvPr/>
        </p:nvSpPr>
        <p:spPr>
          <a:xfrm>
            <a:off x="457200" y="2390775"/>
            <a:ext cx="8610600" cy="7421563"/>
          </a:xfrm>
          <a:prstGeom prst="rect">
            <a:avLst/>
          </a:prstGeom>
          <a:noFill/>
          <a:ln w="19050" cap="flat" cmpd="sng">
            <a:solidFill>
              <a:srgbClr val="FF0000"/>
            </a:solidFill>
            <a:prstDash val="solid"/>
            <a:miter/>
            <a:headEnd type="none" w="med" len="med"/>
            <a:tailEnd type="none" w="med" len="med"/>
          </a:ln>
        </p:spPr>
        <p:txBody>
          <a:bodyPr anchor="ctr" anchorCtr="0">
            <a:spAutoFit/>
          </a:bodyPr>
          <a:p>
            <a:r>
              <a:rPr sz="3200" b="0" err="1">
                <a:latin typeface="Arial" panose="020B0604020202020204" pitchFamily="34" charset="0"/>
              </a:rPr>
              <a:t>Quốc</a:t>
            </a:r>
            <a:r>
              <a:rPr sz="3200" b="0">
                <a:latin typeface="Arial" panose="020B0604020202020204" pitchFamily="34" charset="0"/>
              </a:rPr>
              <a:t> </a:t>
            </a:r>
            <a:r>
              <a:rPr sz="3200" b="0" err="1">
                <a:latin typeface="Arial" panose="020B0604020202020204" pitchFamily="34" charset="0"/>
              </a:rPr>
              <a:t>hội</a:t>
            </a:r>
            <a:r>
              <a:rPr sz="3200" b="0">
                <a:latin typeface="Arial" panose="020B0604020202020204" pitchFamily="34" charset="0"/>
              </a:rPr>
              <a:t> </a:t>
            </a:r>
            <a:r>
              <a:rPr sz="3200" b="0" err="1">
                <a:latin typeface="Arial" panose="020B0604020202020204" pitchFamily="34" charset="0"/>
              </a:rPr>
              <a:t>đã</a:t>
            </a:r>
            <a:r>
              <a:rPr sz="3200" b="0">
                <a:latin typeface="Arial" panose="020B0604020202020204" pitchFamily="34" charset="0"/>
              </a:rPr>
              <a:t> ban </a:t>
            </a:r>
            <a:r>
              <a:rPr sz="3200" b="0" err="1">
                <a:latin typeface="Arial" panose="020B0604020202020204" pitchFamily="34" charset="0"/>
              </a:rPr>
              <a:t>hành</a:t>
            </a:r>
            <a:r>
              <a:rPr sz="3200" b="0">
                <a:latin typeface="Arial" panose="020B0604020202020204" pitchFamily="34" charset="0"/>
              </a:rPr>
              <a:t> </a:t>
            </a:r>
            <a:r>
              <a:rPr sz="3200" b="0" err="1">
                <a:latin typeface="Arial" panose="020B0604020202020204" pitchFamily="34" charset="0"/>
              </a:rPr>
              <a:t>Nghị</a:t>
            </a:r>
            <a:r>
              <a:rPr sz="3200" b="0">
                <a:latin typeface="Arial" panose="020B0604020202020204" pitchFamily="34" charset="0"/>
              </a:rPr>
              <a:t> </a:t>
            </a:r>
            <a:r>
              <a:rPr sz="3200" b="0" err="1">
                <a:latin typeface="Arial" panose="020B0604020202020204" pitchFamily="34" charset="0"/>
              </a:rPr>
              <a:t>quyết</a:t>
            </a:r>
            <a:r>
              <a:rPr sz="3200" b="0">
                <a:latin typeface="Arial" panose="020B0604020202020204" pitchFamily="34" charset="0"/>
              </a:rPr>
              <a:t> </a:t>
            </a:r>
            <a:r>
              <a:rPr sz="3200" b="0" err="1">
                <a:latin typeface="Arial" panose="020B0604020202020204" pitchFamily="34" charset="0"/>
              </a:rPr>
              <a:t>số</a:t>
            </a:r>
            <a:r>
              <a:rPr sz="3200" b="0">
                <a:latin typeface="Arial" panose="020B0604020202020204" pitchFamily="34" charset="0"/>
              </a:rPr>
              <a:t> 120/2020/QH14 </a:t>
            </a:r>
            <a:r>
              <a:rPr sz="3200" b="0" err="1">
                <a:latin typeface="Arial" panose="020B0604020202020204" pitchFamily="34" charset="0"/>
              </a:rPr>
              <a:t>phê</a:t>
            </a:r>
            <a:r>
              <a:rPr sz="3200" b="0">
                <a:latin typeface="Arial" panose="020B0604020202020204" pitchFamily="34" charset="0"/>
              </a:rPr>
              <a:t> </a:t>
            </a:r>
            <a:r>
              <a:rPr sz="3200" b="0" err="1">
                <a:latin typeface="Arial" panose="020B0604020202020204" pitchFamily="34" charset="0"/>
              </a:rPr>
              <a:t>duyệt</a:t>
            </a:r>
            <a:r>
              <a:rPr sz="3200" b="0">
                <a:latin typeface="Arial" panose="020B0604020202020204" pitchFamily="34" charset="0"/>
              </a:rPr>
              <a:t> </a:t>
            </a:r>
            <a:r>
              <a:rPr sz="3200" b="0" err="1">
                <a:latin typeface="Arial" panose="020B0604020202020204" pitchFamily="34" charset="0"/>
              </a:rPr>
              <a:t>chủ</a:t>
            </a:r>
            <a:r>
              <a:rPr sz="3200" b="0">
                <a:latin typeface="Arial" panose="020B0604020202020204" pitchFamily="34" charset="0"/>
              </a:rPr>
              <a:t> </a:t>
            </a:r>
            <a:r>
              <a:rPr sz="3200" b="0" err="1">
                <a:latin typeface="Arial" panose="020B0604020202020204" pitchFamily="34" charset="0"/>
              </a:rPr>
              <a:t>trương</a:t>
            </a:r>
            <a:r>
              <a:rPr sz="3200" b="0">
                <a:latin typeface="Arial" panose="020B0604020202020204" pitchFamily="34" charset="0"/>
              </a:rPr>
              <a:t> </a:t>
            </a:r>
            <a:r>
              <a:rPr sz="3200" b="0" err="1">
                <a:latin typeface="Arial" panose="020B0604020202020204" pitchFamily="34" charset="0"/>
              </a:rPr>
              <a:t>đầu</a:t>
            </a:r>
            <a:r>
              <a:rPr sz="3200" b="0">
                <a:latin typeface="Arial" panose="020B0604020202020204" pitchFamily="34" charset="0"/>
              </a:rPr>
              <a:t> </a:t>
            </a:r>
            <a:r>
              <a:rPr sz="3200" b="0" err="1">
                <a:latin typeface="Arial" panose="020B0604020202020204" pitchFamily="34" charset="0"/>
              </a:rPr>
              <a:t>từ</a:t>
            </a:r>
            <a:r>
              <a:rPr sz="3200" b="0">
                <a:latin typeface="Arial" panose="020B0604020202020204" pitchFamily="34" charset="0"/>
              </a:rPr>
              <a:t> </a:t>
            </a:r>
            <a:r>
              <a:rPr sz="3200" b="0" err="1">
                <a:latin typeface="Arial" panose="020B0604020202020204" pitchFamily="34" charset="0"/>
              </a:rPr>
              <a:t>Chương</a:t>
            </a:r>
            <a:r>
              <a:rPr sz="3200" b="0">
                <a:latin typeface="Arial" panose="020B0604020202020204" pitchFamily="34" charset="0"/>
              </a:rPr>
              <a:t> </a:t>
            </a:r>
            <a:r>
              <a:rPr sz="3200" b="0" err="1">
                <a:latin typeface="Arial" panose="020B0604020202020204" pitchFamily="34" charset="0"/>
              </a:rPr>
              <a:t>trình</a:t>
            </a:r>
            <a:r>
              <a:rPr sz="3200" b="0">
                <a:latin typeface="Arial" panose="020B0604020202020204" pitchFamily="34" charset="0"/>
              </a:rPr>
              <a:t> </a:t>
            </a:r>
            <a:r>
              <a:rPr sz="3200" b="0" err="1">
                <a:latin typeface="Arial" panose="020B0604020202020204" pitchFamily="34" charset="0"/>
              </a:rPr>
              <a:t>mục</a:t>
            </a:r>
            <a:r>
              <a:rPr sz="3200" b="0">
                <a:latin typeface="Arial" panose="020B0604020202020204" pitchFamily="34" charset="0"/>
              </a:rPr>
              <a:t> </a:t>
            </a:r>
            <a:r>
              <a:rPr sz="3200" b="0" err="1">
                <a:latin typeface="Arial" panose="020B0604020202020204" pitchFamily="34" charset="0"/>
              </a:rPr>
              <a:t>tiêu</a:t>
            </a:r>
            <a:r>
              <a:rPr sz="3200" b="0">
                <a:latin typeface="Arial" panose="020B0604020202020204" pitchFamily="34" charset="0"/>
              </a:rPr>
              <a:t> </a:t>
            </a:r>
            <a:r>
              <a:rPr sz="3200" b="0" err="1">
                <a:latin typeface="Arial" panose="020B0604020202020204" pitchFamily="34" charset="0"/>
              </a:rPr>
              <a:t>quốc</a:t>
            </a:r>
            <a:r>
              <a:rPr sz="3200" b="0">
                <a:latin typeface="Arial" panose="020B0604020202020204" pitchFamily="34" charset="0"/>
              </a:rPr>
              <a:t> </a:t>
            </a:r>
            <a:r>
              <a:rPr sz="3200" b="0" err="1">
                <a:latin typeface="Arial" panose="020B0604020202020204" pitchFamily="34" charset="0"/>
              </a:rPr>
              <a:t>gia</a:t>
            </a:r>
            <a:r>
              <a:rPr sz="3200" b="0">
                <a:latin typeface="Arial" panose="020B0604020202020204" pitchFamily="34" charset="0"/>
              </a:rPr>
              <a:t> </a:t>
            </a:r>
            <a:r>
              <a:rPr sz="3200" b="0" err="1">
                <a:latin typeface="Arial" panose="020B0604020202020204" pitchFamily="34" charset="0"/>
              </a:rPr>
              <a:t>phát</a:t>
            </a:r>
            <a:r>
              <a:rPr sz="3200" b="0">
                <a:latin typeface="Arial" panose="020B0604020202020204" pitchFamily="34" charset="0"/>
              </a:rPr>
              <a:t> </a:t>
            </a:r>
            <a:r>
              <a:rPr sz="3200" b="0" err="1">
                <a:latin typeface="Arial" panose="020B0604020202020204" pitchFamily="34" charset="0"/>
              </a:rPr>
              <a:t>triển</a:t>
            </a:r>
            <a:r>
              <a:rPr sz="3200" b="0">
                <a:latin typeface="Arial" panose="020B0604020202020204" pitchFamily="34" charset="0"/>
              </a:rPr>
              <a:t> </a:t>
            </a:r>
            <a:r>
              <a:rPr sz="3200" b="0" err="1">
                <a:latin typeface="Arial" panose="020B0604020202020204" pitchFamily="34" charset="0"/>
              </a:rPr>
              <a:t>kinh</a:t>
            </a:r>
            <a:r>
              <a:rPr sz="3200" b="0">
                <a:latin typeface="Arial" panose="020B0604020202020204" pitchFamily="34" charset="0"/>
              </a:rPr>
              <a:t> </a:t>
            </a:r>
            <a:r>
              <a:rPr sz="3200" b="0" err="1">
                <a:latin typeface="Arial" panose="020B0604020202020204" pitchFamily="34" charset="0"/>
              </a:rPr>
              <a:t>tế</a:t>
            </a:r>
            <a:r>
              <a:rPr sz="3200" b="0">
                <a:latin typeface="Arial" panose="020B0604020202020204" pitchFamily="34" charset="0"/>
              </a:rPr>
              <a:t> – </a:t>
            </a:r>
            <a:r>
              <a:rPr sz="3200" b="0" err="1">
                <a:latin typeface="Arial" panose="020B0604020202020204" pitchFamily="34" charset="0"/>
              </a:rPr>
              <a:t>xã</a:t>
            </a:r>
            <a:r>
              <a:rPr sz="3200" b="0">
                <a:latin typeface="Arial" panose="020B0604020202020204" pitchFamily="34" charset="0"/>
              </a:rPr>
              <a:t> </a:t>
            </a:r>
            <a:r>
              <a:rPr sz="3200" b="0" err="1">
                <a:latin typeface="Arial" panose="020B0604020202020204" pitchFamily="34" charset="0"/>
              </a:rPr>
              <a:t>hội</a:t>
            </a:r>
            <a:r>
              <a:rPr sz="3200" b="0">
                <a:latin typeface="Arial" panose="020B0604020202020204" pitchFamily="34" charset="0"/>
              </a:rPr>
              <a:t> </a:t>
            </a:r>
            <a:r>
              <a:rPr sz="3200" b="0" err="1">
                <a:latin typeface="Arial" panose="020B0604020202020204" pitchFamily="34" charset="0"/>
              </a:rPr>
              <a:t>vùng</a:t>
            </a:r>
            <a:r>
              <a:rPr sz="3200" b="0">
                <a:latin typeface="Arial" panose="020B0604020202020204" pitchFamily="34" charset="0"/>
              </a:rPr>
              <a:t> </a:t>
            </a:r>
            <a:r>
              <a:rPr sz="3200" b="0" err="1">
                <a:latin typeface="Arial" panose="020B0604020202020204" pitchFamily="34" charset="0"/>
              </a:rPr>
              <a:t>đồng</a:t>
            </a:r>
            <a:r>
              <a:rPr sz="3200" b="0">
                <a:latin typeface="Arial" panose="020B0604020202020204" pitchFamily="34" charset="0"/>
              </a:rPr>
              <a:t> </a:t>
            </a:r>
            <a:r>
              <a:rPr sz="3200" b="0" err="1">
                <a:latin typeface="Arial" panose="020B0604020202020204" pitchFamily="34" charset="0"/>
              </a:rPr>
              <a:t>bào</a:t>
            </a:r>
            <a:r>
              <a:rPr sz="3200" b="0">
                <a:latin typeface="Arial" panose="020B0604020202020204" pitchFamily="34" charset="0"/>
              </a:rPr>
              <a:t> </a:t>
            </a:r>
            <a:r>
              <a:rPr sz="3200" b="0" err="1">
                <a:latin typeface="Arial" panose="020B0604020202020204" pitchFamily="34" charset="0"/>
              </a:rPr>
              <a:t>dân</a:t>
            </a:r>
            <a:r>
              <a:rPr sz="3200" b="0">
                <a:latin typeface="Arial" panose="020B0604020202020204" pitchFamily="34" charset="0"/>
              </a:rPr>
              <a:t> </a:t>
            </a:r>
            <a:r>
              <a:rPr sz="3200" b="0" err="1">
                <a:latin typeface="Arial" panose="020B0604020202020204" pitchFamily="34" charset="0"/>
              </a:rPr>
              <a:t>tộc</a:t>
            </a:r>
            <a:r>
              <a:rPr sz="3200" b="0">
                <a:latin typeface="Arial" panose="020B0604020202020204" pitchFamily="34" charset="0"/>
              </a:rPr>
              <a:t> </a:t>
            </a:r>
            <a:r>
              <a:rPr sz="3200" b="0" err="1">
                <a:latin typeface="Arial" panose="020B0604020202020204" pitchFamily="34" charset="0"/>
              </a:rPr>
              <a:t>thiểu</a:t>
            </a:r>
            <a:r>
              <a:rPr sz="3200" b="0">
                <a:latin typeface="Arial" panose="020B0604020202020204" pitchFamily="34" charset="0"/>
              </a:rPr>
              <a:t> </a:t>
            </a:r>
            <a:r>
              <a:rPr sz="3200" b="0" err="1">
                <a:latin typeface="Arial" panose="020B0604020202020204" pitchFamily="34" charset="0"/>
              </a:rPr>
              <a:t>số</a:t>
            </a:r>
            <a:r>
              <a:rPr sz="3200" b="0">
                <a:latin typeface="Arial" panose="020B0604020202020204" pitchFamily="34" charset="0"/>
              </a:rPr>
              <a:t> </a:t>
            </a:r>
            <a:r>
              <a:rPr sz="3200" b="0" err="1">
                <a:latin typeface="Arial" panose="020B0604020202020204" pitchFamily="34" charset="0"/>
              </a:rPr>
              <a:t>và</a:t>
            </a:r>
            <a:r>
              <a:rPr sz="3200" b="0">
                <a:latin typeface="Arial" panose="020B0604020202020204" pitchFamily="34" charset="0"/>
              </a:rPr>
              <a:t> </a:t>
            </a:r>
            <a:r>
              <a:rPr sz="3200" b="0" err="1">
                <a:latin typeface="Arial" panose="020B0604020202020204" pitchFamily="34" charset="0"/>
              </a:rPr>
              <a:t>miền</a:t>
            </a:r>
            <a:r>
              <a:rPr sz="3200" b="0">
                <a:latin typeface="Arial" panose="020B0604020202020204" pitchFamily="34" charset="0"/>
              </a:rPr>
              <a:t> </a:t>
            </a:r>
            <a:r>
              <a:rPr sz="3200" b="0" err="1">
                <a:latin typeface="Arial" panose="020B0604020202020204" pitchFamily="34" charset="0"/>
              </a:rPr>
              <a:t>núi</a:t>
            </a:r>
            <a:r>
              <a:rPr sz="3200" b="0">
                <a:latin typeface="Arial" panose="020B0604020202020204" pitchFamily="34" charset="0"/>
              </a:rPr>
              <a:t> </a:t>
            </a:r>
            <a:r>
              <a:rPr sz="3200" b="0" err="1">
                <a:latin typeface="Arial" panose="020B0604020202020204" pitchFamily="34" charset="0"/>
              </a:rPr>
              <a:t>giai</a:t>
            </a:r>
            <a:r>
              <a:rPr sz="3200" b="0">
                <a:latin typeface="Arial" panose="020B0604020202020204" pitchFamily="34" charset="0"/>
              </a:rPr>
              <a:t> </a:t>
            </a:r>
            <a:r>
              <a:rPr sz="3200" b="0" err="1">
                <a:latin typeface="Arial" panose="020B0604020202020204" pitchFamily="34" charset="0"/>
              </a:rPr>
              <a:t>đoạn</a:t>
            </a:r>
            <a:r>
              <a:rPr sz="3200" b="0">
                <a:latin typeface="Arial" panose="020B0604020202020204" pitchFamily="34" charset="0"/>
              </a:rPr>
              <a:t> 2021 – 2030. Theo </a:t>
            </a:r>
            <a:r>
              <a:rPr sz="3200" b="0" err="1">
                <a:latin typeface="Arial" panose="020B0604020202020204" pitchFamily="34" charset="0"/>
              </a:rPr>
              <a:t>đó</a:t>
            </a:r>
            <a:r>
              <a:rPr sz="3200" b="0">
                <a:latin typeface="Arial" panose="020B0604020202020204" pitchFamily="34" charset="0"/>
              </a:rPr>
              <a:t>, </a:t>
            </a:r>
            <a:r>
              <a:rPr sz="3200" b="0" err="1">
                <a:latin typeface="Arial" panose="020B0604020202020204" pitchFamily="34" charset="0"/>
              </a:rPr>
              <a:t>thời</a:t>
            </a:r>
            <a:r>
              <a:rPr sz="3200" b="0">
                <a:latin typeface="Arial" panose="020B0604020202020204" pitchFamily="34" charset="0"/>
              </a:rPr>
              <a:t> </a:t>
            </a:r>
            <a:r>
              <a:rPr sz="3200" b="0" err="1">
                <a:latin typeface="Arial" panose="020B0604020202020204" pitchFamily="34" charset="0"/>
              </a:rPr>
              <a:t>gian</a:t>
            </a:r>
            <a:r>
              <a:rPr sz="3200" b="0">
                <a:latin typeface="Arial" panose="020B0604020202020204" pitchFamily="34" charset="0"/>
              </a:rPr>
              <a:t> </a:t>
            </a:r>
            <a:r>
              <a:rPr sz="3200" b="0" err="1">
                <a:latin typeface="Arial" panose="020B0604020202020204" pitchFamily="34" charset="0"/>
              </a:rPr>
              <a:t>thực</a:t>
            </a:r>
            <a:r>
              <a:rPr sz="3200" b="0">
                <a:latin typeface="Arial" panose="020B0604020202020204" pitchFamily="34" charset="0"/>
              </a:rPr>
              <a:t> </a:t>
            </a:r>
            <a:r>
              <a:rPr sz="3200" b="0" err="1">
                <a:latin typeface="Arial" panose="020B0604020202020204" pitchFamily="34" charset="0"/>
              </a:rPr>
              <a:t>hiện</a:t>
            </a:r>
            <a:r>
              <a:rPr sz="3200" b="0">
                <a:latin typeface="Arial" panose="020B0604020202020204" pitchFamily="34" charset="0"/>
              </a:rPr>
              <a:t> </a:t>
            </a:r>
            <a:r>
              <a:rPr sz="3200" b="0" err="1">
                <a:latin typeface="Arial" panose="020B0604020202020204" pitchFamily="34" charset="0"/>
              </a:rPr>
              <a:t>Chương</a:t>
            </a:r>
            <a:r>
              <a:rPr sz="3200" b="0">
                <a:latin typeface="Arial" panose="020B0604020202020204" pitchFamily="34" charset="0"/>
              </a:rPr>
              <a:t> </a:t>
            </a:r>
            <a:r>
              <a:rPr sz="3200" b="0" err="1">
                <a:latin typeface="Arial" panose="020B0604020202020204" pitchFamily="34" charset="0"/>
              </a:rPr>
              <a:t>trình</a:t>
            </a:r>
            <a:r>
              <a:rPr sz="3200" b="0">
                <a:latin typeface="Arial" panose="020B0604020202020204" pitchFamily="34" charset="0"/>
              </a:rPr>
              <a:t> </a:t>
            </a:r>
            <a:r>
              <a:rPr sz="3200" b="0" err="1">
                <a:latin typeface="Arial" panose="020B0604020202020204" pitchFamily="34" charset="0"/>
              </a:rPr>
              <a:t>là</a:t>
            </a:r>
            <a:r>
              <a:rPr sz="3200" b="0">
                <a:latin typeface="Arial" panose="020B0604020202020204" pitchFamily="34" charset="0"/>
              </a:rPr>
              <a:t> 10 </a:t>
            </a:r>
            <a:r>
              <a:rPr sz="3200" b="0" err="1">
                <a:latin typeface="Arial" panose="020B0604020202020204" pitchFamily="34" charset="0"/>
              </a:rPr>
              <a:t>năm</a:t>
            </a:r>
            <a:r>
              <a:rPr sz="3200" b="0">
                <a:latin typeface="Arial" panose="020B0604020202020204" pitchFamily="34" charset="0"/>
              </a:rPr>
              <a:t>, </a:t>
            </a:r>
            <a:r>
              <a:rPr sz="3200" b="0" err="1">
                <a:latin typeface="Arial" panose="020B0604020202020204" pitchFamily="34" charset="0"/>
              </a:rPr>
              <a:t>chia</a:t>
            </a:r>
            <a:r>
              <a:rPr sz="3200" b="0">
                <a:latin typeface="Arial" panose="020B0604020202020204" pitchFamily="34" charset="0"/>
              </a:rPr>
              <a:t> </a:t>
            </a:r>
            <a:r>
              <a:rPr sz="3200" b="0" err="1">
                <a:latin typeface="Arial" panose="020B0604020202020204" pitchFamily="34" charset="0"/>
              </a:rPr>
              <a:t>làm</a:t>
            </a:r>
            <a:r>
              <a:rPr sz="3200" b="0">
                <a:latin typeface="Arial" panose="020B0604020202020204" pitchFamily="34" charset="0"/>
              </a:rPr>
              <a:t> 2 </a:t>
            </a:r>
            <a:r>
              <a:rPr sz="3200" b="0" err="1">
                <a:latin typeface="Arial" panose="020B0604020202020204" pitchFamily="34" charset="0"/>
              </a:rPr>
              <a:t>giai</a:t>
            </a:r>
            <a:r>
              <a:rPr sz="3200" b="0">
                <a:latin typeface="Arial" panose="020B0604020202020204" pitchFamily="34" charset="0"/>
              </a:rPr>
              <a:t> </a:t>
            </a:r>
            <a:r>
              <a:rPr sz="3200" b="0" err="1">
                <a:latin typeface="Arial" panose="020B0604020202020204" pitchFamily="34" charset="0"/>
              </a:rPr>
              <a:t>đoạn</a:t>
            </a:r>
            <a:r>
              <a:rPr sz="3200" b="0">
                <a:latin typeface="Arial" panose="020B0604020202020204" pitchFamily="34" charset="0"/>
              </a:rPr>
              <a:t>. </a:t>
            </a:r>
            <a:r>
              <a:rPr sz="3200" b="0" err="1">
                <a:latin typeface="Arial" panose="020B0604020202020204" pitchFamily="34" charset="0"/>
              </a:rPr>
              <a:t>Giai</a:t>
            </a:r>
            <a:r>
              <a:rPr sz="3200" b="0">
                <a:latin typeface="Arial" panose="020B0604020202020204" pitchFamily="34" charset="0"/>
              </a:rPr>
              <a:t> </a:t>
            </a:r>
            <a:r>
              <a:rPr sz="3200" b="0" err="1">
                <a:latin typeface="Arial" panose="020B0604020202020204" pitchFamily="34" charset="0"/>
              </a:rPr>
              <a:t>đoạn</a:t>
            </a:r>
            <a:r>
              <a:rPr sz="3200" b="0">
                <a:latin typeface="Arial" panose="020B0604020202020204" pitchFamily="34" charset="0"/>
              </a:rPr>
              <a:t> 1 </a:t>
            </a:r>
            <a:r>
              <a:rPr sz="3200" b="0" err="1">
                <a:latin typeface="Arial" panose="020B0604020202020204" pitchFamily="34" charset="0"/>
              </a:rPr>
              <a:t>từ</a:t>
            </a:r>
            <a:r>
              <a:rPr sz="3200" b="0">
                <a:latin typeface="Arial" panose="020B0604020202020204" pitchFamily="34" charset="0"/>
              </a:rPr>
              <a:t> </a:t>
            </a:r>
            <a:r>
              <a:rPr sz="3200" b="0" err="1">
                <a:latin typeface="Arial" panose="020B0604020202020204" pitchFamily="34" charset="0"/>
              </a:rPr>
              <a:t>năm</a:t>
            </a:r>
            <a:r>
              <a:rPr sz="3200" b="0">
                <a:latin typeface="Arial" panose="020B0604020202020204" pitchFamily="34" charset="0"/>
              </a:rPr>
              <a:t> 2021 </a:t>
            </a:r>
            <a:r>
              <a:rPr sz="3200" b="0" err="1">
                <a:latin typeface="Arial" panose="020B0604020202020204" pitchFamily="34" charset="0"/>
              </a:rPr>
              <a:t>đến</a:t>
            </a:r>
            <a:r>
              <a:rPr sz="3200" b="0">
                <a:latin typeface="Arial" panose="020B0604020202020204" pitchFamily="34" charset="0"/>
              </a:rPr>
              <a:t> </a:t>
            </a:r>
            <a:r>
              <a:rPr sz="3200" b="0" err="1">
                <a:latin typeface="Arial" panose="020B0604020202020204" pitchFamily="34" charset="0"/>
              </a:rPr>
              <a:t>năm</a:t>
            </a:r>
            <a:r>
              <a:rPr sz="3200" b="0">
                <a:latin typeface="Arial" panose="020B0604020202020204" pitchFamily="34" charset="0"/>
              </a:rPr>
              <a:t> 2025; </a:t>
            </a:r>
            <a:r>
              <a:rPr sz="3200" b="0" err="1">
                <a:latin typeface="Arial" panose="020B0604020202020204" pitchFamily="34" charset="0"/>
              </a:rPr>
              <a:t>giai</a:t>
            </a:r>
            <a:r>
              <a:rPr sz="3200" b="0">
                <a:latin typeface="Arial" panose="020B0604020202020204" pitchFamily="34" charset="0"/>
              </a:rPr>
              <a:t> </a:t>
            </a:r>
            <a:r>
              <a:rPr sz="3200" b="0" err="1">
                <a:latin typeface="Arial" panose="020B0604020202020204" pitchFamily="34" charset="0"/>
              </a:rPr>
              <a:t>đoạn</a:t>
            </a:r>
            <a:r>
              <a:rPr sz="3200" b="0">
                <a:latin typeface="Arial" panose="020B0604020202020204" pitchFamily="34" charset="0"/>
              </a:rPr>
              <a:t> 2 </a:t>
            </a:r>
            <a:r>
              <a:rPr sz="3200" b="0" err="1">
                <a:latin typeface="Arial" panose="020B0604020202020204" pitchFamily="34" charset="0"/>
              </a:rPr>
              <a:t>từ</a:t>
            </a:r>
            <a:r>
              <a:rPr sz="3200" b="0">
                <a:latin typeface="Arial" panose="020B0604020202020204" pitchFamily="34" charset="0"/>
              </a:rPr>
              <a:t> </a:t>
            </a:r>
            <a:r>
              <a:rPr sz="3200" b="0" err="1">
                <a:latin typeface="Arial" panose="020B0604020202020204" pitchFamily="34" charset="0"/>
              </a:rPr>
              <a:t>năm</a:t>
            </a:r>
            <a:r>
              <a:rPr sz="3200" b="0">
                <a:latin typeface="Arial" panose="020B0604020202020204" pitchFamily="34" charset="0"/>
              </a:rPr>
              <a:t> 2026 </a:t>
            </a:r>
            <a:r>
              <a:rPr sz="3200" b="0" err="1">
                <a:latin typeface="Arial" panose="020B0604020202020204" pitchFamily="34" charset="0"/>
              </a:rPr>
              <a:t>đến</a:t>
            </a:r>
            <a:r>
              <a:rPr sz="3200" b="0">
                <a:latin typeface="Arial" panose="020B0604020202020204" pitchFamily="34" charset="0"/>
              </a:rPr>
              <a:t> </a:t>
            </a:r>
            <a:r>
              <a:rPr sz="3200" b="0" err="1">
                <a:latin typeface="Arial" panose="020B0604020202020204" pitchFamily="34" charset="0"/>
              </a:rPr>
              <a:t>năm</a:t>
            </a:r>
            <a:r>
              <a:rPr sz="3200" b="0">
                <a:latin typeface="Arial" panose="020B0604020202020204" pitchFamily="34" charset="0"/>
              </a:rPr>
              <a:t> 2030. </a:t>
            </a:r>
            <a:r>
              <a:rPr sz="3200" b="0" err="1">
                <a:latin typeface="Arial" panose="020B0604020202020204" pitchFamily="34" charset="0"/>
              </a:rPr>
              <a:t>Chương</a:t>
            </a:r>
            <a:r>
              <a:rPr sz="3200" b="0">
                <a:latin typeface="Arial" panose="020B0604020202020204" pitchFamily="34" charset="0"/>
              </a:rPr>
              <a:t> </a:t>
            </a:r>
            <a:r>
              <a:rPr sz="3200" b="0" err="1">
                <a:latin typeface="Arial" panose="020B0604020202020204" pitchFamily="34" charset="0"/>
              </a:rPr>
              <a:t>trình</a:t>
            </a:r>
            <a:r>
              <a:rPr sz="3200" b="0">
                <a:latin typeface="Arial" panose="020B0604020202020204" pitchFamily="34" charset="0"/>
              </a:rPr>
              <a:t> </a:t>
            </a:r>
            <a:r>
              <a:rPr sz="3200" b="0" err="1">
                <a:latin typeface="Arial" panose="020B0604020202020204" pitchFamily="34" charset="0"/>
              </a:rPr>
              <a:t>nhằm</a:t>
            </a:r>
            <a:r>
              <a:rPr sz="3200" b="0">
                <a:latin typeface="Arial" panose="020B0604020202020204" pitchFamily="34" charset="0"/>
              </a:rPr>
              <a:t> </a:t>
            </a:r>
            <a:r>
              <a:rPr sz="3200" b="0" err="1">
                <a:latin typeface="Arial" panose="020B0604020202020204" pitchFamily="34" charset="0"/>
              </a:rPr>
              <a:t>thu</a:t>
            </a:r>
            <a:r>
              <a:rPr sz="3200" b="0">
                <a:latin typeface="Arial" panose="020B0604020202020204" pitchFamily="34" charset="0"/>
              </a:rPr>
              <a:t> </a:t>
            </a:r>
            <a:r>
              <a:rPr sz="3200" b="0" err="1">
                <a:latin typeface="Arial" panose="020B0604020202020204" pitchFamily="34" charset="0"/>
              </a:rPr>
              <a:t>hẹp</a:t>
            </a:r>
            <a:r>
              <a:rPr sz="3200" b="0">
                <a:latin typeface="Arial" panose="020B0604020202020204" pitchFamily="34" charset="0"/>
              </a:rPr>
              <a:t> </a:t>
            </a:r>
            <a:r>
              <a:rPr sz="3200" b="0" err="1">
                <a:latin typeface="Arial" panose="020B0604020202020204" pitchFamily="34" charset="0"/>
              </a:rPr>
              <a:t>dần</a:t>
            </a:r>
            <a:r>
              <a:rPr sz="3200" b="0">
                <a:latin typeface="Arial" panose="020B0604020202020204" pitchFamily="34" charset="0"/>
              </a:rPr>
              <a:t> </a:t>
            </a:r>
            <a:r>
              <a:rPr sz="3200" b="0" err="1">
                <a:latin typeface="Arial" panose="020B0604020202020204" pitchFamily="34" charset="0"/>
              </a:rPr>
              <a:t>khoảng</a:t>
            </a:r>
            <a:r>
              <a:rPr sz="3200" b="0">
                <a:latin typeface="Arial" panose="020B0604020202020204" pitchFamily="34" charset="0"/>
              </a:rPr>
              <a:t> </a:t>
            </a:r>
            <a:r>
              <a:rPr sz="3200" b="0" err="1">
                <a:latin typeface="Arial" panose="020B0604020202020204" pitchFamily="34" charset="0"/>
              </a:rPr>
              <a:t>cách</a:t>
            </a:r>
            <a:r>
              <a:rPr sz="3200" b="0">
                <a:latin typeface="Arial" panose="020B0604020202020204" pitchFamily="34" charset="0"/>
              </a:rPr>
              <a:t> </a:t>
            </a:r>
            <a:r>
              <a:rPr sz="3200" b="0" err="1">
                <a:latin typeface="Arial" panose="020B0604020202020204" pitchFamily="34" charset="0"/>
              </a:rPr>
              <a:t>về</a:t>
            </a:r>
            <a:r>
              <a:rPr sz="3200" b="0">
                <a:latin typeface="Arial" panose="020B0604020202020204" pitchFamily="34" charset="0"/>
              </a:rPr>
              <a:t> </a:t>
            </a:r>
            <a:r>
              <a:rPr sz="3200" b="0" err="1">
                <a:latin typeface="Arial" panose="020B0604020202020204" pitchFamily="34" charset="0"/>
              </a:rPr>
              <a:t>mức</a:t>
            </a:r>
            <a:r>
              <a:rPr sz="3200" b="0">
                <a:latin typeface="Arial" panose="020B0604020202020204" pitchFamily="34" charset="0"/>
              </a:rPr>
              <a:t> </a:t>
            </a:r>
            <a:r>
              <a:rPr sz="3200" b="0" err="1">
                <a:latin typeface="Arial" panose="020B0604020202020204" pitchFamily="34" charset="0"/>
              </a:rPr>
              <a:t>sống</a:t>
            </a:r>
            <a:r>
              <a:rPr sz="3200" b="0">
                <a:latin typeface="Arial" panose="020B0604020202020204" pitchFamily="34" charset="0"/>
              </a:rPr>
              <a:t>, </a:t>
            </a:r>
            <a:r>
              <a:rPr sz="3200" b="0" err="1">
                <a:latin typeface="Arial" panose="020B0604020202020204" pitchFamily="34" charset="0"/>
              </a:rPr>
              <a:t>thu</a:t>
            </a:r>
            <a:r>
              <a:rPr sz="3200" b="0">
                <a:latin typeface="Arial" panose="020B0604020202020204" pitchFamily="34" charset="0"/>
              </a:rPr>
              <a:t> </a:t>
            </a:r>
            <a:r>
              <a:rPr sz="3200" b="0" err="1">
                <a:latin typeface="Arial" panose="020B0604020202020204" pitchFamily="34" charset="0"/>
              </a:rPr>
              <a:t>nhập</a:t>
            </a:r>
            <a:r>
              <a:rPr sz="3200" b="0">
                <a:latin typeface="Arial" panose="020B0604020202020204" pitchFamily="34" charset="0"/>
              </a:rPr>
              <a:t> </a:t>
            </a:r>
            <a:r>
              <a:rPr sz="3200" b="0" err="1">
                <a:latin typeface="Arial" panose="020B0604020202020204" pitchFamily="34" charset="0"/>
              </a:rPr>
              <a:t>của</a:t>
            </a:r>
            <a:r>
              <a:rPr sz="3200" b="0">
                <a:latin typeface="Arial" panose="020B0604020202020204" pitchFamily="34" charset="0"/>
              </a:rPr>
              <a:t> </a:t>
            </a:r>
            <a:r>
              <a:rPr sz="3200" b="0" err="1">
                <a:latin typeface="Arial" panose="020B0604020202020204" pitchFamily="34" charset="0"/>
              </a:rPr>
              <a:t>vùng</a:t>
            </a:r>
            <a:r>
              <a:rPr sz="3200" b="0">
                <a:latin typeface="Arial" panose="020B0604020202020204" pitchFamily="34" charset="0"/>
              </a:rPr>
              <a:t> </a:t>
            </a:r>
            <a:r>
              <a:rPr sz="3200" b="0" err="1">
                <a:latin typeface="Arial" panose="020B0604020202020204" pitchFamily="34" charset="0"/>
              </a:rPr>
              <a:t>đồng</a:t>
            </a:r>
            <a:r>
              <a:rPr sz="3200" b="0">
                <a:latin typeface="Arial" panose="020B0604020202020204" pitchFamily="34" charset="0"/>
              </a:rPr>
              <a:t> </a:t>
            </a:r>
            <a:r>
              <a:rPr sz="3200" b="0" err="1">
                <a:latin typeface="Arial" panose="020B0604020202020204" pitchFamily="34" charset="0"/>
              </a:rPr>
              <a:t>bào</a:t>
            </a:r>
            <a:r>
              <a:rPr sz="3200" b="0">
                <a:latin typeface="Arial" panose="020B0604020202020204" pitchFamily="34" charset="0"/>
              </a:rPr>
              <a:t> </a:t>
            </a:r>
            <a:r>
              <a:rPr sz="3200" b="0" err="1">
                <a:latin typeface="Arial" panose="020B0604020202020204" pitchFamily="34" charset="0"/>
              </a:rPr>
              <a:t>dân</a:t>
            </a:r>
            <a:r>
              <a:rPr sz="3200" b="0">
                <a:latin typeface="Arial" panose="020B0604020202020204" pitchFamily="34" charset="0"/>
              </a:rPr>
              <a:t> </a:t>
            </a:r>
            <a:r>
              <a:rPr sz="3200" b="0" err="1">
                <a:latin typeface="Arial" panose="020B0604020202020204" pitchFamily="34" charset="0"/>
              </a:rPr>
              <a:t>tộc</a:t>
            </a:r>
            <a:r>
              <a:rPr sz="3200" b="0">
                <a:latin typeface="Arial" panose="020B0604020202020204" pitchFamily="34" charset="0"/>
              </a:rPr>
              <a:t> </a:t>
            </a:r>
            <a:r>
              <a:rPr sz="3200" b="0" err="1">
                <a:latin typeface="Arial" panose="020B0604020202020204" pitchFamily="34" charset="0"/>
              </a:rPr>
              <a:t>thiểu</a:t>
            </a:r>
            <a:r>
              <a:rPr sz="3200" b="0">
                <a:latin typeface="Arial" panose="020B0604020202020204" pitchFamily="34" charset="0"/>
              </a:rPr>
              <a:t> </a:t>
            </a:r>
            <a:r>
              <a:rPr sz="3200" b="0" err="1">
                <a:latin typeface="Arial" panose="020B0604020202020204" pitchFamily="34" charset="0"/>
              </a:rPr>
              <a:t>số</a:t>
            </a:r>
            <a:r>
              <a:rPr sz="3200" b="0">
                <a:latin typeface="Arial" panose="020B0604020202020204" pitchFamily="34" charset="0"/>
              </a:rPr>
              <a:t> </a:t>
            </a:r>
            <a:r>
              <a:rPr sz="3200" b="0" err="1">
                <a:latin typeface="Arial" panose="020B0604020202020204" pitchFamily="34" charset="0"/>
              </a:rPr>
              <a:t>và</a:t>
            </a:r>
            <a:r>
              <a:rPr sz="3200" b="0">
                <a:latin typeface="Arial" panose="020B0604020202020204" pitchFamily="34" charset="0"/>
              </a:rPr>
              <a:t> </a:t>
            </a:r>
            <a:r>
              <a:rPr sz="3200" b="0" err="1">
                <a:latin typeface="Arial" panose="020B0604020202020204" pitchFamily="34" charset="0"/>
              </a:rPr>
              <a:t>miễn</a:t>
            </a:r>
            <a:r>
              <a:rPr sz="3200" b="0">
                <a:latin typeface="Arial" panose="020B0604020202020204" pitchFamily="34" charset="0"/>
              </a:rPr>
              <a:t> </a:t>
            </a:r>
            <a:r>
              <a:rPr sz="3200" b="0" err="1">
                <a:latin typeface="Arial" panose="020B0604020202020204" pitchFamily="34" charset="0"/>
              </a:rPr>
              <a:t>núi</a:t>
            </a:r>
            <a:r>
              <a:rPr sz="3200" b="0">
                <a:latin typeface="Arial" panose="020B0604020202020204" pitchFamily="34" charset="0"/>
              </a:rPr>
              <a:t> so </a:t>
            </a:r>
            <a:r>
              <a:rPr sz="3200" b="0" err="1">
                <a:latin typeface="Arial" panose="020B0604020202020204" pitchFamily="34" charset="0"/>
              </a:rPr>
              <a:t>với</a:t>
            </a:r>
            <a:r>
              <a:rPr sz="3200" b="0">
                <a:latin typeface="Arial" panose="020B0604020202020204" pitchFamily="34" charset="0"/>
              </a:rPr>
              <a:t> </a:t>
            </a:r>
            <a:r>
              <a:rPr sz="3200" b="0" err="1">
                <a:latin typeface="Arial" panose="020B0604020202020204" pitchFamily="34" charset="0"/>
              </a:rPr>
              <a:t>bình</a:t>
            </a:r>
            <a:r>
              <a:rPr sz="3200" b="0">
                <a:latin typeface="Arial" panose="020B0604020202020204" pitchFamily="34" charset="0"/>
              </a:rPr>
              <a:t> </a:t>
            </a:r>
            <a:r>
              <a:rPr sz="3200" b="0" err="1">
                <a:latin typeface="Arial" panose="020B0604020202020204" pitchFamily="34" charset="0"/>
              </a:rPr>
              <a:t>quân</a:t>
            </a:r>
            <a:r>
              <a:rPr sz="3200" b="0">
                <a:latin typeface="Arial" panose="020B0604020202020204" pitchFamily="34" charset="0"/>
              </a:rPr>
              <a:t> </a:t>
            </a:r>
            <a:r>
              <a:rPr sz="3200" b="0" err="1">
                <a:latin typeface="Arial" panose="020B0604020202020204" pitchFamily="34" charset="0"/>
              </a:rPr>
              <a:t>chung</a:t>
            </a:r>
            <a:r>
              <a:rPr sz="3200" b="0">
                <a:latin typeface="Arial" panose="020B0604020202020204" pitchFamily="34" charset="0"/>
              </a:rPr>
              <a:t> </a:t>
            </a:r>
            <a:r>
              <a:rPr sz="3200" b="0" err="1">
                <a:latin typeface="Arial" panose="020B0604020202020204" pitchFamily="34" charset="0"/>
              </a:rPr>
              <a:t>của</a:t>
            </a:r>
            <a:r>
              <a:rPr sz="3200" b="0">
                <a:latin typeface="Arial" panose="020B0604020202020204" pitchFamily="34" charset="0"/>
              </a:rPr>
              <a:t> </a:t>
            </a:r>
            <a:r>
              <a:rPr sz="3200" b="0" err="1">
                <a:latin typeface="Arial" panose="020B0604020202020204" pitchFamily="34" charset="0"/>
              </a:rPr>
              <a:t>cả</a:t>
            </a:r>
            <a:r>
              <a:rPr sz="3200" b="0">
                <a:latin typeface="Arial" panose="020B0604020202020204" pitchFamily="34" charset="0"/>
              </a:rPr>
              <a:t> </a:t>
            </a:r>
            <a:r>
              <a:rPr sz="3200" b="0" err="1">
                <a:latin typeface="Arial" panose="020B0604020202020204" pitchFamily="34" charset="0"/>
              </a:rPr>
              <a:t>nước</a:t>
            </a:r>
            <a:r>
              <a:rPr sz="3200" b="0">
                <a:latin typeface="Arial" panose="020B0604020202020204" pitchFamily="34" charset="0"/>
              </a:rPr>
              <a:t>. </a:t>
            </a:r>
            <a:r>
              <a:rPr sz="3200" b="0" err="1">
                <a:latin typeface="Arial" panose="020B0604020202020204" pitchFamily="34" charset="0"/>
              </a:rPr>
              <a:t>Đến</a:t>
            </a:r>
            <a:r>
              <a:rPr sz="3200" b="0">
                <a:latin typeface="Arial" panose="020B0604020202020204" pitchFamily="34" charset="0"/>
              </a:rPr>
              <a:t> </a:t>
            </a:r>
            <a:r>
              <a:rPr sz="3200" b="0" err="1">
                <a:latin typeface="Arial" panose="020B0604020202020204" pitchFamily="34" charset="0"/>
              </a:rPr>
              <a:t>năm</a:t>
            </a:r>
            <a:r>
              <a:rPr sz="3200" b="0">
                <a:latin typeface="Arial" panose="020B0604020202020204" pitchFamily="34" charset="0"/>
              </a:rPr>
              <a:t> 2025 </a:t>
            </a:r>
            <a:r>
              <a:rPr sz="3200" b="0" err="1">
                <a:latin typeface="Arial" panose="020B0604020202020204" pitchFamily="34" charset="0"/>
              </a:rPr>
              <a:t>giảm</a:t>
            </a:r>
            <a:r>
              <a:rPr sz="3200" b="0">
                <a:latin typeface="Arial" panose="020B0604020202020204" pitchFamily="34" charset="0"/>
              </a:rPr>
              <a:t> 50% </a:t>
            </a:r>
            <a:r>
              <a:rPr sz="3200" b="0" err="1">
                <a:latin typeface="Arial" panose="020B0604020202020204" pitchFamily="34" charset="0"/>
              </a:rPr>
              <a:t>số</a:t>
            </a:r>
            <a:r>
              <a:rPr sz="3200" b="0">
                <a:latin typeface="Arial" panose="020B0604020202020204" pitchFamily="34" charset="0"/>
              </a:rPr>
              <a:t> </a:t>
            </a:r>
            <a:r>
              <a:rPr sz="3200" b="0" err="1">
                <a:latin typeface="Arial" panose="020B0604020202020204" pitchFamily="34" charset="0"/>
              </a:rPr>
              <a:t>xã</a:t>
            </a:r>
            <a:r>
              <a:rPr sz="3200" b="0">
                <a:latin typeface="Arial" panose="020B0604020202020204" pitchFamily="34" charset="0"/>
              </a:rPr>
              <a:t>, </a:t>
            </a:r>
            <a:r>
              <a:rPr sz="3200" b="0" err="1">
                <a:latin typeface="Arial" panose="020B0604020202020204" pitchFamily="34" charset="0"/>
              </a:rPr>
              <a:t>thôn</a:t>
            </a:r>
            <a:r>
              <a:rPr sz="3200" b="0">
                <a:latin typeface="Arial" panose="020B0604020202020204" pitchFamily="34" charset="0"/>
              </a:rPr>
              <a:t>, </a:t>
            </a:r>
            <a:r>
              <a:rPr sz="3200" b="0" err="1">
                <a:latin typeface="Arial" panose="020B0604020202020204" pitchFamily="34" charset="0"/>
              </a:rPr>
              <a:t>bản</a:t>
            </a:r>
            <a:r>
              <a:rPr sz="3200" b="0">
                <a:latin typeface="Arial" panose="020B0604020202020204" pitchFamily="34" charset="0"/>
              </a:rPr>
              <a:t> </a:t>
            </a:r>
            <a:r>
              <a:rPr sz="3200" b="0" err="1">
                <a:latin typeface="Arial" panose="020B0604020202020204" pitchFamily="34" charset="0"/>
              </a:rPr>
              <a:t>đặc</a:t>
            </a:r>
            <a:r>
              <a:rPr sz="3200" b="0">
                <a:latin typeface="Arial" panose="020B0604020202020204" pitchFamily="34" charset="0"/>
              </a:rPr>
              <a:t> </a:t>
            </a:r>
            <a:r>
              <a:rPr sz="3200" b="0" err="1">
                <a:latin typeface="Arial" panose="020B0604020202020204" pitchFamily="34" charset="0"/>
              </a:rPr>
              <a:t>biệt</a:t>
            </a:r>
            <a:r>
              <a:rPr sz="3200" b="0">
                <a:latin typeface="Arial" panose="020B0604020202020204" pitchFamily="34" charset="0"/>
              </a:rPr>
              <a:t> </a:t>
            </a:r>
            <a:r>
              <a:rPr sz="3200" b="0" err="1">
                <a:latin typeface="Arial" panose="020B0604020202020204" pitchFamily="34" charset="0"/>
              </a:rPr>
              <a:t>khó</a:t>
            </a:r>
            <a:r>
              <a:rPr sz="3200" b="0">
                <a:latin typeface="Arial" panose="020B0604020202020204" pitchFamily="34" charset="0"/>
              </a:rPr>
              <a:t> </a:t>
            </a:r>
            <a:r>
              <a:rPr sz="3200" b="0" err="1">
                <a:latin typeface="Arial" panose="020B0604020202020204" pitchFamily="34" charset="0"/>
              </a:rPr>
              <a:t>khăn</a:t>
            </a:r>
            <a:r>
              <a:rPr sz="3200" b="0">
                <a:latin typeface="Arial" panose="020B0604020202020204" pitchFamily="34" charset="0"/>
              </a:rPr>
              <a:t>; </a:t>
            </a:r>
            <a:r>
              <a:rPr sz="3200" b="0" err="1">
                <a:latin typeface="Arial" panose="020B0604020202020204" pitchFamily="34" charset="0"/>
              </a:rPr>
              <a:t>đến</a:t>
            </a:r>
            <a:r>
              <a:rPr sz="3200" b="0">
                <a:latin typeface="Arial" panose="020B0604020202020204" pitchFamily="34" charset="0"/>
              </a:rPr>
              <a:t> </a:t>
            </a:r>
            <a:r>
              <a:rPr sz="3200" b="0" err="1">
                <a:latin typeface="Arial" panose="020B0604020202020204" pitchFamily="34" charset="0"/>
              </a:rPr>
              <a:t>năm</a:t>
            </a:r>
            <a:r>
              <a:rPr sz="3200" b="0">
                <a:latin typeface="Arial" panose="020B0604020202020204" pitchFamily="34" charset="0"/>
              </a:rPr>
              <a:t> 2030 </a:t>
            </a:r>
            <a:r>
              <a:rPr sz="3200" b="0" err="1">
                <a:latin typeface="Arial" panose="020B0604020202020204" pitchFamily="34" charset="0"/>
              </a:rPr>
              <a:t>cơ</a:t>
            </a:r>
            <a:r>
              <a:rPr sz="3200" b="0">
                <a:latin typeface="Arial" panose="020B0604020202020204" pitchFamily="34" charset="0"/>
              </a:rPr>
              <a:t> </a:t>
            </a:r>
            <a:r>
              <a:rPr sz="3200" b="0" err="1">
                <a:latin typeface="Arial" panose="020B0604020202020204" pitchFamily="34" charset="0"/>
              </a:rPr>
              <a:t>bản</a:t>
            </a:r>
            <a:r>
              <a:rPr sz="3200" b="0">
                <a:latin typeface="Arial" panose="020B0604020202020204" pitchFamily="34" charset="0"/>
              </a:rPr>
              <a:t> </a:t>
            </a:r>
            <a:r>
              <a:rPr sz="3200" b="0" err="1">
                <a:latin typeface="Arial" panose="020B0604020202020204" pitchFamily="34" charset="0"/>
              </a:rPr>
              <a:t>không</a:t>
            </a:r>
            <a:r>
              <a:rPr sz="3200" b="0">
                <a:latin typeface="Arial" panose="020B0604020202020204" pitchFamily="34" charset="0"/>
              </a:rPr>
              <a:t> </a:t>
            </a:r>
            <a:r>
              <a:rPr sz="3200" b="0" err="1">
                <a:latin typeface="Arial" panose="020B0604020202020204" pitchFamily="34" charset="0"/>
              </a:rPr>
              <a:t>còn</a:t>
            </a:r>
            <a:r>
              <a:rPr sz="3200" b="0">
                <a:latin typeface="Arial" panose="020B0604020202020204" pitchFamily="34" charset="0"/>
              </a:rPr>
              <a:t> </a:t>
            </a:r>
            <a:r>
              <a:rPr sz="3200" b="0" err="1">
                <a:latin typeface="Arial" panose="020B0604020202020204" pitchFamily="34" charset="0"/>
              </a:rPr>
              <a:t>xã</a:t>
            </a:r>
            <a:r>
              <a:rPr sz="3200" b="0">
                <a:latin typeface="Arial" panose="020B0604020202020204" pitchFamily="34" charset="0"/>
              </a:rPr>
              <a:t>, </a:t>
            </a:r>
            <a:r>
              <a:rPr sz="3200" b="0" err="1">
                <a:latin typeface="Arial" panose="020B0604020202020204" pitchFamily="34" charset="0"/>
              </a:rPr>
              <a:t>thôn</a:t>
            </a:r>
            <a:r>
              <a:rPr sz="3200" b="0">
                <a:latin typeface="Arial" panose="020B0604020202020204" pitchFamily="34" charset="0"/>
              </a:rPr>
              <a:t>, </a:t>
            </a:r>
            <a:r>
              <a:rPr sz="3200" b="0" err="1">
                <a:latin typeface="Arial" panose="020B0604020202020204" pitchFamily="34" charset="0"/>
              </a:rPr>
              <a:t>bản</a:t>
            </a:r>
            <a:r>
              <a:rPr sz="3200" b="0">
                <a:latin typeface="Arial" panose="020B0604020202020204" pitchFamily="34" charset="0"/>
              </a:rPr>
              <a:t> </a:t>
            </a:r>
            <a:r>
              <a:rPr sz="3200" b="0" err="1">
                <a:latin typeface="Arial" panose="020B0604020202020204" pitchFamily="34" charset="0"/>
              </a:rPr>
              <a:t>đặc</a:t>
            </a:r>
            <a:r>
              <a:rPr sz="3200" b="0">
                <a:latin typeface="Arial" panose="020B0604020202020204" pitchFamily="34" charset="0"/>
              </a:rPr>
              <a:t> </a:t>
            </a:r>
            <a:r>
              <a:rPr sz="3200" b="0" err="1">
                <a:latin typeface="Arial" panose="020B0604020202020204" pitchFamily="34" charset="0"/>
              </a:rPr>
              <a:t>biệt</a:t>
            </a:r>
            <a:r>
              <a:rPr sz="3200" b="0">
                <a:latin typeface="Arial" panose="020B0604020202020204" pitchFamily="34" charset="0"/>
              </a:rPr>
              <a:t> </a:t>
            </a:r>
            <a:r>
              <a:rPr sz="3200" b="0" err="1">
                <a:latin typeface="Arial" panose="020B0604020202020204" pitchFamily="34" charset="0"/>
              </a:rPr>
              <a:t>khó</a:t>
            </a:r>
            <a:r>
              <a:rPr sz="3200" b="0">
                <a:latin typeface="Arial" panose="020B0604020202020204" pitchFamily="34" charset="0"/>
              </a:rPr>
              <a:t> </a:t>
            </a:r>
            <a:r>
              <a:rPr sz="3200" b="0" err="1">
                <a:latin typeface="Arial" panose="020B0604020202020204" pitchFamily="34" charset="0"/>
              </a:rPr>
              <a:t>khăn</a:t>
            </a:r>
            <a:r>
              <a:rPr sz="3200" b="0">
                <a:latin typeface="Arial" panose="020B0604020202020204" pitchFamily="34" charset="0"/>
              </a:rPr>
              <a:t>. </a:t>
            </a:r>
            <a:endParaRPr sz="3200" b="0">
              <a:latin typeface="Arial" panose="020B0604020202020204" pitchFamily="34" charset="0"/>
            </a:endParaRPr>
          </a:p>
        </p:txBody>
      </p:sp>
      <p:sp>
        <p:nvSpPr>
          <p:cNvPr id="24614" name="Rectangles 24613" descr="Chương trình mục tiêu quốc gia phát triển kinh tế - xã hội vùng đồng bào dân"/>
          <p:cNvSpPr>
            <a:spLocks noChangeAspect="1"/>
          </p:cNvSpPr>
          <p:nvPr/>
        </p:nvSpPr>
        <p:spPr>
          <a:xfrm>
            <a:off x="8991600" y="4991100"/>
            <a:ext cx="304800" cy="304800"/>
          </a:xfrm>
          <a:prstGeom prst="rect">
            <a:avLst/>
          </a:prstGeom>
          <a:noFill/>
          <a:ln w="9525">
            <a:noFill/>
          </a:ln>
        </p:spPr>
        <p:txBody>
          <a:bodyPr/>
          <a:p>
            <a:endParaRPr lang="en-US"/>
          </a:p>
        </p:txBody>
      </p:sp>
      <p:pic>
        <p:nvPicPr>
          <p:cNvPr id="24615" name="Picture 24614" descr="chuong-trinh-muc-tieu-quoc-gia-21"/>
          <p:cNvPicPr>
            <a:picLocks noChangeAspect="1"/>
          </p:cNvPicPr>
          <p:nvPr/>
        </p:nvPicPr>
        <p:blipFill>
          <a:blip r:embed="rId2"/>
          <a:stretch>
            <a:fillRect/>
          </a:stretch>
        </p:blipFill>
        <p:spPr>
          <a:xfrm>
            <a:off x="9448800" y="2476500"/>
            <a:ext cx="8077200" cy="7397115"/>
          </a:xfrm>
          <a:prstGeom prst="rect">
            <a:avLst/>
          </a:prstGeom>
          <a:noFill/>
          <a:ln w="9525">
            <a:no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612"/>
                                        </p:tgtEl>
                                        <p:attrNameLst>
                                          <p:attrName>style.visibility</p:attrName>
                                        </p:attrNameLst>
                                      </p:cBhvr>
                                      <p:to>
                                        <p:strVal val="visible"/>
                                      </p:to>
                                    </p:set>
                                    <p:animEffect transition="in" filter="blinds(horizontal)">
                                      <p:cBhvr>
                                        <p:cTn id="12" dur="500"/>
                                        <p:tgtEl>
                                          <p:spTgt spid="24612"/>
                                        </p:tgtEl>
                                      </p:cBhvr>
                                    </p:animEffect>
                                  </p:childTnLst>
                                </p:cTn>
                              </p:par>
                              <p:par>
                                <p:cTn id="13" presetID="3" presetClass="entr" presetSubtype="10" fill="hold" nodeType="withEffect">
                                  <p:stCondLst>
                                    <p:cond delay="0"/>
                                  </p:stCondLst>
                                  <p:childTnLst>
                                    <p:set>
                                      <p:cBhvr>
                                        <p:cTn id="14" dur="1" fill="hold">
                                          <p:stCondLst>
                                            <p:cond delay="0"/>
                                          </p:stCondLst>
                                        </p:cTn>
                                        <p:tgtEl>
                                          <p:spTgt spid="24614"/>
                                        </p:tgtEl>
                                        <p:attrNameLst>
                                          <p:attrName>style.visibility</p:attrName>
                                        </p:attrNameLst>
                                      </p:cBhvr>
                                      <p:to>
                                        <p:strVal val="visible"/>
                                      </p:to>
                                    </p:set>
                                    <p:animEffect transition="in" filter="blinds(horizontal)">
                                      <p:cBhvr>
                                        <p:cTn id="15" dur="500"/>
                                        <p:tgtEl>
                                          <p:spTgt spid="2461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4615"/>
                                        </p:tgtEl>
                                        <p:attrNameLst>
                                          <p:attrName>style.visibility</p:attrName>
                                        </p:attrNameLst>
                                      </p:cBhvr>
                                      <p:to>
                                        <p:strVal val="visible"/>
                                      </p:to>
                                    </p:set>
                                    <p:animEffect transition="in" filter="blinds(horizontal)">
                                      <p:cBhvr>
                                        <p:cTn id="20" dur="500"/>
                                        <p:tgtEl>
                                          <p:spTgt spid="246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46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6" name="简单箭头"/>
          <p:cNvSpPr/>
          <p:nvPr/>
        </p:nvSpPr>
        <p:spPr>
          <a:xfrm flipH="1">
            <a:off x="9067800" y="0"/>
            <a:ext cx="5486400" cy="10534650"/>
          </a:xfrm>
          <a:prstGeom prst="chevron">
            <a:avLst>
              <a:gd name="adj" fmla="val 98351"/>
            </a:avLst>
          </a:prstGeom>
          <a:solidFill>
            <a:srgbClr val="86AB47"/>
          </a:solidFill>
          <a:ln w="12700">
            <a:noFill/>
          </a:ln>
        </p:spPr>
        <p:txBody>
          <a:bodyPr lIns="137160" tIns="68580" rIns="137160" bIns="68580" anchor="ctr" anchorCtr="0"/>
          <a:p>
            <a:pPr algn="ctr" defTabSz="1371600"/>
            <a:endParaRPr lang="zh-CN" altLang="en-US" sz="2700" b="0" dirty="0">
              <a:solidFill>
                <a:srgbClr val="FFFFFF"/>
              </a:solidFill>
              <a:latin typeface="Calibri" panose="020F0502020204030204" pitchFamily="34" charset="0"/>
              <a:ea typeface="SimSun" pitchFamily="2" charset="-122"/>
            </a:endParaRPr>
          </a:p>
        </p:txBody>
      </p:sp>
      <p:sp>
        <p:nvSpPr>
          <p:cNvPr id="72707" name="简单箭头"/>
          <p:cNvSpPr/>
          <p:nvPr/>
        </p:nvSpPr>
        <p:spPr>
          <a:xfrm>
            <a:off x="3810000" y="0"/>
            <a:ext cx="5364163" cy="10534650"/>
          </a:xfrm>
          <a:prstGeom prst="chevron">
            <a:avLst>
              <a:gd name="adj" fmla="val 98351"/>
            </a:avLst>
          </a:prstGeom>
          <a:solidFill>
            <a:srgbClr val="86AB47"/>
          </a:solidFill>
          <a:ln w="12700">
            <a:noFill/>
          </a:ln>
        </p:spPr>
        <p:txBody>
          <a:bodyPr lIns="137160" tIns="68580" rIns="137160" bIns="68580" anchor="ctr" anchorCtr="0"/>
          <a:p>
            <a:pPr algn="ctr" defTabSz="1371600"/>
            <a:endParaRPr lang="zh-CN" altLang="en-US" sz="2700" b="0" dirty="0">
              <a:solidFill>
                <a:srgbClr val="FFFFFF"/>
              </a:solidFill>
              <a:latin typeface="Calibri" panose="020F0502020204030204" pitchFamily="34" charset="0"/>
              <a:ea typeface="SimSun" pitchFamily="2" charset="-122"/>
            </a:endParaRPr>
          </a:p>
        </p:txBody>
      </p:sp>
      <p:sp>
        <p:nvSpPr>
          <p:cNvPr id="17" name="Rounded Rectangle 16"/>
          <p:cNvSpPr/>
          <p:nvPr/>
        </p:nvSpPr>
        <p:spPr>
          <a:xfrm>
            <a:off x="1077913" y="266700"/>
            <a:ext cx="16067088" cy="1295400"/>
          </a:xfrm>
          <a:prstGeom prst="roundRect">
            <a:avLst/>
          </a:prstGeom>
          <a:solidFill>
            <a:srgbClr val="3D4984"/>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ctr"/>
            <a:r>
              <a:rPr lang="vi-VN" altLang="x-none" sz="4000" b="1" dirty="0">
                <a:solidFill>
                  <a:schemeClr val="bg1"/>
                </a:solidFill>
                <a:latin typeface="Arial" panose="020B0604020202020204" pitchFamily="34" charset="0"/>
              </a:rPr>
              <a:t>BÌNH ĐẲNG GIỮA CÁC DÂN TỘC VỀ KINH TẾ</a:t>
            </a:r>
            <a:endParaRPr sz="4000" b="1">
              <a:solidFill>
                <a:schemeClr val="bg1"/>
              </a:solidFill>
              <a:latin typeface="Arial" panose="020B0604020202020204" pitchFamily="34" charset="0"/>
            </a:endParaRPr>
          </a:p>
        </p:txBody>
      </p:sp>
      <p:sp>
        <p:nvSpPr>
          <p:cNvPr id="2" name="Rounded Rectangle 16"/>
          <p:cNvSpPr/>
          <p:nvPr/>
        </p:nvSpPr>
        <p:spPr>
          <a:xfrm>
            <a:off x="1066800" y="266700"/>
            <a:ext cx="16067088" cy="1295400"/>
          </a:xfrm>
          <a:prstGeom prst="roundRect">
            <a:avLst/>
          </a:prstGeom>
          <a:solidFill>
            <a:srgbClr val="3D4984"/>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ctr"/>
            <a:r>
              <a:rPr lang="vi-VN" altLang="x-none" sz="4000" b="1" dirty="0">
                <a:solidFill>
                  <a:schemeClr val="bg1"/>
                </a:solidFill>
                <a:latin typeface="Arial" panose="020B0604020202020204" pitchFamily="34" charset="0"/>
              </a:rPr>
              <a:t>BÌNH ĐẲNG GIỮA CÁC DÂN TỘC VỀ KINH TẾ</a:t>
            </a:r>
            <a:endParaRPr sz="4000" b="1">
              <a:solidFill>
                <a:schemeClr val="bg1"/>
              </a:solidFill>
              <a:latin typeface="Arial" panose="020B0604020202020204" pitchFamily="34" charset="0"/>
            </a:endParaRPr>
          </a:p>
        </p:txBody>
      </p:sp>
      <p:pic>
        <p:nvPicPr>
          <p:cNvPr id="72719" name="Picture 72718" descr="11011348_10"/>
          <p:cNvPicPr>
            <a:picLocks noChangeAspect="1"/>
          </p:cNvPicPr>
          <p:nvPr/>
        </p:nvPicPr>
        <p:blipFill>
          <a:blip r:embed="rId1"/>
          <a:stretch>
            <a:fillRect/>
          </a:stretch>
        </p:blipFill>
        <p:spPr>
          <a:xfrm>
            <a:off x="5638800" y="2628900"/>
            <a:ext cx="6667500" cy="4610100"/>
          </a:xfrm>
          <a:prstGeom prst="rect">
            <a:avLst/>
          </a:prstGeom>
          <a:noFill/>
          <a:ln w="9525">
            <a:noFill/>
          </a:ln>
        </p:spPr>
      </p:pic>
      <p:sp>
        <p:nvSpPr>
          <p:cNvPr id="72720" name="Rectangles 72719"/>
          <p:cNvSpPr/>
          <p:nvPr/>
        </p:nvSpPr>
        <p:spPr>
          <a:xfrm>
            <a:off x="990600" y="2552700"/>
            <a:ext cx="3733800" cy="4359275"/>
          </a:xfrm>
          <a:prstGeom prst="rect">
            <a:avLst/>
          </a:prstGeom>
          <a:noFill/>
          <a:ln w="9525">
            <a:noFill/>
          </a:ln>
        </p:spPr>
        <p:txBody>
          <a:bodyPr anchor="ctr" anchorCtr="0">
            <a:spAutoFit/>
          </a:bodyPr>
          <a:p>
            <a:r>
              <a:rPr lang="vi-VN" altLang="x-none" sz="4000" b="0" dirty="0">
                <a:solidFill>
                  <a:srgbClr val="FF0000"/>
                </a:solidFill>
                <a:latin typeface="Arial" panose="020B0604020202020204" pitchFamily="34" charset="0"/>
              </a:rPr>
              <a:t>Các dân tộc được Đảng, Nhà nước bảo đảm và tạo mọi điều kiện để có cơ hội phát triển về kinh tế. </a:t>
            </a:r>
            <a:endParaRPr lang="vi-VN" altLang="x-none" sz="4000" b="0" dirty="0">
              <a:solidFill>
                <a:srgbClr val="FF0000"/>
              </a:solidFill>
              <a:latin typeface="Arial" panose="020B0604020202020204" pitchFamily="34" charset="0"/>
            </a:endParaRPr>
          </a:p>
        </p:txBody>
      </p:sp>
      <p:sp>
        <p:nvSpPr>
          <p:cNvPr id="72721" name="Rectangles 72720"/>
          <p:cNvSpPr/>
          <p:nvPr/>
        </p:nvSpPr>
        <p:spPr>
          <a:xfrm>
            <a:off x="12649200" y="2552700"/>
            <a:ext cx="5181600" cy="4968875"/>
          </a:xfrm>
          <a:prstGeom prst="rect">
            <a:avLst/>
          </a:prstGeom>
          <a:noFill/>
          <a:ln w="9525">
            <a:noFill/>
          </a:ln>
        </p:spPr>
        <p:txBody>
          <a:bodyPr anchor="ctr" anchorCtr="0">
            <a:spAutoFit/>
          </a:bodyPr>
          <a:p>
            <a:r>
              <a:rPr lang="vi-VN" altLang="x-none" sz="4000" b="0" dirty="0">
                <a:solidFill>
                  <a:srgbClr val="FF0000"/>
                </a:solidFill>
                <a:latin typeface="Arial" panose="020B0604020202020204" pitchFamily="34" charset="0"/>
              </a:rPr>
              <a:t>Đảng, Nhà nước luôn quan tâm đầu tư, tạo các điều kiện phát triển tốt nhất cho vùng dân tộc thiểu số và miền núi, đặc biệt là ở những vùng sâu, vùng xa </a:t>
            </a:r>
            <a:endParaRPr lang="vi-VN" altLang="x-none" sz="4000" b="0" dirty="0">
              <a:solidFill>
                <a:srgbClr val="FF0000"/>
              </a:solidFill>
              <a:latin typeface="Arial" panose="020B0604020202020204" pitchFamily="34" charset="0"/>
            </a:endParaRPr>
          </a:p>
        </p:txBody>
      </p:sp>
      <p:sp>
        <p:nvSpPr>
          <p:cNvPr id="72722" name="Rectangles 72721"/>
          <p:cNvSpPr/>
          <p:nvPr/>
        </p:nvSpPr>
        <p:spPr>
          <a:xfrm>
            <a:off x="1143000" y="8039100"/>
            <a:ext cx="16306800" cy="1616075"/>
          </a:xfrm>
          <a:prstGeom prst="rect">
            <a:avLst/>
          </a:prstGeom>
          <a:noFill/>
          <a:ln w="9525">
            <a:noFill/>
          </a:ln>
        </p:spPr>
        <p:txBody>
          <a:bodyPr anchor="ctr" anchorCtr="0">
            <a:spAutoFit/>
          </a:bodyPr>
          <a:p>
            <a:r>
              <a:rPr lang="vi-VN" altLang="x-none" sz="5000" b="0" dirty="0">
                <a:latin typeface="Arial" panose="020B0604020202020204" pitchFamily="34" charset="0"/>
              </a:rPr>
              <a:t>Các dân tộc có quyền tham gia vào các thành phần kinh tế, được tạo cơ hội, điều kiện để phát triển kinh tế</a:t>
            </a:r>
            <a:endParaRPr lang="vi-VN" altLang="x-none" sz="5000" b="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72719"/>
                                        </p:tgtEl>
                                        <p:attrNameLst>
                                          <p:attrName>style.visibility</p:attrName>
                                        </p:attrNameLst>
                                      </p:cBhvr>
                                      <p:to>
                                        <p:strVal val="visible"/>
                                      </p:to>
                                    </p:set>
                                    <p:animEffect transition="in" filter="blinds(horizontal)">
                                      <p:cBhvr>
                                        <p:cTn id="15" dur="500"/>
                                        <p:tgtEl>
                                          <p:spTgt spid="72719"/>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72720"/>
                                        </p:tgtEl>
                                        <p:attrNameLst>
                                          <p:attrName>style.visibility</p:attrName>
                                        </p:attrNameLst>
                                      </p:cBhvr>
                                      <p:to>
                                        <p:strVal val="visible"/>
                                      </p:to>
                                    </p:set>
                                    <p:animEffect transition="in" filter="blinds(horizontal)">
                                      <p:cBhvr>
                                        <p:cTn id="20" dur="500"/>
                                        <p:tgtEl>
                                          <p:spTgt spid="72720"/>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72721"/>
                                        </p:tgtEl>
                                        <p:attrNameLst>
                                          <p:attrName>style.visibility</p:attrName>
                                        </p:attrNameLst>
                                      </p:cBhvr>
                                      <p:to>
                                        <p:strVal val="visible"/>
                                      </p:to>
                                    </p:set>
                                    <p:animEffect transition="in" filter="blinds(horizontal)">
                                      <p:cBhvr>
                                        <p:cTn id="25" dur="500"/>
                                        <p:tgtEl>
                                          <p:spTgt spid="72721"/>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72722"/>
                                        </p:tgtEl>
                                        <p:attrNameLst>
                                          <p:attrName>style.visibility</p:attrName>
                                        </p:attrNameLst>
                                      </p:cBhvr>
                                      <p:to>
                                        <p:strVal val="visible"/>
                                      </p:to>
                                    </p:set>
                                    <p:animEffect transition="in" filter="blinds(horizontal)">
                                      <p:cBhvr>
                                        <p:cTn id="30" dur="500"/>
                                        <p:tgtEl>
                                          <p:spTgt spid="72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animBg="1"/>
      <p:bldP spid="72707" grpId="0" animBg="1"/>
      <p:bldP spid="17" grpId="0" animBg="1"/>
      <p:bldP spid="2" grpId="0" animBg="1"/>
      <p:bldP spid="72720" grpId="0"/>
      <p:bldP spid="72721" grpId="0"/>
      <p:bldP spid="727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Freeform 2"/>
          <p:cNvSpPr/>
          <p:nvPr/>
        </p:nvSpPr>
        <p:spPr>
          <a:xfrm>
            <a:off x="6350" y="-3175"/>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
              <a:alphaModFix amt="64000"/>
            </a:blip>
            <a:stretch>
              <a:fillRect t="-9222" b="-922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7" name="Oval 16"/>
          <p:cNvSpPr/>
          <p:nvPr/>
        </p:nvSpPr>
        <p:spPr>
          <a:xfrm>
            <a:off x="304800" y="7658100"/>
            <a:ext cx="2362200" cy="2362200"/>
          </a:xfrm>
          <a:prstGeom prst="ellipse">
            <a:avLst/>
          </a:prstGeom>
          <a:solidFill>
            <a:schemeClr val="accent3">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ctr"/>
            <a:endParaRPr sz="8000" b="1">
              <a:solidFill>
                <a:schemeClr val="bg1"/>
              </a:solidFill>
              <a:latin typeface="Arial" panose="020B0604020202020204" pitchFamily="34" charset="0"/>
            </a:endParaRPr>
          </a:p>
        </p:txBody>
      </p:sp>
      <p:sp>
        <p:nvSpPr>
          <p:cNvPr id="18" name="TextBox 17"/>
          <p:cNvSpPr txBox="1"/>
          <p:nvPr/>
        </p:nvSpPr>
        <p:spPr>
          <a:xfrm>
            <a:off x="3276600" y="7962900"/>
            <a:ext cx="14478000" cy="1920875"/>
          </a:xfrm>
          <a:prstGeom prst="rect">
            <a:avLst/>
          </a:prstGeom>
          <a:noFill/>
        </p:spPr>
        <p:txBody>
          <a:bodyPr wrap="square" rtlCol="0">
            <a:spAutoFit/>
          </a:bodyPr>
          <a:p>
            <a:pPr>
              <a:lnSpc>
                <a:spcPct val="150000"/>
              </a:lnSpc>
            </a:pPr>
            <a:r>
              <a:rPr lang="vi-VN" altLang="x-none" sz="4000" dirty="0">
                <a:solidFill>
                  <a:srgbClr val="10253F"/>
                </a:solidFill>
                <a:latin typeface="Arial" panose="020B0604020202020204" pitchFamily="34" charset="0"/>
              </a:rPr>
              <a:t>VỀ BÌNH ĐẲNG GIỮA CÁC DÂN TỘC  VỀ VĂN HÓA GIÁO DỤC</a:t>
            </a:r>
            <a:endParaRPr sz="4000">
              <a:solidFill>
                <a:srgbClr val="10253F"/>
              </a:solidFill>
              <a:latin typeface="Arial" panose="020B0604020202020204" pitchFamily="34" charset="0"/>
            </a:endParaRPr>
          </a:p>
        </p:txBody>
      </p:sp>
      <p:sp>
        <p:nvSpPr>
          <p:cNvPr id="73735" name="Rectangles 73734" descr="Chủ động đấu tranh với các thủ đoạn lợi dụng vấn đề dân tộc để chống phá  cách mạng Việt Nam"/>
          <p:cNvSpPr>
            <a:spLocks noChangeAspect="1"/>
          </p:cNvSpPr>
          <p:nvPr/>
        </p:nvSpPr>
        <p:spPr>
          <a:xfrm>
            <a:off x="8991600" y="4991100"/>
            <a:ext cx="304800" cy="304800"/>
          </a:xfrm>
          <a:prstGeom prst="rect">
            <a:avLst/>
          </a:prstGeom>
          <a:noFill/>
          <a:ln w="9525">
            <a:noFill/>
          </a:ln>
        </p:spPr>
        <p:txBody>
          <a:bodyPr/>
          <a:p>
            <a:endParaRPr lang="en-US"/>
          </a:p>
        </p:txBody>
      </p:sp>
      <p:pic>
        <p:nvPicPr>
          <p:cNvPr id="73741" name="Picture 73740" descr="Dòng chảy' văn hóa các dân tộc Việt Nam | baotintuc.vn"/>
          <p:cNvPicPr>
            <a:picLocks noChangeAspect="1"/>
          </p:cNvPicPr>
          <p:nvPr/>
        </p:nvPicPr>
        <p:blipFill>
          <a:blip r:embed="rId2"/>
          <a:stretch>
            <a:fillRect/>
          </a:stretch>
        </p:blipFill>
        <p:spPr>
          <a:xfrm>
            <a:off x="609600" y="342900"/>
            <a:ext cx="16992600" cy="7239000"/>
          </a:xfrm>
          <a:prstGeom prst="rect">
            <a:avLst/>
          </a:prstGeom>
          <a:noFill/>
          <a:ln w="9525">
            <a:noFill/>
          </a:ln>
        </p:spPr>
      </p:pic>
    </p:spTree>
  </p:cSld>
  <p:clrMapOvr>
    <a:masterClrMapping/>
  </p:clrMapOvr>
  <p:transition spd="med">
    <p:plus/>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Freeform 2"/>
          <p:cNvSpPr/>
          <p:nvPr/>
        </p:nvSpPr>
        <p:spPr>
          <a:xfrm>
            <a:off x="6350" y="-3175"/>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
              <a:alphaModFix amt="64000"/>
            </a:blip>
            <a:stretch>
              <a:fillRect t="-9222" b="-922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7" name="Rounded Rectangle 16"/>
          <p:cNvSpPr/>
          <p:nvPr/>
        </p:nvSpPr>
        <p:spPr>
          <a:xfrm>
            <a:off x="1077913" y="342900"/>
            <a:ext cx="16524288" cy="1295400"/>
          </a:xfrm>
          <a:prstGeom prst="roundRect">
            <a:avLst/>
          </a:prstGeom>
          <a:solidFill>
            <a:srgbClr val="3D4984"/>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ctr"/>
            <a:r>
              <a:rPr lang="vi-VN" altLang="x-none" sz="4000" b="1" dirty="0">
                <a:solidFill>
                  <a:schemeClr val="bg1"/>
                </a:solidFill>
                <a:latin typeface="Arial" panose="020B0604020202020204" pitchFamily="34" charset="0"/>
              </a:rPr>
              <a:t>BÌNH ĐẲNG GIỮA CÁC DÂN TỘC VỀ VĂN HÓA – GIÁO DỤC </a:t>
            </a:r>
            <a:endParaRPr sz="4000" b="1">
              <a:solidFill>
                <a:schemeClr val="bg1"/>
              </a:solidFill>
              <a:latin typeface="Arial" panose="020B0604020202020204" pitchFamily="34" charset="0"/>
            </a:endParaRPr>
          </a:p>
        </p:txBody>
      </p:sp>
      <p:pic>
        <p:nvPicPr>
          <p:cNvPr id="74760" name="Picture 3"/>
          <p:cNvPicPr>
            <a:picLocks noChangeAspect="1"/>
          </p:cNvPicPr>
          <p:nvPr/>
        </p:nvPicPr>
        <p:blipFill>
          <a:blip r:embed="rId2"/>
          <a:stretch>
            <a:fillRect/>
          </a:stretch>
        </p:blipFill>
        <p:spPr>
          <a:xfrm>
            <a:off x="15365413" y="3943350"/>
            <a:ext cx="2922587" cy="6343650"/>
          </a:xfrm>
          <a:prstGeom prst="rect">
            <a:avLst/>
          </a:prstGeom>
          <a:noFill/>
          <a:ln w="9525">
            <a:noFill/>
          </a:ln>
        </p:spPr>
      </p:pic>
      <p:sp>
        <p:nvSpPr>
          <p:cNvPr id="74762" name="Rectangles 74761"/>
          <p:cNvSpPr/>
          <p:nvPr/>
        </p:nvSpPr>
        <p:spPr>
          <a:xfrm>
            <a:off x="990600" y="2019300"/>
            <a:ext cx="16230600" cy="1920875"/>
          </a:xfrm>
          <a:prstGeom prst="rect">
            <a:avLst/>
          </a:prstGeom>
          <a:noFill/>
          <a:ln w="9525">
            <a:noFill/>
          </a:ln>
        </p:spPr>
        <p:txBody>
          <a:bodyPr anchor="ctr" anchorCtr="0">
            <a:spAutoFit/>
          </a:bodyPr>
          <a:p>
            <a:pPr marL="342900" indent="-342900">
              <a:buChar char="•"/>
            </a:pPr>
            <a:r>
              <a:rPr sz="4000" b="0" err="1">
                <a:latin typeface="Arial" panose="020B0604020202020204" pitchFamily="34" charset="0"/>
              </a:rPr>
              <a:t>Ngôn</a:t>
            </a:r>
            <a:r>
              <a:rPr sz="4000" b="0">
                <a:latin typeface="Arial" panose="020B0604020202020204" pitchFamily="34" charset="0"/>
              </a:rPr>
              <a:t> </a:t>
            </a:r>
            <a:r>
              <a:rPr sz="4000" b="0" err="1">
                <a:latin typeface="Arial" panose="020B0604020202020204" pitchFamily="34" charset="0"/>
              </a:rPr>
              <a:t>ngữ</a:t>
            </a:r>
            <a:r>
              <a:rPr sz="4000" b="0">
                <a:latin typeface="Arial" panose="020B0604020202020204" pitchFamily="34" charset="0"/>
              </a:rPr>
              <a:t> </a:t>
            </a:r>
            <a:r>
              <a:rPr sz="4000" b="0" err="1">
                <a:latin typeface="Arial" panose="020B0604020202020204" pitchFamily="34" charset="0"/>
              </a:rPr>
              <a:t>quốc</a:t>
            </a:r>
            <a:r>
              <a:rPr sz="4000" b="0">
                <a:latin typeface="Arial" panose="020B0604020202020204" pitchFamily="34" charset="0"/>
              </a:rPr>
              <a:t> </a:t>
            </a:r>
            <a:r>
              <a:rPr sz="4000" b="0" err="1">
                <a:latin typeface="Arial" panose="020B0604020202020204" pitchFamily="34" charset="0"/>
              </a:rPr>
              <a:t>gia</a:t>
            </a:r>
            <a:r>
              <a:rPr sz="4000" b="0">
                <a:latin typeface="Arial" panose="020B0604020202020204" pitchFamily="34" charset="0"/>
              </a:rPr>
              <a:t> </a:t>
            </a:r>
            <a:r>
              <a:rPr sz="4000" b="0" err="1">
                <a:latin typeface="Arial" panose="020B0604020202020204" pitchFamily="34" charset="0"/>
              </a:rPr>
              <a:t>là</a:t>
            </a:r>
            <a:r>
              <a:rPr sz="4000" b="0">
                <a:latin typeface="Arial" panose="020B0604020202020204" pitchFamily="34" charset="0"/>
              </a:rPr>
              <a:t> </a:t>
            </a:r>
            <a:r>
              <a:rPr sz="4000" b="0" err="1">
                <a:latin typeface="Arial" panose="020B0604020202020204" pitchFamily="34" charset="0"/>
              </a:rPr>
              <a:t>tiếng</a:t>
            </a:r>
            <a:r>
              <a:rPr sz="4000" b="0">
                <a:latin typeface="Arial" panose="020B0604020202020204" pitchFamily="34" charset="0"/>
              </a:rPr>
              <a:t> </a:t>
            </a:r>
            <a:r>
              <a:rPr sz="4000" b="0" err="1">
                <a:latin typeface="Arial" panose="020B0604020202020204" pitchFamily="34" charset="0"/>
              </a:rPr>
              <a:t>Việt</a:t>
            </a:r>
            <a:r>
              <a:rPr sz="4000" b="0">
                <a:latin typeface="Arial" panose="020B0604020202020204" pitchFamily="34" charset="0"/>
              </a:rPr>
              <a:t>. </a:t>
            </a:r>
            <a:r>
              <a:rPr sz="4000" b="0" err="1">
                <a:latin typeface="Arial" panose="020B0604020202020204" pitchFamily="34" charset="0"/>
              </a:rPr>
              <a:t>Các</a:t>
            </a:r>
            <a:r>
              <a:rPr sz="4000" b="0">
                <a:latin typeface="Arial" panose="020B0604020202020204" pitchFamily="34" charset="0"/>
              </a:rPr>
              <a:t> </a:t>
            </a:r>
            <a:r>
              <a:rPr sz="4000" b="0" err="1">
                <a:latin typeface="Arial" panose="020B0604020202020204" pitchFamily="34" charset="0"/>
              </a:rPr>
              <a:t>dân</a:t>
            </a:r>
            <a:r>
              <a:rPr sz="4000" b="0">
                <a:latin typeface="Arial" panose="020B0604020202020204" pitchFamily="34" charset="0"/>
              </a:rPr>
              <a:t> </a:t>
            </a:r>
            <a:r>
              <a:rPr sz="4000" b="0" err="1">
                <a:latin typeface="Arial" panose="020B0604020202020204" pitchFamily="34" charset="0"/>
              </a:rPr>
              <a:t>tộc</a:t>
            </a:r>
            <a:r>
              <a:rPr sz="4000" b="0">
                <a:latin typeface="Arial" panose="020B0604020202020204" pitchFamily="34" charset="0"/>
              </a:rPr>
              <a:t> </a:t>
            </a:r>
            <a:r>
              <a:rPr sz="4000" b="0" err="1">
                <a:latin typeface="Arial" panose="020B0604020202020204" pitchFamily="34" charset="0"/>
              </a:rPr>
              <a:t>có</a:t>
            </a:r>
            <a:r>
              <a:rPr sz="4000" b="0">
                <a:latin typeface="Arial" panose="020B0604020202020204" pitchFamily="34" charset="0"/>
              </a:rPr>
              <a:t> </a:t>
            </a:r>
            <a:r>
              <a:rPr sz="4000" b="0" err="1">
                <a:latin typeface="Arial" panose="020B0604020202020204" pitchFamily="34" charset="0"/>
              </a:rPr>
              <a:t>quyền</a:t>
            </a:r>
            <a:r>
              <a:rPr sz="4000" b="0">
                <a:latin typeface="Arial" panose="020B0604020202020204" pitchFamily="34" charset="0"/>
              </a:rPr>
              <a:t> </a:t>
            </a:r>
            <a:r>
              <a:rPr sz="4000" b="0" err="1">
                <a:latin typeface="Arial" panose="020B0604020202020204" pitchFamily="34" charset="0"/>
              </a:rPr>
              <a:t>dùng</a:t>
            </a:r>
            <a:r>
              <a:rPr sz="4000" b="0">
                <a:latin typeface="Arial" panose="020B0604020202020204" pitchFamily="34" charset="0"/>
              </a:rPr>
              <a:t> </a:t>
            </a:r>
            <a:r>
              <a:rPr sz="4000" b="0" err="1">
                <a:latin typeface="Arial" panose="020B0604020202020204" pitchFamily="34" charset="0"/>
              </a:rPr>
              <a:t>tiếng</a:t>
            </a:r>
            <a:r>
              <a:rPr sz="4000" b="0">
                <a:latin typeface="Arial" panose="020B0604020202020204" pitchFamily="34" charset="0"/>
              </a:rPr>
              <a:t> </a:t>
            </a:r>
            <a:r>
              <a:rPr sz="4000" b="0" err="1">
                <a:latin typeface="Arial" panose="020B0604020202020204" pitchFamily="34" charset="0"/>
              </a:rPr>
              <a:t>nói</a:t>
            </a:r>
            <a:r>
              <a:rPr sz="4000" b="0">
                <a:latin typeface="Arial" panose="020B0604020202020204" pitchFamily="34" charset="0"/>
              </a:rPr>
              <a:t>, </a:t>
            </a:r>
            <a:r>
              <a:rPr sz="4000" b="0" err="1">
                <a:latin typeface="Arial" panose="020B0604020202020204" pitchFamily="34" charset="0"/>
              </a:rPr>
              <a:t>chữ</a:t>
            </a:r>
            <a:r>
              <a:rPr sz="4000" b="0">
                <a:latin typeface="Arial" panose="020B0604020202020204" pitchFamily="34" charset="0"/>
              </a:rPr>
              <a:t> </a:t>
            </a:r>
            <a:r>
              <a:rPr sz="4000" b="0" err="1">
                <a:latin typeface="Arial" panose="020B0604020202020204" pitchFamily="34" charset="0"/>
              </a:rPr>
              <a:t>viết</a:t>
            </a:r>
            <a:r>
              <a:rPr sz="4000" b="0">
                <a:latin typeface="Arial" panose="020B0604020202020204" pitchFamily="34" charset="0"/>
              </a:rPr>
              <a:t>, </a:t>
            </a:r>
            <a:r>
              <a:rPr sz="4000" b="0" err="1">
                <a:latin typeface="Arial" panose="020B0604020202020204" pitchFamily="34" charset="0"/>
              </a:rPr>
              <a:t>giữ</a:t>
            </a:r>
            <a:r>
              <a:rPr sz="4000" b="0">
                <a:latin typeface="Arial" panose="020B0604020202020204" pitchFamily="34" charset="0"/>
              </a:rPr>
              <a:t> </a:t>
            </a:r>
            <a:r>
              <a:rPr sz="4000" b="0" err="1">
                <a:latin typeface="Arial" panose="020B0604020202020204" pitchFamily="34" charset="0"/>
              </a:rPr>
              <a:t>gìn</a:t>
            </a:r>
            <a:r>
              <a:rPr sz="4000" b="0">
                <a:latin typeface="Arial" panose="020B0604020202020204" pitchFamily="34" charset="0"/>
              </a:rPr>
              <a:t> </a:t>
            </a:r>
            <a:r>
              <a:rPr sz="4000" b="0" err="1">
                <a:latin typeface="Arial" panose="020B0604020202020204" pitchFamily="34" charset="0"/>
              </a:rPr>
              <a:t>bản</a:t>
            </a:r>
            <a:r>
              <a:rPr sz="4000" b="0">
                <a:latin typeface="Arial" panose="020B0604020202020204" pitchFamily="34" charset="0"/>
              </a:rPr>
              <a:t> </a:t>
            </a:r>
            <a:r>
              <a:rPr sz="4000" b="0" err="1">
                <a:latin typeface="Arial" panose="020B0604020202020204" pitchFamily="34" charset="0"/>
              </a:rPr>
              <a:t>sắc</a:t>
            </a:r>
            <a:r>
              <a:rPr sz="4000" b="0">
                <a:latin typeface="Arial" panose="020B0604020202020204" pitchFamily="34" charset="0"/>
              </a:rPr>
              <a:t> </a:t>
            </a:r>
            <a:r>
              <a:rPr sz="4000" b="0" err="1">
                <a:latin typeface="Arial" panose="020B0604020202020204" pitchFamily="34" charset="0"/>
              </a:rPr>
              <a:t>dân</a:t>
            </a:r>
            <a:r>
              <a:rPr sz="4000" b="0">
                <a:latin typeface="Arial" panose="020B0604020202020204" pitchFamily="34" charset="0"/>
              </a:rPr>
              <a:t> </a:t>
            </a:r>
            <a:r>
              <a:rPr sz="4000" b="0" err="1">
                <a:latin typeface="Arial" panose="020B0604020202020204" pitchFamily="34" charset="0"/>
              </a:rPr>
              <a:t>tộc</a:t>
            </a:r>
            <a:r>
              <a:rPr sz="4000" b="0">
                <a:latin typeface="Arial" panose="020B0604020202020204" pitchFamily="34" charset="0"/>
              </a:rPr>
              <a:t>, </a:t>
            </a:r>
            <a:r>
              <a:rPr sz="4000" b="0" err="1">
                <a:latin typeface="Arial" panose="020B0604020202020204" pitchFamily="34" charset="0"/>
              </a:rPr>
              <a:t>phát</a:t>
            </a:r>
            <a:r>
              <a:rPr sz="4000" b="0">
                <a:latin typeface="Arial" panose="020B0604020202020204" pitchFamily="34" charset="0"/>
              </a:rPr>
              <a:t> </a:t>
            </a:r>
            <a:r>
              <a:rPr sz="4000" b="0" err="1">
                <a:latin typeface="Arial" panose="020B0604020202020204" pitchFamily="34" charset="0"/>
              </a:rPr>
              <a:t>huy</a:t>
            </a:r>
            <a:r>
              <a:rPr sz="4000" b="0">
                <a:latin typeface="Arial" panose="020B0604020202020204" pitchFamily="34" charset="0"/>
              </a:rPr>
              <a:t> </a:t>
            </a:r>
            <a:r>
              <a:rPr sz="4000" b="0" err="1">
                <a:latin typeface="Arial" panose="020B0604020202020204" pitchFamily="34" charset="0"/>
              </a:rPr>
              <a:t>phong</a:t>
            </a:r>
            <a:r>
              <a:rPr sz="4000" b="0">
                <a:latin typeface="Arial" panose="020B0604020202020204" pitchFamily="34" charset="0"/>
              </a:rPr>
              <a:t> </a:t>
            </a:r>
            <a:r>
              <a:rPr sz="4000" b="0" err="1">
                <a:latin typeface="Arial" panose="020B0604020202020204" pitchFamily="34" charset="0"/>
              </a:rPr>
              <a:t>tục</a:t>
            </a:r>
            <a:r>
              <a:rPr sz="4000" b="0">
                <a:latin typeface="Arial" panose="020B0604020202020204" pitchFamily="34" charset="0"/>
              </a:rPr>
              <a:t>, </a:t>
            </a:r>
            <a:r>
              <a:rPr sz="4000" b="0" err="1">
                <a:latin typeface="Arial" panose="020B0604020202020204" pitchFamily="34" charset="0"/>
              </a:rPr>
              <a:t>tập</a:t>
            </a:r>
            <a:r>
              <a:rPr sz="4000" b="0">
                <a:latin typeface="Arial" panose="020B0604020202020204" pitchFamily="34" charset="0"/>
              </a:rPr>
              <a:t> </a:t>
            </a:r>
            <a:r>
              <a:rPr sz="4000" b="0" err="1">
                <a:latin typeface="Arial" panose="020B0604020202020204" pitchFamily="34" charset="0"/>
              </a:rPr>
              <a:t>quán</a:t>
            </a:r>
            <a:r>
              <a:rPr sz="4000" b="0">
                <a:latin typeface="Arial" panose="020B0604020202020204" pitchFamily="34" charset="0"/>
              </a:rPr>
              <a:t>, </a:t>
            </a:r>
            <a:r>
              <a:rPr sz="4000" b="0" err="1">
                <a:latin typeface="Arial" panose="020B0604020202020204" pitchFamily="34" charset="0"/>
              </a:rPr>
              <a:t>truyền</a:t>
            </a:r>
            <a:r>
              <a:rPr sz="4000" b="0">
                <a:latin typeface="Arial" panose="020B0604020202020204" pitchFamily="34" charset="0"/>
              </a:rPr>
              <a:t> </a:t>
            </a:r>
            <a:r>
              <a:rPr sz="4000" b="0" err="1">
                <a:latin typeface="Arial" panose="020B0604020202020204" pitchFamily="34" charset="0"/>
              </a:rPr>
              <a:t>thống</a:t>
            </a:r>
            <a:r>
              <a:rPr sz="4000" b="0">
                <a:latin typeface="Arial" panose="020B0604020202020204" pitchFamily="34" charset="0"/>
              </a:rPr>
              <a:t> </a:t>
            </a:r>
            <a:r>
              <a:rPr sz="4000" b="0" err="1">
                <a:latin typeface="Arial" panose="020B0604020202020204" pitchFamily="34" charset="0"/>
              </a:rPr>
              <a:t>và</a:t>
            </a:r>
            <a:r>
              <a:rPr sz="4000" b="0">
                <a:latin typeface="Arial" panose="020B0604020202020204" pitchFamily="34" charset="0"/>
              </a:rPr>
              <a:t> </a:t>
            </a:r>
            <a:r>
              <a:rPr sz="4000" b="0" err="1">
                <a:latin typeface="Arial" panose="020B0604020202020204" pitchFamily="34" charset="0"/>
              </a:rPr>
              <a:t>văn</a:t>
            </a:r>
            <a:r>
              <a:rPr sz="4000" b="0">
                <a:latin typeface="Arial" panose="020B0604020202020204" pitchFamily="34" charset="0"/>
              </a:rPr>
              <a:t> </a:t>
            </a:r>
            <a:r>
              <a:rPr sz="4000" b="0" err="1">
                <a:latin typeface="Arial" panose="020B0604020202020204" pitchFamily="34" charset="0"/>
              </a:rPr>
              <a:t>hoa</a:t>
            </a:r>
            <a:r>
              <a:rPr sz="4000" b="0">
                <a:latin typeface="Arial" panose="020B0604020202020204" pitchFamily="34" charset="0"/>
              </a:rPr>
              <a:t> </a:t>
            </a:r>
            <a:r>
              <a:rPr sz="4000" b="0" err="1">
                <a:latin typeface="Arial" panose="020B0604020202020204" pitchFamily="34" charset="0"/>
              </a:rPr>
              <a:t>tốt</a:t>
            </a:r>
            <a:r>
              <a:rPr sz="4000" b="0">
                <a:latin typeface="Arial" panose="020B0604020202020204" pitchFamily="34" charset="0"/>
              </a:rPr>
              <a:t> </a:t>
            </a:r>
            <a:r>
              <a:rPr sz="4000" b="0" err="1">
                <a:latin typeface="Arial" panose="020B0604020202020204" pitchFamily="34" charset="0"/>
              </a:rPr>
              <a:t>đẹp</a:t>
            </a:r>
            <a:r>
              <a:rPr sz="4000" b="0">
                <a:latin typeface="Arial" panose="020B0604020202020204" pitchFamily="34" charset="0"/>
              </a:rPr>
              <a:t> </a:t>
            </a:r>
            <a:r>
              <a:rPr sz="4000" b="0" err="1">
                <a:latin typeface="Arial" panose="020B0604020202020204" pitchFamily="34" charset="0"/>
              </a:rPr>
              <a:t>của</a:t>
            </a:r>
            <a:r>
              <a:rPr sz="4000" b="0">
                <a:latin typeface="Arial" panose="020B0604020202020204" pitchFamily="34" charset="0"/>
              </a:rPr>
              <a:t> </a:t>
            </a:r>
            <a:r>
              <a:rPr sz="4000" b="0" err="1">
                <a:latin typeface="Arial" panose="020B0604020202020204" pitchFamily="34" charset="0"/>
              </a:rPr>
              <a:t>mình</a:t>
            </a:r>
            <a:r>
              <a:rPr sz="4000" b="0">
                <a:latin typeface="Arial" panose="020B0604020202020204" pitchFamily="34" charset="0"/>
              </a:rPr>
              <a:t>. </a:t>
            </a:r>
            <a:endParaRPr sz="4000" b="0">
              <a:latin typeface="Arial" panose="020B0604020202020204" pitchFamily="34" charset="0"/>
            </a:endParaRPr>
          </a:p>
        </p:txBody>
      </p:sp>
      <p:sp>
        <p:nvSpPr>
          <p:cNvPr id="74763" name="Rectangles 74762"/>
          <p:cNvSpPr/>
          <p:nvPr/>
        </p:nvSpPr>
        <p:spPr>
          <a:xfrm>
            <a:off x="1143000" y="4457700"/>
            <a:ext cx="14401800" cy="1920875"/>
          </a:xfrm>
          <a:prstGeom prst="rect">
            <a:avLst/>
          </a:prstGeom>
          <a:noFill/>
          <a:ln w="9525">
            <a:noFill/>
          </a:ln>
        </p:spPr>
        <p:txBody>
          <a:bodyPr anchor="ctr" anchorCtr="0">
            <a:spAutoFit/>
          </a:bodyPr>
          <a:p>
            <a:pPr>
              <a:buChar char="•"/>
            </a:pPr>
            <a:r>
              <a:rPr sz="4000" b="0">
                <a:solidFill>
                  <a:srgbClr val="0000CC"/>
                </a:solidFill>
                <a:latin typeface="Arial" panose="020B0604020202020204" pitchFamily="34" charset="0"/>
              </a:rPr>
              <a:t> </a:t>
            </a:r>
            <a:r>
              <a:rPr sz="4000" b="0" err="1">
                <a:solidFill>
                  <a:srgbClr val="0000CC"/>
                </a:solidFill>
                <a:latin typeface="Arial" panose="020B0604020202020204" pitchFamily="34" charset="0"/>
              </a:rPr>
              <a:t>Nhà</a:t>
            </a:r>
            <a:r>
              <a:rPr sz="4000" b="0">
                <a:solidFill>
                  <a:srgbClr val="0000CC"/>
                </a:solidFill>
                <a:latin typeface="Arial" panose="020B0604020202020204" pitchFamily="34" charset="0"/>
              </a:rPr>
              <a:t> </a:t>
            </a:r>
            <a:r>
              <a:rPr sz="4000" b="0" err="1">
                <a:solidFill>
                  <a:srgbClr val="0000CC"/>
                </a:solidFill>
                <a:latin typeface="Arial" panose="020B0604020202020204" pitchFamily="34" charset="0"/>
              </a:rPr>
              <a:t>nước</a:t>
            </a:r>
            <a:r>
              <a:rPr sz="4000" b="0">
                <a:solidFill>
                  <a:srgbClr val="0000CC"/>
                </a:solidFill>
                <a:latin typeface="Arial" panose="020B0604020202020204" pitchFamily="34" charset="0"/>
              </a:rPr>
              <a:t> </a:t>
            </a:r>
            <a:r>
              <a:rPr sz="4000" b="0" err="1">
                <a:solidFill>
                  <a:srgbClr val="0000CC"/>
                </a:solidFill>
                <a:latin typeface="Arial" panose="020B0604020202020204" pitchFamily="34" charset="0"/>
              </a:rPr>
              <a:t>khuyến</a:t>
            </a:r>
            <a:r>
              <a:rPr sz="4000" b="0">
                <a:solidFill>
                  <a:srgbClr val="0000CC"/>
                </a:solidFill>
                <a:latin typeface="Arial" panose="020B0604020202020204" pitchFamily="34" charset="0"/>
              </a:rPr>
              <a:t> </a:t>
            </a:r>
            <a:r>
              <a:rPr sz="4000" b="0" err="1">
                <a:solidFill>
                  <a:srgbClr val="0000CC"/>
                </a:solidFill>
                <a:latin typeface="Arial" panose="020B0604020202020204" pitchFamily="34" charset="0"/>
              </a:rPr>
              <a:t>khích</a:t>
            </a:r>
            <a:r>
              <a:rPr sz="4000" b="0">
                <a:solidFill>
                  <a:srgbClr val="0000CC"/>
                </a:solidFill>
                <a:latin typeface="Arial" panose="020B0604020202020204" pitchFamily="34" charset="0"/>
              </a:rPr>
              <a:t>, </a:t>
            </a:r>
            <a:r>
              <a:rPr sz="4000" b="0" err="1">
                <a:solidFill>
                  <a:srgbClr val="0000CC"/>
                </a:solidFill>
                <a:latin typeface="Arial" panose="020B0604020202020204" pitchFamily="34" charset="0"/>
              </a:rPr>
              <a:t>tạo</a:t>
            </a:r>
            <a:r>
              <a:rPr sz="4000" b="0">
                <a:solidFill>
                  <a:srgbClr val="0000CC"/>
                </a:solidFill>
                <a:latin typeface="Arial" panose="020B0604020202020204" pitchFamily="34" charset="0"/>
              </a:rPr>
              <a:t> </a:t>
            </a:r>
            <a:r>
              <a:rPr sz="4000" b="0" err="1">
                <a:solidFill>
                  <a:srgbClr val="0000CC"/>
                </a:solidFill>
                <a:latin typeface="Arial" panose="020B0604020202020204" pitchFamily="34" charset="0"/>
              </a:rPr>
              <a:t>điều</a:t>
            </a:r>
            <a:r>
              <a:rPr sz="4000" b="0">
                <a:solidFill>
                  <a:srgbClr val="0000CC"/>
                </a:solidFill>
                <a:latin typeface="Arial" panose="020B0604020202020204" pitchFamily="34" charset="0"/>
              </a:rPr>
              <a:t> </a:t>
            </a:r>
            <a:r>
              <a:rPr sz="4000" b="0" err="1">
                <a:solidFill>
                  <a:srgbClr val="0000CC"/>
                </a:solidFill>
                <a:latin typeface="Arial" panose="020B0604020202020204" pitchFamily="34" charset="0"/>
              </a:rPr>
              <a:t>kiện</a:t>
            </a:r>
            <a:r>
              <a:rPr sz="4000" b="0">
                <a:solidFill>
                  <a:srgbClr val="0000CC"/>
                </a:solidFill>
                <a:latin typeface="Arial" panose="020B0604020202020204" pitchFamily="34" charset="0"/>
              </a:rPr>
              <a:t> </a:t>
            </a:r>
            <a:r>
              <a:rPr sz="4000" b="0" err="1">
                <a:solidFill>
                  <a:srgbClr val="0000CC"/>
                </a:solidFill>
                <a:latin typeface="Arial" panose="020B0604020202020204" pitchFamily="34" charset="0"/>
              </a:rPr>
              <a:t>để</a:t>
            </a:r>
            <a:r>
              <a:rPr sz="4000" b="0">
                <a:solidFill>
                  <a:srgbClr val="0000CC"/>
                </a:solidFill>
                <a:latin typeface="Arial" panose="020B0604020202020204" pitchFamily="34" charset="0"/>
              </a:rPr>
              <a:t> </a:t>
            </a:r>
            <a:r>
              <a:rPr sz="4000" b="0" err="1">
                <a:solidFill>
                  <a:srgbClr val="0000CC"/>
                </a:solidFill>
                <a:latin typeface="Arial" panose="020B0604020202020204" pitchFamily="34" charset="0"/>
              </a:rPr>
              <a:t>người</a:t>
            </a:r>
            <a:r>
              <a:rPr sz="4000" b="0">
                <a:solidFill>
                  <a:srgbClr val="0000CC"/>
                </a:solidFill>
                <a:latin typeface="Arial" panose="020B0604020202020204" pitchFamily="34" charset="0"/>
              </a:rPr>
              <a:t> </a:t>
            </a:r>
            <a:r>
              <a:rPr sz="4000" b="0" err="1">
                <a:solidFill>
                  <a:srgbClr val="0000CC"/>
                </a:solidFill>
                <a:latin typeface="Arial" panose="020B0604020202020204" pitchFamily="34" charset="0"/>
              </a:rPr>
              <a:t>dân</a:t>
            </a:r>
            <a:r>
              <a:rPr sz="4000" b="0">
                <a:solidFill>
                  <a:srgbClr val="0000CC"/>
                </a:solidFill>
                <a:latin typeface="Arial" panose="020B0604020202020204" pitchFamily="34" charset="0"/>
              </a:rPr>
              <a:t> </a:t>
            </a:r>
            <a:r>
              <a:rPr sz="4000" b="0" err="1">
                <a:solidFill>
                  <a:srgbClr val="0000CC"/>
                </a:solidFill>
                <a:latin typeface="Arial" panose="020B0604020202020204" pitchFamily="34" charset="0"/>
              </a:rPr>
              <a:t>tộc</a:t>
            </a:r>
            <a:r>
              <a:rPr sz="4000" b="0">
                <a:solidFill>
                  <a:srgbClr val="0000CC"/>
                </a:solidFill>
                <a:latin typeface="Arial" panose="020B0604020202020204" pitchFamily="34" charset="0"/>
              </a:rPr>
              <a:t> </a:t>
            </a:r>
            <a:r>
              <a:rPr sz="4000" b="0" err="1">
                <a:solidFill>
                  <a:srgbClr val="0000CC"/>
                </a:solidFill>
                <a:latin typeface="Arial" panose="020B0604020202020204" pitchFamily="34" charset="0"/>
              </a:rPr>
              <a:t>thiểu</a:t>
            </a:r>
            <a:r>
              <a:rPr sz="4000" b="0">
                <a:solidFill>
                  <a:srgbClr val="0000CC"/>
                </a:solidFill>
                <a:latin typeface="Arial" panose="020B0604020202020204" pitchFamily="34" charset="0"/>
              </a:rPr>
              <a:t> </a:t>
            </a:r>
            <a:r>
              <a:rPr sz="4000" b="0" err="1">
                <a:solidFill>
                  <a:srgbClr val="0000CC"/>
                </a:solidFill>
                <a:latin typeface="Arial" panose="020B0604020202020204" pitchFamily="34" charset="0"/>
              </a:rPr>
              <a:t>số</a:t>
            </a:r>
            <a:r>
              <a:rPr sz="4000" b="0">
                <a:solidFill>
                  <a:srgbClr val="0000CC"/>
                </a:solidFill>
                <a:latin typeface="Arial" panose="020B0604020202020204" pitchFamily="34" charset="0"/>
              </a:rPr>
              <a:t> </a:t>
            </a:r>
            <a:r>
              <a:rPr sz="4000" b="0" err="1">
                <a:solidFill>
                  <a:srgbClr val="0000CC"/>
                </a:solidFill>
                <a:latin typeface="Arial" panose="020B0604020202020204" pitchFamily="34" charset="0"/>
              </a:rPr>
              <a:t>được</a:t>
            </a:r>
            <a:r>
              <a:rPr sz="4000" b="0">
                <a:solidFill>
                  <a:srgbClr val="0000CC"/>
                </a:solidFill>
                <a:latin typeface="Arial" panose="020B0604020202020204" pitchFamily="34" charset="0"/>
              </a:rPr>
              <a:t> </a:t>
            </a:r>
            <a:r>
              <a:rPr sz="4000" b="0" err="1">
                <a:solidFill>
                  <a:srgbClr val="0000CC"/>
                </a:solidFill>
                <a:latin typeface="Arial" panose="020B0604020202020204" pitchFamily="34" charset="0"/>
              </a:rPr>
              <a:t>học</a:t>
            </a:r>
            <a:r>
              <a:rPr sz="4000" b="0">
                <a:solidFill>
                  <a:srgbClr val="0000CC"/>
                </a:solidFill>
                <a:latin typeface="Arial" panose="020B0604020202020204" pitchFamily="34" charset="0"/>
              </a:rPr>
              <a:t> </a:t>
            </a:r>
            <a:r>
              <a:rPr sz="4000" b="0" err="1">
                <a:solidFill>
                  <a:srgbClr val="0000CC"/>
                </a:solidFill>
                <a:latin typeface="Arial" panose="020B0604020202020204" pitchFamily="34" charset="0"/>
              </a:rPr>
              <a:t>tiếng</a:t>
            </a:r>
            <a:r>
              <a:rPr sz="4000" b="0">
                <a:solidFill>
                  <a:srgbClr val="0000CC"/>
                </a:solidFill>
                <a:latin typeface="Arial" panose="020B0604020202020204" pitchFamily="34" charset="0"/>
              </a:rPr>
              <a:t> </a:t>
            </a:r>
            <a:r>
              <a:rPr sz="4000" b="0" err="1">
                <a:solidFill>
                  <a:srgbClr val="0000CC"/>
                </a:solidFill>
                <a:latin typeface="Arial" panose="020B0604020202020204" pitchFamily="34" charset="0"/>
              </a:rPr>
              <a:t>nói</a:t>
            </a:r>
            <a:r>
              <a:rPr sz="4000" b="0">
                <a:solidFill>
                  <a:srgbClr val="0000CC"/>
                </a:solidFill>
                <a:latin typeface="Arial" panose="020B0604020202020204" pitchFamily="34" charset="0"/>
              </a:rPr>
              <a:t>, </a:t>
            </a:r>
            <a:r>
              <a:rPr sz="4000" b="0" err="1">
                <a:solidFill>
                  <a:srgbClr val="0000CC"/>
                </a:solidFill>
                <a:latin typeface="Arial" panose="020B0604020202020204" pitchFamily="34" charset="0"/>
              </a:rPr>
              <a:t>chữ</a:t>
            </a:r>
            <a:r>
              <a:rPr sz="4000" b="0">
                <a:solidFill>
                  <a:srgbClr val="0000CC"/>
                </a:solidFill>
                <a:latin typeface="Arial" panose="020B0604020202020204" pitchFamily="34" charset="0"/>
              </a:rPr>
              <a:t> </a:t>
            </a:r>
            <a:r>
              <a:rPr sz="4000" b="0" err="1">
                <a:solidFill>
                  <a:srgbClr val="0000CC"/>
                </a:solidFill>
                <a:latin typeface="Arial" panose="020B0604020202020204" pitchFamily="34" charset="0"/>
              </a:rPr>
              <a:t>viết</a:t>
            </a:r>
            <a:r>
              <a:rPr sz="4000" b="0">
                <a:solidFill>
                  <a:srgbClr val="0000CC"/>
                </a:solidFill>
                <a:latin typeface="Arial" panose="020B0604020202020204" pitchFamily="34" charset="0"/>
              </a:rPr>
              <a:t> </a:t>
            </a:r>
            <a:r>
              <a:rPr sz="4000" b="0" err="1">
                <a:solidFill>
                  <a:srgbClr val="0000CC"/>
                </a:solidFill>
                <a:latin typeface="Arial" panose="020B0604020202020204" pitchFamily="34" charset="0"/>
              </a:rPr>
              <a:t>của</a:t>
            </a:r>
            <a:r>
              <a:rPr sz="4000" b="0">
                <a:solidFill>
                  <a:srgbClr val="0000CC"/>
                </a:solidFill>
                <a:latin typeface="Arial" panose="020B0604020202020204" pitchFamily="34" charset="0"/>
              </a:rPr>
              <a:t> </a:t>
            </a:r>
            <a:r>
              <a:rPr sz="4000" b="0" err="1">
                <a:solidFill>
                  <a:srgbClr val="0000CC"/>
                </a:solidFill>
                <a:latin typeface="Arial" panose="020B0604020202020204" pitchFamily="34" charset="0"/>
              </a:rPr>
              <a:t>dân</a:t>
            </a:r>
            <a:r>
              <a:rPr sz="4000" b="0">
                <a:solidFill>
                  <a:srgbClr val="0000CC"/>
                </a:solidFill>
                <a:latin typeface="Arial" panose="020B0604020202020204" pitchFamily="34" charset="0"/>
              </a:rPr>
              <a:t> </a:t>
            </a:r>
            <a:r>
              <a:rPr sz="4000" b="0" err="1">
                <a:solidFill>
                  <a:srgbClr val="0000CC"/>
                </a:solidFill>
                <a:latin typeface="Arial" panose="020B0604020202020204" pitchFamily="34" charset="0"/>
              </a:rPr>
              <a:t>tộc</a:t>
            </a:r>
            <a:r>
              <a:rPr sz="4000" b="0">
                <a:solidFill>
                  <a:srgbClr val="0000CC"/>
                </a:solidFill>
                <a:latin typeface="Arial" panose="020B0604020202020204" pitchFamily="34" charset="0"/>
              </a:rPr>
              <a:t> </a:t>
            </a:r>
            <a:r>
              <a:rPr sz="4000" b="0" err="1">
                <a:solidFill>
                  <a:srgbClr val="0000CC"/>
                </a:solidFill>
                <a:latin typeface="Arial" panose="020B0604020202020204" pitchFamily="34" charset="0"/>
              </a:rPr>
              <a:t>mình</a:t>
            </a:r>
            <a:r>
              <a:rPr sz="4000" b="0">
                <a:solidFill>
                  <a:srgbClr val="0000CC"/>
                </a:solidFill>
                <a:latin typeface="Arial" panose="020B0604020202020204" pitchFamily="34" charset="0"/>
              </a:rPr>
              <a:t> </a:t>
            </a:r>
            <a:r>
              <a:rPr sz="4000" b="0" err="1">
                <a:solidFill>
                  <a:srgbClr val="0000CC"/>
                </a:solidFill>
                <a:latin typeface="Arial" panose="020B0604020202020204" pitchFamily="34" charset="0"/>
              </a:rPr>
              <a:t>theo</a:t>
            </a:r>
            <a:r>
              <a:rPr sz="4000" b="0">
                <a:solidFill>
                  <a:srgbClr val="0000CC"/>
                </a:solidFill>
                <a:latin typeface="Arial" panose="020B0604020202020204" pitchFamily="34" charset="0"/>
              </a:rPr>
              <a:t> </a:t>
            </a:r>
            <a:r>
              <a:rPr sz="4000" b="0" err="1">
                <a:solidFill>
                  <a:srgbClr val="0000CC"/>
                </a:solidFill>
                <a:latin typeface="Arial" panose="020B0604020202020204" pitchFamily="34" charset="0"/>
              </a:rPr>
              <a:t>quy</a:t>
            </a:r>
            <a:r>
              <a:rPr sz="4000" b="0">
                <a:solidFill>
                  <a:srgbClr val="0000CC"/>
                </a:solidFill>
                <a:latin typeface="Arial" panose="020B0604020202020204" pitchFamily="34" charset="0"/>
              </a:rPr>
              <a:t> </a:t>
            </a:r>
            <a:r>
              <a:rPr sz="4000" b="0" err="1">
                <a:solidFill>
                  <a:srgbClr val="0000CC"/>
                </a:solidFill>
                <a:latin typeface="Arial" panose="020B0604020202020204" pitchFamily="34" charset="0"/>
              </a:rPr>
              <a:t>định</a:t>
            </a:r>
            <a:r>
              <a:rPr sz="4000" b="0">
                <a:solidFill>
                  <a:srgbClr val="0000CC"/>
                </a:solidFill>
                <a:latin typeface="Arial" panose="020B0604020202020204" pitchFamily="34" charset="0"/>
              </a:rPr>
              <a:t> </a:t>
            </a:r>
            <a:r>
              <a:rPr sz="4000" b="0" err="1">
                <a:solidFill>
                  <a:srgbClr val="0000CC"/>
                </a:solidFill>
                <a:latin typeface="Arial" panose="020B0604020202020204" pitchFamily="34" charset="0"/>
              </a:rPr>
              <a:t>của</a:t>
            </a:r>
            <a:r>
              <a:rPr sz="4000" b="0">
                <a:solidFill>
                  <a:srgbClr val="0000CC"/>
                </a:solidFill>
                <a:latin typeface="Arial" panose="020B0604020202020204" pitchFamily="34" charset="0"/>
              </a:rPr>
              <a:t> </a:t>
            </a:r>
            <a:r>
              <a:rPr sz="4000" b="0" err="1">
                <a:solidFill>
                  <a:srgbClr val="0000CC"/>
                </a:solidFill>
                <a:latin typeface="Arial" panose="020B0604020202020204" pitchFamily="34" charset="0"/>
              </a:rPr>
              <a:t>Chính</a:t>
            </a:r>
            <a:r>
              <a:rPr sz="4000" b="0">
                <a:solidFill>
                  <a:srgbClr val="0000CC"/>
                </a:solidFill>
                <a:latin typeface="Arial" panose="020B0604020202020204" pitchFamily="34" charset="0"/>
              </a:rPr>
              <a:t> </a:t>
            </a:r>
            <a:r>
              <a:rPr sz="4000" b="0" err="1">
                <a:solidFill>
                  <a:srgbClr val="0000CC"/>
                </a:solidFill>
                <a:latin typeface="Arial" panose="020B0604020202020204" pitchFamily="34" charset="0"/>
              </a:rPr>
              <a:t>phủ</a:t>
            </a:r>
            <a:r>
              <a:rPr sz="4000" b="0">
                <a:solidFill>
                  <a:srgbClr val="0000CC"/>
                </a:solidFill>
                <a:latin typeface="Arial" panose="020B0604020202020204" pitchFamily="34" charset="0"/>
              </a:rPr>
              <a:t> </a:t>
            </a:r>
            <a:endParaRPr sz="4000" b="0">
              <a:solidFill>
                <a:srgbClr val="0000CC"/>
              </a:solidFill>
              <a:latin typeface="Arial" panose="020B0604020202020204" pitchFamily="34" charset="0"/>
            </a:endParaRPr>
          </a:p>
        </p:txBody>
      </p:sp>
      <p:sp>
        <p:nvSpPr>
          <p:cNvPr id="74764" name="Rectangles 74763"/>
          <p:cNvSpPr/>
          <p:nvPr/>
        </p:nvSpPr>
        <p:spPr>
          <a:xfrm>
            <a:off x="1143000" y="6896100"/>
            <a:ext cx="14249400" cy="2530475"/>
          </a:xfrm>
          <a:prstGeom prst="rect">
            <a:avLst/>
          </a:prstGeom>
          <a:noFill/>
          <a:ln w="9525">
            <a:noFill/>
          </a:ln>
        </p:spPr>
        <p:txBody>
          <a:bodyPr anchor="ctr" anchorCtr="0">
            <a:spAutoFit/>
          </a:bodyPr>
          <a:p>
            <a:pPr>
              <a:buChar char="•"/>
            </a:pPr>
            <a:r>
              <a:rPr sz="4000" b="0">
                <a:solidFill>
                  <a:srgbClr val="FF0000"/>
                </a:solidFill>
                <a:latin typeface="Arial" panose="020B0604020202020204" pitchFamily="34" charset="0"/>
              </a:rPr>
              <a:t> </a:t>
            </a:r>
            <a:r>
              <a:rPr sz="4000" b="0" err="1">
                <a:solidFill>
                  <a:srgbClr val="FF0000"/>
                </a:solidFill>
                <a:latin typeface="Arial" panose="020B0604020202020204" pitchFamily="34" charset="0"/>
              </a:rPr>
              <a:t>Học</a:t>
            </a:r>
            <a:r>
              <a:rPr sz="4000" b="0">
                <a:solidFill>
                  <a:srgbClr val="FF0000"/>
                </a:solidFill>
                <a:latin typeface="Arial" panose="020B0604020202020204" pitchFamily="34" charset="0"/>
              </a:rPr>
              <a:t> </a:t>
            </a:r>
            <a:r>
              <a:rPr sz="4000" b="0" err="1">
                <a:solidFill>
                  <a:srgbClr val="FF0000"/>
                </a:solidFill>
                <a:latin typeface="Arial" panose="020B0604020202020204" pitchFamily="34" charset="0"/>
              </a:rPr>
              <a:t>tập</a:t>
            </a:r>
            <a:r>
              <a:rPr sz="4000" b="0">
                <a:solidFill>
                  <a:srgbClr val="FF0000"/>
                </a:solidFill>
                <a:latin typeface="Arial" panose="020B0604020202020204" pitchFamily="34" charset="0"/>
              </a:rPr>
              <a:t> </a:t>
            </a:r>
            <a:r>
              <a:rPr sz="4000" b="0" err="1">
                <a:solidFill>
                  <a:srgbClr val="FF0000"/>
                </a:solidFill>
                <a:latin typeface="Arial" panose="020B0604020202020204" pitchFamily="34" charset="0"/>
              </a:rPr>
              <a:t>là</a:t>
            </a:r>
            <a:r>
              <a:rPr sz="4000" b="0">
                <a:solidFill>
                  <a:srgbClr val="FF0000"/>
                </a:solidFill>
                <a:latin typeface="Arial" panose="020B0604020202020204" pitchFamily="34" charset="0"/>
              </a:rPr>
              <a:t> </a:t>
            </a:r>
            <a:r>
              <a:rPr sz="4000" b="0" err="1">
                <a:solidFill>
                  <a:srgbClr val="FF0000"/>
                </a:solidFill>
                <a:latin typeface="Arial" panose="020B0604020202020204" pitchFamily="34" charset="0"/>
              </a:rPr>
              <a:t>quyền</a:t>
            </a:r>
            <a:r>
              <a:rPr sz="4000" b="0">
                <a:solidFill>
                  <a:srgbClr val="FF0000"/>
                </a:solidFill>
                <a:latin typeface="Arial" panose="020B0604020202020204" pitchFamily="34" charset="0"/>
              </a:rPr>
              <a:t> </a:t>
            </a:r>
            <a:r>
              <a:rPr sz="4000" b="0" err="1">
                <a:solidFill>
                  <a:srgbClr val="FF0000"/>
                </a:solidFill>
                <a:latin typeface="Arial" panose="020B0604020202020204" pitchFamily="34" charset="0"/>
              </a:rPr>
              <a:t>và</a:t>
            </a:r>
            <a:r>
              <a:rPr sz="4000" b="0">
                <a:solidFill>
                  <a:srgbClr val="FF0000"/>
                </a:solidFill>
                <a:latin typeface="Arial" panose="020B0604020202020204" pitchFamily="34" charset="0"/>
              </a:rPr>
              <a:t> </a:t>
            </a:r>
            <a:r>
              <a:rPr sz="4000" b="0" err="1">
                <a:solidFill>
                  <a:srgbClr val="FF0000"/>
                </a:solidFill>
                <a:latin typeface="Arial" panose="020B0604020202020204" pitchFamily="34" charset="0"/>
              </a:rPr>
              <a:t>nghĩa</a:t>
            </a:r>
            <a:r>
              <a:rPr sz="4000" b="0">
                <a:solidFill>
                  <a:srgbClr val="FF0000"/>
                </a:solidFill>
                <a:latin typeface="Arial" panose="020B0604020202020204" pitchFamily="34" charset="0"/>
              </a:rPr>
              <a:t> </a:t>
            </a:r>
            <a:r>
              <a:rPr sz="4000" b="0" err="1">
                <a:solidFill>
                  <a:srgbClr val="FF0000"/>
                </a:solidFill>
                <a:latin typeface="Arial" panose="020B0604020202020204" pitchFamily="34" charset="0"/>
              </a:rPr>
              <a:t>vụ</a:t>
            </a:r>
            <a:r>
              <a:rPr sz="4000" b="0">
                <a:solidFill>
                  <a:srgbClr val="FF0000"/>
                </a:solidFill>
                <a:latin typeface="Arial" panose="020B0604020202020204" pitchFamily="34" charset="0"/>
              </a:rPr>
              <a:t> </a:t>
            </a:r>
            <a:r>
              <a:rPr sz="4000" b="0" err="1">
                <a:solidFill>
                  <a:srgbClr val="FF0000"/>
                </a:solidFill>
                <a:latin typeface="Arial" panose="020B0604020202020204" pitchFamily="34" charset="0"/>
              </a:rPr>
              <a:t>của</a:t>
            </a:r>
            <a:r>
              <a:rPr sz="4000" b="0">
                <a:solidFill>
                  <a:srgbClr val="FF0000"/>
                </a:solidFill>
                <a:latin typeface="Arial" panose="020B0604020202020204" pitchFamily="34" charset="0"/>
              </a:rPr>
              <a:t> </a:t>
            </a:r>
            <a:r>
              <a:rPr sz="4000" b="0" err="1">
                <a:solidFill>
                  <a:srgbClr val="FF0000"/>
                </a:solidFill>
                <a:latin typeface="Arial" panose="020B0604020202020204" pitchFamily="34" charset="0"/>
              </a:rPr>
              <a:t>công</a:t>
            </a:r>
            <a:r>
              <a:rPr sz="4000" b="0">
                <a:solidFill>
                  <a:srgbClr val="FF0000"/>
                </a:solidFill>
                <a:latin typeface="Arial" panose="020B0604020202020204" pitchFamily="34" charset="0"/>
              </a:rPr>
              <a:t> </a:t>
            </a:r>
            <a:r>
              <a:rPr sz="4000" b="0" err="1">
                <a:solidFill>
                  <a:srgbClr val="FF0000"/>
                </a:solidFill>
                <a:latin typeface="Arial" panose="020B0604020202020204" pitchFamily="34" charset="0"/>
              </a:rPr>
              <a:t>dân</a:t>
            </a:r>
            <a:r>
              <a:rPr sz="4000" b="0">
                <a:solidFill>
                  <a:srgbClr val="FF0000"/>
                </a:solidFill>
                <a:latin typeface="Arial" panose="020B0604020202020204" pitchFamily="34" charset="0"/>
              </a:rPr>
              <a:t>. </a:t>
            </a:r>
            <a:r>
              <a:rPr sz="4000" b="0" err="1">
                <a:solidFill>
                  <a:srgbClr val="FF0000"/>
                </a:solidFill>
                <a:latin typeface="Arial" panose="020B0604020202020204" pitchFamily="34" charset="0"/>
              </a:rPr>
              <a:t>Mọi</a:t>
            </a:r>
            <a:r>
              <a:rPr sz="4000" b="0">
                <a:solidFill>
                  <a:srgbClr val="FF0000"/>
                </a:solidFill>
                <a:latin typeface="Arial" panose="020B0604020202020204" pitchFamily="34" charset="0"/>
              </a:rPr>
              <a:t> </a:t>
            </a:r>
            <a:r>
              <a:rPr sz="4000" b="0" err="1">
                <a:solidFill>
                  <a:srgbClr val="FF0000"/>
                </a:solidFill>
                <a:latin typeface="Arial" panose="020B0604020202020204" pitchFamily="34" charset="0"/>
              </a:rPr>
              <a:t>công</a:t>
            </a:r>
            <a:r>
              <a:rPr sz="4000" b="0">
                <a:solidFill>
                  <a:srgbClr val="FF0000"/>
                </a:solidFill>
                <a:latin typeface="Arial" panose="020B0604020202020204" pitchFamily="34" charset="0"/>
              </a:rPr>
              <a:t> </a:t>
            </a:r>
            <a:r>
              <a:rPr sz="4000" b="0" err="1">
                <a:solidFill>
                  <a:srgbClr val="FF0000"/>
                </a:solidFill>
                <a:latin typeface="Arial" panose="020B0604020202020204" pitchFamily="34" charset="0"/>
              </a:rPr>
              <a:t>dân</a:t>
            </a:r>
            <a:r>
              <a:rPr sz="4000" b="0">
                <a:solidFill>
                  <a:srgbClr val="FF0000"/>
                </a:solidFill>
                <a:latin typeface="Arial" panose="020B0604020202020204" pitchFamily="34" charset="0"/>
              </a:rPr>
              <a:t> </a:t>
            </a:r>
            <a:r>
              <a:rPr sz="4000" b="0" err="1">
                <a:solidFill>
                  <a:srgbClr val="FF0000"/>
                </a:solidFill>
                <a:latin typeface="Arial" panose="020B0604020202020204" pitchFamily="34" charset="0"/>
              </a:rPr>
              <a:t>không</a:t>
            </a:r>
            <a:r>
              <a:rPr sz="4000" b="0">
                <a:solidFill>
                  <a:srgbClr val="FF0000"/>
                </a:solidFill>
                <a:latin typeface="Arial" panose="020B0604020202020204" pitchFamily="34" charset="0"/>
              </a:rPr>
              <a:t> </a:t>
            </a:r>
            <a:r>
              <a:rPr sz="4000" b="0" err="1">
                <a:solidFill>
                  <a:srgbClr val="FF0000"/>
                </a:solidFill>
                <a:latin typeface="Arial" panose="020B0604020202020204" pitchFamily="34" charset="0"/>
              </a:rPr>
              <a:t>phân</a:t>
            </a:r>
            <a:r>
              <a:rPr sz="4000" b="0">
                <a:solidFill>
                  <a:srgbClr val="FF0000"/>
                </a:solidFill>
                <a:latin typeface="Arial" panose="020B0604020202020204" pitchFamily="34" charset="0"/>
              </a:rPr>
              <a:t> </a:t>
            </a:r>
            <a:r>
              <a:rPr sz="4000" b="0" err="1">
                <a:solidFill>
                  <a:srgbClr val="FF0000"/>
                </a:solidFill>
                <a:latin typeface="Arial" panose="020B0604020202020204" pitchFamily="34" charset="0"/>
              </a:rPr>
              <a:t>biệt</a:t>
            </a:r>
            <a:r>
              <a:rPr sz="4000" b="0">
                <a:solidFill>
                  <a:srgbClr val="FF0000"/>
                </a:solidFill>
                <a:latin typeface="Arial" panose="020B0604020202020204" pitchFamily="34" charset="0"/>
              </a:rPr>
              <a:t> </a:t>
            </a:r>
            <a:r>
              <a:rPr sz="4000" b="0" err="1">
                <a:solidFill>
                  <a:srgbClr val="FF0000"/>
                </a:solidFill>
                <a:latin typeface="Arial" panose="020B0604020202020204" pitchFamily="34" charset="0"/>
              </a:rPr>
              <a:t>dân</a:t>
            </a:r>
            <a:r>
              <a:rPr sz="4000" b="0">
                <a:solidFill>
                  <a:srgbClr val="FF0000"/>
                </a:solidFill>
                <a:latin typeface="Arial" panose="020B0604020202020204" pitchFamily="34" charset="0"/>
              </a:rPr>
              <a:t> </a:t>
            </a:r>
            <a:r>
              <a:rPr sz="4000" b="0" err="1">
                <a:solidFill>
                  <a:srgbClr val="FF0000"/>
                </a:solidFill>
                <a:latin typeface="Arial" panose="020B0604020202020204" pitchFamily="34" charset="0"/>
              </a:rPr>
              <a:t>tộc</a:t>
            </a:r>
            <a:r>
              <a:rPr sz="4000" b="0">
                <a:solidFill>
                  <a:srgbClr val="FF0000"/>
                </a:solidFill>
                <a:latin typeface="Arial" panose="020B0604020202020204" pitchFamily="34" charset="0"/>
              </a:rPr>
              <a:t>, </a:t>
            </a:r>
            <a:r>
              <a:rPr sz="4000" b="0" err="1">
                <a:solidFill>
                  <a:srgbClr val="FF0000"/>
                </a:solidFill>
                <a:latin typeface="Arial" panose="020B0604020202020204" pitchFamily="34" charset="0"/>
              </a:rPr>
              <a:t>tôn</a:t>
            </a:r>
            <a:r>
              <a:rPr sz="4000" b="0">
                <a:solidFill>
                  <a:srgbClr val="FF0000"/>
                </a:solidFill>
                <a:latin typeface="Arial" panose="020B0604020202020204" pitchFamily="34" charset="0"/>
              </a:rPr>
              <a:t> </a:t>
            </a:r>
            <a:r>
              <a:rPr sz="4000" b="0" err="1">
                <a:solidFill>
                  <a:srgbClr val="FF0000"/>
                </a:solidFill>
                <a:latin typeface="Arial" panose="020B0604020202020204" pitchFamily="34" charset="0"/>
              </a:rPr>
              <a:t>giáo</a:t>
            </a:r>
            <a:r>
              <a:rPr sz="4000" b="0">
                <a:solidFill>
                  <a:srgbClr val="FF0000"/>
                </a:solidFill>
                <a:latin typeface="Arial" panose="020B0604020202020204" pitchFamily="34" charset="0"/>
              </a:rPr>
              <a:t>, </a:t>
            </a:r>
            <a:r>
              <a:rPr sz="4000" b="0" err="1">
                <a:solidFill>
                  <a:srgbClr val="FF0000"/>
                </a:solidFill>
                <a:latin typeface="Arial" panose="020B0604020202020204" pitchFamily="34" charset="0"/>
              </a:rPr>
              <a:t>tín</a:t>
            </a:r>
            <a:r>
              <a:rPr sz="4000" b="0">
                <a:solidFill>
                  <a:srgbClr val="FF0000"/>
                </a:solidFill>
                <a:latin typeface="Arial" panose="020B0604020202020204" pitchFamily="34" charset="0"/>
              </a:rPr>
              <a:t> </a:t>
            </a:r>
            <a:r>
              <a:rPr sz="4000" b="0" err="1">
                <a:solidFill>
                  <a:srgbClr val="FF0000"/>
                </a:solidFill>
                <a:latin typeface="Arial" panose="020B0604020202020204" pitchFamily="34" charset="0"/>
              </a:rPr>
              <a:t>ngưỡng</a:t>
            </a:r>
            <a:r>
              <a:rPr sz="4000" b="0">
                <a:solidFill>
                  <a:srgbClr val="FF0000"/>
                </a:solidFill>
                <a:latin typeface="Arial" panose="020B0604020202020204" pitchFamily="34" charset="0"/>
              </a:rPr>
              <a:t>, </a:t>
            </a:r>
            <a:r>
              <a:rPr sz="4000" b="0" err="1">
                <a:solidFill>
                  <a:srgbClr val="FF0000"/>
                </a:solidFill>
                <a:latin typeface="Arial" panose="020B0604020202020204" pitchFamily="34" charset="0"/>
              </a:rPr>
              <a:t>giới</a:t>
            </a:r>
            <a:r>
              <a:rPr sz="4000" b="0">
                <a:solidFill>
                  <a:srgbClr val="FF0000"/>
                </a:solidFill>
                <a:latin typeface="Arial" panose="020B0604020202020204" pitchFamily="34" charset="0"/>
              </a:rPr>
              <a:t> </a:t>
            </a:r>
            <a:r>
              <a:rPr sz="4000" b="0" err="1">
                <a:solidFill>
                  <a:srgbClr val="FF0000"/>
                </a:solidFill>
                <a:latin typeface="Arial" panose="020B0604020202020204" pitchFamily="34" charset="0"/>
              </a:rPr>
              <a:t>tính</a:t>
            </a:r>
            <a:r>
              <a:rPr sz="4000" b="0">
                <a:solidFill>
                  <a:srgbClr val="FF0000"/>
                </a:solidFill>
                <a:latin typeface="Arial" panose="020B0604020202020204" pitchFamily="34" charset="0"/>
              </a:rPr>
              <a:t>, </a:t>
            </a:r>
            <a:r>
              <a:rPr sz="4000" b="0" err="1">
                <a:solidFill>
                  <a:srgbClr val="FF0000"/>
                </a:solidFill>
                <a:latin typeface="Arial" panose="020B0604020202020204" pitchFamily="34" charset="0"/>
              </a:rPr>
              <a:t>đặc</a:t>
            </a:r>
            <a:r>
              <a:rPr sz="4000" b="0">
                <a:solidFill>
                  <a:srgbClr val="FF0000"/>
                </a:solidFill>
                <a:latin typeface="Arial" panose="020B0604020202020204" pitchFamily="34" charset="0"/>
              </a:rPr>
              <a:t> </a:t>
            </a:r>
            <a:r>
              <a:rPr sz="4000" b="0" err="1">
                <a:solidFill>
                  <a:srgbClr val="FF0000"/>
                </a:solidFill>
                <a:latin typeface="Arial" panose="020B0604020202020204" pitchFamily="34" charset="0"/>
              </a:rPr>
              <a:t>điểm</a:t>
            </a:r>
            <a:r>
              <a:rPr sz="4000" b="0">
                <a:solidFill>
                  <a:srgbClr val="FF0000"/>
                </a:solidFill>
                <a:latin typeface="Arial" panose="020B0604020202020204" pitchFamily="34" charset="0"/>
              </a:rPr>
              <a:t> </a:t>
            </a:r>
            <a:r>
              <a:rPr sz="4000" b="0" err="1">
                <a:solidFill>
                  <a:srgbClr val="FF0000"/>
                </a:solidFill>
                <a:latin typeface="Arial" panose="020B0604020202020204" pitchFamily="34" charset="0"/>
              </a:rPr>
              <a:t>cá</a:t>
            </a:r>
            <a:r>
              <a:rPr sz="4000" b="0">
                <a:solidFill>
                  <a:srgbClr val="FF0000"/>
                </a:solidFill>
                <a:latin typeface="Arial" panose="020B0604020202020204" pitchFamily="34" charset="0"/>
              </a:rPr>
              <a:t> </a:t>
            </a:r>
            <a:r>
              <a:rPr sz="4000" b="0" err="1">
                <a:solidFill>
                  <a:srgbClr val="FF0000"/>
                </a:solidFill>
                <a:latin typeface="Arial" panose="020B0604020202020204" pitchFamily="34" charset="0"/>
              </a:rPr>
              <a:t>nhân</a:t>
            </a:r>
            <a:r>
              <a:rPr sz="4000" b="0">
                <a:solidFill>
                  <a:srgbClr val="FF0000"/>
                </a:solidFill>
                <a:latin typeface="Arial" panose="020B0604020202020204" pitchFamily="34" charset="0"/>
              </a:rPr>
              <a:t>, </a:t>
            </a:r>
            <a:r>
              <a:rPr sz="4000" b="0" err="1">
                <a:solidFill>
                  <a:srgbClr val="FF0000"/>
                </a:solidFill>
                <a:latin typeface="Arial" panose="020B0604020202020204" pitchFamily="34" charset="0"/>
              </a:rPr>
              <a:t>nguồn</a:t>
            </a:r>
            <a:r>
              <a:rPr sz="4000" b="0">
                <a:solidFill>
                  <a:srgbClr val="FF0000"/>
                </a:solidFill>
                <a:latin typeface="Arial" panose="020B0604020202020204" pitchFamily="34" charset="0"/>
              </a:rPr>
              <a:t> </a:t>
            </a:r>
            <a:r>
              <a:rPr sz="4000" b="0" err="1">
                <a:solidFill>
                  <a:srgbClr val="FF0000"/>
                </a:solidFill>
                <a:latin typeface="Arial" panose="020B0604020202020204" pitchFamily="34" charset="0"/>
              </a:rPr>
              <a:t>gốc</a:t>
            </a:r>
            <a:r>
              <a:rPr sz="4000" b="0">
                <a:solidFill>
                  <a:srgbClr val="FF0000"/>
                </a:solidFill>
                <a:latin typeface="Arial" panose="020B0604020202020204" pitchFamily="34" charset="0"/>
              </a:rPr>
              <a:t> </a:t>
            </a:r>
            <a:r>
              <a:rPr sz="4000" b="0" err="1">
                <a:solidFill>
                  <a:srgbClr val="FF0000"/>
                </a:solidFill>
                <a:latin typeface="Arial" panose="020B0604020202020204" pitchFamily="34" charset="0"/>
              </a:rPr>
              <a:t>gia</a:t>
            </a:r>
            <a:r>
              <a:rPr sz="4000" b="0">
                <a:solidFill>
                  <a:srgbClr val="FF0000"/>
                </a:solidFill>
                <a:latin typeface="Arial" panose="020B0604020202020204" pitchFamily="34" charset="0"/>
              </a:rPr>
              <a:t> </a:t>
            </a:r>
            <a:r>
              <a:rPr sz="4000" b="0" err="1">
                <a:solidFill>
                  <a:srgbClr val="FF0000"/>
                </a:solidFill>
                <a:latin typeface="Arial" panose="020B0604020202020204" pitchFamily="34" charset="0"/>
              </a:rPr>
              <a:t>đình</a:t>
            </a:r>
            <a:r>
              <a:rPr sz="4000" b="0">
                <a:solidFill>
                  <a:srgbClr val="FF0000"/>
                </a:solidFill>
                <a:latin typeface="Arial" panose="020B0604020202020204" pitchFamily="34" charset="0"/>
              </a:rPr>
              <a:t>, </a:t>
            </a:r>
            <a:r>
              <a:rPr sz="4000" b="0" err="1">
                <a:solidFill>
                  <a:srgbClr val="FF0000"/>
                </a:solidFill>
                <a:latin typeface="Arial" panose="020B0604020202020204" pitchFamily="34" charset="0"/>
              </a:rPr>
              <a:t>địa</a:t>
            </a:r>
            <a:r>
              <a:rPr sz="4000" b="0">
                <a:solidFill>
                  <a:srgbClr val="FF0000"/>
                </a:solidFill>
                <a:latin typeface="Arial" panose="020B0604020202020204" pitchFamily="34" charset="0"/>
              </a:rPr>
              <a:t> </a:t>
            </a:r>
            <a:r>
              <a:rPr sz="4000" b="0" err="1">
                <a:solidFill>
                  <a:srgbClr val="FF0000"/>
                </a:solidFill>
                <a:latin typeface="Arial" panose="020B0604020202020204" pitchFamily="34" charset="0"/>
              </a:rPr>
              <a:t>vị</a:t>
            </a:r>
            <a:r>
              <a:rPr sz="4000" b="0">
                <a:solidFill>
                  <a:srgbClr val="FF0000"/>
                </a:solidFill>
                <a:latin typeface="Arial" panose="020B0604020202020204" pitchFamily="34" charset="0"/>
              </a:rPr>
              <a:t> </a:t>
            </a:r>
            <a:r>
              <a:rPr sz="4000" b="0" err="1">
                <a:solidFill>
                  <a:srgbClr val="FF0000"/>
                </a:solidFill>
                <a:latin typeface="Arial" panose="020B0604020202020204" pitchFamily="34" charset="0"/>
              </a:rPr>
              <a:t>xã</a:t>
            </a:r>
            <a:r>
              <a:rPr sz="4000" b="0">
                <a:solidFill>
                  <a:srgbClr val="FF0000"/>
                </a:solidFill>
                <a:latin typeface="Arial" panose="020B0604020202020204" pitchFamily="34" charset="0"/>
              </a:rPr>
              <a:t> </a:t>
            </a:r>
            <a:r>
              <a:rPr sz="4000" b="0" err="1">
                <a:solidFill>
                  <a:srgbClr val="FF0000"/>
                </a:solidFill>
                <a:latin typeface="Arial" panose="020B0604020202020204" pitchFamily="34" charset="0"/>
              </a:rPr>
              <a:t>hội</a:t>
            </a:r>
            <a:r>
              <a:rPr sz="4000" b="0">
                <a:solidFill>
                  <a:srgbClr val="FF0000"/>
                </a:solidFill>
                <a:latin typeface="Arial" panose="020B0604020202020204" pitchFamily="34" charset="0"/>
              </a:rPr>
              <a:t>, </a:t>
            </a:r>
            <a:r>
              <a:rPr sz="4000" b="0" err="1">
                <a:solidFill>
                  <a:srgbClr val="FF0000"/>
                </a:solidFill>
                <a:latin typeface="Arial" panose="020B0604020202020204" pitchFamily="34" charset="0"/>
              </a:rPr>
              <a:t>hoàn</a:t>
            </a:r>
            <a:r>
              <a:rPr sz="4000" b="0">
                <a:solidFill>
                  <a:srgbClr val="FF0000"/>
                </a:solidFill>
                <a:latin typeface="Arial" panose="020B0604020202020204" pitchFamily="34" charset="0"/>
              </a:rPr>
              <a:t> </a:t>
            </a:r>
            <a:r>
              <a:rPr sz="4000" b="0" err="1">
                <a:solidFill>
                  <a:srgbClr val="FF0000"/>
                </a:solidFill>
                <a:latin typeface="Arial" panose="020B0604020202020204" pitchFamily="34" charset="0"/>
              </a:rPr>
              <a:t>cảnh</a:t>
            </a:r>
            <a:r>
              <a:rPr sz="4000" b="0">
                <a:solidFill>
                  <a:srgbClr val="FF0000"/>
                </a:solidFill>
                <a:latin typeface="Arial" panose="020B0604020202020204" pitchFamily="34" charset="0"/>
              </a:rPr>
              <a:t> </a:t>
            </a:r>
            <a:r>
              <a:rPr sz="4000" b="0" err="1">
                <a:solidFill>
                  <a:srgbClr val="FF0000"/>
                </a:solidFill>
                <a:latin typeface="Arial" panose="020B0604020202020204" pitchFamily="34" charset="0"/>
              </a:rPr>
              <a:t>kinh</a:t>
            </a:r>
            <a:r>
              <a:rPr sz="4000" b="0">
                <a:solidFill>
                  <a:srgbClr val="FF0000"/>
                </a:solidFill>
                <a:latin typeface="Arial" panose="020B0604020202020204" pitchFamily="34" charset="0"/>
              </a:rPr>
              <a:t> </a:t>
            </a:r>
            <a:r>
              <a:rPr sz="4000" b="0" err="1">
                <a:solidFill>
                  <a:srgbClr val="FF0000"/>
                </a:solidFill>
                <a:latin typeface="Arial" panose="020B0604020202020204" pitchFamily="34" charset="0"/>
              </a:rPr>
              <a:t>tế</a:t>
            </a:r>
            <a:r>
              <a:rPr sz="4000" b="0">
                <a:solidFill>
                  <a:srgbClr val="FF0000"/>
                </a:solidFill>
                <a:latin typeface="Arial" panose="020B0604020202020204" pitchFamily="34" charset="0"/>
              </a:rPr>
              <a:t> </a:t>
            </a:r>
            <a:r>
              <a:rPr sz="4000" b="0" err="1">
                <a:solidFill>
                  <a:srgbClr val="FF0000"/>
                </a:solidFill>
                <a:latin typeface="Arial" panose="020B0604020202020204" pitchFamily="34" charset="0"/>
              </a:rPr>
              <a:t>đều</a:t>
            </a:r>
            <a:r>
              <a:rPr sz="4000" b="0">
                <a:solidFill>
                  <a:srgbClr val="FF0000"/>
                </a:solidFill>
                <a:latin typeface="Arial" panose="020B0604020202020204" pitchFamily="34" charset="0"/>
              </a:rPr>
              <a:t> </a:t>
            </a:r>
            <a:r>
              <a:rPr sz="4000" b="0" err="1">
                <a:solidFill>
                  <a:srgbClr val="FF0000"/>
                </a:solidFill>
                <a:latin typeface="Arial" panose="020B0604020202020204" pitchFamily="34" charset="0"/>
              </a:rPr>
              <a:t>bình</a:t>
            </a:r>
            <a:r>
              <a:rPr sz="4000" b="0">
                <a:solidFill>
                  <a:srgbClr val="FF0000"/>
                </a:solidFill>
                <a:latin typeface="Arial" panose="020B0604020202020204" pitchFamily="34" charset="0"/>
              </a:rPr>
              <a:t> </a:t>
            </a:r>
            <a:r>
              <a:rPr sz="4000" b="0" err="1">
                <a:solidFill>
                  <a:srgbClr val="FF0000"/>
                </a:solidFill>
                <a:latin typeface="Arial" panose="020B0604020202020204" pitchFamily="34" charset="0"/>
              </a:rPr>
              <a:t>đẳng</a:t>
            </a:r>
            <a:r>
              <a:rPr sz="4000" b="0">
                <a:solidFill>
                  <a:srgbClr val="FF0000"/>
                </a:solidFill>
                <a:latin typeface="Arial" panose="020B0604020202020204" pitchFamily="34" charset="0"/>
              </a:rPr>
              <a:t> </a:t>
            </a:r>
            <a:r>
              <a:rPr sz="4000" b="0" err="1">
                <a:solidFill>
                  <a:srgbClr val="FF0000"/>
                </a:solidFill>
                <a:latin typeface="Arial" panose="020B0604020202020204" pitchFamily="34" charset="0"/>
              </a:rPr>
              <a:t>về</a:t>
            </a:r>
            <a:r>
              <a:rPr sz="4000" b="0">
                <a:solidFill>
                  <a:srgbClr val="FF0000"/>
                </a:solidFill>
                <a:latin typeface="Arial" panose="020B0604020202020204" pitchFamily="34" charset="0"/>
              </a:rPr>
              <a:t> </a:t>
            </a:r>
            <a:r>
              <a:rPr sz="4000" b="0" err="1">
                <a:solidFill>
                  <a:srgbClr val="FF0000"/>
                </a:solidFill>
                <a:latin typeface="Arial" panose="020B0604020202020204" pitchFamily="34" charset="0"/>
              </a:rPr>
              <a:t>cơ</a:t>
            </a:r>
            <a:r>
              <a:rPr sz="4000" b="0">
                <a:solidFill>
                  <a:srgbClr val="FF0000"/>
                </a:solidFill>
                <a:latin typeface="Arial" panose="020B0604020202020204" pitchFamily="34" charset="0"/>
              </a:rPr>
              <a:t> </a:t>
            </a:r>
            <a:r>
              <a:rPr sz="4000" b="0" err="1">
                <a:solidFill>
                  <a:srgbClr val="FF0000"/>
                </a:solidFill>
                <a:latin typeface="Arial" panose="020B0604020202020204" pitchFamily="34" charset="0"/>
              </a:rPr>
              <a:t>hội</a:t>
            </a:r>
            <a:r>
              <a:rPr sz="4000" b="0">
                <a:solidFill>
                  <a:srgbClr val="FF0000"/>
                </a:solidFill>
                <a:latin typeface="Arial" panose="020B0604020202020204" pitchFamily="34" charset="0"/>
              </a:rPr>
              <a:t> </a:t>
            </a:r>
            <a:r>
              <a:rPr sz="4000" b="0" err="1">
                <a:solidFill>
                  <a:srgbClr val="FF0000"/>
                </a:solidFill>
                <a:latin typeface="Arial" panose="020B0604020202020204" pitchFamily="34" charset="0"/>
              </a:rPr>
              <a:t>học</a:t>
            </a:r>
            <a:r>
              <a:rPr sz="4000" b="0">
                <a:solidFill>
                  <a:srgbClr val="FF0000"/>
                </a:solidFill>
                <a:latin typeface="Arial" panose="020B0604020202020204" pitchFamily="34" charset="0"/>
              </a:rPr>
              <a:t> </a:t>
            </a:r>
            <a:r>
              <a:rPr sz="4000" b="0" err="1">
                <a:solidFill>
                  <a:srgbClr val="FF0000"/>
                </a:solidFill>
                <a:latin typeface="Arial" panose="020B0604020202020204" pitchFamily="34" charset="0"/>
              </a:rPr>
              <a:t>tập</a:t>
            </a:r>
            <a:r>
              <a:rPr sz="4000" b="0">
                <a:solidFill>
                  <a:srgbClr val="FF0000"/>
                </a:solidFill>
                <a:latin typeface="Arial" panose="020B0604020202020204" pitchFamily="34" charset="0"/>
              </a:rPr>
              <a:t>. </a:t>
            </a:r>
            <a:endParaRPr sz="4000" b="0">
              <a:solidFill>
                <a:srgbClr val="FF0000"/>
              </a:solidFill>
              <a:latin typeface="Arial" panose="020B0604020202020204" pitchFamily="34" charset="0"/>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4762"/>
                                        </p:tgtEl>
                                        <p:attrNameLst>
                                          <p:attrName>style.visibility</p:attrName>
                                        </p:attrNameLst>
                                      </p:cBhvr>
                                      <p:to>
                                        <p:strVal val="visible"/>
                                      </p:to>
                                    </p:set>
                                    <p:animEffect transition="in" filter="blinds(horizontal)">
                                      <p:cBhvr>
                                        <p:cTn id="12" dur="500"/>
                                        <p:tgtEl>
                                          <p:spTgt spid="7476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4763"/>
                                        </p:tgtEl>
                                        <p:attrNameLst>
                                          <p:attrName>style.visibility</p:attrName>
                                        </p:attrNameLst>
                                      </p:cBhvr>
                                      <p:to>
                                        <p:strVal val="visible"/>
                                      </p:to>
                                    </p:set>
                                    <p:animEffect transition="in" filter="blinds(horizontal)">
                                      <p:cBhvr>
                                        <p:cTn id="17" dur="500"/>
                                        <p:tgtEl>
                                          <p:spTgt spid="7476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4764"/>
                                        </p:tgtEl>
                                        <p:attrNameLst>
                                          <p:attrName>style.visibility</p:attrName>
                                        </p:attrNameLst>
                                      </p:cBhvr>
                                      <p:to>
                                        <p:strVal val="visible"/>
                                      </p:to>
                                    </p:set>
                                    <p:animEffect transition="in" filter="blinds(horizontal)">
                                      <p:cBhvr>
                                        <p:cTn id="22" dur="500"/>
                                        <p:tgtEl>
                                          <p:spTgt spid="747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74762" grpId="0"/>
      <p:bldP spid="74763" grpId="0"/>
      <p:bldP spid="7476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Freeform 2"/>
          <p:cNvSpPr/>
          <p:nvPr/>
        </p:nvSpPr>
        <p:spPr>
          <a:xfrm>
            <a:off x="6350" y="-3175"/>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
              <a:alphaModFix amt="64000"/>
            </a:blip>
            <a:stretch>
              <a:fillRect t="-9222" b="-922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1690" name="Rectangles 71689"/>
          <p:cNvSpPr/>
          <p:nvPr/>
        </p:nvSpPr>
        <p:spPr>
          <a:xfrm>
            <a:off x="7315200" y="2857500"/>
            <a:ext cx="10287000" cy="2149475"/>
          </a:xfrm>
          <a:prstGeom prst="rect">
            <a:avLst/>
          </a:prstGeom>
          <a:noFill/>
          <a:ln w="9525">
            <a:noFill/>
          </a:ln>
        </p:spPr>
        <p:txBody>
          <a:bodyPr>
            <a:spAutoFit/>
          </a:bodyPr>
          <a:p>
            <a:r>
              <a:rPr lang="vi-VN" altLang="x-none" sz="4500" b="0">
                <a:latin typeface="Arial" panose="020B0604020202020204" pitchFamily="34" charset="0"/>
                <a:hlinkClick r:id="rId2"/>
              </a:rPr>
              <a:t>https://www.youtube.com/watch?v=R7PNasDZD10</a:t>
            </a:r>
            <a:endParaRPr lang="vi-VN" altLang="x-none" sz="4500" b="0">
              <a:latin typeface="Arial" panose="020B0604020202020204" pitchFamily="34" charset="0"/>
            </a:endParaRPr>
          </a:p>
          <a:p>
            <a:endParaRPr lang="vi-VN" altLang="x-none" sz="4500" b="0" dirty="0">
              <a:latin typeface="Arial" panose="020B0604020202020204" pitchFamily="34" charset="0"/>
            </a:endParaRPr>
          </a:p>
        </p:txBody>
      </p:sp>
      <p:sp>
        <p:nvSpPr>
          <p:cNvPr id="17" name="Rounded Rectangle 16"/>
          <p:cNvSpPr/>
          <p:nvPr/>
        </p:nvSpPr>
        <p:spPr>
          <a:xfrm>
            <a:off x="1077913" y="342900"/>
            <a:ext cx="16524288" cy="1295400"/>
          </a:xfrm>
          <a:prstGeom prst="roundRect">
            <a:avLst/>
          </a:prstGeom>
          <a:solidFill>
            <a:srgbClr val="3D4984"/>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ctr"/>
            <a:r>
              <a:rPr lang="vi-VN" altLang="x-none" sz="4000" b="1" dirty="0">
                <a:solidFill>
                  <a:schemeClr val="bg1"/>
                </a:solidFill>
                <a:latin typeface="Arial" panose="020B0604020202020204" pitchFamily="34" charset="0"/>
              </a:rPr>
              <a:t>QUAN SÁT VI DEO VÀ TRẢ LỜI CÂU HỎI</a:t>
            </a:r>
            <a:endParaRPr sz="4000" b="1">
              <a:solidFill>
                <a:schemeClr val="bg1"/>
              </a:solidFill>
              <a:latin typeface="Arial" panose="020B0604020202020204" pitchFamily="34" charset="0"/>
            </a:endParaRPr>
          </a:p>
        </p:txBody>
      </p:sp>
      <p:sp>
        <p:nvSpPr>
          <p:cNvPr id="4" name="Up Arrow 6"/>
          <p:cNvSpPr/>
          <p:nvPr/>
        </p:nvSpPr>
        <p:spPr>
          <a:xfrm rot="5400000">
            <a:off x="2362200" y="876300"/>
            <a:ext cx="3048000" cy="5638800"/>
          </a:xfrm>
          <a:prstGeom prst="upArrow">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ctr" defTabSz="913130"/>
            <a:endParaRPr lang="ko-KR" altLang="en-US" sz="3200" b="0" dirty="0">
              <a:solidFill>
                <a:srgbClr val="FFFFFF"/>
              </a:solidFill>
              <a:latin typeface="Calibri" panose="020F0502020204030204" pitchFamily="34" charset="0"/>
              <a:ea typeface="맑은 고딕" panose="020B0503020000020004" pitchFamily="34" charset="-127"/>
            </a:endParaRPr>
          </a:p>
        </p:txBody>
      </p:sp>
      <p:sp>
        <p:nvSpPr>
          <p:cNvPr id="71693" name="Rectangles 71692"/>
          <p:cNvSpPr/>
          <p:nvPr/>
        </p:nvSpPr>
        <p:spPr>
          <a:xfrm>
            <a:off x="1295400" y="6896100"/>
            <a:ext cx="15849600" cy="1463675"/>
          </a:xfrm>
          <a:prstGeom prst="rect">
            <a:avLst/>
          </a:prstGeom>
          <a:solidFill>
            <a:srgbClr val="FFCC99"/>
          </a:solidFill>
          <a:ln w="9525">
            <a:noFill/>
          </a:ln>
        </p:spPr>
        <p:txBody>
          <a:bodyPr anchor="ctr" anchorCtr="0">
            <a:spAutoFit/>
          </a:bodyPr>
          <a:p>
            <a:pPr algn="justLow"/>
            <a:r>
              <a:rPr sz="4500" b="0" err="1">
                <a:latin typeface="Arial" panose="020B0604020202020204" pitchFamily="34" charset="0"/>
              </a:rPr>
              <a:t>Quyền</a:t>
            </a:r>
            <a:r>
              <a:rPr sz="4500" b="0">
                <a:latin typeface="Arial" panose="020B0604020202020204" pitchFamily="34" charset="0"/>
              </a:rPr>
              <a:t> </a:t>
            </a:r>
            <a:r>
              <a:rPr sz="4500" b="0" err="1">
                <a:latin typeface="Arial" panose="020B0604020202020204" pitchFamily="34" charset="0"/>
              </a:rPr>
              <a:t>bình</a:t>
            </a:r>
            <a:r>
              <a:rPr sz="4500" b="0">
                <a:latin typeface="Arial" panose="020B0604020202020204" pitchFamily="34" charset="0"/>
              </a:rPr>
              <a:t> </a:t>
            </a:r>
            <a:r>
              <a:rPr sz="4500" b="0" err="1">
                <a:latin typeface="Arial" panose="020B0604020202020204" pitchFamily="34" charset="0"/>
              </a:rPr>
              <a:t>đẳng</a:t>
            </a:r>
            <a:r>
              <a:rPr sz="4500" b="0">
                <a:latin typeface="Arial" panose="020B0604020202020204" pitchFamily="34" charset="0"/>
              </a:rPr>
              <a:t> </a:t>
            </a:r>
            <a:r>
              <a:rPr sz="4500" b="0" err="1">
                <a:latin typeface="Arial" panose="020B0604020202020204" pitchFamily="34" charset="0"/>
              </a:rPr>
              <a:t>về</a:t>
            </a:r>
            <a:r>
              <a:rPr sz="4500" b="0">
                <a:latin typeface="Arial" panose="020B0604020202020204" pitchFamily="34" charset="0"/>
              </a:rPr>
              <a:t> </a:t>
            </a:r>
            <a:r>
              <a:rPr sz="4500" b="0" err="1">
                <a:latin typeface="Arial" panose="020B0604020202020204" pitchFamily="34" charset="0"/>
              </a:rPr>
              <a:t>văn</a:t>
            </a:r>
            <a:r>
              <a:rPr sz="4500" b="0">
                <a:latin typeface="Arial" panose="020B0604020202020204" pitchFamily="34" charset="0"/>
              </a:rPr>
              <a:t> </a:t>
            </a:r>
            <a:r>
              <a:rPr sz="4500" b="0" err="1">
                <a:latin typeface="Arial" panose="020B0604020202020204" pitchFamily="34" charset="0"/>
              </a:rPr>
              <a:t>hoá</a:t>
            </a:r>
            <a:r>
              <a:rPr sz="4500" b="0">
                <a:latin typeface="Arial" panose="020B0604020202020204" pitchFamily="34" charset="0"/>
              </a:rPr>
              <a:t>, </a:t>
            </a:r>
            <a:r>
              <a:rPr sz="4500" b="0" err="1">
                <a:latin typeface="Arial" panose="020B0604020202020204" pitchFamily="34" charset="0"/>
              </a:rPr>
              <a:t>giáo</a:t>
            </a:r>
            <a:r>
              <a:rPr sz="4500" b="0">
                <a:latin typeface="Arial" panose="020B0604020202020204" pitchFamily="34" charset="0"/>
              </a:rPr>
              <a:t> </a:t>
            </a:r>
            <a:r>
              <a:rPr sz="4500" b="0" err="1">
                <a:latin typeface="Arial" panose="020B0604020202020204" pitchFamily="34" charset="0"/>
              </a:rPr>
              <a:t>dục</a:t>
            </a:r>
            <a:r>
              <a:rPr sz="4500" b="0">
                <a:latin typeface="Arial" panose="020B0604020202020204" pitchFamily="34" charset="0"/>
              </a:rPr>
              <a:t> </a:t>
            </a:r>
            <a:r>
              <a:rPr sz="4500" b="0" err="1">
                <a:latin typeface="Arial" panose="020B0604020202020204" pitchFamily="34" charset="0"/>
              </a:rPr>
              <a:t>giữa</a:t>
            </a:r>
            <a:r>
              <a:rPr sz="4500" b="0">
                <a:latin typeface="Arial" panose="020B0604020202020204" pitchFamily="34" charset="0"/>
              </a:rPr>
              <a:t> </a:t>
            </a:r>
            <a:r>
              <a:rPr sz="4500" b="0" err="1">
                <a:latin typeface="Arial" panose="020B0604020202020204" pitchFamily="34" charset="0"/>
              </a:rPr>
              <a:t>các</a:t>
            </a:r>
            <a:r>
              <a:rPr sz="4500" b="0">
                <a:latin typeface="Arial" panose="020B0604020202020204" pitchFamily="34" charset="0"/>
              </a:rPr>
              <a:t> </a:t>
            </a:r>
            <a:r>
              <a:rPr sz="4500" b="0" err="1">
                <a:latin typeface="Arial" panose="020B0604020202020204" pitchFamily="34" charset="0"/>
              </a:rPr>
              <a:t>dân</a:t>
            </a:r>
            <a:r>
              <a:rPr sz="4500" b="0">
                <a:latin typeface="Arial" panose="020B0604020202020204" pitchFamily="34" charset="0"/>
              </a:rPr>
              <a:t> </a:t>
            </a:r>
            <a:r>
              <a:rPr sz="4500" b="0" err="1">
                <a:latin typeface="Arial" panose="020B0604020202020204" pitchFamily="34" charset="0"/>
              </a:rPr>
              <a:t>tộc</a:t>
            </a:r>
            <a:r>
              <a:rPr sz="4500" b="0">
                <a:latin typeface="Arial" panose="020B0604020202020204" pitchFamily="34" charset="0"/>
              </a:rPr>
              <a:t> </a:t>
            </a:r>
            <a:r>
              <a:rPr sz="4500" b="0" err="1">
                <a:latin typeface="Arial" panose="020B0604020202020204" pitchFamily="34" charset="0"/>
              </a:rPr>
              <a:t>được</a:t>
            </a:r>
            <a:r>
              <a:rPr sz="4500" b="0">
                <a:latin typeface="Arial" panose="020B0604020202020204" pitchFamily="34" charset="0"/>
              </a:rPr>
              <a:t> </a:t>
            </a:r>
            <a:r>
              <a:rPr sz="4500" b="0" err="1">
                <a:latin typeface="Arial" panose="020B0604020202020204" pitchFamily="34" charset="0"/>
              </a:rPr>
              <a:t>biểu</a:t>
            </a:r>
            <a:r>
              <a:rPr sz="4500" b="0">
                <a:latin typeface="Arial" panose="020B0604020202020204" pitchFamily="34" charset="0"/>
              </a:rPr>
              <a:t> </a:t>
            </a:r>
            <a:r>
              <a:rPr sz="4500" b="0" err="1">
                <a:latin typeface="Arial" panose="020B0604020202020204" pitchFamily="34" charset="0"/>
              </a:rPr>
              <a:t>hiện</a:t>
            </a:r>
            <a:r>
              <a:rPr sz="4500" b="0">
                <a:latin typeface="Arial" panose="020B0604020202020204" pitchFamily="34" charset="0"/>
              </a:rPr>
              <a:t> </a:t>
            </a:r>
            <a:r>
              <a:rPr sz="4500" b="0" err="1">
                <a:latin typeface="Arial" panose="020B0604020202020204" pitchFamily="34" charset="0"/>
              </a:rPr>
              <a:t>như</a:t>
            </a:r>
            <a:r>
              <a:rPr sz="4500" b="0">
                <a:latin typeface="Arial" panose="020B0604020202020204" pitchFamily="34" charset="0"/>
              </a:rPr>
              <a:t> </a:t>
            </a:r>
            <a:r>
              <a:rPr sz="4500" b="0" err="1">
                <a:latin typeface="Arial" panose="020B0604020202020204" pitchFamily="34" charset="0"/>
              </a:rPr>
              <a:t>thế</a:t>
            </a:r>
            <a:r>
              <a:rPr sz="4500" b="0">
                <a:latin typeface="Arial" panose="020B0604020202020204" pitchFamily="34" charset="0"/>
              </a:rPr>
              <a:t> </a:t>
            </a:r>
            <a:r>
              <a:rPr sz="4500" b="0" err="1">
                <a:latin typeface="Arial" panose="020B0604020202020204" pitchFamily="34" charset="0"/>
              </a:rPr>
              <a:t>nào</a:t>
            </a:r>
            <a:r>
              <a:rPr sz="4500" b="0">
                <a:latin typeface="Arial" panose="020B0604020202020204" pitchFamily="34" charset="0"/>
              </a:rPr>
              <a:t> </a:t>
            </a:r>
            <a:r>
              <a:rPr sz="4500" b="0" err="1">
                <a:latin typeface="Arial" panose="020B0604020202020204" pitchFamily="34" charset="0"/>
              </a:rPr>
              <a:t>trong</a:t>
            </a:r>
            <a:r>
              <a:rPr sz="4500" b="0">
                <a:latin typeface="Arial" panose="020B0604020202020204" pitchFamily="34" charset="0"/>
              </a:rPr>
              <a:t> </a:t>
            </a:r>
            <a:r>
              <a:rPr sz="4500" b="0" err="1">
                <a:latin typeface="Arial" panose="020B0604020202020204" pitchFamily="34" charset="0"/>
              </a:rPr>
              <a:t>các</a:t>
            </a:r>
            <a:r>
              <a:rPr sz="4500" b="0">
                <a:latin typeface="Arial" panose="020B0604020202020204" pitchFamily="34" charset="0"/>
              </a:rPr>
              <a:t> </a:t>
            </a:r>
            <a:r>
              <a:rPr sz="4500" b="0" err="1">
                <a:latin typeface="Arial" panose="020B0604020202020204" pitchFamily="34" charset="0"/>
              </a:rPr>
              <a:t>thông</a:t>
            </a:r>
            <a:r>
              <a:rPr sz="4500" b="0">
                <a:latin typeface="Arial" panose="020B0604020202020204" pitchFamily="34" charset="0"/>
              </a:rPr>
              <a:t> tin </a:t>
            </a:r>
            <a:r>
              <a:rPr sz="4500" b="0" err="1">
                <a:latin typeface="Arial" panose="020B0604020202020204" pitchFamily="34" charset="0"/>
              </a:rPr>
              <a:t>trên</a:t>
            </a:r>
            <a:r>
              <a:rPr sz="4500" b="0">
                <a:latin typeface="Arial" panose="020B0604020202020204" pitchFamily="34" charset="0"/>
              </a:rPr>
              <a:t>? </a:t>
            </a:r>
            <a:endParaRPr sz="4500" b="0">
              <a:latin typeface="Arial" panose="020B0604020202020204" pitchFamily="34" charset="0"/>
            </a:endParaRPr>
          </a:p>
        </p:txBody>
      </p:sp>
      <p:sp>
        <p:nvSpPr>
          <p:cNvPr id="71694" name="Rectangles 71693"/>
          <p:cNvSpPr/>
          <p:nvPr/>
        </p:nvSpPr>
        <p:spPr>
          <a:xfrm>
            <a:off x="7391400" y="4838700"/>
            <a:ext cx="9144000" cy="2149475"/>
          </a:xfrm>
          <a:prstGeom prst="rect">
            <a:avLst/>
          </a:prstGeom>
          <a:noFill/>
          <a:ln w="9525">
            <a:noFill/>
          </a:ln>
        </p:spPr>
        <p:txBody>
          <a:bodyPr>
            <a:spAutoFit/>
          </a:bodyPr>
          <a:p>
            <a:r>
              <a:rPr lang="vi-VN" altLang="x-none" sz="4500" b="0">
                <a:latin typeface="Arial" panose="020B0604020202020204" pitchFamily="34" charset="0"/>
                <a:hlinkClick r:id="rId3"/>
              </a:rPr>
              <a:t>https://www.youtube.com/watch?v=2vSjtQqBchE</a:t>
            </a:r>
            <a:endParaRPr lang="vi-VN" altLang="x-none" sz="4500" b="0">
              <a:latin typeface="Arial" panose="020B0604020202020204" pitchFamily="34" charset="0"/>
            </a:endParaRPr>
          </a:p>
          <a:p>
            <a:endParaRPr lang="vi-VN" altLang="x-none" sz="4500" b="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1690"/>
                                        </p:tgtEl>
                                        <p:attrNameLst>
                                          <p:attrName>style.visibility</p:attrName>
                                        </p:attrNameLst>
                                      </p:cBhvr>
                                      <p:to>
                                        <p:strVal val="visible"/>
                                      </p:to>
                                    </p:set>
                                    <p:animEffect transition="in" filter="blinds(horizontal)">
                                      <p:cBhvr>
                                        <p:cTn id="17" dur="500"/>
                                        <p:tgtEl>
                                          <p:spTgt spid="7169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1694"/>
                                        </p:tgtEl>
                                        <p:attrNameLst>
                                          <p:attrName>style.visibility</p:attrName>
                                        </p:attrNameLst>
                                      </p:cBhvr>
                                      <p:to>
                                        <p:strVal val="visible"/>
                                      </p:to>
                                    </p:set>
                                    <p:animEffect transition="in" filter="blinds(horizontal)">
                                      <p:cBhvr>
                                        <p:cTn id="22" dur="500"/>
                                        <p:tgtEl>
                                          <p:spTgt spid="7169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1693"/>
                                        </p:tgtEl>
                                        <p:attrNameLst>
                                          <p:attrName>style.visibility</p:attrName>
                                        </p:attrNameLst>
                                      </p:cBhvr>
                                      <p:to>
                                        <p:strVal val="visible"/>
                                      </p:to>
                                    </p:set>
                                    <p:animEffect transition="in" filter="blinds(horizontal)">
                                      <p:cBhvr>
                                        <p:cTn id="27" dur="500"/>
                                        <p:tgtEl>
                                          <p:spTgt spid="716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0" grpId="0"/>
      <p:bldP spid="17" grpId="0" animBg="1"/>
      <p:bldP spid="4" grpId="0" animBg="1"/>
      <p:bldP spid="71693" grpId="0" animBg="1"/>
      <p:bldP spid="7169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6802" name="Group 2"/>
          <p:cNvGrpSpPr/>
          <p:nvPr/>
        </p:nvGrpSpPr>
        <p:grpSpPr>
          <a:xfrm rot="-2700000">
            <a:off x="7380288" y="5441950"/>
            <a:ext cx="4173537" cy="3043238"/>
            <a:chOff x="247435" y="2414619"/>
            <a:chExt cx="3149101" cy="2293969"/>
          </a:xfrm>
        </p:grpSpPr>
        <p:sp>
          <p:nvSpPr>
            <p:cNvPr id="55" name="Rectangle 12"/>
            <p:cNvSpPr/>
            <p:nvPr/>
          </p:nvSpPr>
          <p:spPr>
            <a:xfrm rot="2700000" flipH="1">
              <a:off x="1034951" y="1627103"/>
              <a:ext cx="1574070" cy="3149101"/>
            </a:xfrm>
            <a:custGeom>
              <a:avLst/>
              <a:gdLst/>
              <a:ahLst/>
              <a:cxnLst/>
              <a:rect l="l" t="t" r="r" b="b"/>
              <a:pathLst>
                <a:path w="1574070" h="3149101">
                  <a:moveTo>
                    <a:pt x="1396232" y="177838"/>
                  </a:moveTo>
                  <a:cubicBezTo>
                    <a:pt x="1732682" y="514288"/>
                    <a:pt x="1732682" y="1059782"/>
                    <a:pt x="1396232" y="1396232"/>
                  </a:cubicBezTo>
                  <a:cubicBezTo>
                    <a:pt x="1059782" y="1732681"/>
                    <a:pt x="514289" y="1732681"/>
                    <a:pt x="177839" y="1396232"/>
                  </a:cubicBezTo>
                  <a:cubicBezTo>
                    <a:pt x="-158611" y="1059782"/>
                    <a:pt x="-158611" y="514288"/>
                    <a:pt x="177839" y="177838"/>
                  </a:cubicBezTo>
                  <a:cubicBezTo>
                    <a:pt x="514289" y="-158611"/>
                    <a:pt x="1059782" y="-158611"/>
                    <a:pt x="1396232" y="177838"/>
                  </a:cubicBezTo>
                  <a:close/>
                  <a:moveTo>
                    <a:pt x="1574070" y="0"/>
                  </a:moveTo>
                  <a:cubicBezTo>
                    <a:pt x="1139403" y="-434668"/>
                    <a:pt x="434668" y="-434668"/>
                    <a:pt x="0" y="0"/>
                  </a:cubicBezTo>
                  <a:cubicBezTo>
                    <a:pt x="-434668" y="434667"/>
                    <a:pt x="-434668" y="1139403"/>
                    <a:pt x="0" y="1574070"/>
                  </a:cubicBezTo>
                  <a:cubicBezTo>
                    <a:pt x="149565" y="1723636"/>
                    <a:pt x="331107" y="1821737"/>
                    <a:pt x="522925" y="1867116"/>
                  </a:cubicBezTo>
                  <a:lnTo>
                    <a:pt x="522925" y="3149101"/>
                  </a:lnTo>
                  <a:lnTo>
                    <a:pt x="1051145" y="3149101"/>
                  </a:lnTo>
                  <a:lnTo>
                    <a:pt x="1051145" y="1867115"/>
                  </a:lnTo>
                  <a:cubicBezTo>
                    <a:pt x="1242964" y="1821737"/>
                    <a:pt x="1424505" y="1723636"/>
                    <a:pt x="1574070" y="1574070"/>
                  </a:cubicBezTo>
                  <a:cubicBezTo>
                    <a:pt x="2008738" y="1139403"/>
                    <a:pt x="2008738" y="434667"/>
                    <a:pt x="157407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900" b="0" i="0" u="none" strike="noStrike" kern="1200" cap="none" spc="0" normalizeH="0" baseline="0" noProof="0" dirty="0">
                <a:ln>
                  <a:noFill/>
                </a:ln>
                <a:solidFill>
                  <a:schemeClr val="lt1"/>
                </a:solidFill>
                <a:effectLst/>
                <a:uLnTx/>
                <a:uFillTx/>
                <a:latin typeface="+mn-lt"/>
                <a:ea typeface="+mn-ea"/>
                <a:cs typeface="+mn-cs"/>
              </a:endParaRPr>
            </a:p>
          </p:txBody>
        </p:sp>
        <p:sp>
          <p:nvSpPr>
            <p:cNvPr id="56" name="Round Same Side Corner Rectangle 13"/>
            <p:cNvSpPr/>
            <p:nvPr/>
          </p:nvSpPr>
          <p:spPr>
            <a:xfrm rot="13500000" flipH="1">
              <a:off x="299369" y="4293587"/>
              <a:ext cx="528162" cy="301840"/>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900" b="0" i="0" u="none" strike="noStrike" kern="1200" cap="none" spc="0" normalizeH="0" baseline="0" noProof="0" dirty="0">
                <a:ln>
                  <a:noFill/>
                </a:ln>
                <a:solidFill>
                  <a:schemeClr val="lt1"/>
                </a:solidFill>
                <a:effectLst/>
                <a:uLnTx/>
                <a:uFillTx/>
                <a:latin typeface="+mn-lt"/>
                <a:ea typeface="+mn-ea"/>
                <a:cs typeface="+mn-cs"/>
              </a:endParaRPr>
            </a:p>
          </p:txBody>
        </p:sp>
      </p:grpSp>
      <p:sp>
        <p:nvSpPr>
          <p:cNvPr id="76805" name="Text Placeholder 1"/>
          <p:cNvSpPr>
            <a:spLocks noGrp="1"/>
          </p:cNvSpPr>
          <p:nvPr>
            <p:ph type="body" sz="quarter" idx="4294967295"/>
          </p:nvPr>
        </p:nvSpPr>
        <p:spPr>
          <a:xfrm>
            <a:off x="647700" y="171450"/>
            <a:ext cx="14401800" cy="1152525"/>
          </a:xfrm>
          <a:prstGeom prst="rect">
            <a:avLst/>
          </a:prstGeom>
          <a:noFill/>
          <a:ln w="9525">
            <a:noFill/>
          </a:ln>
        </p:spPr>
        <p:txBody>
          <a:bodyPr lIns="182876" tIns="91437" rIns="182876" bIns="91437" anchor="ctr" anchorCtr="0"/>
          <a:lstStyle>
            <a:lvl1pPr lvl="0">
              <a:buClrTx/>
              <a:buSzTx/>
              <a:buFont typeface="Arial" panose="020B0604020202020204" pitchFamily="34" charset="0"/>
              <a:defRPr sz="2400"/>
            </a:lvl1pPr>
            <a:lvl2pPr lvl="1">
              <a:buClrTx/>
              <a:buSzTx/>
              <a:buFont typeface="Arial" panose="020B0604020202020204" pitchFamily="34" charset="0"/>
              <a:defRPr sz="2000"/>
            </a:lvl2pPr>
            <a:lvl3pPr lvl="2">
              <a:buClrTx/>
              <a:buSzTx/>
              <a:buFont typeface="Arial" panose="020B0604020202020204" pitchFamily="34" charset="0"/>
              <a:defRPr sz="1800"/>
            </a:lvl3pPr>
            <a:lvl4pPr lvl="3">
              <a:buClrTx/>
              <a:buSzTx/>
              <a:buFont typeface="Arial" panose="020B0604020202020204" pitchFamily="34" charset="0"/>
              <a:defRPr sz="1600"/>
            </a:lvl4pPr>
            <a:lvl5pPr lvl="4">
              <a:buClrTx/>
              <a:buSzTx/>
              <a:buFont typeface="Arial" panose="020B0604020202020204" pitchFamily="34" charset="0"/>
              <a:defRPr sz="1600"/>
            </a:lvl5pPr>
          </a:lstStyle>
          <a:p>
            <a:pPr marL="0" lvl="0" indent="0">
              <a:buNone/>
            </a:pPr>
            <a:r>
              <a:rPr lang="en-US" altLang="ko-KR" sz="3600" err="1">
                <a:solidFill>
                  <a:schemeClr val="bg1"/>
                </a:solidFill>
                <a:ea typeface="굴림" panose="020B0600000101010101" pitchFamily="34" charset="-127"/>
              </a:rPr>
              <a:t>Infographic</a:t>
            </a:r>
            <a:r>
              <a:rPr lang="en-US" altLang="ko-KR" sz="3600">
                <a:solidFill>
                  <a:schemeClr val="bg1"/>
                </a:solidFill>
                <a:ea typeface="굴림" panose="020B0600000101010101" pitchFamily="34" charset="-127"/>
              </a:rPr>
              <a:t> Style</a:t>
            </a:r>
            <a:endParaRPr lang="ko-KR" altLang="en-US" sz="3600" dirty="0">
              <a:solidFill>
                <a:schemeClr val="bg1"/>
              </a:solidFill>
              <a:ea typeface="굴림" panose="020B0600000101010101" pitchFamily="34" charset="-127"/>
            </a:endParaRPr>
          </a:p>
        </p:txBody>
      </p:sp>
      <p:sp>
        <p:nvSpPr>
          <p:cNvPr id="76806" name="Text Placeholder 2"/>
          <p:cNvSpPr>
            <a:spLocks noGrp="1"/>
          </p:cNvSpPr>
          <p:nvPr>
            <p:ph type="body" sz="quarter" idx="4294967295"/>
          </p:nvPr>
        </p:nvSpPr>
        <p:spPr>
          <a:xfrm>
            <a:off x="647700" y="1323975"/>
            <a:ext cx="14401800" cy="574675"/>
          </a:xfrm>
          <a:prstGeom prst="rect">
            <a:avLst/>
          </a:prstGeom>
          <a:noFill/>
          <a:ln w="9525">
            <a:noFill/>
          </a:ln>
        </p:spPr>
        <p:txBody>
          <a:bodyPr lIns="182876" tIns="91437" rIns="182876" bIns="91437" anchor="ctr" anchorCtr="0"/>
          <a:lstStyle>
            <a:lvl1pPr lvl="0">
              <a:buClrTx/>
              <a:buSzTx/>
              <a:buFont typeface="Arial" panose="020B0604020202020204" pitchFamily="34" charset="0"/>
              <a:defRPr sz="2400"/>
            </a:lvl1pPr>
            <a:lvl2pPr lvl="1">
              <a:buClrTx/>
              <a:buSzTx/>
              <a:buFont typeface="Arial" panose="020B0604020202020204" pitchFamily="34" charset="0"/>
              <a:defRPr sz="2000"/>
            </a:lvl2pPr>
            <a:lvl3pPr lvl="2">
              <a:buClrTx/>
              <a:buSzTx/>
              <a:buFont typeface="Arial" panose="020B0604020202020204" pitchFamily="34" charset="0"/>
              <a:defRPr sz="1800"/>
            </a:lvl3pPr>
            <a:lvl4pPr lvl="3">
              <a:buClrTx/>
              <a:buSzTx/>
              <a:buFont typeface="Arial" panose="020B0604020202020204" pitchFamily="34" charset="0"/>
              <a:defRPr sz="1600"/>
            </a:lvl4pPr>
            <a:lvl5pPr lvl="4">
              <a:buClrTx/>
              <a:buSzTx/>
              <a:buFont typeface="Arial" panose="020B0604020202020204" pitchFamily="34" charset="0"/>
              <a:defRPr sz="1600"/>
            </a:lvl5pPr>
          </a:lstStyle>
          <a:p>
            <a:pPr marL="0" lvl="0" indent="0">
              <a:buNone/>
            </a:pPr>
            <a:r>
              <a:rPr lang="en-US" altLang="ko-KR" sz="1400">
                <a:solidFill>
                  <a:schemeClr val="bg1"/>
                </a:solidFill>
                <a:ea typeface="굴림" panose="020B0600000101010101" pitchFamily="34" charset="-127"/>
              </a:rPr>
              <a:t>Insert the title of your subtitle Here</a:t>
            </a:r>
            <a:endParaRPr lang="en-US" altLang="ko-KR" sz="1400">
              <a:solidFill>
                <a:schemeClr val="bg1"/>
              </a:solidFill>
              <a:ea typeface="굴림" panose="020B0600000101010101" pitchFamily="34" charset="-127"/>
            </a:endParaRPr>
          </a:p>
        </p:txBody>
      </p:sp>
      <p:sp>
        <p:nvSpPr>
          <p:cNvPr id="76810" name="Oval 7"/>
          <p:cNvSpPr/>
          <p:nvPr/>
        </p:nvSpPr>
        <p:spPr>
          <a:xfrm>
            <a:off x="10585450" y="3198813"/>
            <a:ext cx="1073150" cy="1071562"/>
          </a:xfrm>
          <a:prstGeom prst="ellipse">
            <a:avLst/>
          </a:prstGeom>
          <a:solidFill>
            <a:srgbClr val="3F3F3F"/>
          </a:solidFill>
          <a:ln w="25400">
            <a:noFill/>
          </a:ln>
        </p:spPr>
        <p:txBody>
          <a:bodyPr lIns="182876" tIns="91437" rIns="182876" bIns="91437" anchor="ctr" anchorCtr="0"/>
          <a:p>
            <a:pPr algn="ctr" defTabSz="1828800" latinLnBrk="1"/>
            <a:endParaRPr lang="ko-KR" altLang="en-US" sz="3600" b="0" dirty="0">
              <a:solidFill>
                <a:srgbClr val="FFFFFF"/>
              </a:solidFill>
              <a:latin typeface="Arial" panose="020B0604020202020204" pitchFamily="34" charset="0"/>
              <a:ea typeface="Arial Unicode MS" panose="020B0604020202020204" pitchFamily="34" charset="-128"/>
            </a:endParaRPr>
          </a:p>
        </p:txBody>
      </p:sp>
      <p:sp>
        <p:nvSpPr>
          <p:cNvPr id="76814" name="Oval 13"/>
          <p:cNvSpPr/>
          <p:nvPr/>
        </p:nvSpPr>
        <p:spPr>
          <a:xfrm>
            <a:off x="10585450" y="7308850"/>
            <a:ext cx="1073150" cy="1073150"/>
          </a:xfrm>
          <a:prstGeom prst="ellipse">
            <a:avLst/>
          </a:prstGeom>
          <a:solidFill>
            <a:schemeClr val="accent2"/>
          </a:solidFill>
          <a:ln w="25400">
            <a:noFill/>
          </a:ln>
        </p:spPr>
        <p:txBody>
          <a:bodyPr lIns="182876" tIns="91437" rIns="182876" bIns="91437" anchor="ctr" anchorCtr="0"/>
          <a:p>
            <a:pPr algn="ctr" defTabSz="1828800" latinLnBrk="1"/>
            <a:endParaRPr lang="ko-KR" altLang="en-US" sz="3600" b="0" dirty="0">
              <a:solidFill>
                <a:srgbClr val="FFFFFF"/>
              </a:solidFill>
              <a:latin typeface="Arial" panose="020B0604020202020204" pitchFamily="34" charset="0"/>
              <a:ea typeface="Arial Unicode MS" panose="020B0604020202020204" pitchFamily="34" charset="-128"/>
            </a:endParaRPr>
          </a:p>
        </p:txBody>
      </p:sp>
      <p:sp>
        <p:nvSpPr>
          <p:cNvPr id="76818" name="Oval 19"/>
          <p:cNvSpPr/>
          <p:nvPr/>
        </p:nvSpPr>
        <p:spPr>
          <a:xfrm>
            <a:off x="11433175" y="5251450"/>
            <a:ext cx="1073150" cy="1073150"/>
          </a:xfrm>
          <a:prstGeom prst="ellipse">
            <a:avLst/>
          </a:prstGeom>
          <a:solidFill>
            <a:srgbClr val="EB494B"/>
          </a:solidFill>
          <a:ln w="25400">
            <a:noFill/>
          </a:ln>
        </p:spPr>
        <p:txBody>
          <a:bodyPr lIns="182876" tIns="91437" rIns="182876" bIns="91437" anchor="ctr" anchorCtr="0"/>
          <a:p>
            <a:pPr algn="ctr" defTabSz="1828800" latinLnBrk="1"/>
            <a:endParaRPr lang="ko-KR" altLang="en-US" sz="3600" b="0" dirty="0">
              <a:solidFill>
                <a:srgbClr val="FFFFFF"/>
              </a:solidFill>
              <a:latin typeface="Arial" panose="020B0604020202020204" pitchFamily="34" charset="0"/>
              <a:ea typeface="Arial Unicode MS" panose="020B0604020202020204" pitchFamily="34" charset="-128"/>
            </a:endParaRPr>
          </a:p>
        </p:txBody>
      </p:sp>
      <p:sp>
        <p:nvSpPr>
          <p:cNvPr id="76822" name="Oval 25"/>
          <p:cNvSpPr/>
          <p:nvPr/>
        </p:nvSpPr>
        <p:spPr>
          <a:xfrm flipH="1">
            <a:off x="6470650" y="3198813"/>
            <a:ext cx="1076325" cy="1071562"/>
          </a:xfrm>
          <a:prstGeom prst="ellipse">
            <a:avLst/>
          </a:prstGeom>
          <a:solidFill>
            <a:schemeClr val="accent2"/>
          </a:solidFill>
          <a:ln w="25400">
            <a:noFill/>
          </a:ln>
        </p:spPr>
        <p:txBody>
          <a:bodyPr lIns="182876" tIns="91437" rIns="182876" bIns="91437" anchor="ctr" anchorCtr="0"/>
          <a:p>
            <a:pPr algn="r" defTabSz="1828800" latinLnBrk="1"/>
            <a:endParaRPr lang="ko-KR" altLang="en-US" sz="3600" b="0" dirty="0">
              <a:solidFill>
                <a:srgbClr val="FFFFFF"/>
              </a:solidFill>
              <a:latin typeface="Arial" panose="020B0604020202020204" pitchFamily="34" charset="0"/>
              <a:ea typeface="Arial Unicode MS" panose="020B0604020202020204" pitchFamily="34" charset="-128"/>
            </a:endParaRPr>
          </a:p>
        </p:txBody>
      </p:sp>
      <p:sp>
        <p:nvSpPr>
          <p:cNvPr id="27" name="Rectangle 9"/>
          <p:cNvSpPr/>
          <p:nvPr/>
        </p:nvSpPr>
        <p:spPr>
          <a:xfrm flipH="1">
            <a:off x="6772275" y="3513138"/>
            <a:ext cx="474663" cy="44291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1" fmla="*/ 833935 w 3239999"/>
              <a:gd name="connsiteY0-2" fmla="*/ 22 h 3032924"/>
              <a:gd name="connsiteX1-3" fmla="*/ 1576606 w 3239999"/>
              <a:gd name="connsiteY1-4" fmla="*/ 402054 h 3032924"/>
              <a:gd name="connsiteX2-5" fmla="*/ 1576606 w 3239999"/>
              <a:gd name="connsiteY2-6" fmla="*/ 430441 h 3032924"/>
              <a:gd name="connsiteX3-7" fmla="*/ 1576606 w 3239999"/>
              <a:gd name="connsiteY3-8" fmla="*/ 526981 h 3032924"/>
              <a:gd name="connsiteX4-9" fmla="*/ 1576606 w 3239999"/>
              <a:gd name="connsiteY4-10" fmla="*/ 2765302 h 3032924"/>
              <a:gd name="connsiteX5-11" fmla="*/ 378630 w 3239999"/>
              <a:gd name="connsiteY5-12" fmla="*/ 2472117 h 3032924"/>
              <a:gd name="connsiteX6-13" fmla="*/ 384918 w 3239999"/>
              <a:gd name="connsiteY6-14" fmla="*/ 526981 h 3032924"/>
              <a:gd name="connsiteX7-15" fmla="*/ 239143 w 3239999"/>
              <a:gd name="connsiteY7-16" fmla="*/ 526981 h 3032924"/>
              <a:gd name="connsiteX8-17" fmla="*/ 239143 w 3239999"/>
              <a:gd name="connsiteY8-18" fmla="*/ 2776423 h 3032924"/>
              <a:gd name="connsiteX9-19" fmla="*/ 1576606 w 3239999"/>
              <a:gd name="connsiteY9-20" fmla="*/ 2776423 h 3032924"/>
              <a:gd name="connsiteX10-21" fmla="*/ 1576606 w 3239999"/>
              <a:gd name="connsiteY10-22" fmla="*/ 2778202 h 3032924"/>
              <a:gd name="connsiteX11-23" fmla="*/ 1663394 w 3239999"/>
              <a:gd name="connsiteY11-24" fmla="*/ 2778202 h 3032924"/>
              <a:gd name="connsiteX12-25" fmla="*/ 1663394 w 3239999"/>
              <a:gd name="connsiteY12-26" fmla="*/ 2776423 h 3032924"/>
              <a:gd name="connsiteX13-27" fmla="*/ 3000856 w 3239999"/>
              <a:gd name="connsiteY13-28" fmla="*/ 2776423 h 3032924"/>
              <a:gd name="connsiteX14-29" fmla="*/ 3000856 w 3239999"/>
              <a:gd name="connsiteY14-30" fmla="*/ 526981 h 3032924"/>
              <a:gd name="connsiteX15-31" fmla="*/ 2855082 w 3239999"/>
              <a:gd name="connsiteY15-32" fmla="*/ 526981 h 3032924"/>
              <a:gd name="connsiteX16-33" fmla="*/ 2861369 w 3239999"/>
              <a:gd name="connsiteY16-34" fmla="*/ 2472117 h 3032924"/>
              <a:gd name="connsiteX17-35" fmla="*/ 1663394 w 3239999"/>
              <a:gd name="connsiteY17-36" fmla="*/ 2765302 h 3032924"/>
              <a:gd name="connsiteX18-37" fmla="*/ 1663394 w 3239999"/>
              <a:gd name="connsiteY18-38" fmla="*/ 526981 h 3032924"/>
              <a:gd name="connsiteX19-39" fmla="*/ 1663394 w 3239999"/>
              <a:gd name="connsiteY19-40" fmla="*/ 430441 h 3032924"/>
              <a:gd name="connsiteX20-41" fmla="*/ 1663394 w 3239999"/>
              <a:gd name="connsiteY20-42" fmla="*/ 402054 h 3032924"/>
              <a:gd name="connsiteX21-43" fmla="*/ 2406065 w 3239999"/>
              <a:gd name="connsiteY21-44" fmla="*/ 22 h 3032924"/>
              <a:gd name="connsiteX22-45" fmla="*/ 2853673 w 3239999"/>
              <a:gd name="connsiteY22-46" fmla="*/ 91100 h 3032924"/>
              <a:gd name="connsiteX23-47" fmla="*/ 2854770 w 3239999"/>
              <a:gd name="connsiteY23-48" fmla="*/ 430441 h 3032924"/>
              <a:gd name="connsiteX24-49" fmla="*/ 3120669 w 3239999"/>
              <a:gd name="connsiteY24-50" fmla="*/ 428517 h 3032924"/>
              <a:gd name="connsiteX25-51" fmla="*/ 3120669 w 3239999"/>
              <a:gd name="connsiteY25-52" fmla="*/ 738345 h 3032924"/>
              <a:gd name="connsiteX26-53" fmla="*/ 3239999 w 3239999"/>
              <a:gd name="connsiteY26-54" fmla="*/ 738345 h 3032924"/>
              <a:gd name="connsiteX27-55" fmla="*/ 3239999 w 3239999"/>
              <a:gd name="connsiteY27-56" fmla="*/ 3032924 h 3032924"/>
              <a:gd name="connsiteX28-57" fmla="*/ 0 w 3239999"/>
              <a:gd name="connsiteY28-58" fmla="*/ 3032924 h 3032924"/>
              <a:gd name="connsiteX29-59" fmla="*/ 0 w 3239999"/>
              <a:gd name="connsiteY29-60" fmla="*/ 738345 h 3032924"/>
              <a:gd name="connsiteX30-61" fmla="*/ 102477 w 3239999"/>
              <a:gd name="connsiteY30-62" fmla="*/ 738345 h 3032924"/>
              <a:gd name="connsiteX31-63" fmla="*/ 102477 w 3239999"/>
              <a:gd name="connsiteY31-64" fmla="*/ 428517 h 3032924"/>
              <a:gd name="connsiteX32-65" fmla="*/ 385229 w 3239999"/>
              <a:gd name="connsiteY32-66" fmla="*/ 430441 h 3032924"/>
              <a:gd name="connsiteX33-67" fmla="*/ 386326 w 3239999"/>
              <a:gd name="connsiteY33-68" fmla="*/ 91100 h 3032924"/>
              <a:gd name="connsiteX34-69" fmla="*/ 833935 w 3239999"/>
              <a:gd name="connsiteY34-70" fmla="*/ 22 h 3032924"/>
              <a:gd name="connsiteX0-71" fmla="*/ 833935 w 3239999"/>
              <a:gd name="connsiteY0-72" fmla="*/ 22 h 3032924"/>
              <a:gd name="connsiteX1-73" fmla="*/ 1576606 w 3239999"/>
              <a:gd name="connsiteY1-74" fmla="*/ 402054 h 3032924"/>
              <a:gd name="connsiteX2-75" fmla="*/ 1576606 w 3239999"/>
              <a:gd name="connsiteY2-76" fmla="*/ 430441 h 3032924"/>
              <a:gd name="connsiteX3-77" fmla="*/ 1576606 w 3239999"/>
              <a:gd name="connsiteY3-78" fmla="*/ 526981 h 3032924"/>
              <a:gd name="connsiteX4-79" fmla="*/ 1576606 w 3239999"/>
              <a:gd name="connsiteY4-80" fmla="*/ 2765302 h 3032924"/>
              <a:gd name="connsiteX5-81" fmla="*/ 378630 w 3239999"/>
              <a:gd name="connsiteY5-82" fmla="*/ 2472117 h 3032924"/>
              <a:gd name="connsiteX6-83" fmla="*/ 384918 w 3239999"/>
              <a:gd name="connsiteY6-84" fmla="*/ 526981 h 3032924"/>
              <a:gd name="connsiteX7-85" fmla="*/ 239143 w 3239999"/>
              <a:gd name="connsiteY7-86" fmla="*/ 526981 h 3032924"/>
              <a:gd name="connsiteX8-87" fmla="*/ 239143 w 3239999"/>
              <a:gd name="connsiteY8-88" fmla="*/ 2776423 h 3032924"/>
              <a:gd name="connsiteX9-89" fmla="*/ 1576606 w 3239999"/>
              <a:gd name="connsiteY9-90" fmla="*/ 2776423 h 3032924"/>
              <a:gd name="connsiteX10-91" fmla="*/ 1576606 w 3239999"/>
              <a:gd name="connsiteY10-92" fmla="*/ 2778202 h 3032924"/>
              <a:gd name="connsiteX11-93" fmla="*/ 1663394 w 3239999"/>
              <a:gd name="connsiteY11-94" fmla="*/ 2778202 h 3032924"/>
              <a:gd name="connsiteX12-95" fmla="*/ 1663394 w 3239999"/>
              <a:gd name="connsiteY12-96" fmla="*/ 2776423 h 3032924"/>
              <a:gd name="connsiteX13-97" fmla="*/ 3000856 w 3239999"/>
              <a:gd name="connsiteY13-98" fmla="*/ 2776423 h 3032924"/>
              <a:gd name="connsiteX14-99" fmla="*/ 3000856 w 3239999"/>
              <a:gd name="connsiteY14-100" fmla="*/ 526981 h 3032924"/>
              <a:gd name="connsiteX15-101" fmla="*/ 2855082 w 3239999"/>
              <a:gd name="connsiteY15-102" fmla="*/ 526981 h 3032924"/>
              <a:gd name="connsiteX16-103" fmla="*/ 2861369 w 3239999"/>
              <a:gd name="connsiteY16-104" fmla="*/ 2472117 h 3032924"/>
              <a:gd name="connsiteX17-105" fmla="*/ 1663394 w 3239999"/>
              <a:gd name="connsiteY17-106" fmla="*/ 2765302 h 3032924"/>
              <a:gd name="connsiteX18-107" fmla="*/ 1663394 w 3239999"/>
              <a:gd name="connsiteY18-108" fmla="*/ 526981 h 3032924"/>
              <a:gd name="connsiteX19-109" fmla="*/ 1663394 w 3239999"/>
              <a:gd name="connsiteY19-110" fmla="*/ 430441 h 3032924"/>
              <a:gd name="connsiteX20-111" fmla="*/ 1663394 w 3239999"/>
              <a:gd name="connsiteY20-112" fmla="*/ 402054 h 3032924"/>
              <a:gd name="connsiteX21-113" fmla="*/ 2406065 w 3239999"/>
              <a:gd name="connsiteY21-114" fmla="*/ 22 h 3032924"/>
              <a:gd name="connsiteX22-115" fmla="*/ 2853673 w 3239999"/>
              <a:gd name="connsiteY22-116" fmla="*/ 91100 h 3032924"/>
              <a:gd name="connsiteX23-117" fmla="*/ 2854770 w 3239999"/>
              <a:gd name="connsiteY23-118" fmla="*/ 430441 h 3032924"/>
              <a:gd name="connsiteX24-119" fmla="*/ 3120669 w 3239999"/>
              <a:gd name="connsiteY24-120" fmla="*/ 428517 h 3032924"/>
              <a:gd name="connsiteX25-121" fmla="*/ 3120669 w 3239999"/>
              <a:gd name="connsiteY25-122" fmla="*/ 738345 h 3032924"/>
              <a:gd name="connsiteX26-123" fmla="*/ 3239999 w 3239999"/>
              <a:gd name="connsiteY26-124" fmla="*/ 738345 h 3032924"/>
              <a:gd name="connsiteX27-125" fmla="*/ 3239999 w 3239999"/>
              <a:gd name="connsiteY27-126" fmla="*/ 3032924 h 3032924"/>
              <a:gd name="connsiteX28-127" fmla="*/ 0 w 3239999"/>
              <a:gd name="connsiteY28-128" fmla="*/ 3032924 h 3032924"/>
              <a:gd name="connsiteX29-129" fmla="*/ 0 w 3239999"/>
              <a:gd name="connsiteY29-130" fmla="*/ 738345 h 3032924"/>
              <a:gd name="connsiteX30-131" fmla="*/ 102477 w 3239999"/>
              <a:gd name="connsiteY30-132" fmla="*/ 738345 h 3032924"/>
              <a:gd name="connsiteX31-133" fmla="*/ 102477 w 3239999"/>
              <a:gd name="connsiteY31-134" fmla="*/ 428517 h 3032924"/>
              <a:gd name="connsiteX32-135" fmla="*/ 385229 w 3239999"/>
              <a:gd name="connsiteY32-136" fmla="*/ 430441 h 3032924"/>
              <a:gd name="connsiteX33-137" fmla="*/ 386326 w 3239999"/>
              <a:gd name="connsiteY33-138" fmla="*/ 91100 h 3032924"/>
              <a:gd name="connsiteX34-139" fmla="*/ 833935 w 3239999"/>
              <a:gd name="connsiteY34-140" fmla="*/ 22 h 3032924"/>
              <a:gd name="connsiteX0-141" fmla="*/ 1576606 w 3239999"/>
              <a:gd name="connsiteY0-142" fmla="*/ 2778202 h 3032924"/>
              <a:gd name="connsiteX1-143" fmla="*/ 1663394 w 3239999"/>
              <a:gd name="connsiteY1-144" fmla="*/ 2778202 h 3032924"/>
              <a:gd name="connsiteX2-145" fmla="*/ 1663394 w 3239999"/>
              <a:gd name="connsiteY2-146" fmla="*/ 2776423 h 3032924"/>
              <a:gd name="connsiteX3-147" fmla="*/ 3000856 w 3239999"/>
              <a:gd name="connsiteY3-148" fmla="*/ 2776423 h 3032924"/>
              <a:gd name="connsiteX4-149" fmla="*/ 3000856 w 3239999"/>
              <a:gd name="connsiteY4-150" fmla="*/ 526981 h 3032924"/>
              <a:gd name="connsiteX5-151" fmla="*/ 2855082 w 3239999"/>
              <a:gd name="connsiteY5-152" fmla="*/ 526981 h 3032924"/>
              <a:gd name="connsiteX6-153" fmla="*/ 2861369 w 3239999"/>
              <a:gd name="connsiteY6-154" fmla="*/ 2472117 h 3032924"/>
              <a:gd name="connsiteX7-155" fmla="*/ 1663394 w 3239999"/>
              <a:gd name="connsiteY7-156" fmla="*/ 2765302 h 3032924"/>
              <a:gd name="connsiteX8-157" fmla="*/ 1663394 w 3239999"/>
              <a:gd name="connsiteY8-158" fmla="*/ 526981 h 3032924"/>
              <a:gd name="connsiteX9-159" fmla="*/ 1663394 w 3239999"/>
              <a:gd name="connsiteY9-160" fmla="*/ 430441 h 3032924"/>
              <a:gd name="connsiteX10-161" fmla="*/ 1663394 w 3239999"/>
              <a:gd name="connsiteY10-162" fmla="*/ 402054 h 3032924"/>
              <a:gd name="connsiteX11-163" fmla="*/ 2406065 w 3239999"/>
              <a:gd name="connsiteY11-164" fmla="*/ 22 h 3032924"/>
              <a:gd name="connsiteX12-165" fmla="*/ 2853673 w 3239999"/>
              <a:gd name="connsiteY12-166" fmla="*/ 91100 h 3032924"/>
              <a:gd name="connsiteX13-167" fmla="*/ 2854770 w 3239999"/>
              <a:gd name="connsiteY13-168" fmla="*/ 430441 h 3032924"/>
              <a:gd name="connsiteX14-169" fmla="*/ 3120669 w 3239999"/>
              <a:gd name="connsiteY14-170" fmla="*/ 428517 h 3032924"/>
              <a:gd name="connsiteX15-171" fmla="*/ 3120669 w 3239999"/>
              <a:gd name="connsiteY15-172" fmla="*/ 738345 h 3032924"/>
              <a:gd name="connsiteX16-173" fmla="*/ 3239999 w 3239999"/>
              <a:gd name="connsiteY16-174" fmla="*/ 738345 h 3032924"/>
              <a:gd name="connsiteX17-175" fmla="*/ 3239999 w 3239999"/>
              <a:gd name="connsiteY17-176" fmla="*/ 3032924 h 3032924"/>
              <a:gd name="connsiteX18-177" fmla="*/ 0 w 3239999"/>
              <a:gd name="connsiteY18-178" fmla="*/ 3032924 h 3032924"/>
              <a:gd name="connsiteX19-179" fmla="*/ 0 w 3239999"/>
              <a:gd name="connsiteY19-180" fmla="*/ 738345 h 3032924"/>
              <a:gd name="connsiteX20-181" fmla="*/ 102477 w 3239999"/>
              <a:gd name="connsiteY20-182" fmla="*/ 738345 h 3032924"/>
              <a:gd name="connsiteX21-183" fmla="*/ 102477 w 3239999"/>
              <a:gd name="connsiteY21-184" fmla="*/ 428517 h 3032924"/>
              <a:gd name="connsiteX22-185" fmla="*/ 385229 w 3239999"/>
              <a:gd name="connsiteY22-186" fmla="*/ 430441 h 3032924"/>
              <a:gd name="connsiteX23-187" fmla="*/ 386326 w 3239999"/>
              <a:gd name="connsiteY23-188" fmla="*/ 91100 h 3032924"/>
              <a:gd name="connsiteX24-189" fmla="*/ 833935 w 3239999"/>
              <a:gd name="connsiteY24-190" fmla="*/ 22 h 3032924"/>
              <a:gd name="connsiteX25-191" fmla="*/ 1576606 w 3239999"/>
              <a:gd name="connsiteY25-192" fmla="*/ 402054 h 3032924"/>
              <a:gd name="connsiteX26-193" fmla="*/ 1576606 w 3239999"/>
              <a:gd name="connsiteY26-194" fmla="*/ 430441 h 3032924"/>
              <a:gd name="connsiteX27-195" fmla="*/ 1576606 w 3239999"/>
              <a:gd name="connsiteY27-196" fmla="*/ 526981 h 3032924"/>
              <a:gd name="connsiteX28-197" fmla="*/ 1576606 w 3239999"/>
              <a:gd name="connsiteY28-198" fmla="*/ 2765302 h 3032924"/>
              <a:gd name="connsiteX29-199" fmla="*/ 378630 w 3239999"/>
              <a:gd name="connsiteY29-200" fmla="*/ 2472117 h 3032924"/>
              <a:gd name="connsiteX30-201" fmla="*/ 384918 w 3239999"/>
              <a:gd name="connsiteY30-202" fmla="*/ 526981 h 3032924"/>
              <a:gd name="connsiteX31-203" fmla="*/ 239143 w 3239999"/>
              <a:gd name="connsiteY31-204" fmla="*/ 526981 h 3032924"/>
              <a:gd name="connsiteX32-205" fmla="*/ 239143 w 3239999"/>
              <a:gd name="connsiteY32-206" fmla="*/ 2776423 h 3032924"/>
              <a:gd name="connsiteX33-207" fmla="*/ 1576606 w 3239999"/>
              <a:gd name="connsiteY33-208" fmla="*/ 2776423 h 3032924"/>
              <a:gd name="connsiteX34-209" fmla="*/ 1668046 w 3239999"/>
              <a:gd name="connsiteY34-210" fmla="*/ 2869642 h 3032924"/>
              <a:gd name="connsiteX0-211" fmla="*/ 1576606 w 3239999"/>
              <a:gd name="connsiteY0-212" fmla="*/ 2778202 h 3032924"/>
              <a:gd name="connsiteX1-213" fmla="*/ 1663394 w 3239999"/>
              <a:gd name="connsiteY1-214" fmla="*/ 2778202 h 3032924"/>
              <a:gd name="connsiteX2-215" fmla="*/ 1663394 w 3239999"/>
              <a:gd name="connsiteY2-216" fmla="*/ 2776423 h 3032924"/>
              <a:gd name="connsiteX3-217" fmla="*/ 3000856 w 3239999"/>
              <a:gd name="connsiteY3-218" fmla="*/ 2776423 h 3032924"/>
              <a:gd name="connsiteX4-219" fmla="*/ 3000856 w 3239999"/>
              <a:gd name="connsiteY4-220" fmla="*/ 526981 h 3032924"/>
              <a:gd name="connsiteX5-221" fmla="*/ 2855082 w 3239999"/>
              <a:gd name="connsiteY5-222" fmla="*/ 526981 h 3032924"/>
              <a:gd name="connsiteX6-223" fmla="*/ 2861369 w 3239999"/>
              <a:gd name="connsiteY6-224" fmla="*/ 2472117 h 3032924"/>
              <a:gd name="connsiteX7-225" fmla="*/ 1663394 w 3239999"/>
              <a:gd name="connsiteY7-226" fmla="*/ 2765302 h 3032924"/>
              <a:gd name="connsiteX8-227" fmla="*/ 1663394 w 3239999"/>
              <a:gd name="connsiteY8-228" fmla="*/ 526981 h 3032924"/>
              <a:gd name="connsiteX9-229" fmla="*/ 1663394 w 3239999"/>
              <a:gd name="connsiteY9-230" fmla="*/ 430441 h 3032924"/>
              <a:gd name="connsiteX10-231" fmla="*/ 1663394 w 3239999"/>
              <a:gd name="connsiteY10-232" fmla="*/ 402054 h 3032924"/>
              <a:gd name="connsiteX11-233" fmla="*/ 2406065 w 3239999"/>
              <a:gd name="connsiteY11-234" fmla="*/ 22 h 3032924"/>
              <a:gd name="connsiteX12-235" fmla="*/ 2853673 w 3239999"/>
              <a:gd name="connsiteY12-236" fmla="*/ 91100 h 3032924"/>
              <a:gd name="connsiteX13-237" fmla="*/ 2854770 w 3239999"/>
              <a:gd name="connsiteY13-238" fmla="*/ 430441 h 3032924"/>
              <a:gd name="connsiteX14-239" fmla="*/ 3120669 w 3239999"/>
              <a:gd name="connsiteY14-240" fmla="*/ 428517 h 3032924"/>
              <a:gd name="connsiteX15-241" fmla="*/ 3120669 w 3239999"/>
              <a:gd name="connsiteY15-242" fmla="*/ 738345 h 3032924"/>
              <a:gd name="connsiteX16-243" fmla="*/ 3239999 w 3239999"/>
              <a:gd name="connsiteY16-244" fmla="*/ 738345 h 3032924"/>
              <a:gd name="connsiteX17-245" fmla="*/ 3239999 w 3239999"/>
              <a:gd name="connsiteY17-246" fmla="*/ 3032924 h 3032924"/>
              <a:gd name="connsiteX18-247" fmla="*/ 0 w 3239999"/>
              <a:gd name="connsiteY18-248" fmla="*/ 3032924 h 3032924"/>
              <a:gd name="connsiteX19-249" fmla="*/ 0 w 3239999"/>
              <a:gd name="connsiteY19-250" fmla="*/ 738345 h 3032924"/>
              <a:gd name="connsiteX20-251" fmla="*/ 102477 w 3239999"/>
              <a:gd name="connsiteY20-252" fmla="*/ 738345 h 3032924"/>
              <a:gd name="connsiteX21-253" fmla="*/ 102477 w 3239999"/>
              <a:gd name="connsiteY21-254" fmla="*/ 428517 h 3032924"/>
              <a:gd name="connsiteX22-255" fmla="*/ 385229 w 3239999"/>
              <a:gd name="connsiteY22-256" fmla="*/ 430441 h 3032924"/>
              <a:gd name="connsiteX23-257" fmla="*/ 386326 w 3239999"/>
              <a:gd name="connsiteY23-258" fmla="*/ 91100 h 3032924"/>
              <a:gd name="connsiteX24-259" fmla="*/ 833935 w 3239999"/>
              <a:gd name="connsiteY24-260" fmla="*/ 22 h 3032924"/>
              <a:gd name="connsiteX25-261" fmla="*/ 1576606 w 3239999"/>
              <a:gd name="connsiteY25-262" fmla="*/ 402054 h 3032924"/>
              <a:gd name="connsiteX26-263" fmla="*/ 1576606 w 3239999"/>
              <a:gd name="connsiteY26-264" fmla="*/ 430441 h 3032924"/>
              <a:gd name="connsiteX27-265" fmla="*/ 1576606 w 3239999"/>
              <a:gd name="connsiteY27-266" fmla="*/ 526981 h 3032924"/>
              <a:gd name="connsiteX28-267" fmla="*/ 1576606 w 3239999"/>
              <a:gd name="connsiteY28-268" fmla="*/ 2765302 h 3032924"/>
              <a:gd name="connsiteX29-269" fmla="*/ 378630 w 3239999"/>
              <a:gd name="connsiteY29-270" fmla="*/ 2472117 h 3032924"/>
              <a:gd name="connsiteX30-271" fmla="*/ 384918 w 3239999"/>
              <a:gd name="connsiteY30-272" fmla="*/ 526981 h 3032924"/>
              <a:gd name="connsiteX31-273" fmla="*/ 239143 w 3239999"/>
              <a:gd name="connsiteY31-274" fmla="*/ 526981 h 3032924"/>
              <a:gd name="connsiteX32-275" fmla="*/ 239143 w 3239999"/>
              <a:gd name="connsiteY32-276" fmla="*/ 2776423 h 3032924"/>
              <a:gd name="connsiteX33-277" fmla="*/ 1576606 w 3239999"/>
              <a:gd name="connsiteY33-278" fmla="*/ 2776423 h 3032924"/>
              <a:gd name="connsiteX34-279" fmla="*/ 1668046 w 3239999"/>
              <a:gd name="connsiteY34-280" fmla="*/ 2869642 h 3032924"/>
              <a:gd name="connsiteX0-281" fmla="*/ 1576606 w 3239999"/>
              <a:gd name="connsiteY0-282" fmla="*/ 2778202 h 3032924"/>
              <a:gd name="connsiteX1-283" fmla="*/ 1663394 w 3239999"/>
              <a:gd name="connsiteY1-284" fmla="*/ 2778202 h 3032924"/>
              <a:gd name="connsiteX2-285" fmla="*/ 1663394 w 3239999"/>
              <a:gd name="connsiteY2-286" fmla="*/ 2776423 h 3032924"/>
              <a:gd name="connsiteX3-287" fmla="*/ 3000856 w 3239999"/>
              <a:gd name="connsiteY3-288" fmla="*/ 2776423 h 3032924"/>
              <a:gd name="connsiteX4-289" fmla="*/ 3000856 w 3239999"/>
              <a:gd name="connsiteY4-290" fmla="*/ 526981 h 3032924"/>
              <a:gd name="connsiteX5-291" fmla="*/ 2855082 w 3239999"/>
              <a:gd name="connsiteY5-292" fmla="*/ 526981 h 3032924"/>
              <a:gd name="connsiteX6-293" fmla="*/ 2861369 w 3239999"/>
              <a:gd name="connsiteY6-294" fmla="*/ 2472117 h 3032924"/>
              <a:gd name="connsiteX7-295" fmla="*/ 1663394 w 3239999"/>
              <a:gd name="connsiteY7-296" fmla="*/ 2765302 h 3032924"/>
              <a:gd name="connsiteX8-297" fmla="*/ 1663394 w 3239999"/>
              <a:gd name="connsiteY8-298" fmla="*/ 526981 h 3032924"/>
              <a:gd name="connsiteX9-299" fmla="*/ 1663394 w 3239999"/>
              <a:gd name="connsiteY9-300" fmla="*/ 430441 h 3032924"/>
              <a:gd name="connsiteX10-301" fmla="*/ 1663394 w 3239999"/>
              <a:gd name="connsiteY10-302" fmla="*/ 402054 h 3032924"/>
              <a:gd name="connsiteX11-303" fmla="*/ 2406065 w 3239999"/>
              <a:gd name="connsiteY11-304" fmla="*/ 22 h 3032924"/>
              <a:gd name="connsiteX12-305" fmla="*/ 2853673 w 3239999"/>
              <a:gd name="connsiteY12-306" fmla="*/ 91100 h 3032924"/>
              <a:gd name="connsiteX13-307" fmla="*/ 2854770 w 3239999"/>
              <a:gd name="connsiteY13-308" fmla="*/ 430441 h 3032924"/>
              <a:gd name="connsiteX14-309" fmla="*/ 3120669 w 3239999"/>
              <a:gd name="connsiteY14-310" fmla="*/ 428517 h 3032924"/>
              <a:gd name="connsiteX15-311" fmla="*/ 3120669 w 3239999"/>
              <a:gd name="connsiteY15-312" fmla="*/ 738345 h 3032924"/>
              <a:gd name="connsiteX16-313" fmla="*/ 3239999 w 3239999"/>
              <a:gd name="connsiteY16-314" fmla="*/ 738345 h 3032924"/>
              <a:gd name="connsiteX17-315" fmla="*/ 3239999 w 3239999"/>
              <a:gd name="connsiteY17-316" fmla="*/ 3032924 h 3032924"/>
              <a:gd name="connsiteX18-317" fmla="*/ 0 w 3239999"/>
              <a:gd name="connsiteY18-318" fmla="*/ 3032924 h 3032924"/>
              <a:gd name="connsiteX19-319" fmla="*/ 0 w 3239999"/>
              <a:gd name="connsiteY19-320" fmla="*/ 738345 h 3032924"/>
              <a:gd name="connsiteX20-321" fmla="*/ 102477 w 3239999"/>
              <a:gd name="connsiteY20-322" fmla="*/ 738345 h 3032924"/>
              <a:gd name="connsiteX21-323" fmla="*/ 102477 w 3239999"/>
              <a:gd name="connsiteY21-324" fmla="*/ 428517 h 3032924"/>
              <a:gd name="connsiteX22-325" fmla="*/ 385229 w 3239999"/>
              <a:gd name="connsiteY22-326" fmla="*/ 430441 h 3032924"/>
              <a:gd name="connsiteX23-327" fmla="*/ 386326 w 3239999"/>
              <a:gd name="connsiteY23-328" fmla="*/ 91100 h 3032924"/>
              <a:gd name="connsiteX24-329" fmla="*/ 833935 w 3239999"/>
              <a:gd name="connsiteY24-330" fmla="*/ 22 h 3032924"/>
              <a:gd name="connsiteX25-331" fmla="*/ 1576606 w 3239999"/>
              <a:gd name="connsiteY25-332" fmla="*/ 402054 h 3032924"/>
              <a:gd name="connsiteX26-333" fmla="*/ 1576606 w 3239999"/>
              <a:gd name="connsiteY26-334" fmla="*/ 430441 h 3032924"/>
              <a:gd name="connsiteX27-335" fmla="*/ 1576606 w 3239999"/>
              <a:gd name="connsiteY27-336" fmla="*/ 526981 h 3032924"/>
              <a:gd name="connsiteX28-337" fmla="*/ 1576606 w 3239999"/>
              <a:gd name="connsiteY28-338" fmla="*/ 2765302 h 3032924"/>
              <a:gd name="connsiteX29-339" fmla="*/ 378630 w 3239999"/>
              <a:gd name="connsiteY29-340" fmla="*/ 2472117 h 3032924"/>
              <a:gd name="connsiteX30-341" fmla="*/ 384918 w 3239999"/>
              <a:gd name="connsiteY30-342" fmla="*/ 526981 h 3032924"/>
              <a:gd name="connsiteX31-343" fmla="*/ 239143 w 3239999"/>
              <a:gd name="connsiteY31-344" fmla="*/ 526981 h 3032924"/>
              <a:gd name="connsiteX32-345" fmla="*/ 239143 w 3239999"/>
              <a:gd name="connsiteY32-346" fmla="*/ 2776423 h 3032924"/>
              <a:gd name="connsiteX33-347" fmla="*/ 1576606 w 3239999"/>
              <a:gd name="connsiteY33-348" fmla="*/ 2776423 h 3032924"/>
              <a:gd name="connsiteX34-349" fmla="*/ 1668046 w 3239999"/>
              <a:gd name="connsiteY34-350" fmla="*/ 2869642 h 3032924"/>
              <a:gd name="connsiteX0-351" fmla="*/ 1576606 w 3239999"/>
              <a:gd name="connsiteY0-352" fmla="*/ 2778202 h 3032924"/>
              <a:gd name="connsiteX1-353" fmla="*/ 1663394 w 3239999"/>
              <a:gd name="connsiteY1-354" fmla="*/ 2778202 h 3032924"/>
              <a:gd name="connsiteX2-355" fmla="*/ 1663394 w 3239999"/>
              <a:gd name="connsiteY2-356" fmla="*/ 2776423 h 3032924"/>
              <a:gd name="connsiteX3-357" fmla="*/ 3000856 w 3239999"/>
              <a:gd name="connsiteY3-358" fmla="*/ 2776423 h 3032924"/>
              <a:gd name="connsiteX4-359" fmla="*/ 3000856 w 3239999"/>
              <a:gd name="connsiteY4-360" fmla="*/ 526981 h 3032924"/>
              <a:gd name="connsiteX5-361" fmla="*/ 2855082 w 3239999"/>
              <a:gd name="connsiteY5-362" fmla="*/ 526981 h 3032924"/>
              <a:gd name="connsiteX6-363" fmla="*/ 2861369 w 3239999"/>
              <a:gd name="connsiteY6-364" fmla="*/ 2472117 h 3032924"/>
              <a:gd name="connsiteX7-365" fmla="*/ 1663394 w 3239999"/>
              <a:gd name="connsiteY7-366" fmla="*/ 2765302 h 3032924"/>
              <a:gd name="connsiteX8-367" fmla="*/ 1663394 w 3239999"/>
              <a:gd name="connsiteY8-368" fmla="*/ 526981 h 3032924"/>
              <a:gd name="connsiteX9-369" fmla="*/ 1663394 w 3239999"/>
              <a:gd name="connsiteY9-370" fmla="*/ 430441 h 3032924"/>
              <a:gd name="connsiteX10-371" fmla="*/ 1663394 w 3239999"/>
              <a:gd name="connsiteY10-372" fmla="*/ 402054 h 3032924"/>
              <a:gd name="connsiteX11-373" fmla="*/ 2406065 w 3239999"/>
              <a:gd name="connsiteY11-374" fmla="*/ 22 h 3032924"/>
              <a:gd name="connsiteX12-375" fmla="*/ 2853673 w 3239999"/>
              <a:gd name="connsiteY12-376" fmla="*/ 91100 h 3032924"/>
              <a:gd name="connsiteX13-377" fmla="*/ 2854770 w 3239999"/>
              <a:gd name="connsiteY13-378" fmla="*/ 430441 h 3032924"/>
              <a:gd name="connsiteX14-379" fmla="*/ 3120669 w 3239999"/>
              <a:gd name="connsiteY14-380" fmla="*/ 428517 h 3032924"/>
              <a:gd name="connsiteX15-381" fmla="*/ 3120669 w 3239999"/>
              <a:gd name="connsiteY15-382" fmla="*/ 738345 h 3032924"/>
              <a:gd name="connsiteX16-383" fmla="*/ 3239999 w 3239999"/>
              <a:gd name="connsiteY16-384" fmla="*/ 738345 h 3032924"/>
              <a:gd name="connsiteX17-385" fmla="*/ 3239999 w 3239999"/>
              <a:gd name="connsiteY17-386" fmla="*/ 3032924 h 3032924"/>
              <a:gd name="connsiteX18-387" fmla="*/ 0 w 3239999"/>
              <a:gd name="connsiteY18-388" fmla="*/ 3032924 h 3032924"/>
              <a:gd name="connsiteX19-389" fmla="*/ 0 w 3239999"/>
              <a:gd name="connsiteY19-390" fmla="*/ 738345 h 3032924"/>
              <a:gd name="connsiteX20-391" fmla="*/ 102477 w 3239999"/>
              <a:gd name="connsiteY20-392" fmla="*/ 738345 h 3032924"/>
              <a:gd name="connsiteX21-393" fmla="*/ 102477 w 3239999"/>
              <a:gd name="connsiteY21-394" fmla="*/ 428517 h 3032924"/>
              <a:gd name="connsiteX22-395" fmla="*/ 385229 w 3239999"/>
              <a:gd name="connsiteY22-396" fmla="*/ 430441 h 3032924"/>
              <a:gd name="connsiteX23-397" fmla="*/ 386326 w 3239999"/>
              <a:gd name="connsiteY23-398" fmla="*/ 91100 h 3032924"/>
              <a:gd name="connsiteX24-399" fmla="*/ 833935 w 3239999"/>
              <a:gd name="connsiteY24-400" fmla="*/ 22 h 3032924"/>
              <a:gd name="connsiteX25-401" fmla="*/ 1576606 w 3239999"/>
              <a:gd name="connsiteY25-402" fmla="*/ 402054 h 3032924"/>
              <a:gd name="connsiteX26-403" fmla="*/ 1576606 w 3239999"/>
              <a:gd name="connsiteY26-404" fmla="*/ 430441 h 3032924"/>
              <a:gd name="connsiteX27-405" fmla="*/ 1576606 w 3239999"/>
              <a:gd name="connsiteY27-406" fmla="*/ 526981 h 3032924"/>
              <a:gd name="connsiteX28-407" fmla="*/ 1576606 w 3239999"/>
              <a:gd name="connsiteY28-408" fmla="*/ 2765302 h 3032924"/>
              <a:gd name="connsiteX29-409" fmla="*/ 378630 w 3239999"/>
              <a:gd name="connsiteY29-410" fmla="*/ 2472117 h 3032924"/>
              <a:gd name="connsiteX30-411" fmla="*/ 384918 w 3239999"/>
              <a:gd name="connsiteY30-412" fmla="*/ 526981 h 3032924"/>
              <a:gd name="connsiteX31-413" fmla="*/ 239143 w 3239999"/>
              <a:gd name="connsiteY31-414" fmla="*/ 526981 h 3032924"/>
              <a:gd name="connsiteX32-415" fmla="*/ 239143 w 3239999"/>
              <a:gd name="connsiteY32-416" fmla="*/ 2776423 h 3032924"/>
              <a:gd name="connsiteX33-417" fmla="*/ 1576606 w 3239999"/>
              <a:gd name="connsiteY33-418" fmla="*/ 2776423 h 3032924"/>
              <a:gd name="connsiteX34-419" fmla="*/ 1668046 w 3239999"/>
              <a:gd name="connsiteY34-420" fmla="*/ 2869642 h 3032924"/>
              <a:gd name="connsiteX0-421" fmla="*/ 1576606 w 3239999"/>
              <a:gd name="connsiteY0-422" fmla="*/ 2778202 h 3032924"/>
              <a:gd name="connsiteX1-423" fmla="*/ 1663394 w 3239999"/>
              <a:gd name="connsiteY1-424" fmla="*/ 2778202 h 3032924"/>
              <a:gd name="connsiteX2-425" fmla="*/ 1663394 w 3239999"/>
              <a:gd name="connsiteY2-426" fmla="*/ 2776423 h 3032924"/>
              <a:gd name="connsiteX3-427" fmla="*/ 3000856 w 3239999"/>
              <a:gd name="connsiteY3-428" fmla="*/ 2776423 h 3032924"/>
              <a:gd name="connsiteX4-429" fmla="*/ 3000856 w 3239999"/>
              <a:gd name="connsiteY4-430" fmla="*/ 526981 h 3032924"/>
              <a:gd name="connsiteX5-431" fmla="*/ 2855082 w 3239999"/>
              <a:gd name="connsiteY5-432" fmla="*/ 526981 h 3032924"/>
              <a:gd name="connsiteX6-433" fmla="*/ 2861369 w 3239999"/>
              <a:gd name="connsiteY6-434" fmla="*/ 2472117 h 3032924"/>
              <a:gd name="connsiteX7-435" fmla="*/ 1663394 w 3239999"/>
              <a:gd name="connsiteY7-436" fmla="*/ 2765302 h 3032924"/>
              <a:gd name="connsiteX8-437" fmla="*/ 1663394 w 3239999"/>
              <a:gd name="connsiteY8-438" fmla="*/ 526981 h 3032924"/>
              <a:gd name="connsiteX9-439" fmla="*/ 1663394 w 3239999"/>
              <a:gd name="connsiteY9-440" fmla="*/ 430441 h 3032924"/>
              <a:gd name="connsiteX10-441" fmla="*/ 1663394 w 3239999"/>
              <a:gd name="connsiteY10-442" fmla="*/ 402054 h 3032924"/>
              <a:gd name="connsiteX11-443" fmla="*/ 2406065 w 3239999"/>
              <a:gd name="connsiteY11-444" fmla="*/ 22 h 3032924"/>
              <a:gd name="connsiteX12-445" fmla="*/ 2853673 w 3239999"/>
              <a:gd name="connsiteY12-446" fmla="*/ 91100 h 3032924"/>
              <a:gd name="connsiteX13-447" fmla="*/ 2854770 w 3239999"/>
              <a:gd name="connsiteY13-448" fmla="*/ 430441 h 3032924"/>
              <a:gd name="connsiteX14-449" fmla="*/ 3120669 w 3239999"/>
              <a:gd name="connsiteY14-450" fmla="*/ 428517 h 3032924"/>
              <a:gd name="connsiteX15-451" fmla="*/ 3120669 w 3239999"/>
              <a:gd name="connsiteY15-452" fmla="*/ 738345 h 3032924"/>
              <a:gd name="connsiteX16-453" fmla="*/ 3239999 w 3239999"/>
              <a:gd name="connsiteY16-454" fmla="*/ 738345 h 3032924"/>
              <a:gd name="connsiteX17-455" fmla="*/ 3239999 w 3239999"/>
              <a:gd name="connsiteY17-456" fmla="*/ 3032924 h 3032924"/>
              <a:gd name="connsiteX18-457" fmla="*/ 0 w 3239999"/>
              <a:gd name="connsiteY18-458" fmla="*/ 3032924 h 3032924"/>
              <a:gd name="connsiteX19-459" fmla="*/ 0 w 3239999"/>
              <a:gd name="connsiteY19-460" fmla="*/ 738345 h 3032924"/>
              <a:gd name="connsiteX20-461" fmla="*/ 102477 w 3239999"/>
              <a:gd name="connsiteY20-462" fmla="*/ 738345 h 3032924"/>
              <a:gd name="connsiteX21-463" fmla="*/ 102477 w 3239999"/>
              <a:gd name="connsiteY21-464" fmla="*/ 428517 h 3032924"/>
              <a:gd name="connsiteX22-465" fmla="*/ 385229 w 3239999"/>
              <a:gd name="connsiteY22-466" fmla="*/ 430441 h 3032924"/>
              <a:gd name="connsiteX23-467" fmla="*/ 386326 w 3239999"/>
              <a:gd name="connsiteY23-468" fmla="*/ 91100 h 3032924"/>
              <a:gd name="connsiteX24-469" fmla="*/ 833935 w 3239999"/>
              <a:gd name="connsiteY24-470" fmla="*/ 22 h 3032924"/>
              <a:gd name="connsiteX25-471" fmla="*/ 1576606 w 3239999"/>
              <a:gd name="connsiteY25-472" fmla="*/ 402054 h 3032924"/>
              <a:gd name="connsiteX26-473" fmla="*/ 1576606 w 3239999"/>
              <a:gd name="connsiteY26-474" fmla="*/ 430441 h 3032924"/>
              <a:gd name="connsiteX27-475" fmla="*/ 1576606 w 3239999"/>
              <a:gd name="connsiteY27-476" fmla="*/ 526981 h 3032924"/>
              <a:gd name="connsiteX28-477" fmla="*/ 1576606 w 3239999"/>
              <a:gd name="connsiteY28-478" fmla="*/ 2765302 h 3032924"/>
              <a:gd name="connsiteX29-479" fmla="*/ 378630 w 3239999"/>
              <a:gd name="connsiteY29-480" fmla="*/ 2472117 h 3032924"/>
              <a:gd name="connsiteX30-481" fmla="*/ 384918 w 3239999"/>
              <a:gd name="connsiteY30-482" fmla="*/ 526981 h 3032924"/>
              <a:gd name="connsiteX31-483" fmla="*/ 239143 w 3239999"/>
              <a:gd name="connsiteY31-484" fmla="*/ 526981 h 3032924"/>
              <a:gd name="connsiteX32-485" fmla="*/ 239143 w 3239999"/>
              <a:gd name="connsiteY32-486" fmla="*/ 2776423 h 3032924"/>
              <a:gd name="connsiteX33-487" fmla="*/ 1576606 w 3239999"/>
              <a:gd name="connsiteY33-488" fmla="*/ 2776423 h 3032924"/>
              <a:gd name="connsiteX34-489" fmla="*/ 1668046 w 3239999"/>
              <a:gd name="connsiteY34-490" fmla="*/ 2869642 h 3032924"/>
              <a:gd name="connsiteX0-491" fmla="*/ 1576606 w 3239999"/>
              <a:gd name="connsiteY0-492" fmla="*/ 2778202 h 3032924"/>
              <a:gd name="connsiteX1-493" fmla="*/ 1663394 w 3239999"/>
              <a:gd name="connsiteY1-494" fmla="*/ 2778202 h 3032924"/>
              <a:gd name="connsiteX2-495" fmla="*/ 1663394 w 3239999"/>
              <a:gd name="connsiteY2-496" fmla="*/ 2776423 h 3032924"/>
              <a:gd name="connsiteX3-497" fmla="*/ 3000856 w 3239999"/>
              <a:gd name="connsiteY3-498" fmla="*/ 2776423 h 3032924"/>
              <a:gd name="connsiteX4-499" fmla="*/ 3000856 w 3239999"/>
              <a:gd name="connsiteY4-500" fmla="*/ 526981 h 3032924"/>
              <a:gd name="connsiteX5-501" fmla="*/ 2855082 w 3239999"/>
              <a:gd name="connsiteY5-502" fmla="*/ 526981 h 3032924"/>
              <a:gd name="connsiteX6-503" fmla="*/ 2861369 w 3239999"/>
              <a:gd name="connsiteY6-504" fmla="*/ 2472117 h 3032924"/>
              <a:gd name="connsiteX7-505" fmla="*/ 1663394 w 3239999"/>
              <a:gd name="connsiteY7-506" fmla="*/ 2765302 h 3032924"/>
              <a:gd name="connsiteX8-507" fmla="*/ 1663394 w 3239999"/>
              <a:gd name="connsiteY8-508" fmla="*/ 526981 h 3032924"/>
              <a:gd name="connsiteX9-509" fmla="*/ 1663394 w 3239999"/>
              <a:gd name="connsiteY9-510" fmla="*/ 430441 h 3032924"/>
              <a:gd name="connsiteX10-511" fmla="*/ 1663394 w 3239999"/>
              <a:gd name="connsiteY10-512" fmla="*/ 402054 h 3032924"/>
              <a:gd name="connsiteX11-513" fmla="*/ 2406065 w 3239999"/>
              <a:gd name="connsiteY11-514" fmla="*/ 22 h 3032924"/>
              <a:gd name="connsiteX12-515" fmla="*/ 2853673 w 3239999"/>
              <a:gd name="connsiteY12-516" fmla="*/ 91100 h 3032924"/>
              <a:gd name="connsiteX13-517" fmla="*/ 2854770 w 3239999"/>
              <a:gd name="connsiteY13-518" fmla="*/ 430441 h 3032924"/>
              <a:gd name="connsiteX14-519" fmla="*/ 3120669 w 3239999"/>
              <a:gd name="connsiteY14-520" fmla="*/ 428517 h 3032924"/>
              <a:gd name="connsiteX15-521" fmla="*/ 3120669 w 3239999"/>
              <a:gd name="connsiteY15-522" fmla="*/ 738345 h 3032924"/>
              <a:gd name="connsiteX16-523" fmla="*/ 3239999 w 3239999"/>
              <a:gd name="connsiteY16-524" fmla="*/ 738345 h 3032924"/>
              <a:gd name="connsiteX17-525" fmla="*/ 3239999 w 3239999"/>
              <a:gd name="connsiteY17-526" fmla="*/ 3032924 h 3032924"/>
              <a:gd name="connsiteX18-527" fmla="*/ 0 w 3239999"/>
              <a:gd name="connsiteY18-528" fmla="*/ 3032924 h 3032924"/>
              <a:gd name="connsiteX19-529" fmla="*/ 0 w 3239999"/>
              <a:gd name="connsiteY19-530" fmla="*/ 738345 h 3032924"/>
              <a:gd name="connsiteX20-531" fmla="*/ 102477 w 3239999"/>
              <a:gd name="connsiteY20-532" fmla="*/ 738345 h 3032924"/>
              <a:gd name="connsiteX21-533" fmla="*/ 102477 w 3239999"/>
              <a:gd name="connsiteY21-534" fmla="*/ 428517 h 3032924"/>
              <a:gd name="connsiteX22-535" fmla="*/ 385229 w 3239999"/>
              <a:gd name="connsiteY22-536" fmla="*/ 430441 h 3032924"/>
              <a:gd name="connsiteX23-537" fmla="*/ 386326 w 3239999"/>
              <a:gd name="connsiteY23-538" fmla="*/ 91100 h 3032924"/>
              <a:gd name="connsiteX24-539" fmla="*/ 833935 w 3239999"/>
              <a:gd name="connsiteY24-540" fmla="*/ 22 h 3032924"/>
              <a:gd name="connsiteX25-541" fmla="*/ 1576606 w 3239999"/>
              <a:gd name="connsiteY25-542" fmla="*/ 402054 h 3032924"/>
              <a:gd name="connsiteX26-543" fmla="*/ 1576606 w 3239999"/>
              <a:gd name="connsiteY26-544" fmla="*/ 430441 h 3032924"/>
              <a:gd name="connsiteX27-545" fmla="*/ 1576606 w 3239999"/>
              <a:gd name="connsiteY27-546" fmla="*/ 526981 h 3032924"/>
              <a:gd name="connsiteX28-547" fmla="*/ 1576606 w 3239999"/>
              <a:gd name="connsiteY28-548" fmla="*/ 2765302 h 3032924"/>
              <a:gd name="connsiteX29-549" fmla="*/ 378630 w 3239999"/>
              <a:gd name="connsiteY29-550" fmla="*/ 2472117 h 3032924"/>
              <a:gd name="connsiteX30-551" fmla="*/ 384918 w 3239999"/>
              <a:gd name="connsiteY30-552" fmla="*/ 526981 h 3032924"/>
              <a:gd name="connsiteX31-553" fmla="*/ 239143 w 3239999"/>
              <a:gd name="connsiteY31-554" fmla="*/ 526981 h 3032924"/>
              <a:gd name="connsiteX32-555" fmla="*/ 239143 w 3239999"/>
              <a:gd name="connsiteY32-556" fmla="*/ 2776423 h 3032924"/>
              <a:gd name="connsiteX33-557" fmla="*/ 1576606 w 3239999"/>
              <a:gd name="connsiteY33-558" fmla="*/ 2776423 h 3032924"/>
              <a:gd name="connsiteX34-559" fmla="*/ 1668046 w 3239999"/>
              <a:gd name="connsiteY34-560" fmla="*/ 2869642 h 3032924"/>
              <a:gd name="connsiteX0-561" fmla="*/ 1576606 w 3239999"/>
              <a:gd name="connsiteY0-562" fmla="*/ 2778202 h 3032924"/>
              <a:gd name="connsiteX1-563" fmla="*/ 1663394 w 3239999"/>
              <a:gd name="connsiteY1-564" fmla="*/ 2778202 h 3032924"/>
              <a:gd name="connsiteX2-565" fmla="*/ 1663394 w 3239999"/>
              <a:gd name="connsiteY2-566" fmla="*/ 2776423 h 3032924"/>
              <a:gd name="connsiteX3-567" fmla="*/ 3000856 w 3239999"/>
              <a:gd name="connsiteY3-568" fmla="*/ 2776423 h 3032924"/>
              <a:gd name="connsiteX4-569" fmla="*/ 3000856 w 3239999"/>
              <a:gd name="connsiteY4-570" fmla="*/ 526981 h 3032924"/>
              <a:gd name="connsiteX5-571" fmla="*/ 2855082 w 3239999"/>
              <a:gd name="connsiteY5-572" fmla="*/ 526981 h 3032924"/>
              <a:gd name="connsiteX6-573" fmla="*/ 2861369 w 3239999"/>
              <a:gd name="connsiteY6-574" fmla="*/ 2472117 h 3032924"/>
              <a:gd name="connsiteX7-575" fmla="*/ 1663394 w 3239999"/>
              <a:gd name="connsiteY7-576" fmla="*/ 2765302 h 3032924"/>
              <a:gd name="connsiteX8-577" fmla="*/ 1663394 w 3239999"/>
              <a:gd name="connsiteY8-578" fmla="*/ 526981 h 3032924"/>
              <a:gd name="connsiteX9-579" fmla="*/ 1663394 w 3239999"/>
              <a:gd name="connsiteY9-580" fmla="*/ 430441 h 3032924"/>
              <a:gd name="connsiteX10-581" fmla="*/ 1663394 w 3239999"/>
              <a:gd name="connsiteY10-582" fmla="*/ 402054 h 3032924"/>
              <a:gd name="connsiteX11-583" fmla="*/ 2406065 w 3239999"/>
              <a:gd name="connsiteY11-584" fmla="*/ 22 h 3032924"/>
              <a:gd name="connsiteX12-585" fmla="*/ 2853673 w 3239999"/>
              <a:gd name="connsiteY12-586" fmla="*/ 91100 h 3032924"/>
              <a:gd name="connsiteX13-587" fmla="*/ 2854770 w 3239999"/>
              <a:gd name="connsiteY13-588" fmla="*/ 430441 h 3032924"/>
              <a:gd name="connsiteX14-589" fmla="*/ 3120669 w 3239999"/>
              <a:gd name="connsiteY14-590" fmla="*/ 428517 h 3032924"/>
              <a:gd name="connsiteX15-591" fmla="*/ 3120669 w 3239999"/>
              <a:gd name="connsiteY15-592" fmla="*/ 738345 h 3032924"/>
              <a:gd name="connsiteX16-593" fmla="*/ 3239999 w 3239999"/>
              <a:gd name="connsiteY16-594" fmla="*/ 738345 h 3032924"/>
              <a:gd name="connsiteX17-595" fmla="*/ 3239999 w 3239999"/>
              <a:gd name="connsiteY17-596" fmla="*/ 3032924 h 3032924"/>
              <a:gd name="connsiteX18-597" fmla="*/ 0 w 3239999"/>
              <a:gd name="connsiteY18-598" fmla="*/ 3032924 h 3032924"/>
              <a:gd name="connsiteX19-599" fmla="*/ 0 w 3239999"/>
              <a:gd name="connsiteY19-600" fmla="*/ 738345 h 3032924"/>
              <a:gd name="connsiteX20-601" fmla="*/ 102477 w 3239999"/>
              <a:gd name="connsiteY20-602" fmla="*/ 738345 h 3032924"/>
              <a:gd name="connsiteX21-603" fmla="*/ 102477 w 3239999"/>
              <a:gd name="connsiteY21-604" fmla="*/ 428517 h 3032924"/>
              <a:gd name="connsiteX22-605" fmla="*/ 385229 w 3239999"/>
              <a:gd name="connsiteY22-606" fmla="*/ 430441 h 3032924"/>
              <a:gd name="connsiteX23-607" fmla="*/ 386326 w 3239999"/>
              <a:gd name="connsiteY23-608" fmla="*/ 91100 h 3032924"/>
              <a:gd name="connsiteX24-609" fmla="*/ 833935 w 3239999"/>
              <a:gd name="connsiteY24-610" fmla="*/ 22 h 3032924"/>
              <a:gd name="connsiteX25-611" fmla="*/ 1576606 w 3239999"/>
              <a:gd name="connsiteY25-612" fmla="*/ 402054 h 3032924"/>
              <a:gd name="connsiteX26-613" fmla="*/ 1576606 w 3239999"/>
              <a:gd name="connsiteY26-614" fmla="*/ 430441 h 3032924"/>
              <a:gd name="connsiteX27-615" fmla="*/ 1576606 w 3239999"/>
              <a:gd name="connsiteY27-616" fmla="*/ 526981 h 3032924"/>
              <a:gd name="connsiteX28-617" fmla="*/ 1576606 w 3239999"/>
              <a:gd name="connsiteY28-618" fmla="*/ 2765302 h 3032924"/>
              <a:gd name="connsiteX29-619" fmla="*/ 378630 w 3239999"/>
              <a:gd name="connsiteY29-620" fmla="*/ 2472117 h 3032924"/>
              <a:gd name="connsiteX30-621" fmla="*/ 384918 w 3239999"/>
              <a:gd name="connsiteY30-622" fmla="*/ 526981 h 3032924"/>
              <a:gd name="connsiteX31-623" fmla="*/ 239143 w 3239999"/>
              <a:gd name="connsiteY31-624" fmla="*/ 526981 h 3032924"/>
              <a:gd name="connsiteX32-625" fmla="*/ 239143 w 3239999"/>
              <a:gd name="connsiteY32-626" fmla="*/ 2776423 h 3032924"/>
              <a:gd name="connsiteX33-627" fmla="*/ 1576606 w 3239999"/>
              <a:gd name="connsiteY33-628" fmla="*/ 2776423 h 3032924"/>
              <a:gd name="connsiteX34-629" fmla="*/ 1668046 w 3239999"/>
              <a:gd name="connsiteY34-630" fmla="*/ 2869642 h 3032924"/>
              <a:gd name="connsiteX0-631" fmla="*/ 1576606 w 3239999"/>
              <a:gd name="connsiteY0-632" fmla="*/ 2778202 h 3032924"/>
              <a:gd name="connsiteX1-633" fmla="*/ 1663394 w 3239999"/>
              <a:gd name="connsiteY1-634" fmla="*/ 2778202 h 3032924"/>
              <a:gd name="connsiteX2-635" fmla="*/ 1663394 w 3239999"/>
              <a:gd name="connsiteY2-636" fmla="*/ 2776423 h 3032924"/>
              <a:gd name="connsiteX3-637" fmla="*/ 3000856 w 3239999"/>
              <a:gd name="connsiteY3-638" fmla="*/ 2776423 h 3032924"/>
              <a:gd name="connsiteX4-639" fmla="*/ 3000856 w 3239999"/>
              <a:gd name="connsiteY4-640" fmla="*/ 526981 h 3032924"/>
              <a:gd name="connsiteX5-641" fmla="*/ 2855082 w 3239999"/>
              <a:gd name="connsiteY5-642" fmla="*/ 526981 h 3032924"/>
              <a:gd name="connsiteX6-643" fmla="*/ 2861369 w 3239999"/>
              <a:gd name="connsiteY6-644" fmla="*/ 2472117 h 3032924"/>
              <a:gd name="connsiteX7-645" fmla="*/ 1663394 w 3239999"/>
              <a:gd name="connsiteY7-646" fmla="*/ 2765302 h 3032924"/>
              <a:gd name="connsiteX8-647" fmla="*/ 1663394 w 3239999"/>
              <a:gd name="connsiteY8-648" fmla="*/ 526981 h 3032924"/>
              <a:gd name="connsiteX9-649" fmla="*/ 1663394 w 3239999"/>
              <a:gd name="connsiteY9-650" fmla="*/ 430441 h 3032924"/>
              <a:gd name="connsiteX10-651" fmla="*/ 1663394 w 3239999"/>
              <a:gd name="connsiteY10-652" fmla="*/ 402054 h 3032924"/>
              <a:gd name="connsiteX11-653" fmla="*/ 2406065 w 3239999"/>
              <a:gd name="connsiteY11-654" fmla="*/ 22 h 3032924"/>
              <a:gd name="connsiteX12-655" fmla="*/ 2853673 w 3239999"/>
              <a:gd name="connsiteY12-656" fmla="*/ 91100 h 3032924"/>
              <a:gd name="connsiteX13-657" fmla="*/ 2854770 w 3239999"/>
              <a:gd name="connsiteY13-658" fmla="*/ 430441 h 3032924"/>
              <a:gd name="connsiteX14-659" fmla="*/ 3120669 w 3239999"/>
              <a:gd name="connsiteY14-660" fmla="*/ 428517 h 3032924"/>
              <a:gd name="connsiteX15-661" fmla="*/ 3120669 w 3239999"/>
              <a:gd name="connsiteY15-662" fmla="*/ 738345 h 3032924"/>
              <a:gd name="connsiteX16-663" fmla="*/ 3239999 w 3239999"/>
              <a:gd name="connsiteY16-664" fmla="*/ 738345 h 3032924"/>
              <a:gd name="connsiteX17-665" fmla="*/ 3239999 w 3239999"/>
              <a:gd name="connsiteY17-666" fmla="*/ 3032924 h 3032924"/>
              <a:gd name="connsiteX18-667" fmla="*/ 0 w 3239999"/>
              <a:gd name="connsiteY18-668" fmla="*/ 3032924 h 3032924"/>
              <a:gd name="connsiteX19-669" fmla="*/ 0 w 3239999"/>
              <a:gd name="connsiteY19-670" fmla="*/ 738345 h 3032924"/>
              <a:gd name="connsiteX20-671" fmla="*/ 102477 w 3239999"/>
              <a:gd name="connsiteY20-672" fmla="*/ 738345 h 3032924"/>
              <a:gd name="connsiteX21-673" fmla="*/ 102477 w 3239999"/>
              <a:gd name="connsiteY21-674" fmla="*/ 428517 h 3032924"/>
              <a:gd name="connsiteX22-675" fmla="*/ 385229 w 3239999"/>
              <a:gd name="connsiteY22-676" fmla="*/ 430441 h 3032924"/>
              <a:gd name="connsiteX23-677" fmla="*/ 386326 w 3239999"/>
              <a:gd name="connsiteY23-678" fmla="*/ 91100 h 3032924"/>
              <a:gd name="connsiteX24-679" fmla="*/ 833935 w 3239999"/>
              <a:gd name="connsiteY24-680" fmla="*/ 22 h 3032924"/>
              <a:gd name="connsiteX25-681" fmla="*/ 1576606 w 3239999"/>
              <a:gd name="connsiteY25-682" fmla="*/ 402054 h 3032924"/>
              <a:gd name="connsiteX26-683" fmla="*/ 1576606 w 3239999"/>
              <a:gd name="connsiteY26-684" fmla="*/ 430441 h 3032924"/>
              <a:gd name="connsiteX27-685" fmla="*/ 1576606 w 3239999"/>
              <a:gd name="connsiteY27-686" fmla="*/ 526981 h 3032924"/>
              <a:gd name="connsiteX28-687" fmla="*/ 1576606 w 3239999"/>
              <a:gd name="connsiteY28-688" fmla="*/ 2765302 h 3032924"/>
              <a:gd name="connsiteX29-689" fmla="*/ 378630 w 3239999"/>
              <a:gd name="connsiteY29-690" fmla="*/ 2472117 h 3032924"/>
              <a:gd name="connsiteX30-691" fmla="*/ 384918 w 3239999"/>
              <a:gd name="connsiteY30-692" fmla="*/ 526981 h 3032924"/>
              <a:gd name="connsiteX31-693" fmla="*/ 239143 w 3239999"/>
              <a:gd name="connsiteY31-694" fmla="*/ 526981 h 3032924"/>
              <a:gd name="connsiteX32-695" fmla="*/ 239143 w 3239999"/>
              <a:gd name="connsiteY32-696" fmla="*/ 2776423 h 3032924"/>
              <a:gd name="connsiteX33-697" fmla="*/ 1576606 w 3239999"/>
              <a:gd name="connsiteY33-698" fmla="*/ 2776423 h 3032924"/>
              <a:gd name="connsiteX34-699" fmla="*/ 1668046 w 3239999"/>
              <a:gd name="connsiteY34-700" fmla="*/ 2869642 h 3032924"/>
              <a:gd name="connsiteX0-701" fmla="*/ 1576606 w 3239999"/>
              <a:gd name="connsiteY0-702" fmla="*/ 2778202 h 3032924"/>
              <a:gd name="connsiteX1-703" fmla="*/ 1663394 w 3239999"/>
              <a:gd name="connsiteY1-704" fmla="*/ 2778202 h 3032924"/>
              <a:gd name="connsiteX2-705" fmla="*/ 1663394 w 3239999"/>
              <a:gd name="connsiteY2-706" fmla="*/ 2776423 h 3032924"/>
              <a:gd name="connsiteX3-707" fmla="*/ 3000856 w 3239999"/>
              <a:gd name="connsiteY3-708" fmla="*/ 2776423 h 3032924"/>
              <a:gd name="connsiteX4-709" fmla="*/ 3000856 w 3239999"/>
              <a:gd name="connsiteY4-710" fmla="*/ 526981 h 3032924"/>
              <a:gd name="connsiteX5-711" fmla="*/ 2855082 w 3239999"/>
              <a:gd name="connsiteY5-712" fmla="*/ 526981 h 3032924"/>
              <a:gd name="connsiteX6-713" fmla="*/ 2861369 w 3239999"/>
              <a:gd name="connsiteY6-714" fmla="*/ 2472117 h 3032924"/>
              <a:gd name="connsiteX7-715" fmla="*/ 1663394 w 3239999"/>
              <a:gd name="connsiteY7-716" fmla="*/ 2765302 h 3032924"/>
              <a:gd name="connsiteX8-717" fmla="*/ 1663394 w 3239999"/>
              <a:gd name="connsiteY8-718" fmla="*/ 526981 h 3032924"/>
              <a:gd name="connsiteX9-719" fmla="*/ 1663394 w 3239999"/>
              <a:gd name="connsiteY9-720" fmla="*/ 430441 h 3032924"/>
              <a:gd name="connsiteX10-721" fmla="*/ 1663394 w 3239999"/>
              <a:gd name="connsiteY10-722" fmla="*/ 402054 h 3032924"/>
              <a:gd name="connsiteX11-723" fmla="*/ 2406065 w 3239999"/>
              <a:gd name="connsiteY11-724" fmla="*/ 22 h 3032924"/>
              <a:gd name="connsiteX12-725" fmla="*/ 2853673 w 3239999"/>
              <a:gd name="connsiteY12-726" fmla="*/ 91100 h 3032924"/>
              <a:gd name="connsiteX13-727" fmla="*/ 2854770 w 3239999"/>
              <a:gd name="connsiteY13-728" fmla="*/ 430441 h 3032924"/>
              <a:gd name="connsiteX14-729" fmla="*/ 3120669 w 3239999"/>
              <a:gd name="connsiteY14-730" fmla="*/ 428517 h 3032924"/>
              <a:gd name="connsiteX15-731" fmla="*/ 3120669 w 3239999"/>
              <a:gd name="connsiteY15-732" fmla="*/ 738345 h 3032924"/>
              <a:gd name="connsiteX16-733" fmla="*/ 3239999 w 3239999"/>
              <a:gd name="connsiteY16-734" fmla="*/ 738345 h 3032924"/>
              <a:gd name="connsiteX17-735" fmla="*/ 3239999 w 3239999"/>
              <a:gd name="connsiteY17-736" fmla="*/ 3032924 h 3032924"/>
              <a:gd name="connsiteX18-737" fmla="*/ 0 w 3239999"/>
              <a:gd name="connsiteY18-738" fmla="*/ 3032924 h 3032924"/>
              <a:gd name="connsiteX19-739" fmla="*/ 0 w 3239999"/>
              <a:gd name="connsiteY19-740" fmla="*/ 738345 h 3032924"/>
              <a:gd name="connsiteX20-741" fmla="*/ 102477 w 3239999"/>
              <a:gd name="connsiteY20-742" fmla="*/ 738345 h 3032924"/>
              <a:gd name="connsiteX21-743" fmla="*/ 102477 w 3239999"/>
              <a:gd name="connsiteY21-744" fmla="*/ 428517 h 3032924"/>
              <a:gd name="connsiteX22-745" fmla="*/ 385229 w 3239999"/>
              <a:gd name="connsiteY22-746" fmla="*/ 430441 h 3032924"/>
              <a:gd name="connsiteX23-747" fmla="*/ 386326 w 3239999"/>
              <a:gd name="connsiteY23-748" fmla="*/ 91100 h 3032924"/>
              <a:gd name="connsiteX24-749" fmla="*/ 833935 w 3239999"/>
              <a:gd name="connsiteY24-750" fmla="*/ 22 h 3032924"/>
              <a:gd name="connsiteX25-751" fmla="*/ 1576606 w 3239999"/>
              <a:gd name="connsiteY25-752" fmla="*/ 402054 h 3032924"/>
              <a:gd name="connsiteX26-753" fmla="*/ 1576606 w 3239999"/>
              <a:gd name="connsiteY26-754" fmla="*/ 430441 h 3032924"/>
              <a:gd name="connsiteX27-755" fmla="*/ 1576606 w 3239999"/>
              <a:gd name="connsiteY27-756" fmla="*/ 526981 h 3032924"/>
              <a:gd name="connsiteX28-757" fmla="*/ 1576606 w 3239999"/>
              <a:gd name="connsiteY28-758" fmla="*/ 2765302 h 3032924"/>
              <a:gd name="connsiteX29-759" fmla="*/ 378630 w 3239999"/>
              <a:gd name="connsiteY29-760" fmla="*/ 2472117 h 3032924"/>
              <a:gd name="connsiteX30-761" fmla="*/ 384918 w 3239999"/>
              <a:gd name="connsiteY30-762" fmla="*/ 526981 h 3032924"/>
              <a:gd name="connsiteX31-763" fmla="*/ 239143 w 3239999"/>
              <a:gd name="connsiteY31-764" fmla="*/ 526981 h 3032924"/>
              <a:gd name="connsiteX32-765" fmla="*/ 239143 w 3239999"/>
              <a:gd name="connsiteY32-766" fmla="*/ 2776423 h 3032924"/>
              <a:gd name="connsiteX33-767" fmla="*/ 1576606 w 3239999"/>
              <a:gd name="connsiteY33-768" fmla="*/ 2776423 h 3032924"/>
              <a:gd name="connsiteX34-769" fmla="*/ 1668046 w 3239999"/>
              <a:gd name="connsiteY34-770" fmla="*/ 2869642 h 3032924"/>
              <a:gd name="connsiteX0-771" fmla="*/ 1576606 w 3239999"/>
              <a:gd name="connsiteY0-772" fmla="*/ 2778202 h 3032924"/>
              <a:gd name="connsiteX1-773" fmla="*/ 1663394 w 3239999"/>
              <a:gd name="connsiteY1-774" fmla="*/ 2778202 h 3032924"/>
              <a:gd name="connsiteX2-775" fmla="*/ 1663394 w 3239999"/>
              <a:gd name="connsiteY2-776" fmla="*/ 2776423 h 3032924"/>
              <a:gd name="connsiteX3-777" fmla="*/ 3000856 w 3239999"/>
              <a:gd name="connsiteY3-778" fmla="*/ 2776423 h 3032924"/>
              <a:gd name="connsiteX4-779" fmla="*/ 3000856 w 3239999"/>
              <a:gd name="connsiteY4-780" fmla="*/ 526981 h 3032924"/>
              <a:gd name="connsiteX5-781" fmla="*/ 2855082 w 3239999"/>
              <a:gd name="connsiteY5-782" fmla="*/ 526981 h 3032924"/>
              <a:gd name="connsiteX6-783" fmla="*/ 2861369 w 3239999"/>
              <a:gd name="connsiteY6-784" fmla="*/ 2472117 h 3032924"/>
              <a:gd name="connsiteX7-785" fmla="*/ 1663394 w 3239999"/>
              <a:gd name="connsiteY7-786" fmla="*/ 2765302 h 3032924"/>
              <a:gd name="connsiteX8-787" fmla="*/ 1663394 w 3239999"/>
              <a:gd name="connsiteY8-788" fmla="*/ 526981 h 3032924"/>
              <a:gd name="connsiteX9-789" fmla="*/ 1663394 w 3239999"/>
              <a:gd name="connsiteY9-790" fmla="*/ 430441 h 3032924"/>
              <a:gd name="connsiteX10-791" fmla="*/ 1663394 w 3239999"/>
              <a:gd name="connsiteY10-792" fmla="*/ 402054 h 3032924"/>
              <a:gd name="connsiteX11-793" fmla="*/ 2406065 w 3239999"/>
              <a:gd name="connsiteY11-794" fmla="*/ 22 h 3032924"/>
              <a:gd name="connsiteX12-795" fmla="*/ 2853673 w 3239999"/>
              <a:gd name="connsiteY12-796" fmla="*/ 91100 h 3032924"/>
              <a:gd name="connsiteX13-797" fmla="*/ 2854770 w 3239999"/>
              <a:gd name="connsiteY13-798" fmla="*/ 430441 h 3032924"/>
              <a:gd name="connsiteX14-799" fmla="*/ 3120669 w 3239999"/>
              <a:gd name="connsiteY14-800" fmla="*/ 428517 h 3032924"/>
              <a:gd name="connsiteX15-801" fmla="*/ 3120669 w 3239999"/>
              <a:gd name="connsiteY15-802" fmla="*/ 738345 h 3032924"/>
              <a:gd name="connsiteX16-803" fmla="*/ 3239999 w 3239999"/>
              <a:gd name="connsiteY16-804" fmla="*/ 738345 h 3032924"/>
              <a:gd name="connsiteX17-805" fmla="*/ 3239999 w 3239999"/>
              <a:gd name="connsiteY17-806" fmla="*/ 3032924 h 3032924"/>
              <a:gd name="connsiteX18-807" fmla="*/ 0 w 3239999"/>
              <a:gd name="connsiteY18-808" fmla="*/ 3032924 h 3032924"/>
              <a:gd name="connsiteX19-809" fmla="*/ 0 w 3239999"/>
              <a:gd name="connsiteY19-810" fmla="*/ 738345 h 3032924"/>
              <a:gd name="connsiteX20-811" fmla="*/ 102477 w 3239999"/>
              <a:gd name="connsiteY20-812" fmla="*/ 738345 h 3032924"/>
              <a:gd name="connsiteX21-813" fmla="*/ 102477 w 3239999"/>
              <a:gd name="connsiteY21-814" fmla="*/ 428517 h 3032924"/>
              <a:gd name="connsiteX22-815" fmla="*/ 385229 w 3239999"/>
              <a:gd name="connsiteY22-816" fmla="*/ 430441 h 3032924"/>
              <a:gd name="connsiteX23-817" fmla="*/ 386326 w 3239999"/>
              <a:gd name="connsiteY23-818" fmla="*/ 91100 h 3032924"/>
              <a:gd name="connsiteX24-819" fmla="*/ 833935 w 3239999"/>
              <a:gd name="connsiteY24-820" fmla="*/ 22 h 3032924"/>
              <a:gd name="connsiteX25-821" fmla="*/ 1576606 w 3239999"/>
              <a:gd name="connsiteY25-822" fmla="*/ 402054 h 3032924"/>
              <a:gd name="connsiteX26-823" fmla="*/ 1576606 w 3239999"/>
              <a:gd name="connsiteY26-824" fmla="*/ 430441 h 3032924"/>
              <a:gd name="connsiteX27-825" fmla="*/ 1576606 w 3239999"/>
              <a:gd name="connsiteY27-826" fmla="*/ 526981 h 3032924"/>
              <a:gd name="connsiteX28-827" fmla="*/ 1576606 w 3239999"/>
              <a:gd name="connsiteY28-828" fmla="*/ 2765302 h 3032924"/>
              <a:gd name="connsiteX29-829" fmla="*/ 378630 w 3239999"/>
              <a:gd name="connsiteY29-830" fmla="*/ 2472117 h 3032924"/>
              <a:gd name="connsiteX30-831" fmla="*/ 384918 w 3239999"/>
              <a:gd name="connsiteY30-832" fmla="*/ 526981 h 3032924"/>
              <a:gd name="connsiteX31-833" fmla="*/ 239143 w 3239999"/>
              <a:gd name="connsiteY31-834" fmla="*/ 526981 h 3032924"/>
              <a:gd name="connsiteX32-835" fmla="*/ 239143 w 3239999"/>
              <a:gd name="connsiteY32-836" fmla="*/ 2776423 h 3032924"/>
              <a:gd name="connsiteX33-837" fmla="*/ 1576606 w 3239999"/>
              <a:gd name="connsiteY33-838" fmla="*/ 2776423 h 3032924"/>
              <a:gd name="connsiteX34-839" fmla="*/ 1668046 w 3239999"/>
              <a:gd name="connsiteY34-840" fmla="*/ 2869642 h 3032924"/>
              <a:gd name="connsiteX0-841" fmla="*/ 1576606 w 3239999"/>
              <a:gd name="connsiteY0-842" fmla="*/ 2778202 h 3032924"/>
              <a:gd name="connsiteX1-843" fmla="*/ 1663394 w 3239999"/>
              <a:gd name="connsiteY1-844" fmla="*/ 2778202 h 3032924"/>
              <a:gd name="connsiteX2-845" fmla="*/ 1663394 w 3239999"/>
              <a:gd name="connsiteY2-846" fmla="*/ 2776423 h 3032924"/>
              <a:gd name="connsiteX3-847" fmla="*/ 3000856 w 3239999"/>
              <a:gd name="connsiteY3-848" fmla="*/ 2776423 h 3032924"/>
              <a:gd name="connsiteX4-849" fmla="*/ 3000856 w 3239999"/>
              <a:gd name="connsiteY4-850" fmla="*/ 526981 h 3032924"/>
              <a:gd name="connsiteX5-851" fmla="*/ 2855082 w 3239999"/>
              <a:gd name="connsiteY5-852" fmla="*/ 526981 h 3032924"/>
              <a:gd name="connsiteX6-853" fmla="*/ 2861369 w 3239999"/>
              <a:gd name="connsiteY6-854" fmla="*/ 2472117 h 3032924"/>
              <a:gd name="connsiteX7-855" fmla="*/ 1663394 w 3239999"/>
              <a:gd name="connsiteY7-856" fmla="*/ 2765302 h 3032924"/>
              <a:gd name="connsiteX8-857" fmla="*/ 1663394 w 3239999"/>
              <a:gd name="connsiteY8-858" fmla="*/ 526981 h 3032924"/>
              <a:gd name="connsiteX9-859" fmla="*/ 1663394 w 3239999"/>
              <a:gd name="connsiteY9-860" fmla="*/ 430441 h 3032924"/>
              <a:gd name="connsiteX10-861" fmla="*/ 1663394 w 3239999"/>
              <a:gd name="connsiteY10-862" fmla="*/ 402054 h 3032924"/>
              <a:gd name="connsiteX11-863" fmla="*/ 2406065 w 3239999"/>
              <a:gd name="connsiteY11-864" fmla="*/ 22 h 3032924"/>
              <a:gd name="connsiteX12-865" fmla="*/ 2853673 w 3239999"/>
              <a:gd name="connsiteY12-866" fmla="*/ 91100 h 3032924"/>
              <a:gd name="connsiteX13-867" fmla="*/ 2854770 w 3239999"/>
              <a:gd name="connsiteY13-868" fmla="*/ 430441 h 3032924"/>
              <a:gd name="connsiteX14-869" fmla="*/ 3120669 w 3239999"/>
              <a:gd name="connsiteY14-870" fmla="*/ 428517 h 3032924"/>
              <a:gd name="connsiteX15-871" fmla="*/ 3120669 w 3239999"/>
              <a:gd name="connsiteY15-872" fmla="*/ 738345 h 3032924"/>
              <a:gd name="connsiteX16-873" fmla="*/ 3239999 w 3239999"/>
              <a:gd name="connsiteY16-874" fmla="*/ 738345 h 3032924"/>
              <a:gd name="connsiteX17-875" fmla="*/ 3239999 w 3239999"/>
              <a:gd name="connsiteY17-876" fmla="*/ 3032924 h 3032924"/>
              <a:gd name="connsiteX18-877" fmla="*/ 0 w 3239999"/>
              <a:gd name="connsiteY18-878" fmla="*/ 3032924 h 3032924"/>
              <a:gd name="connsiteX19-879" fmla="*/ 0 w 3239999"/>
              <a:gd name="connsiteY19-880" fmla="*/ 738345 h 3032924"/>
              <a:gd name="connsiteX20-881" fmla="*/ 102477 w 3239999"/>
              <a:gd name="connsiteY20-882" fmla="*/ 738345 h 3032924"/>
              <a:gd name="connsiteX21-883" fmla="*/ 102477 w 3239999"/>
              <a:gd name="connsiteY21-884" fmla="*/ 428517 h 3032924"/>
              <a:gd name="connsiteX22-885" fmla="*/ 385229 w 3239999"/>
              <a:gd name="connsiteY22-886" fmla="*/ 430441 h 3032924"/>
              <a:gd name="connsiteX23-887" fmla="*/ 386326 w 3239999"/>
              <a:gd name="connsiteY23-888" fmla="*/ 91100 h 3032924"/>
              <a:gd name="connsiteX24-889" fmla="*/ 833935 w 3239999"/>
              <a:gd name="connsiteY24-890" fmla="*/ 22 h 3032924"/>
              <a:gd name="connsiteX25-891" fmla="*/ 1576606 w 3239999"/>
              <a:gd name="connsiteY25-892" fmla="*/ 402054 h 3032924"/>
              <a:gd name="connsiteX26-893" fmla="*/ 1576606 w 3239999"/>
              <a:gd name="connsiteY26-894" fmla="*/ 430441 h 3032924"/>
              <a:gd name="connsiteX27-895" fmla="*/ 1576606 w 3239999"/>
              <a:gd name="connsiteY27-896" fmla="*/ 526981 h 3032924"/>
              <a:gd name="connsiteX28-897" fmla="*/ 1576606 w 3239999"/>
              <a:gd name="connsiteY28-898" fmla="*/ 2765302 h 3032924"/>
              <a:gd name="connsiteX29-899" fmla="*/ 378630 w 3239999"/>
              <a:gd name="connsiteY29-900" fmla="*/ 2472117 h 3032924"/>
              <a:gd name="connsiteX30-901" fmla="*/ 384918 w 3239999"/>
              <a:gd name="connsiteY30-902" fmla="*/ 526981 h 3032924"/>
              <a:gd name="connsiteX31-903" fmla="*/ 239143 w 3239999"/>
              <a:gd name="connsiteY31-904" fmla="*/ 526981 h 3032924"/>
              <a:gd name="connsiteX32-905" fmla="*/ 239143 w 3239999"/>
              <a:gd name="connsiteY32-906" fmla="*/ 2776423 h 3032924"/>
              <a:gd name="connsiteX33-907" fmla="*/ 1576606 w 3239999"/>
              <a:gd name="connsiteY33-908" fmla="*/ 2776423 h 3032924"/>
              <a:gd name="connsiteX34-909" fmla="*/ 1668046 w 3239999"/>
              <a:gd name="connsiteY34-910" fmla="*/ 2869642 h 3032924"/>
              <a:gd name="connsiteX0-911" fmla="*/ 1576606 w 3239999"/>
              <a:gd name="connsiteY0-912" fmla="*/ 2778202 h 3032924"/>
              <a:gd name="connsiteX1-913" fmla="*/ 1663394 w 3239999"/>
              <a:gd name="connsiteY1-914" fmla="*/ 2778202 h 3032924"/>
              <a:gd name="connsiteX2-915" fmla="*/ 1663394 w 3239999"/>
              <a:gd name="connsiteY2-916" fmla="*/ 2776423 h 3032924"/>
              <a:gd name="connsiteX3-917" fmla="*/ 3000856 w 3239999"/>
              <a:gd name="connsiteY3-918" fmla="*/ 2776423 h 3032924"/>
              <a:gd name="connsiteX4-919" fmla="*/ 3000856 w 3239999"/>
              <a:gd name="connsiteY4-920" fmla="*/ 526981 h 3032924"/>
              <a:gd name="connsiteX5-921" fmla="*/ 2855082 w 3239999"/>
              <a:gd name="connsiteY5-922" fmla="*/ 526981 h 3032924"/>
              <a:gd name="connsiteX6-923" fmla="*/ 2861369 w 3239999"/>
              <a:gd name="connsiteY6-924" fmla="*/ 2472117 h 3032924"/>
              <a:gd name="connsiteX7-925" fmla="*/ 1663394 w 3239999"/>
              <a:gd name="connsiteY7-926" fmla="*/ 2765302 h 3032924"/>
              <a:gd name="connsiteX8-927" fmla="*/ 1663394 w 3239999"/>
              <a:gd name="connsiteY8-928" fmla="*/ 526981 h 3032924"/>
              <a:gd name="connsiteX9-929" fmla="*/ 1663394 w 3239999"/>
              <a:gd name="connsiteY9-930" fmla="*/ 430441 h 3032924"/>
              <a:gd name="connsiteX10-931" fmla="*/ 1663394 w 3239999"/>
              <a:gd name="connsiteY10-932" fmla="*/ 402054 h 3032924"/>
              <a:gd name="connsiteX11-933" fmla="*/ 2406065 w 3239999"/>
              <a:gd name="connsiteY11-934" fmla="*/ 22 h 3032924"/>
              <a:gd name="connsiteX12-935" fmla="*/ 2853673 w 3239999"/>
              <a:gd name="connsiteY12-936" fmla="*/ 91100 h 3032924"/>
              <a:gd name="connsiteX13-937" fmla="*/ 2854770 w 3239999"/>
              <a:gd name="connsiteY13-938" fmla="*/ 430441 h 3032924"/>
              <a:gd name="connsiteX14-939" fmla="*/ 3120669 w 3239999"/>
              <a:gd name="connsiteY14-940" fmla="*/ 428517 h 3032924"/>
              <a:gd name="connsiteX15-941" fmla="*/ 3120669 w 3239999"/>
              <a:gd name="connsiteY15-942" fmla="*/ 738345 h 3032924"/>
              <a:gd name="connsiteX16-943" fmla="*/ 3239999 w 3239999"/>
              <a:gd name="connsiteY16-944" fmla="*/ 738345 h 3032924"/>
              <a:gd name="connsiteX17-945" fmla="*/ 3239999 w 3239999"/>
              <a:gd name="connsiteY17-946" fmla="*/ 3032924 h 3032924"/>
              <a:gd name="connsiteX18-947" fmla="*/ 0 w 3239999"/>
              <a:gd name="connsiteY18-948" fmla="*/ 3032924 h 3032924"/>
              <a:gd name="connsiteX19-949" fmla="*/ 0 w 3239999"/>
              <a:gd name="connsiteY19-950" fmla="*/ 738345 h 3032924"/>
              <a:gd name="connsiteX20-951" fmla="*/ 102477 w 3239999"/>
              <a:gd name="connsiteY20-952" fmla="*/ 738345 h 3032924"/>
              <a:gd name="connsiteX21-953" fmla="*/ 102477 w 3239999"/>
              <a:gd name="connsiteY21-954" fmla="*/ 428517 h 3032924"/>
              <a:gd name="connsiteX22-955" fmla="*/ 385229 w 3239999"/>
              <a:gd name="connsiteY22-956" fmla="*/ 430441 h 3032924"/>
              <a:gd name="connsiteX23-957" fmla="*/ 386326 w 3239999"/>
              <a:gd name="connsiteY23-958" fmla="*/ 91100 h 3032924"/>
              <a:gd name="connsiteX24-959" fmla="*/ 833935 w 3239999"/>
              <a:gd name="connsiteY24-960" fmla="*/ 22 h 3032924"/>
              <a:gd name="connsiteX25-961" fmla="*/ 1576606 w 3239999"/>
              <a:gd name="connsiteY25-962" fmla="*/ 402054 h 3032924"/>
              <a:gd name="connsiteX26-963" fmla="*/ 1576606 w 3239999"/>
              <a:gd name="connsiteY26-964" fmla="*/ 430441 h 3032924"/>
              <a:gd name="connsiteX27-965" fmla="*/ 1576606 w 3239999"/>
              <a:gd name="connsiteY27-966" fmla="*/ 526981 h 3032924"/>
              <a:gd name="connsiteX28-967" fmla="*/ 1576606 w 3239999"/>
              <a:gd name="connsiteY28-968" fmla="*/ 2765302 h 3032924"/>
              <a:gd name="connsiteX29-969" fmla="*/ 378630 w 3239999"/>
              <a:gd name="connsiteY29-970" fmla="*/ 2472117 h 3032924"/>
              <a:gd name="connsiteX30-971" fmla="*/ 384918 w 3239999"/>
              <a:gd name="connsiteY30-972" fmla="*/ 526981 h 3032924"/>
              <a:gd name="connsiteX31-973" fmla="*/ 239143 w 3239999"/>
              <a:gd name="connsiteY31-974" fmla="*/ 526981 h 3032924"/>
              <a:gd name="connsiteX32-975" fmla="*/ 239143 w 3239999"/>
              <a:gd name="connsiteY32-976" fmla="*/ 2776423 h 3032924"/>
              <a:gd name="connsiteX33-977" fmla="*/ 1576606 w 3239999"/>
              <a:gd name="connsiteY33-978" fmla="*/ 2776423 h 3032924"/>
              <a:gd name="connsiteX34-979" fmla="*/ 1668046 w 3239999"/>
              <a:gd name="connsiteY34-980" fmla="*/ 2869642 h 3032924"/>
              <a:gd name="connsiteX0-981" fmla="*/ 1576606 w 3239999"/>
              <a:gd name="connsiteY0-982" fmla="*/ 2778202 h 3032924"/>
              <a:gd name="connsiteX1-983" fmla="*/ 1663394 w 3239999"/>
              <a:gd name="connsiteY1-984" fmla="*/ 2778202 h 3032924"/>
              <a:gd name="connsiteX2-985" fmla="*/ 1663394 w 3239999"/>
              <a:gd name="connsiteY2-986" fmla="*/ 2776423 h 3032924"/>
              <a:gd name="connsiteX3-987" fmla="*/ 3000856 w 3239999"/>
              <a:gd name="connsiteY3-988" fmla="*/ 2776423 h 3032924"/>
              <a:gd name="connsiteX4-989" fmla="*/ 3000856 w 3239999"/>
              <a:gd name="connsiteY4-990" fmla="*/ 526981 h 3032924"/>
              <a:gd name="connsiteX5-991" fmla="*/ 2855082 w 3239999"/>
              <a:gd name="connsiteY5-992" fmla="*/ 526981 h 3032924"/>
              <a:gd name="connsiteX6-993" fmla="*/ 2861369 w 3239999"/>
              <a:gd name="connsiteY6-994" fmla="*/ 2472117 h 3032924"/>
              <a:gd name="connsiteX7-995" fmla="*/ 1663394 w 3239999"/>
              <a:gd name="connsiteY7-996" fmla="*/ 2765302 h 3032924"/>
              <a:gd name="connsiteX8-997" fmla="*/ 1663394 w 3239999"/>
              <a:gd name="connsiteY8-998" fmla="*/ 526981 h 3032924"/>
              <a:gd name="connsiteX9-999" fmla="*/ 1663394 w 3239999"/>
              <a:gd name="connsiteY9-1000" fmla="*/ 430441 h 3032924"/>
              <a:gd name="connsiteX10-1001" fmla="*/ 1663394 w 3239999"/>
              <a:gd name="connsiteY10-1002" fmla="*/ 402054 h 3032924"/>
              <a:gd name="connsiteX11-1003" fmla="*/ 2406065 w 3239999"/>
              <a:gd name="connsiteY11-1004" fmla="*/ 22 h 3032924"/>
              <a:gd name="connsiteX12-1005" fmla="*/ 2853673 w 3239999"/>
              <a:gd name="connsiteY12-1006" fmla="*/ 91100 h 3032924"/>
              <a:gd name="connsiteX13-1007" fmla="*/ 2854770 w 3239999"/>
              <a:gd name="connsiteY13-1008" fmla="*/ 430441 h 3032924"/>
              <a:gd name="connsiteX14-1009" fmla="*/ 3120669 w 3239999"/>
              <a:gd name="connsiteY14-1010" fmla="*/ 428517 h 3032924"/>
              <a:gd name="connsiteX15-1011" fmla="*/ 3120669 w 3239999"/>
              <a:gd name="connsiteY15-1012" fmla="*/ 738345 h 3032924"/>
              <a:gd name="connsiteX16-1013" fmla="*/ 3239999 w 3239999"/>
              <a:gd name="connsiteY16-1014" fmla="*/ 738345 h 3032924"/>
              <a:gd name="connsiteX17-1015" fmla="*/ 3239999 w 3239999"/>
              <a:gd name="connsiteY17-1016" fmla="*/ 3032924 h 3032924"/>
              <a:gd name="connsiteX18-1017" fmla="*/ 0 w 3239999"/>
              <a:gd name="connsiteY18-1018" fmla="*/ 3032924 h 3032924"/>
              <a:gd name="connsiteX19-1019" fmla="*/ 0 w 3239999"/>
              <a:gd name="connsiteY19-1020" fmla="*/ 738345 h 3032924"/>
              <a:gd name="connsiteX20-1021" fmla="*/ 102477 w 3239999"/>
              <a:gd name="connsiteY20-1022" fmla="*/ 738345 h 3032924"/>
              <a:gd name="connsiteX21-1023" fmla="*/ 102477 w 3239999"/>
              <a:gd name="connsiteY21-1024" fmla="*/ 428517 h 3032924"/>
              <a:gd name="connsiteX22-1025" fmla="*/ 385229 w 3239999"/>
              <a:gd name="connsiteY22-1026" fmla="*/ 430441 h 3032924"/>
              <a:gd name="connsiteX23-1027" fmla="*/ 386326 w 3239999"/>
              <a:gd name="connsiteY23-1028" fmla="*/ 91100 h 3032924"/>
              <a:gd name="connsiteX24-1029" fmla="*/ 833935 w 3239999"/>
              <a:gd name="connsiteY24-1030" fmla="*/ 22 h 3032924"/>
              <a:gd name="connsiteX25-1031" fmla="*/ 1576606 w 3239999"/>
              <a:gd name="connsiteY25-1032" fmla="*/ 402054 h 3032924"/>
              <a:gd name="connsiteX26-1033" fmla="*/ 1576606 w 3239999"/>
              <a:gd name="connsiteY26-1034" fmla="*/ 430441 h 3032924"/>
              <a:gd name="connsiteX27-1035" fmla="*/ 1576606 w 3239999"/>
              <a:gd name="connsiteY27-1036" fmla="*/ 526981 h 3032924"/>
              <a:gd name="connsiteX28-1037" fmla="*/ 1576606 w 3239999"/>
              <a:gd name="connsiteY28-1038" fmla="*/ 2765302 h 3032924"/>
              <a:gd name="connsiteX29-1039" fmla="*/ 378630 w 3239999"/>
              <a:gd name="connsiteY29-1040" fmla="*/ 2472117 h 3032924"/>
              <a:gd name="connsiteX30-1041" fmla="*/ 384918 w 3239999"/>
              <a:gd name="connsiteY30-1042" fmla="*/ 526981 h 3032924"/>
              <a:gd name="connsiteX31-1043" fmla="*/ 239143 w 3239999"/>
              <a:gd name="connsiteY31-1044" fmla="*/ 526981 h 3032924"/>
              <a:gd name="connsiteX32-1045" fmla="*/ 239143 w 3239999"/>
              <a:gd name="connsiteY32-1046" fmla="*/ 2776423 h 3032924"/>
              <a:gd name="connsiteX33-1047" fmla="*/ 1576606 w 3239999"/>
              <a:gd name="connsiteY33-1048" fmla="*/ 2776423 h 3032924"/>
              <a:gd name="connsiteX34-1049" fmla="*/ 1668046 w 3239999"/>
              <a:gd name="connsiteY34-1050" fmla="*/ 2869642 h 3032924"/>
              <a:gd name="connsiteX0-1051" fmla="*/ 1576606 w 3239999"/>
              <a:gd name="connsiteY0-1052" fmla="*/ 2778202 h 3032924"/>
              <a:gd name="connsiteX1-1053" fmla="*/ 1663394 w 3239999"/>
              <a:gd name="connsiteY1-1054" fmla="*/ 2778202 h 3032924"/>
              <a:gd name="connsiteX2-1055" fmla="*/ 1663394 w 3239999"/>
              <a:gd name="connsiteY2-1056" fmla="*/ 2776423 h 3032924"/>
              <a:gd name="connsiteX3-1057" fmla="*/ 3000856 w 3239999"/>
              <a:gd name="connsiteY3-1058" fmla="*/ 2776423 h 3032924"/>
              <a:gd name="connsiteX4-1059" fmla="*/ 3000856 w 3239999"/>
              <a:gd name="connsiteY4-1060" fmla="*/ 526981 h 3032924"/>
              <a:gd name="connsiteX5-1061" fmla="*/ 2855082 w 3239999"/>
              <a:gd name="connsiteY5-1062" fmla="*/ 526981 h 3032924"/>
              <a:gd name="connsiteX6-1063" fmla="*/ 2861369 w 3239999"/>
              <a:gd name="connsiteY6-1064" fmla="*/ 2472117 h 3032924"/>
              <a:gd name="connsiteX7-1065" fmla="*/ 1663394 w 3239999"/>
              <a:gd name="connsiteY7-1066" fmla="*/ 2765302 h 3032924"/>
              <a:gd name="connsiteX8-1067" fmla="*/ 1663394 w 3239999"/>
              <a:gd name="connsiteY8-1068" fmla="*/ 526981 h 3032924"/>
              <a:gd name="connsiteX9-1069" fmla="*/ 1663394 w 3239999"/>
              <a:gd name="connsiteY9-1070" fmla="*/ 430441 h 3032924"/>
              <a:gd name="connsiteX10-1071" fmla="*/ 1663394 w 3239999"/>
              <a:gd name="connsiteY10-1072" fmla="*/ 402054 h 3032924"/>
              <a:gd name="connsiteX11-1073" fmla="*/ 2406065 w 3239999"/>
              <a:gd name="connsiteY11-1074" fmla="*/ 22 h 3032924"/>
              <a:gd name="connsiteX12-1075" fmla="*/ 2853673 w 3239999"/>
              <a:gd name="connsiteY12-1076" fmla="*/ 91100 h 3032924"/>
              <a:gd name="connsiteX13-1077" fmla="*/ 2854770 w 3239999"/>
              <a:gd name="connsiteY13-1078" fmla="*/ 430441 h 3032924"/>
              <a:gd name="connsiteX14-1079" fmla="*/ 3120669 w 3239999"/>
              <a:gd name="connsiteY14-1080" fmla="*/ 428517 h 3032924"/>
              <a:gd name="connsiteX15-1081" fmla="*/ 3120669 w 3239999"/>
              <a:gd name="connsiteY15-1082" fmla="*/ 738345 h 3032924"/>
              <a:gd name="connsiteX16-1083" fmla="*/ 3239999 w 3239999"/>
              <a:gd name="connsiteY16-1084" fmla="*/ 738345 h 3032924"/>
              <a:gd name="connsiteX17-1085" fmla="*/ 3239999 w 3239999"/>
              <a:gd name="connsiteY17-1086" fmla="*/ 3032924 h 3032924"/>
              <a:gd name="connsiteX18-1087" fmla="*/ 0 w 3239999"/>
              <a:gd name="connsiteY18-1088" fmla="*/ 3032924 h 3032924"/>
              <a:gd name="connsiteX19-1089" fmla="*/ 0 w 3239999"/>
              <a:gd name="connsiteY19-1090" fmla="*/ 738345 h 3032924"/>
              <a:gd name="connsiteX20-1091" fmla="*/ 102477 w 3239999"/>
              <a:gd name="connsiteY20-1092" fmla="*/ 738345 h 3032924"/>
              <a:gd name="connsiteX21-1093" fmla="*/ 102477 w 3239999"/>
              <a:gd name="connsiteY21-1094" fmla="*/ 428517 h 3032924"/>
              <a:gd name="connsiteX22-1095" fmla="*/ 385229 w 3239999"/>
              <a:gd name="connsiteY22-1096" fmla="*/ 430441 h 3032924"/>
              <a:gd name="connsiteX23-1097" fmla="*/ 386326 w 3239999"/>
              <a:gd name="connsiteY23-1098" fmla="*/ 91100 h 3032924"/>
              <a:gd name="connsiteX24-1099" fmla="*/ 833935 w 3239999"/>
              <a:gd name="connsiteY24-1100" fmla="*/ 22 h 3032924"/>
              <a:gd name="connsiteX25-1101" fmla="*/ 1576606 w 3239999"/>
              <a:gd name="connsiteY25-1102" fmla="*/ 402054 h 3032924"/>
              <a:gd name="connsiteX26-1103" fmla="*/ 1576606 w 3239999"/>
              <a:gd name="connsiteY26-1104" fmla="*/ 430441 h 3032924"/>
              <a:gd name="connsiteX27-1105" fmla="*/ 1576606 w 3239999"/>
              <a:gd name="connsiteY27-1106" fmla="*/ 526981 h 3032924"/>
              <a:gd name="connsiteX28-1107" fmla="*/ 1576606 w 3239999"/>
              <a:gd name="connsiteY28-1108" fmla="*/ 2765302 h 3032924"/>
              <a:gd name="connsiteX29-1109" fmla="*/ 378630 w 3239999"/>
              <a:gd name="connsiteY29-1110" fmla="*/ 2472117 h 3032924"/>
              <a:gd name="connsiteX30-1111" fmla="*/ 384918 w 3239999"/>
              <a:gd name="connsiteY30-1112" fmla="*/ 526981 h 3032924"/>
              <a:gd name="connsiteX31-1113" fmla="*/ 239143 w 3239999"/>
              <a:gd name="connsiteY31-1114" fmla="*/ 526981 h 3032924"/>
              <a:gd name="connsiteX32-1115" fmla="*/ 239143 w 3239999"/>
              <a:gd name="connsiteY32-1116" fmla="*/ 2776423 h 3032924"/>
              <a:gd name="connsiteX33-1117" fmla="*/ 1576606 w 3239999"/>
              <a:gd name="connsiteY33-1118" fmla="*/ 2776423 h 3032924"/>
              <a:gd name="connsiteX0-1119" fmla="*/ 1576606 w 3239999"/>
              <a:gd name="connsiteY0-1120" fmla="*/ 2778202 h 3032924"/>
              <a:gd name="connsiteX1-1121" fmla="*/ 1663394 w 3239999"/>
              <a:gd name="connsiteY1-1122" fmla="*/ 2778202 h 3032924"/>
              <a:gd name="connsiteX2-1123" fmla="*/ 1663394 w 3239999"/>
              <a:gd name="connsiteY2-1124" fmla="*/ 2776423 h 3032924"/>
              <a:gd name="connsiteX3-1125" fmla="*/ 3000856 w 3239999"/>
              <a:gd name="connsiteY3-1126" fmla="*/ 2776423 h 3032924"/>
              <a:gd name="connsiteX4-1127" fmla="*/ 3000856 w 3239999"/>
              <a:gd name="connsiteY4-1128" fmla="*/ 526981 h 3032924"/>
              <a:gd name="connsiteX5-1129" fmla="*/ 2855082 w 3239999"/>
              <a:gd name="connsiteY5-1130" fmla="*/ 526981 h 3032924"/>
              <a:gd name="connsiteX6-1131" fmla="*/ 2861369 w 3239999"/>
              <a:gd name="connsiteY6-1132" fmla="*/ 2472117 h 3032924"/>
              <a:gd name="connsiteX7-1133" fmla="*/ 1663394 w 3239999"/>
              <a:gd name="connsiteY7-1134" fmla="*/ 2765302 h 3032924"/>
              <a:gd name="connsiteX8-1135" fmla="*/ 1663394 w 3239999"/>
              <a:gd name="connsiteY8-1136" fmla="*/ 526981 h 3032924"/>
              <a:gd name="connsiteX9-1137" fmla="*/ 1663394 w 3239999"/>
              <a:gd name="connsiteY9-1138" fmla="*/ 430441 h 3032924"/>
              <a:gd name="connsiteX10-1139" fmla="*/ 1663394 w 3239999"/>
              <a:gd name="connsiteY10-1140" fmla="*/ 402054 h 3032924"/>
              <a:gd name="connsiteX11-1141" fmla="*/ 2406065 w 3239999"/>
              <a:gd name="connsiteY11-1142" fmla="*/ 22 h 3032924"/>
              <a:gd name="connsiteX12-1143" fmla="*/ 2853673 w 3239999"/>
              <a:gd name="connsiteY12-1144" fmla="*/ 91100 h 3032924"/>
              <a:gd name="connsiteX13-1145" fmla="*/ 2854770 w 3239999"/>
              <a:gd name="connsiteY13-1146" fmla="*/ 430441 h 3032924"/>
              <a:gd name="connsiteX14-1147" fmla="*/ 3120669 w 3239999"/>
              <a:gd name="connsiteY14-1148" fmla="*/ 428517 h 3032924"/>
              <a:gd name="connsiteX15-1149" fmla="*/ 3120669 w 3239999"/>
              <a:gd name="connsiteY15-1150" fmla="*/ 738345 h 3032924"/>
              <a:gd name="connsiteX16-1151" fmla="*/ 3239999 w 3239999"/>
              <a:gd name="connsiteY16-1152" fmla="*/ 738345 h 3032924"/>
              <a:gd name="connsiteX17-1153" fmla="*/ 3239999 w 3239999"/>
              <a:gd name="connsiteY17-1154" fmla="*/ 3032924 h 3032924"/>
              <a:gd name="connsiteX18-1155" fmla="*/ 0 w 3239999"/>
              <a:gd name="connsiteY18-1156" fmla="*/ 3032924 h 3032924"/>
              <a:gd name="connsiteX19-1157" fmla="*/ 0 w 3239999"/>
              <a:gd name="connsiteY19-1158" fmla="*/ 738345 h 3032924"/>
              <a:gd name="connsiteX20-1159" fmla="*/ 102477 w 3239999"/>
              <a:gd name="connsiteY20-1160" fmla="*/ 738345 h 3032924"/>
              <a:gd name="connsiteX21-1161" fmla="*/ 102477 w 3239999"/>
              <a:gd name="connsiteY21-1162" fmla="*/ 428517 h 3032924"/>
              <a:gd name="connsiteX22-1163" fmla="*/ 385229 w 3239999"/>
              <a:gd name="connsiteY22-1164" fmla="*/ 430441 h 3032924"/>
              <a:gd name="connsiteX23-1165" fmla="*/ 386326 w 3239999"/>
              <a:gd name="connsiteY23-1166" fmla="*/ 91100 h 3032924"/>
              <a:gd name="connsiteX24-1167" fmla="*/ 833935 w 3239999"/>
              <a:gd name="connsiteY24-1168" fmla="*/ 22 h 3032924"/>
              <a:gd name="connsiteX25-1169" fmla="*/ 1576606 w 3239999"/>
              <a:gd name="connsiteY25-1170" fmla="*/ 402054 h 3032924"/>
              <a:gd name="connsiteX26-1171" fmla="*/ 1576606 w 3239999"/>
              <a:gd name="connsiteY26-1172" fmla="*/ 430441 h 3032924"/>
              <a:gd name="connsiteX27-1173" fmla="*/ 1576606 w 3239999"/>
              <a:gd name="connsiteY27-1174" fmla="*/ 526981 h 3032924"/>
              <a:gd name="connsiteX28-1175" fmla="*/ 1576606 w 3239999"/>
              <a:gd name="connsiteY28-1176" fmla="*/ 2765302 h 3032924"/>
              <a:gd name="connsiteX29-1177" fmla="*/ 378630 w 3239999"/>
              <a:gd name="connsiteY29-1178" fmla="*/ 2472117 h 3032924"/>
              <a:gd name="connsiteX30-1179" fmla="*/ 384918 w 3239999"/>
              <a:gd name="connsiteY30-1180" fmla="*/ 526981 h 3032924"/>
              <a:gd name="connsiteX31-1181" fmla="*/ 239143 w 3239999"/>
              <a:gd name="connsiteY31-1182" fmla="*/ 526981 h 3032924"/>
              <a:gd name="connsiteX32-1183" fmla="*/ 239143 w 3239999"/>
              <a:gd name="connsiteY32-1184" fmla="*/ 2776423 h 3032924"/>
              <a:gd name="connsiteX33-1185" fmla="*/ 1576606 w 3239999"/>
              <a:gd name="connsiteY33-1186" fmla="*/ 2776423 h 3032924"/>
              <a:gd name="connsiteX0-1187" fmla="*/ 1576606 w 3239999"/>
              <a:gd name="connsiteY0-1188" fmla="*/ 2778202 h 3032924"/>
              <a:gd name="connsiteX1-1189" fmla="*/ 1663394 w 3239999"/>
              <a:gd name="connsiteY1-1190" fmla="*/ 2778202 h 3032924"/>
              <a:gd name="connsiteX2-1191" fmla="*/ 1663394 w 3239999"/>
              <a:gd name="connsiteY2-1192" fmla="*/ 2776423 h 3032924"/>
              <a:gd name="connsiteX3-1193" fmla="*/ 3000856 w 3239999"/>
              <a:gd name="connsiteY3-1194" fmla="*/ 2776423 h 3032924"/>
              <a:gd name="connsiteX4-1195" fmla="*/ 3000856 w 3239999"/>
              <a:gd name="connsiteY4-1196" fmla="*/ 526981 h 3032924"/>
              <a:gd name="connsiteX5-1197" fmla="*/ 2855082 w 3239999"/>
              <a:gd name="connsiteY5-1198" fmla="*/ 526981 h 3032924"/>
              <a:gd name="connsiteX6-1199" fmla="*/ 2861369 w 3239999"/>
              <a:gd name="connsiteY6-1200" fmla="*/ 2472117 h 3032924"/>
              <a:gd name="connsiteX7-1201" fmla="*/ 1663394 w 3239999"/>
              <a:gd name="connsiteY7-1202" fmla="*/ 2765302 h 3032924"/>
              <a:gd name="connsiteX8-1203" fmla="*/ 1663394 w 3239999"/>
              <a:gd name="connsiteY8-1204" fmla="*/ 526981 h 3032924"/>
              <a:gd name="connsiteX9-1205" fmla="*/ 1663394 w 3239999"/>
              <a:gd name="connsiteY9-1206" fmla="*/ 430441 h 3032924"/>
              <a:gd name="connsiteX10-1207" fmla="*/ 1663394 w 3239999"/>
              <a:gd name="connsiteY10-1208" fmla="*/ 402054 h 3032924"/>
              <a:gd name="connsiteX11-1209" fmla="*/ 2406065 w 3239999"/>
              <a:gd name="connsiteY11-1210" fmla="*/ 22 h 3032924"/>
              <a:gd name="connsiteX12-1211" fmla="*/ 2853673 w 3239999"/>
              <a:gd name="connsiteY12-1212" fmla="*/ 91100 h 3032924"/>
              <a:gd name="connsiteX13-1213" fmla="*/ 2854770 w 3239999"/>
              <a:gd name="connsiteY13-1214" fmla="*/ 430441 h 3032924"/>
              <a:gd name="connsiteX14-1215" fmla="*/ 3120669 w 3239999"/>
              <a:gd name="connsiteY14-1216" fmla="*/ 428517 h 3032924"/>
              <a:gd name="connsiteX15-1217" fmla="*/ 3120669 w 3239999"/>
              <a:gd name="connsiteY15-1218" fmla="*/ 738345 h 3032924"/>
              <a:gd name="connsiteX16-1219" fmla="*/ 3239999 w 3239999"/>
              <a:gd name="connsiteY16-1220" fmla="*/ 738345 h 3032924"/>
              <a:gd name="connsiteX17-1221" fmla="*/ 3239999 w 3239999"/>
              <a:gd name="connsiteY17-1222" fmla="*/ 3032924 h 3032924"/>
              <a:gd name="connsiteX18-1223" fmla="*/ 0 w 3239999"/>
              <a:gd name="connsiteY18-1224" fmla="*/ 3032924 h 3032924"/>
              <a:gd name="connsiteX19-1225" fmla="*/ 0 w 3239999"/>
              <a:gd name="connsiteY19-1226" fmla="*/ 738345 h 3032924"/>
              <a:gd name="connsiteX20-1227" fmla="*/ 102477 w 3239999"/>
              <a:gd name="connsiteY20-1228" fmla="*/ 738345 h 3032924"/>
              <a:gd name="connsiteX21-1229" fmla="*/ 102477 w 3239999"/>
              <a:gd name="connsiteY21-1230" fmla="*/ 428517 h 3032924"/>
              <a:gd name="connsiteX22-1231" fmla="*/ 385229 w 3239999"/>
              <a:gd name="connsiteY22-1232" fmla="*/ 430441 h 3032924"/>
              <a:gd name="connsiteX23-1233" fmla="*/ 386326 w 3239999"/>
              <a:gd name="connsiteY23-1234" fmla="*/ 91100 h 3032924"/>
              <a:gd name="connsiteX24-1235" fmla="*/ 833935 w 3239999"/>
              <a:gd name="connsiteY24-1236" fmla="*/ 22 h 3032924"/>
              <a:gd name="connsiteX25-1237" fmla="*/ 1576606 w 3239999"/>
              <a:gd name="connsiteY25-1238" fmla="*/ 402054 h 3032924"/>
              <a:gd name="connsiteX26-1239" fmla="*/ 1576606 w 3239999"/>
              <a:gd name="connsiteY26-1240" fmla="*/ 430441 h 3032924"/>
              <a:gd name="connsiteX27-1241" fmla="*/ 1576606 w 3239999"/>
              <a:gd name="connsiteY27-1242" fmla="*/ 526981 h 3032924"/>
              <a:gd name="connsiteX28-1243" fmla="*/ 1576606 w 3239999"/>
              <a:gd name="connsiteY28-1244" fmla="*/ 2765302 h 3032924"/>
              <a:gd name="connsiteX29-1245" fmla="*/ 378630 w 3239999"/>
              <a:gd name="connsiteY29-1246" fmla="*/ 2472117 h 3032924"/>
              <a:gd name="connsiteX30-1247" fmla="*/ 384918 w 3239999"/>
              <a:gd name="connsiteY30-1248" fmla="*/ 526981 h 3032924"/>
              <a:gd name="connsiteX31-1249" fmla="*/ 239143 w 3239999"/>
              <a:gd name="connsiteY31-1250" fmla="*/ 526981 h 3032924"/>
              <a:gd name="connsiteX32-1251" fmla="*/ 239143 w 3239999"/>
              <a:gd name="connsiteY32-1252" fmla="*/ 2776423 h 3032924"/>
              <a:gd name="connsiteX33-1253" fmla="*/ 1576606 w 3239999"/>
              <a:gd name="connsiteY33-1254" fmla="*/ 2776423 h 3032924"/>
              <a:gd name="connsiteX0-1255" fmla="*/ 1576606 w 3239999"/>
              <a:gd name="connsiteY0-1256" fmla="*/ 2778202 h 3032924"/>
              <a:gd name="connsiteX1-1257" fmla="*/ 1663394 w 3239999"/>
              <a:gd name="connsiteY1-1258" fmla="*/ 2778202 h 3032924"/>
              <a:gd name="connsiteX2-1259" fmla="*/ 1663394 w 3239999"/>
              <a:gd name="connsiteY2-1260" fmla="*/ 2776423 h 3032924"/>
              <a:gd name="connsiteX3-1261" fmla="*/ 3000856 w 3239999"/>
              <a:gd name="connsiteY3-1262" fmla="*/ 2776423 h 3032924"/>
              <a:gd name="connsiteX4-1263" fmla="*/ 3000856 w 3239999"/>
              <a:gd name="connsiteY4-1264" fmla="*/ 526981 h 3032924"/>
              <a:gd name="connsiteX5-1265" fmla="*/ 2855082 w 3239999"/>
              <a:gd name="connsiteY5-1266" fmla="*/ 526981 h 3032924"/>
              <a:gd name="connsiteX6-1267" fmla="*/ 2861369 w 3239999"/>
              <a:gd name="connsiteY6-1268" fmla="*/ 2472117 h 3032924"/>
              <a:gd name="connsiteX7-1269" fmla="*/ 1663394 w 3239999"/>
              <a:gd name="connsiteY7-1270" fmla="*/ 2765302 h 3032924"/>
              <a:gd name="connsiteX8-1271" fmla="*/ 1663394 w 3239999"/>
              <a:gd name="connsiteY8-1272" fmla="*/ 526981 h 3032924"/>
              <a:gd name="connsiteX9-1273" fmla="*/ 1663394 w 3239999"/>
              <a:gd name="connsiteY9-1274" fmla="*/ 430441 h 3032924"/>
              <a:gd name="connsiteX10-1275" fmla="*/ 1663394 w 3239999"/>
              <a:gd name="connsiteY10-1276" fmla="*/ 402054 h 3032924"/>
              <a:gd name="connsiteX11-1277" fmla="*/ 2406065 w 3239999"/>
              <a:gd name="connsiteY11-1278" fmla="*/ 22 h 3032924"/>
              <a:gd name="connsiteX12-1279" fmla="*/ 2853673 w 3239999"/>
              <a:gd name="connsiteY12-1280" fmla="*/ 91100 h 3032924"/>
              <a:gd name="connsiteX13-1281" fmla="*/ 2854770 w 3239999"/>
              <a:gd name="connsiteY13-1282" fmla="*/ 430441 h 3032924"/>
              <a:gd name="connsiteX14-1283" fmla="*/ 3120669 w 3239999"/>
              <a:gd name="connsiteY14-1284" fmla="*/ 428517 h 3032924"/>
              <a:gd name="connsiteX15-1285" fmla="*/ 3120669 w 3239999"/>
              <a:gd name="connsiteY15-1286" fmla="*/ 738345 h 3032924"/>
              <a:gd name="connsiteX16-1287" fmla="*/ 3239999 w 3239999"/>
              <a:gd name="connsiteY16-1288" fmla="*/ 738345 h 3032924"/>
              <a:gd name="connsiteX17-1289" fmla="*/ 3239999 w 3239999"/>
              <a:gd name="connsiteY17-1290" fmla="*/ 3032924 h 3032924"/>
              <a:gd name="connsiteX18-1291" fmla="*/ 0 w 3239999"/>
              <a:gd name="connsiteY18-1292" fmla="*/ 3032924 h 3032924"/>
              <a:gd name="connsiteX19-1293" fmla="*/ 0 w 3239999"/>
              <a:gd name="connsiteY19-1294" fmla="*/ 738345 h 3032924"/>
              <a:gd name="connsiteX20-1295" fmla="*/ 102477 w 3239999"/>
              <a:gd name="connsiteY20-1296" fmla="*/ 738345 h 3032924"/>
              <a:gd name="connsiteX21-1297" fmla="*/ 102477 w 3239999"/>
              <a:gd name="connsiteY21-1298" fmla="*/ 428517 h 3032924"/>
              <a:gd name="connsiteX22-1299" fmla="*/ 385229 w 3239999"/>
              <a:gd name="connsiteY22-1300" fmla="*/ 430441 h 3032924"/>
              <a:gd name="connsiteX23-1301" fmla="*/ 386326 w 3239999"/>
              <a:gd name="connsiteY23-1302" fmla="*/ 91100 h 3032924"/>
              <a:gd name="connsiteX24-1303" fmla="*/ 833935 w 3239999"/>
              <a:gd name="connsiteY24-1304" fmla="*/ 22 h 3032924"/>
              <a:gd name="connsiteX25-1305" fmla="*/ 1576606 w 3239999"/>
              <a:gd name="connsiteY25-1306" fmla="*/ 402054 h 3032924"/>
              <a:gd name="connsiteX26-1307" fmla="*/ 1576606 w 3239999"/>
              <a:gd name="connsiteY26-1308" fmla="*/ 430441 h 3032924"/>
              <a:gd name="connsiteX27-1309" fmla="*/ 1576606 w 3239999"/>
              <a:gd name="connsiteY27-1310" fmla="*/ 526981 h 3032924"/>
              <a:gd name="connsiteX28-1311" fmla="*/ 1576606 w 3239999"/>
              <a:gd name="connsiteY28-1312" fmla="*/ 2765302 h 3032924"/>
              <a:gd name="connsiteX29-1313" fmla="*/ 378630 w 3239999"/>
              <a:gd name="connsiteY29-1314" fmla="*/ 2472117 h 3032924"/>
              <a:gd name="connsiteX30-1315" fmla="*/ 384918 w 3239999"/>
              <a:gd name="connsiteY30-1316" fmla="*/ 526981 h 3032924"/>
              <a:gd name="connsiteX31-1317" fmla="*/ 239143 w 3239999"/>
              <a:gd name="connsiteY31-1318" fmla="*/ 526981 h 3032924"/>
              <a:gd name="connsiteX32-1319" fmla="*/ 239143 w 3239999"/>
              <a:gd name="connsiteY32-1320" fmla="*/ 2776423 h 3032924"/>
              <a:gd name="connsiteX33-1321" fmla="*/ 1576606 w 3239999"/>
              <a:gd name="connsiteY33-1322" fmla="*/ 2776423 h 3032924"/>
              <a:gd name="connsiteX0-1323" fmla="*/ 1576606 w 3239999"/>
              <a:gd name="connsiteY0-1324" fmla="*/ 2778202 h 3032924"/>
              <a:gd name="connsiteX1-1325" fmla="*/ 1663394 w 3239999"/>
              <a:gd name="connsiteY1-1326" fmla="*/ 2778202 h 3032924"/>
              <a:gd name="connsiteX2-1327" fmla="*/ 1663394 w 3239999"/>
              <a:gd name="connsiteY2-1328" fmla="*/ 2776423 h 3032924"/>
              <a:gd name="connsiteX3-1329" fmla="*/ 3000856 w 3239999"/>
              <a:gd name="connsiteY3-1330" fmla="*/ 2776423 h 3032924"/>
              <a:gd name="connsiteX4-1331" fmla="*/ 3000856 w 3239999"/>
              <a:gd name="connsiteY4-1332" fmla="*/ 526981 h 3032924"/>
              <a:gd name="connsiteX5-1333" fmla="*/ 2855082 w 3239999"/>
              <a:gd name="connsiteY5-1334" fmla="*/ 526981 h 3032924"/>
              <a:gd name="connsiteX6-1335" fmla="*/ 2861369 w 3239999"/>
              <a:gd name="connsiteY6-1336" fmla="*/ 2472117 h 3032924"/>
              <a:gd name="connsiteX7-1337" fmla="*/ 1663394 w 3239999"/>
              <a:gd name="connsiteY7-1338" fmla="*/ 2765302 h 3032924"/>
              <a:gd name="connsiteX8-1339" fmla="*/ 1663394 w 3239999"/>
              <a:gd name="connsiteY8-1340" fmla="*/ 526981 h 3032924"/>
              <a:gd name="connsiteX9-1341" fmla="*/ 1663394 w 3239999"/>
              <a:gd name="connsiteY9-1342" fmla="*/ 430441 h 3032924"/>
              <a:gd name="connsiteX10-1343" fmla="*/ 1663394 w 3239999"/>
              <a:gd name="connsiteY10-1344" fmla="*/ 402054 h 3032924"/>
              <a:gd name="connsiteX11-1345" fmla="*/ 2406065 w 3239999"/>
              <a:gd name="connsiteY11-1346" fmla="*/ 22 h 3032924"/>
              <a:gd name="connsiteX12-1347" fmla="*/ 2853673 w 3239999"/>
              <a:gd name="connsiteY12-1348" fmla="*/ 91100 h 3032924"/>
              <a:gd name="connsiteX13-1349" fmla="*/ 2854770 w 3239999"/>
              <a:gd name="connsiteY13-1350" fmla="*/ 430441 h 3032924"/>
              <a:gd name="connsiteX14-1351" fmla="*/ 3120669 w 3239999"/>
              <a:gd name="connsiteY14-1352" fmla="*/ 428517 h 3032924"/>
              <a:gd name="connsiteX15-1353" fmla="*/ 3120669 w 3239999"/>
              <a:gd name="connsiteY15-1354" fmla="*/ 738345 h 3032924"/>
              <a:gd name="connsiteX16-1355" fmla="*/ 3239999 w 3239999"/>
              <a:gd name="connsiteY16-1356" fmla="*/ 738345 h 3032924"/>
              <a:gd name="connsiteX17-1357" fmla="*/ 3239999 w 3239999"/>
              <a:gd name="connsiteY17-1358" fmla="*/ 3032924 h 3032924"/>
              <a:gd name="connsiteX18-1359" fmla="*/ 0 w 3239999"/>
              <a:gd name="connsiteY18-1360" fmla="*/ 3032924 h 3032924"/>
              <a:gd name="connsiteX19-1361" fmla="*/ 0 w 3239999"/>
              <a:gd name="connsiteY19-1362" fmla="*/ 738345 h 3032924"/>
              <a:gd name="connsiteX20-1363" fmla="*/ 102477 w 3239999"/>
              <a:gd name="connsiteY20-1364" fmla="*/ 738345 h 3032924"/>
              <a:gd name="connsiteX21-1365" fmla="*/ 102477 w 3239999"/>
              <a:gd name="connsiteY21-1366" fmla="*/ 428517 h 3032924"/>
              <a:gd name="connsiteX22-1367" fmla="*/ 385229 w 3239999"/>
              <a:gd name="connsiteY22-1368" fmla="*/ 430441 h 3032924"/>
              <a:gd name="connsiteX23-1369" fmla="*/ 386326 w 3239999"/>
              <a:gd name="connsiteY23-1370" fmla="*/ 91100 h 3032924"/>
              <a:gd name="connsiteX24-1371" fmla="*/ 833935 w 3239999"/>
              <a:gd name="connsiteY24-1372" fmla="*/ 22 h 3032924"/>
              <a:gd name="connsiteX25-1373" fmla="*/ 1576606 w 3239999"/>
              <a:gd name="connsiteY25-1374" fmla="*/ 402054 h 3032924"/>
              <a:gd name="connsiteX26-1375" fmla="*/ 1576606 w 3239999"/>
              <a:gd name="connsiteY26-1376" fmla="*/ 430441 h 3032924"/>
              <a:gd name="connsiteX27-1377" fmla="*/ 1576606 w 3239999"/>
              <a:gd name="connsiteY27-1378" fmla="*/ 526981 h 3032924"/>
              <a:gd name="connsiteX28-1379" fmla="*/ 1576606 w 3239999"/>
              <a:gd name="connsiteY28-1380" fmla="*/ 2765302 h 3032924"/>
              <a:gd name="connsiteX29-1381" fmla="*/ 378630 w 3239999"/>
              <a:gd name="connsiteY29-1382" fmla="*/ 2472117 h 3032924"/>
              <a:gd name="connsiteX30-1383" fmla="*/ 384918 w 3239999"/>
              <a:gd name="connsiteY30-1384" fmla="*/ 526981 h 3032924"/>
              <a:gd name="connsiteX31-1385" fmla="*/ 239143 w 3239999"/>
              <a:gd name="connsiteY31-1386" fmla="*/ 526981 h 3032924"/>
              <a:gd name="connsiteX32-1387" fmla="*/ 229618 w 3239999"/>
              <a:gd name="connsiteY32-1388" fmla="*/ 2690698 h 3032924"/>
              <a:gd name="connsiteX33-1389" fmla="*/ 1576606 w 3239999"/>
              <a:gd name="connsiteY33-1390" fmla="*/ 2776423 h 3032924"/>
              <a:gd name="connsiteX0-1391" fmla="*/ 1576606 w 3239999"/>
              <a:gd name="connsiteY0-1392" fmla="*/ 2778202 h 3032924"/>
              <a:gd name="connsiteX1-1393" fmla="*/ 1663394 w 3239999"/>
              <a:gd name="connsiteY1-1394" fmla="*/ 2778202 h 3032924"/>
              <a:gd name="connsiteX2-1395" fmla="*/ 1663394 w 3239999"/>
              <a:gd name="connsiteY2-1396" fmla="*/ 2776423 h 3032924"/>
              <a:gd name="connsiteX3-1397" fmla="*/ 2991331 w 3239999"/>
              <a:gd name="connsiteY3-1398" fmla="*/ 2709748 h 3032924"/>
              <a:gd name="connsiteX4-1399" fmla="*/ 3000856 w 3239999"/>
              <a:gd name="connsiteY4-1400" fmla="*/ 526981 h 3032924"/>
              <a:gd name="connsiteX5-1401" fmla="*/ 2855082 w 3239999"/>
              <a:gd name="connsiteY5-1402" fmla="*/ 526981 h 3032924"/>
              <a:gd name="connsiteX6-1403" fmla="*/ 2861369 w 3239999"/>
              <a:gd name="connsiteY6-1404" fmla="*/ 2472117 h 3032924"/>
              <a:gd name="connsiteX7-1405" fmla="*/ 1663394 w 3239999"/>
              <a:gd name="connsiteY7-1406" fmla="*/ 2765302 h 3032924"/>
              <a:gd name="connsiteX8-1407" fmla="*/ 1663394 w 3239999"/>
              <a:gd name="connsiteY8-1408" fmla="*/ 526981 h 3032924"/>
              <a:gd name="connsiteX9-1409" fmla="*/ 1663394 w 3239999"/>
              <a:gd name="connsiteY9-1410" fmla="*/ 430441 h 3032924"/>
              <a:gd name="connsiteX10-1411" fmla="*/ 1663394 w 3239999"/>
              <a:gd name="connsiteY10-1412" fmla="*/ 402054 h 3032924"/>
              <a:gd name="connsiteX11-1413" fmla="*/ 2406065 w 3239999"/>
              <a:gd name="connsiteY11-1414" fmla="*/ 22 h 3032924"/>
              <a:gd name="connsiteX12-1415" fmla="*/ 2853673 w 3239999"/>
              <a:gd name="connsiteY12-1416" fmla="*/ 91100 h 3032924"/>
              <a:gd name="connsiteX13-1417" fmla="*/ 2854770 w 3239999"/>
              <a:gd name="connsiteY13-1418" fmla="*/ 430441 h 3032924"/>
              <a:gd name="connsiteX14-1419" fmla="*/ 3120669 w 3239999"/>
              <a:gd name="connsiteY14-1420" fmla="*/ 428517 h 3032924"/>
              <a:gd name="connsiteX15-1421" fmla="*/ 3120669 w 3239999"/>
              <a:gd name="connsiteY15-1422" fmla="*/ 738345 h 3032924"/>
              <a:gd name="connsiteX16-1423" fmla="*/ 3239999 w 3239999"/>
              <a:gd name="connsiteY16-1424" fmla="*/ 738345 h 3032924"/>
              <a:gd name="connsiteX17-1425" fmla="*/ 3239999 w 3239999"/>
              <a:gd name="connsiteY17-1426" fmla="*/ 3032924 h 3032924"/>
              <a:gd name="connsiteX18-1427" fmla="*/ 0 w 3239999"/>
              <a:gd name="connsiteY18-1428" fmla="*/ 3032924 h 3032924"/>
              <a:gd name="connsiteX19-1429" fmla="*/ 0 w 3239999"/>
              <a:gd name="connsiteY19-1430" fmla="*/ 738345 h 3032924"/>
              <a:gd name="connsiteX20-1431" fmla="*/ 102477 w 3239999"/>
              <a:gd name="connsiteY20-1432" fmla="*/ 738345 h 3032924"/>
              <a:gd name="connsiteX21-1433" fmla="*/ 102477 w 3239999"/>
              <a:gd name="connsiteY21-1434" fmla="*/ 428517 h 3032924"/>
              <a:gd name="connsiteX22-1435" fmla="*/ 385229 w 3239999"/>
              <a:gd name="connsiteY22-1436" fmla="*/ 430441 h 3032924"/>
              <a:gd name="connsiteX23-1437" fmla="*/ 386326 w 3239999"/>
              <a:gd name="connsiteY23-1438" fmla="*/ 91100 h 3032924"/>
              <a:gd name="connsiteX24-1439" fmla="*/ 833935 w 3239999"/>
              <a:gd name="connsiteY24-1440" fmla="*/ 22 h 3032924"/>
              <a:gd name="connsiteX25-1441" fmla="*/ 1576606 w 3239999"/>
              <a:gd name="connsiteY25-1442" fmla="*/ 402054 h 3032924"/>
              <a:gd name="connsiteX26-1443" fmla="*/ 1576606 w 3239999"/>
              <a:gd name="connsiteY26-1444" fmla="*/ 430441 h 3032924"/>
              <a:gd name="connsiteX27-1445" fmla="*/ 1576606 w 3239999"/>
              <a:gd name="connsiteY27-1446" fmla="*/ 526981 h 3032924"/>
              <a:gd name="connsiteX28-1447" fmla="*/ 1576606 w 3239999"/>
              <a:gd name="connsiteY28-1448" fmla="*/ 2765302 h 3032924"/>
              <a:gd name="connsiteX29-1449" fmla="*/ 378630 w 3239999"/>
              <a:gd name="connsiteY29-1450" fmla="*/ 2472117 h 3032924"/>
              <a:gd name="connsiteX30-1451" fmla="*/ 384918 w 3239999"/>
              <a:gd name="connsiteY30-1452" fmla="*/ 526981 h 3032924"/>
              <a:gd name="connsiteX31-1453" fmla="*/ 239143 w 3239999"/>
              <a:gd name="connsiteY31-1454" fmla="*/ 526981 h 3032924"/>
              <a:gd name="connsiteX32-1455" fmla="*/ 229618 w 3239999"/>
              <a:gd name="connsiteY32-1456" fmla="*/ 2690698 h 3032924"/>
              <a:gd name="connsiteX33-1457" fmla="*/ 1576606 w 3239999"/>
              <a:gd name="connsiteY33-1458" fmla="*/ 2776423 h 303292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a:effectLst>
            <a:outerShdw blurRad="800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6827" name="Oval 31"/>
          <p:cNvSpPr/>
          <p:nvPr/>
        </p:nvSpPr>
        <p:spPr>
          <a:xfrm flipH="1">
            <a:off x="6470650" y="7308850"/>
            <a:ext cx="1076325" cy="1073150"/>
          </a:xfrm>
          <a:prstGeom prst="ellipse">
            <a:avLst/>
          </a:prstGeom>
          <a:solidFill>
            <a:srgbClr val="3F3F3F"/>
          </a:solidFill>
          <a:ln w="25400">
            <a:noFill/>
          </a:ln>
        </p:spPr>
        <p:txBody>
          <a:bodyPr lIns="182876" tIns="91437" rIns="182876" bIns="91437" anchor="ctr" anchorCtr="0"/>
          <a:p>
            <a:pPr algn="r" defTabSz="1828800" latinLnBrk="1"/>
            <a:endParaRPr lang="ko-KR" altLang="en-US" sz="3600" b="0" dirty="0">
              <a:solidFill>
                <a:srgbClr val="FFFFFF"/>
              </a:solidFill>
              <a:latin typeface="Arial" panose="020B0604020202020204" pitchFamily="34" charset="0"/>
              <a:ea typeface="Arial Unicode MS" panose="020B0604020202020204" pitchFamily="34" charset="-128"/>
            </a:endParaRPr>
          </a:p>
        </p:txBody>
      </p:sp>
      <p:sp>
        <p:nvSpPr>
          <p:cNvPr id="33" name="Oval 21"/>
          <p:cNvSpPr>
            <a:spLocks noChangeAspect="1"/>
          </p:cNvSpPr>
          <p:nvPr/>
        </p:nvSpPr>
        <p:spPr>
          <a:xfrm flipH="1">
            <a:off x="6770688" y="7604125"/>
            <a:ext cx="476250" cy="48260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a:effectLst>
            <a:outerShdw blurRad="800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6832" name="Oval 37"/>
          <p:cNvSpPr/>
          <p:nvPr/>
        </p:nvSpPr>
        <p:spPr>
          <a:xfrm flipH="1">
            <a:off x="5619750" y="5251450"/>
            <a:ext cx="1076325" cy="1073150"/>
          </a:xfrm>
          <a:prstGeom prst="ellipse">
            <a:avLst/>
          </a:prstGeom>
          <a:solidFill>
            <a:srgbClr val="EB494B"/>
          </a:solidFill>
          <a:ln w="25400">
            <a:noFill/>
          </a:ln>
        </p:spPr>
        <p:txBody>
          <a:bodyPr lIns="182876" tIns="91437" rIns="182876" bIns="91437" anchor="ctr" anchorCtr="0"/>
          <a:p>
            <a:pPr algn="r" defTabSz="1828800" latinLnBrk="1"/>
            <a:endParaRPr lang="ko-KR" altLang="en-US" sz="3600" b="0" dirty="0">
              <a:solidFill>
                <a:srgbClr val="FFFFFF"/>
              </a:solidFill>
              <a:latin typeface="Arial" panose="020B0604020202020204" pitchFamily="34" charset="0"/>
              <a:ea typeface="Arial Unicode MS" panose="020B0604020202020204" pitchFamily="34" charset="-128"/>
            </a:endParaRPr>
          </a:p>
        </p:txBody>
      </p:sp>
      <p:sp>
        <p:nvSpPr>
          <p:cNvPr id="39" name="Rounded Rectangle 27"/>
          <p:cNvSpPr/>
          <p:nvPr/>
        </p:nvSpPr>
        <p:spPr>
          <a:xfrm flipH="1">
            <a:off x="5903913" y="5562600"/>
            <a:ext cx="509588" cy="390525"/>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a:effectLst>
            <a:outerShdw blurRad="800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2" name="Block Arc 14"/>
          <p:cNvSpPr/>
          <p:nvPr/>
        </p:nvSpPr>
        <p:spPr>
          <a:xfrm rot="16200000">
            <a:off x="8543925" y="4962525"/>
            <a:ext cx="1200150" cy="1200150"/>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3" name="Isosceles Triangle 8"/>
          <p:cNvSpPr/>
          <p:nvPr/>
        </p:nvSpPr>
        <p:spPr>
          <a:xfrm rot="16200000">
            <a:off x="10906919" y="3482181"/>
            <a:ext cx="428625" cy="509588"/>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4" name="Oval 7"/>
          <p:cNvSpPr/>
          <p:nvPr/>
        </p:nvSpPr>
        <p:spPr>
          <a:xfrm>
            <a:off x="10885488" y="7604125"/>
            <a:ext cx="490538" cy="495300"/>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6" name="Rectangle 36"/>
          <p:cNvSpPr/>
          <p:nvPr/>
        </p:nvSpPr>
        <p:spPr>
          <a:xfrm>
            <a:off x="11752263" y="5581650"/>
            <a:ext cx="471488" cy="412750"/>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Rounded Rectangle 16"/>
          <p:cNvSpPr/>
          <p:nvPr/>
        </p:nvSpPr>
        <p:spPr>
          <a:xfrm>
            <a:off x="1077913" y="342900"/>
            <a:ext cx="16524288" cy="1295400"/>
          </a:xfrm>
          <a:prstGeom prst="roundRect">
            <a:avLst/>
          </a:prstGeom>
          <a:solidFill>
            <a:srgbClr val="3D4984"/>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ctr"/>
            <a:r>
              <a:rPr lang="vi-VN" altLang="x-none" sz="4000" b="1" dirty="0">
                <a:solidFill>
                  <a:schemeClr val="bg1"/>
                </a:solidFill>
                <a:latin typeface="Arial" panose="020B0604020202020204" pitchFamily="34" charset="0"/>
              </a:rPr>
              <a:t>BÌNH ĐẲNG GIỮA CÁC DÂN TỘC VỀ VĂN HÓA – GIÁO DỤC </a:t>
            </a:r>
            <a:endParaRPr sz="4000" b="1">
              <a:solidFill>
                <a:schemeClr val="bg1"/>
              </a:solidFill>
              <a:latin typeface="Arial" panose="020B0604020202020204" pitchFamily="34" charset="0"/>
            </a:endParaRPr>
          </a:p>
        </p:txBody>
      </p:sp>
      <p:sp>
        <p:nvSpPr>
          <p:cNvPr id="76839" name="Rectangles 76838"/>
          <p:cNvSpPr/>
          <p:nvPr/>
        </p:nvSpPr>
        <p:spPr>
          <a:xfrm>
            <a:off x="685800" y="2538413"/>
            <a:ext cx="4800600" cy="2225675"/>
          </a:xfrm>
          <a:prstGeom prst="rect">
            <a:avLst/>
          </a:prstGeom>
          <a:noFill/>
          <a:ln w="9525">
            <a:noFill/>
          </a:ln>
        </p:spPr>
        <p:txBody>
          <a:bodyPr anchor="ctr" anchorCtr="0">
            <a:spAutoFit/>
          </a:bodyPr>
          <a:p>
            <a:r>
              <a:rPr lang="vi-VN" altLang="x-none" sz="3500" b="0" dirty="0">
                <a:solidFill>
                  <a:srgbClr val="FF0000"/>
                </a:solidFill>
                <a:latin typeface="Arial" panose="020B0604020202020204" pitchFamily="34" charset="0"/>
              </a:rPr>
              <a:t>Các dân tộc gìn giữ, phát huy và phát triển bản sắc văn hoá của dân tộc mình </a:t>
            </a:r>
            <a:endParaRPr lang="vi-VN" altLang="x-none" sz="3500" b="0" dirty="0">
              <a:solidFill>
                <a:srgbClr val="FF0000"/>
              </a:solidFill>
              <a:latin typeface="Arial" panose="020B0604020202020204" pitchFamily="34" charset="0"/>
            </a:endParaRPr>
          </a:p>
        </p:txBody>
      </p:sp>
      <p:sp>
        <p:nvSpPr>
          <p:cNvPr id="76840" name="Rectangles 76839"/>
          <p:cNvSpPr/>
          <p:nvPr/>
        </p:nvSpPr>
        <p:spPr>
          <a:xfrm>
            <a:off x="12192000" y="3009900"/>
            <a:ext cx="5867400" cy="1158875"/>
          </a:xfrm>
          <a:prstGeom prst="rect">
            <a:avLst/>
          </a:prstGeom>
          <a:noFill/>
          <a:ln w="9525">
            <a:noFill/>
          </a:ln>
        </p:spPr>
        <p:txBody>
          <a:bodyPr anchor="ctr" anchorCtr="0">
            <a:spAutoFit/>
          </a:bodyPr>
          <a:p>
            <a:r>
              <a:rPr lang="vi-VN" altLang="x-none" sz="3500" b="0" dirty="0">
                <a:solidFill>
                  <a:schemeClr val="hlink"/>
                </a:solidFill>
                <a:latin typeface="Arial" panose="020B0604020202020204" pitchFamily="34" charset="0"/>
              </a:rPr>
              <a:t>Các dân tộc có quyền dùng tiếng nói, chữ viết, của mình </a:t>
            </a:r>
            <a:endParaRPr lang="vi-VN" altLang="x-none" sz="3500" b="0" dirty="0">
              <a:solidFill>
                <a:schemeClr val="hlink"/>
              </a:solidFill>
              <a:latin typeface="Arial" panose="020B0604020202020204" pitchFamily="34" charset="0"/>
            </a:endParaRPr>
          </a:p>
        </p:txBody>
      </p:sp>
      <p:sp>
        <p:nvSpPr>
          <p:cNvPr id="76841" name="Rectangles 76840"/>
          <p:cNvSpPr/>
          <p:nvPr/>
        </p:nvSpPr>
        <p:spPr>
          <a:xfrm>
            <a:off x="457200" y="6819900"/>
            <a:ext cx="4889500" cy="2378075"/>
          </a:xfrm>
          <a:prstGeom prst="rect">
            <a:avLst/>
          </a:prstGeom>
          <a:noFill/>
          <a:ln w="9525">
            <a:noFill/>
          </a:ln>
        </p:spPr>
        <p:txBody>
          <a:bodyPr anchor="ctr" anchorCtr="0">
            <a:spAutoFit/>
          </a:bodyPr>
          <a:p>
            <a:r>
              <a:rPr lang="vi-VN" altLang="x-none" sz="3000" b="0" dirty="0">
                <a:solidFill>
                  <a:srgbClr val="0000CC"/>
                </a:solidFill>
                <a:latin typeface="Arial" panose="020B0604020202020204" pitchFamily="34" charset="0"/>
              </a:rPr>
              <a:t>Những phong tục, tập quán, truyền thống và văn hoá tốt đẹp của dân tộc được giữ gìn, khôi phục và phát huy </a:t>
            </a:r>
            <a:endParaRPr lang="vi-VN" altLang="x-none" sz="3000" b="0" dirty="0">
              <a:solidFill>
                <a:srgbClr val="0000CC"/>
              </a:solidFill>
              <a:latin typeface="Arial" panose="020B0604020202020204" pitchFamily="34" charset="0"/>
            </a:endParaRPr>
          </a:p>
        </p:txBody>
      </p:sp>
      <p:sp>
        <p:nvSpPr>
          <p:cNvPr id="76842" name="Rectangles 76841"/>
          <p:cNvSpPr/>
          <p:nvPr/>
        </p:nvSpPr>
        <p:spPr>
          <a:xfrm>
            <a:off x="12573000" y="6286500"/>
            <a:ext cx="5299075" cy="2835275"/>
          </a:xfrm>
          <a:prstGeom prst="rect">
            <a:avLst/>
          </a:prstGeom>
          <a:noFill/>
          <a:ln w="9525">
            <a:noFill/>
          </a:ln>
        </p:spPr>
        <p:txBody>
          <a:bodyPr anchor="ctr" anchorCtr="0">
            <a:spAutoFit/>
          </a:bodyPr>
          <a:p>
            <a:r>
              <a:rPr lang="vi-VN" altLang="x-none" sz="3000" b="0" dirty="0">
                <a:solidFill>
                  <a:srgbClr val="FF0000"/>
                </a:solidFill>
                <a:latin typeface="Arial" panose="020B0604020202020204" pitchFamily="34" charset="0"/>
              </a:rPr>
              <a:t>Các dân tộc bình đẳng về cơ hội học tập, trong tiếp cận, thụ hưởng các giá trị văn hoá, giáo dục, đoàn kết, tôn trọng, giúp nhau trong phát triền giáo dục.</a:t>
            </a:r>
            <a:endParaRPr lang="vi-VN" altLang="x-none" sz="3000" b="0" dirty="0">
              <a:solidFill>
                <a:srgbClr val="FF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6802"/>
                                        </p:tgtEl>
                                        <p:attrNameLst>
                                          <p:attrName>style.visibility</p:attrName>
                                        </p:attrNameLst>
                                      </p:cBhvr>
                                      <p:to>
                                        <p:strVal val="visible"/>
                                      </p:to>
                                    </p:set>
                                    <p:animEffect transition="in" filter="blinds(horizontal)">
                                      <p:cBhvr>
                                        <p:cTn id="12" dur="500"/>
                                        <p:tgtEl>
                                          <p:spTgt spid="7680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76810"/>
                                        </p:tgtEl>
                                        <p:attrNameLst>
                                          <p:attrName>style.visibility</p:attrName>
                                        </p:attrNameLst>
                                      </p:cBhvr>
                                      <p:to>
                                        <p:strVal val="visible"/>
                                      </p:to>
                                    </p:set>
                                    <p:animEffect transition="in" filter="blinds(horizontal)">
                                      <p:cBhvr>
                                        <p:cTn id="15" dur="500"/>
                                        <p:tgtEl>
                                          <p:spTgt spid="76810"/>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6814"/>
                                        </p:tgtEl>
                                        <p:attrNameLst>
                                          <p:attrName>style.visibility</p:attrName>
                                        </p:attrNameLst>
                                      </p:cBhvr>
                                      <p:to>
                                        <p:strVal val="visible"/>
                                      </p:to>
                                    </p:set>
                                    <p:animEffect transition="in" filter="blinds(horizontal)">
                                      <p:cBhvr>
                                        <p:cTn id="18" dur="500"/>
                                        <p:tgtEl>
                                          <p:spTgt spid="76814"/>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76818"/>
                                        </p:tgtEl>
                                        <p:attrNameLst>
                                          <p:attrName>style.visibility</p:attrName>
                                        </p:attrNameLst>
                                      </p:cBhvr>
                                      <p:to>
                                        <p:strVal val="visible"/>
                                      </p:to>
                                    </p:set>
                                    <p:animEffect transition="in" filter="blinds(horizontal)">
                                      <p:cBhvr>
                                        <p:cTn id="21" dur="500"/>
                                        <p:tgtEl>
                                          <p:spTgt spid="76818"/>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76822"/>
                                        </p:tgtEl>
                                        <p:attrNameLst>
                                          <p:attrName>style.visibility</p:attrName>
                                        </p:attrNameLst>
                                      </p:cBhvr>
                                      <p:to>
                                        <p:strVal val="visible"/>
                                      </p:to>
                                    </p:set>
                                    <p:animEffect transition="in" filter="blinds(horizontal)">
                                      <p:cBhvr>
                                        <p:cTn id="24" dur="500"/>
                                        <p:tgtEl>
                                          <p:spTgt spid="76822"/>
                                        </p:tgtEl>
                                      </p:cBhvr>
                                    </p:animEffect>
                                  </p:childTnLst>
                                </p:cTn>
                              </p:par>
                              <p:par>
                                <p:cTn id="25" presetID="3" presetClass="entr" presetSubtype="1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linds(horizontal)">
                                      <p:cBhvr>
                                        <p:cTn id="27" dur="500"/>
                                        <p:tgtEl>
                                          <p:spTgt spid="27"/>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76827"/>
                                        </p:tgtEl>
                                        <p:attrNameLst>
                                          <p:attrName>style.visibility</p:attrName>
                                        </p:attrNameLst>
                                      </p:cBhvr>
                                      <p:to>
                                        <p:strVal val="visible"/>
                                      </p:to>
                                    </p:set>
                                    <p:animEffect transition="in" filter="blinds(horizontal)">
                                      <p:cBhvr>
                                        <p:cTn id="30" dur="500"/>
                                        <p:tgtEl>
                                          <p:spTgt spid="76827"/>
                                        </p:tgtEl>
                                      </p:cBhvr>
                                    </p:animEffect>
                                  </p:childTnLst>
                                </p:cTn>
                              </p:par>
                              <p:par>
                                <p:cTn id="31" presetID="3" presetClass="entr" presetSubtype="10"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blinds(horizontal)">
                                      <p:cBhvr>
                                        <p:cTn id="33" dur="500"/>
                                        <p:tgtEl>
                                          <p:spTgt spid="33"/>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76832"/>
                                        </p:tgtEl>
                                        <p:attrNameLst>
                                          <p:attrName>style.visibility</p:attrName>
                                        </p:attrNameLst>
                                      </p:cBhvr>
                                      <p:to>
                                        <p:strVal val="visible"/>
                                      </p:to>
                                    </p:set>
                                    <p:animEffect transition="in" filter="blinds(horizontal)">
                                      <p:cBhvr>
                                        <p:cTn id="36" dur="500"/>
                                        <p:tgtEl>
                                          <p:spTgt spid="76832"/>
                                        </p:tgtEl>
                                      </p:cBhvr>
                                    </p:animEffect>
                                  </p:childTnLst>
                                </p:cTn>
                              </p:par>
                              <p:par>
                                <p:cTn id="37" presetID="3" presetClass="entr" presetSubtype="10"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blinds(horizontal)">
                                      <p:cBhvr>
                                        <p:cTn id="39" dur="500"/>
                                        <p:tgtEl>
                                          <p:spTgt spid="39"/>
                                        </p:tgtEl>
                                      </p:cBhvr>
                                    </p:animEffect>
                                  </p:childTnLst>
                                </p:cTn>
                              </p:par>
                              <p:par>
                                <p:cTn id="40" presetID="3" presetClass="entr" presetSubtype="10"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blinds(horizontal)">
                                      <p:cBhvr>
                                        <p:cTn id="42" dur="500"/>
                                        <p:tgtEl>
                                          <p:spTgt spid="42"/>
                                        </p:tgtEl>
                                      </p:cBhvr>
                                    </p:animEffect>
                                  </p:childTnLst>
                                </p:cTn>
                              </p:par>
                              <p:par>
                                <p:cTn id="43" presetID="3" presetClass="entr" presetSubtype="10" fill="hold" nodeType="with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blinds(horizontal)">
                                      <p:cBhvr>
                                        <p:cTn id="45" dur="500"/>
                                        <p:tgtEl>
                                          <p:spTgt spid="43"/>
                                        </p:tgtEl>
                                      </p:cBhvr>
                                    </p:animEffect>
                                  </p:childTnLst>
                                </p:cTn>
                              </p:par>
                              <p:par>
                                <p:cTn id="46" presetID="3" presetClass="entr" presetSubtype="10" fill="hold" nodeType="with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blinds(horizontal)">
                                      <p:cBhvr>
                                        <p:cTn id="48" dur="500"/>
                                        <p:tgtEl>
                                          <p:spTgt spid="44"/>
                                        </p:tgtEl>
                                      </p:cBhvr>
                                    </p:animEffect>
                                  </p:childTnLst>
                                </p:cTn>
                              </p:par>
                              <p:par>
                                <p:cTn id="49" presetID="3" presetClass="entr" presetSubtype="10" fill="hold" nodeType="with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blinds(horizontal)">
                                      <p:cBhvr>
                                        <p:cTn id="51" dur="500"/>
                                        <p:tgtEl>
                                          <p:spTgt spid="46"/>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76839"/>
                                        </p:tgtEl>
                                        <p:attrNameLst>
                                          <p:attrName>style.visibility</p:attrName>
                                        </p:attrNameLst>
                                      </p:cBhvr>
                                      <p:to>
                                        <p:strVal val="visible"/>
                                      </p:to>
                                    </p:set>
                                    <p:animEffect transition="in" filter="blinds(horizontal)">
                                      <p:cBhvr>
                                        <p:cTn id="56" dur="500"/>
                                        <p:tgtEl>
                                          <p:spTgt spid="76839"/>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76840"/>
                                        </p:tgtEl>
                                        <p:attrNameLst>
                                          <p:attrName>style.visibility</p:attrName>
                                        </p:attrNameLst>
                                      </p:cBhvr>
                                      <p:to>
                                        <p:strVal val="visible"/>
                                      </p:to>
                                    </p:set>
                                    <p:animEffect transition="in" filter="blinds(horizontal)">
                                      <p:cBhvr>
                                        <p:cTn id="61" dur="500"/>
                                        <p:tgtEl>
                                          <p:spTgt spid="76840"/>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76841"/>
                                        </p:tgtEl>
                                        <p:attrNameLst>
                                          <p:attrName>style.visibility</p:attrName>
                                        </p:attrNameLst>
                                      </p:cBhvr>
                                      <p:to>
                                        <p:strVal val="visible"/>
                                      </p:to>
                                    </p:set>
                                    <p:animEffect transition="in" filter="blinds(horizontal)">
                                      <p:cBhvr>
                                        <p:cTn id="66" dur="500"/>
                                        <p:tgtEl>
                                          <p:spTgt spid="76841"/>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76842"/>
                                        </p:tgtEl>
                                        <p:attrNameLst>
                                          <p:attrName>style.visibility</p:attrName>
                                        </p:attrNameLst>
                                      </p:cBhvr>
                                      <p:to>
                                        <p:strVal val="visible"/>
                                      </p:to>
                                    </p:set>
                                    <p:animEffect transition="in" filter="blinds(horizontal)">
                                      <p:cBhvr>
                                        <p:cTn id="71" dur="500"/>
                                        <p:tgtEl>
                                          <p:spTgt spid="76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10" grpId="0" animBg="1"/>
      <p:bldP spid="76814" grpId="0" animBg="1"/>
      <p:bldP spid="76818" grpId="0" animBg="1"/>
      <p:bldP spid="76822" grpId="0" animBg="1"/>
      <p:bldP spid="76827" grpId="0" animBg="1"/>
      <p:bldP spid="76832" grpId="0" animBg="1"/>
      <p:bldP spid="17" grpId="0" animBg="1"/>
      <p:bldP spid="76839" grpId="0"/>
      <p:bldP spid="76840" grpId="0"/>
      <p:bldP spid="76841" grpId="0"/>
      <p:bldP spid="7684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Freeform 2"/>
          <p:cNvSpPr/>
          <p:nvPr/>
        </p:nvSpPr>
        <p:spPr>
          <a:xfrm>
            <a:off x="6350" y="-3175"/>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
              <a:alphaModFix amt="64000"/>
            </a:blip>
            <a:stretch>
              <a:fillRect t="-9222" b="-922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7" name="Oval 16"/>
          <p:cNvSpPr/>
          <p:nvPr/>
        </p:nvSpPr>
        <p:spPr>
          <a:xfrm>
            <a:off x="3886200" y="1306513"/>
            <a:ext cx="2362200" cy="2362200"/>
          </a:xfrm>
          <a:prstGeom prst="ellipse">
            <a:avLst/>
          </a:prstGeom>
          <a:solidFill>
            <a:schemeClr val="accent3">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ctr"/>
            <a:r>
              <a:rPr lang="vi-VN" altLang="x-none" sz="8000" b="1" dirty="0">
                <a:solidFill>
                  <a:schemeClr val="bg1"/>
                </a:solidFill>
                <a:latin typeface="Arial" panose="020B0604020202020204" pitchFamily="34" charset="0"/>
              </a:rPr>
              <a:t>B</a:t>
            </a:r>
            <a:endParaRPr sz="8000" b="1">
              <a:solidFill>
                <a:schemeClr val="bg1"/>
              </a:solidFill>
              <a:latin typeface="Arial" panose="020B0604020202020204" pitchFamily="34" charset="0"/>
            </a:endParaRPr>
          </a:p>
        </p:txBody>
      </p:sp>
      <p:sp>
        <p:nvSpPr>
          <p:cNvPr id="18" name="TextBox 17"/>
          <p:cNvSpPr txBox="1"/>
          <p:nvPr/>
        </p:nvSpPr>
        <p:spPr>
          <a:xfrm>
            <a:off x="876300" y="3924300"/>
            <a:ext cx="8382000" cy="5030788"/>
          </a:xfrm>
          <a:prstGeom prst="rect">
            <a:avLst/>
          </a:prstGeom>
          <a:noFill/>
        </p:spPr>
        <p:txBody>
          <a:bodyPr wrap="square" rtlCol="0">
            <a:spAutoFit/>
          </a:bodyPr>
          <a:p>
            <a:pPr algn="ctr">
              <a:lnSpc>
                <a:spcPct val="150000"/>
              </a:lnSpc>
            </a:pPr>
            <a:r>
              <a:rPr lang="vi-VN" altLang="x-none" sz="7200" dirty="0">
                <a:solidFill>
                  <a:srgbClr val="10253F"/>
                </a:solidFill>
                <a:latin typeface="Arial" panose="020B0604020202020204" pitchFamily="34" charset="0"/>
              </a:rPr>
              <a:t>Ý NGHĨA QUYỀN BÌNH ĐẲNG GIỮA CÁC DÂN TỘC</a:t>
            </a:r>
            <a:endParaRPr sz="7200">
              <a:solidFill>
                <a:srgbClr val="10253F"/>
              </a:solidFill>
              <a:latin typeface="Arial" panose="020B0604020202020204" pitchFamily="34" charset="0"/>
            </a:endParaRPr>
          </a:p>
        </p:txBody>
      </p:sp>
      <p:pic>
        <p:nvPicPr>
          <p:cNvPr id="25609" name="Picture 25608" descr="Đại đoàn kết toàn dân tộc là nguồn sức mạnh vô song"/>
          <p:cNvPicPr>
            <a:picLocks noChangeAspect="1"/>
          </p:cNvPicPr>
          <p:nvPr/>
        </p:nvPicPr>
        <p:blipFill>
          <a:blip r:embed="rId2"/>
          <a:stretch>
            <a:fillRect/>
          </a:stretch>
        </p:blipFill>
        <p:spPr>
          <a:xfrm>
            <a:off x="9601200" y="2857500"/>
            <a:ext cx="8001000" cy="6473825"/>
          </a:xfrm>
          <a:prstGeom prst="rect">
            <a:avLst/>
          </a:prstGeom>
          <a:noFill/>
          <a:ln w="9525">
            <a:noFill/>
          </a:ln>
        </p:spPr>
      </p:pic>
    </p:spTree>
  </p:cSld>
  <p:clrMapOvr>
    <a:masterClrMapping/>
  </p:clrMapOvr>
  <p:transition spd="med">
    <p:plus/>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Freeform 2"/>
          <p:cNvSpPr/>
          <p:nvPr/>
        </p:nvSpPr>
        <p:spPr>
          <a:xfrm>
            <a:off x="6350" y="-3175"/>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
              <a:alphaModFix amt="64000"/>
            </a:blip>
            <a:stretch>
              <a:fillRect t="-9222" b="-922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grpSp>
        <p:nvGrpSpPr>
          <p:cNvPr id="10" name="Group 9"/>
          <p:cNvGrpSpPr/>
          <p:nvPr/>
        </p:nvGrpSpPr>
        <p:grpSpPr>
          <a:xfrm>
            <a:off x="457200" y="419100"/>
            <a:ext cx="17297400" cy="9867900"/>
            <a:chOff x="9662160" y="2676653"/>
            <a:chExt cx="7863840" cy="7613904"/>
          </a:xfrm>
        </p:grpSpPr>
        <p:pic>
          <p:nvPicPr>
            <p:cNvPr id="7" name="Picture 6"/>
            <p:cNvPicPr>
              <a:picLocks noChangeAspect="1"/>
            </p:cNvPicPr>
            <p:nvPr/>
          </p:nvPicPr>
          <p:blipFill>
            <a:blip r:embed="rId2">
              <a:duotone>
                <a:schemeClr val="accent6">
                  <a:shade val="45000"/>
                  <a:satMod val="135000"/>
                </a:schemeClr>
                <a:prstClr val="white"/>
              </a:duotone>
            </a:blip>
            <a:stretch>
              <a:fillRect/>
            </a:stretch>
          </p:blipFill>
          <p:spPr>
            <a:xfrm>
              <a:off x="9668859" y="2679701"/>
              <a:ext cx="7848600" cy="7607300"/>
            </a:xfrm>
            <a:prstGeom prst="rect">
              <a:avLst/>
            </a:prstGeom>
          </p:spPr>
        </p:pic>
        <p:sp>
          <p:nvSpPr>
            <p:cNvPr id="90121" name="Rectangle 8"/>
            <p:cNvSpPr/>
            <p:nvPr/>
          </p:nvSpPr>
          <p:spPr>
            <a:xfrm>
              <a:off x="10037453" y="2706050"/>
              <a:ext cx="7173156" cy="4811360"/>
            </a:xfrm>
            <a:prstGeom prst="rect">
              <a:avLst/>
            </a:prstGeom>
            <a:noFill/>
            <a:ln w="9525">
              <a:noFill/>
            </a:ln>
          </p:spPr>
          <p:txBody>
            <a:bodyPr>
              <a:spAutoFit/>
            </a:bodyPr>
            <a:p>
              <a:pPr algn="just">
                <a:lnSpc>
                  <a:spcPct val="140000"/>
                </a:lnSpc>
              </a:pPr>
              <a:r>
                <a:rPr lang="vi-VN" altLang="x-none" sz="3200" b="0" dirty="0">
                  <a:latin typeface="Arial" panose="020B0604020202020204" pitchFamily="34" charset="0"/>
                </a:rPr>
                <a:t>Được quốc dân giao cho trách nhiệm thảo bản Hiến pháp đầu tiên của nước Việt Nam Dân chủ Cộng hoà, Quốc hội nhận thấy rằng Hiến pháp Việt Nam phải ghi lấy những thành tích vẻ vang của Cách mạng và phải xây dựng trên những nguyên tắc dưới đây </a:t>
              </a:r>
              <a:endParaRPr lang="vi-VN" altLang="x-none" sz="3200" b="0" dirty="0">
                <a:latin typeface="Arial" panose="020B0604020202020204" pitchFamily="34" charset="0"/>
              </a:endParaRPr>
            </a:p>
            <a:p>
              <a:pPr algn="just">
                <a:lnSpc>
                  <a:spcPct val="140000"/>
                </a:lnSpc>
                <a:buChar char="-"/>
              </a:pPr>
              <a:r>
                <a:rPr lang="vi-VN" altLang="x-none" sz="3200" b="0" dirty="0">
                  <a:latin typeface="Arial" panose="020B0604020202020204" pitchFamily="34" charset="0"/>
                </a:rPr>
                <a:t> Đoàn kết toàn dân, không phân biệt giống nòi, gái trai, giai cấp, tôn giáo.</a:t>
              </a:r>
              <a:endParaRPr lang="vi-VN" altLang="x-none" sz="3200" b="0" dirty="0">
                <a:latin typeface="Arial" panose="020B0604020202020204" pitchFamily="34" charset="0"/>
              </a:endParaRPr>
            </a:p>
            <a:p>
              <a:pPr algn="just">
                <a:lnSpc>
                  <a:spcPct val="140000"/>
                </a:lnSpc>
              </a:pPr>
              <a:r>
                <a:rPr lang="vi-VN" altLang="x-none" sz="3200" b="0" dirty="0">
                  <a:latin typeface="Arial" panose="020B0604020202020204" pitchFamily="34" charset="0"/>
                </a:rPr>
                <a:t>- Đảm bảo các quyền tự do dân chủ.</a:t>
              </a:r>
              <a:endParaRPr lang="vi-VN" altLang="x-none" sz="3200" b="0" dirty="0">
                <a:latin typeface="Arial" panose="020B0604020202020204" pitchFamily="34" charset="0"/>
              </a:endParaRPr>
            </a:p>
            <a:p>
              <a:pPr algn="just">
                <a:lnSpc>
                  <a:spcPct val="140000"/>
                </a:lnSpc>
                <a:buChar char="-"/>
              </a:pPr>
              <a:r>
                <a:rPr lang="vi-VN" altLang="x-none" sz="3200" b="0" dirty="0">
                  <a:latin typeface="Arial" panose="020B0604020202020204" pitchFamily="34" charset="0"/>
                </a:rPr>
                <a:t> Thực hiện chính quyền mạnh mẽ và sáng suốt của nhân dân. </a:t>
              </a:r>
              <a:endParaRPr lang="vi-VN" altLang="x-none" sz="3200" b="0" dirty="0">
                <a:latin typeface="Arial" panose="020B0604020202020204" pitchFamily="34" charset="0"/>
              </a:endParaRPr>
            </a:p>
            <a:p>
              <a:pPr algn="just">
                <a:lnSpc>
                  <a:spcPct val="140000"/>
                </a:lnSpc>
              </a:pPr>
              <a:r>
                <a:rPr lang="vi-VN" altLang="x-none" sz="3200" b="0" dirty="0">
                  <a:latin typeface="Arial" panose="020B0604020202020204" pitchFamily="34" charset="0"/>
                </a:rPr>
                <a:t>Với tinh thần đoàn kết, phần đấu sẵn có của toàn dân, dưới một chính thể dân chủ rộng rãi, nước Việt Nam độc lập và thống nhất tiến bước trên đường vinh quang, hạnh phúc, cùng nhịp với trào lưu tiến bộ của thế giới và ý nguyện hoà bình của nhân loại</a:t>
              </a:r>
              <a:endParaRPr sz="3200" b="0">
                <a:latin typeface="Arial" panose="020B0604020202020204" pitchFamily="34" charset="0"/>
              </a:endParaRPr>
            </a:p>
          </p:txBody>
        </p:sp>
      </p:grpSp>
      <p:pic>
        <p:nvPicPr>
          <p:cNvPr id="90123" name="Picture 2"/>
          <p:cNvPicPr>
            <a:picLocks noChangeAspect="1"/>
          </p:cNvPicPr>
          <p:nvPr/>
        </p:nvPicPr>
        <p:blipFill>
          <a:blip r:embed="rId3"/>
          <a:stretch>
            <a:fillRect/>
          </a:stretch>
        </p:blipFill>
        <p:spPr>
          <a:xfrm>
            <a:off x="16154400" y="8343900"/>
            <a:ext cx="1600200" cy="1371600"/>
          </a:xfrm>
          <a:prstGeom prst="rect">
            <a:avLst/>
          </a:prstGeom>
          <a:noFill/>
          <a:ln w="9525">
            <a:noFill/>
          </a:ln>
        </p:spPr>
      </p:pic>
      <p:sp>
        <p:nvSpPr>
          <p:cNvPr id="4" name="TextBox 3"/>
          <p:cNvSpPr txBox="1"/>
          <p:nvPr/>
        </p:nvSpPr>
        <p:spPr>
          <a:xfrm>
            <a:off x="609600" y="8039100"/>
            <a:ext cx="10210800" cy="1692275"/>
          </a:xfrm>
          <a:prstGeom prst="rect">
            <a:avLst/>
          </a:prstGeom>
          <a:noFill/>
        </p:spPr>
        <p:txBody>
          <a:bodyPr wrap="square" rtlCol="0">
            <a:spAutoFit/>
          </a:bodyPr>
          <a:p>
            <a:r>
              <a:rPr sz="3500" b="0">
                <a:latin typeface="Arial" panose="020B0604020202020204" pitchFamily="34" charset="0"/>
              </a:rPr>
              <a:t>a) Theo </a:t>
            </a:r>
            <a:r>
              <a:rPr sz="3500" b="0" err="1">
                <a:latin typeface="Arial" panose="020B0604020202020204" pitchFamily="34" charset="0"/>
              </a:rPr>
              <a:t>em</a:t>
            </a:r>
            <a:r>
              <a:rPr sz="3500" b="0">
                <a:latin typeface="Arial" panose="020B0604020202020204" pitchFamily="34" charset="0"/>
              </a:rPr>
              <a:t>, ý </a:t>
            </a:r>
            <a:r>
              <a:rPr sz="3500" b="0" err="1">
                <a:latin typeface="Arial" panose="020B0604020202020204" pitchFamily="34" charset="0"/>
              </a:rPr>
              <a:t>nghĩa</a:t>
            </a:r>
            <a:r>
              <a:rPr sz="3500" b="0">
                <a:latin typeface="Arial" panose="020B0604020202020204" pitchFamily="34" charset="0"/>
              </a:rPr>
              <a:t> </a:t>
            </a:r>
            <a:r>
              <a:rPr sz="3500" b="0" err="1">
                <a:latin typeface="Arial" panose="020B0604020202020204" pitchFamily="34" charset="0"/>
              </a:rPr>
              <a:t>của</a:t>
            </a:r>
            <a:r>
              <a:rPr sz="3500" b="0">
                <a:latin typeface="Arial" panose="020B0604020202020204" pitchFamily="34" charset="0"/>
              </a:rPr>
              <a:t> </a:t>
            </a:r>
            <a:r>
              <a:rPr sz="3500" b="0" err="1">
                <a:latin typeface="Arial" panose="020B0604020202020204" pitchFamily="34" charset="0"/>
              </a:rPr>
              <a:t>quyền</a:t>
            </a:r>
            <a:r>
              <a:rPr sz="3500" b="0">
                <a:latin typeface="Arial" panose="020B0604020202020204" pitchFamily="34" charset="0"/>
              </a:rPr>
              <a:t> </a:t>
            </a:r>
            <a:r>
              <a:rPr sz="3500" b="0" err="1">
                <a:latin typeface="Arial" panose="020B0604020202020204" pitchFamily="34" charset="0"/>
              </a:rPr>
              <a:t>bình</a:t>
            </a:r>
            <a:r>
              <a:rPr sz="3500" b="0">
                <a:latin typeface="Arial" panose="020B0604020202020204" pitchFamily="34" charset="0"/>
              </a:rPr>
              <a:t> </a:t>
            </a:r>
            <a:r>
              <a:rPr sz="3500" b="0" err="1">
                <a:latin typeface="Arial" panose="020B0604020202020204" pitchFamily="34" charset="0"/>
              </a:rPr>
              <a:t>đẳng</a:t>
            </a:r>
            <a:r>
              <a:rPr sz="3500" b="0">
                <a:latin typeface="Arial" panose="020B0604020202020204" pitchFamily="34" charset="0"/>
              </a:rPr>
              <a:t> </a:t>
            </a:r>
            <a:r>
              <a:rPr sz="3500" b="0" err="1">
                <a:latin typeface="Arial" panose="020B0604020202020204" pitchFamily="34" charset="0"/>
              </a:rPr>
              <a:t>giữa</a:t>
            </a:r>
            <a:r>
              <a:rPr sz="3500" b="0">
                <a:latin typeface="Arial" panose="020B0604020202020204" pitchFamily="34" charset="0"/>
              </a:rPr>
              <a:t> </a:t>
            </a:r>
            <a:r>
              <a:rPr sz="3500" b="0" err="1">
                <a:latin typeface="Arial" panose="020B0604020202020204" pitchFamily="34" charset="0"/>
              </a:rPr>
              <a:t>các</a:t>
            </a:r>
            <a:r>
              <a:rPr sz="3500" b="0">
                <a:latin typeface="Arial" panose="020B0604020202020204" pitchFamily="34" charset="0"/>
              </a:rPr>
              <a:t> </a:t>
            </a:r>
            <a:r>
              <a:rPr sz="3500" b="0" err="1">
                <a:latin typeface="Arial" panose="020B0604020202020204" pitchFamily="34" charset="0"/>
              </a:rPr>
              <a:t>dân</a:t>
            </a:r>
            <a:r>
              <a:rPr sz="3500" b="0">
                <a:latin typeface="Arial" panose="020B0604020202020204" pitchFamily="34" charset="0"/>
              </a:rPr>
              <a:t> </a:t>
            </a:r>
            <a:r>
              <a:rPr sz="3500" b="0" err="1">
                <a:latin typeface="Arial" panose="020B0604020202020204" pitchFamily="34" charset="0"/>
              </a:rPr>
              <a:t>tộc</a:t>
            </a:r>
            <a:r>
              <a:rPr sz="3500" b="0">
                <a:latin typeface="Arial" panose="020B0604020202020204" pitchFamily="34" charset="0"/>
              </a:rPr>
              <a:t> </a:t>
            </a:r>
            <a:r>
              <a:rPr sz="3500" b="0" err="1">
                <a:latin typeface="Arial" panose="020B0604020202020204" pitchFamily="34" charset="0"/>
              </a:rPr>
              <a:t>được</a:t>
            </a:r>
            <a:r>
              <a:rPr sz="3500" b="0">
                <a:latin typeface="Arial" panose="020B0604020202020204" pitchFamily="34" charset="0"/>
              </a:rPr>
              <a:t> </a:t>
            </a:r>
            <a:r>
              <a:rPr sz="3500" b="0" err="1">
                <a:latin typeface="Arial" panose="020B0604020202020204" pitchFamily="34" charset="0"/>
              </a:rPr>
              <a:t>thể</a:t>
            </a:r>
            <a:r>
              <a:rPr sz="3500" b="0">
                <a:latin typeface="Arial" panose="020B0604020202020204" pitchFamily="34" charset="0"/>
              </a:rPr>
              <a:t> </a:t>
            </a:r>
            <a:r>
              <a:rPr sz="3500" b="0" err="1">
                <a:latin typeface="Arial" panose="020B0604020202020204" pitchFamily="34" charset="0"/>
              </a:rPr>
              <a:t>hiện</a:t>
            </a:r>
            <a:r>
              <a:rPr sz="3500" b="0">
                <a:latin typeface="Arial" panose="020B0604020202020204" pitchFamily="34" charset="0"/>
              </a:rPr>
              <a:t> </a:t>
            </a:r>
            <a:r>
              <a:rPr sz="3500" b="0" err="1">
                <a:latin typeface="Arial" panose="020B0604020202020204" pitchFamily="34" charset="0"/>
              </a:rPr>
              <a:t>trong</a:t>
            </a:r>
            <a:r>
              <a:rPr sz="3500" b="0">
                <a:latin typeface="Arial" panose="020B0604020202020204" pitchFamily="34" charset="0"/>
              </a:rPr>
              <a:t> </a:t>
            </a:r>
            <a:r>
              <a:rPr sz="3500" b="0" err="1">
                <a:latin typeface="Arial" panose="020B0604020202020204" pitchFamily="34" charset="0"/>
              </a:rPr>
              <a:t>thông</a:t>
            </a:r>
            <a:r>
              <a:rPr sz="3500" b="0">
                <a:latin typeface="Arial" panose="020B0604020202020204" pitchFamily="34" charset="0"/>
              </a:rPr>
              <a:t> tin </a:t>
            </a:r>
            <a:r>
              <a:rPr sz="3500" b="0" err="1">
                <a:latin typeface="Arial" panose="020B0604020202020204" pitchFamily="34" charset="0"/>
              </a:rPr>
              <a:t>trên</a:t>
            </a:r>
            <a:r>
              <a:rPr sz="3500" b="0">
                <a:latin typeface="Arial" panose="020B0604020202020204" pitchFamily="34" charset="0"/>
              </a:rPr>
              <a:t> </a:t>
            </a:r>
            <a:r>
              <a:rPr sz="3500" b="0" err="1">
                <a:latin typeface="Arial" panose="020B0604020202020204" pitchFamily="34" charset="0"/>
              </a:rPr>
              <a:t>như</a:t>
            </a:r>
            <a:r>
              <a:rPr sz="3500" b="0">
                <a:latin typeface="Arial" panose="020B0604020202020204" pitchFamily="34" charset="0"/>
              </a:rPr>
              <a:t> </a:t>
            </a:r>
            <a:r>
              <a:rPr sz="3500" b="0" err="1">
                <a:latin typeface="Arial" panose="020B0604020202020204" pitchFamily="34" charset="0"/>
              </a:rPr>
              <a:t>thế</a:t>
            </a:r>
            <a:r>
              <a:rPr sz="3500" b="0">
                <a:latin typeface="Arial" panose="020B0604020202020204" pitchFamily="34" charset="0"/>
              </a:rPr>
              <a:t> </a:t>
            </a:r>
            <a:r>
              <a:rPr sz="3500" b="0" err="1">
                <a:latin typeface="Arial" panose="020B0604020202020204" pitchFamily="34" charset="0"/>
              </a:rPr>
              <a:t>nào</a:t>
            </a:r>
            <a:r>
              <a:rPr sz="3500" b="0">
                <a:latin typeface="Arial" panose="020B0604020202020204" pitchFamily="34" charset="0"/>
              </a:rPr>
              <a:t>?</a:t>
            </a:r>
            <a:endParaRPr sz="3500" b="0">
              <a:latin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90123"/>
                                        </p:tgtEl>
                                        <p:attrNameLst>
                                          <p:attrName>style.visibility</p:attrName>
                                        </p:attrNameLst>
                                      </p:cBhvr>
                                      <p:to>
                                        <p:strVal val="visible"/>
                                      </p:to>
                                    </p:set>
                                    <p:animEffect transition="in" filter="blinds(horizontal)">
                                      <p:cBhvr>
                                        <p:cTn id="14" dur="500"/>
                                        <p:tgtEl>
                                          <p:spTgt spid="9012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Freeform 2"/>
          <p:cNvSpPr/>
          <p:nvPr/>
        </p:nvSpPr>
        <p:spPr>
          <a:xfrm>
            <a:off x="6350" y="-3175"/>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
              <a:alphaModFix amt="64000"/>
            </a:blip>
            <a:stretch>
              <a:fillRect t="-9222" b="-922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 name="Rounded Rectangle 2"/>
          <p:cNvSpPr/>
          <p:nvPr/>
        </p:nvSpPr>
        <p:spPr>
          <a:xfrm>
            <a:off x="685800" y="342900"/>
            <a:ext cx="14478000" cy="1295400"/>
          </a:xfrm>
          <a:prstGeom prst="roundRect">
            <a:avLst/>
          </a:prstGeom>
          <a:solidFill>
            <a:schemeClr val="accent4">
              <a:lumMod val="7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ctr">
              <a:lnSpc>
                <a:spcPct val="150000"/>
              </a:lnSpc>
            </a:pPr>
            <a:r>
              <a:rPr lang="vi-VN" altLang="x-none" sz="4000" b="1" dirty="0">
                <a:solidFill>
                  <a:schemeClr val="bg1"/>
                </a:solidFill>
                <a:latin typeface="Arial" panose="020B0604020202020204" pitchFamily="34" charset="0"/>
              </a:rPr>
              <a:t>Ý NGHĨA QUYỀN BÌNH ĐẲNG GIỮA CÁC DÂN TỘC</a:t>
            </a:r>
            <a:endParaRPr sz="4000" b="1">
              <a:solidFill>
                <a:schemeClr val="bg1"/>
              </a:solidFill>
              <a:latin typeface="Arial" panose="020B0604020202020204" pitchFamily="34" charset="0"/>
            </a:endParaRPr>
          </a:p>
        </p:txBody>
      </p:sp>
      <p:grpSp>
        <p:nvGrpSpPr>
          <p:cNvPr id="80926" name="Group 2"/>
          <p:cNvGrpSpPr/>
          <p:nvPr/>
        </p:nvGrpSpPr>
        <p:grpSpPr>
          <a:xfrm>
            <a:off x="5943600" y="2933700"/>
            <a:ext cx="5943600" cy="5715000"/>
            <a:chOff x="3910759" y="1798694"/>
            <a:chExt cx="4494964" cy="4513061"/>
          </a:xfrm>
        </p:grpSpPr>
        <p:grpSp>
          <p:nvGrpSpPr>
            <p:cNvPr id="80927" name="Group 3"/>
            <p:cNvGrpSpPr/>
            <p:nvPr/>
          </p:nvGrpSpPr>
          <p:grpSpPr>
            <a:xfrm>
              <a:off x="4443004" y="1798694"/>
              <a:ext cx="1772074" cy="2509561"/>
              <a:chOff x="4443004" y="1798694"/>
              <a:chExt cx="1772074" cy="2509561"/>
            </a:xfrm>
          </p:grpSpPr>
          <p:sp>
            <p:nvSpPr>
              <p:cNvPr id="14" name="Up Arrow 4"/>
              <p:cNvSpPr/>
              <p:nvPr/>
            </p:nvSpPr>
            <p:spPr>
              <a:xfrm>
                <a:off x="4454498" y="1844211"/>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1" fmla="*/ 0 w 1760580"/>
                  <a:gd name="connsiteY0-2" fmla="*/ 792877 h 2468807"/>
                  <a:gd name="connsiteX1-3" fmla="*/ 880290 w 1760580"/>
                  <a:gd name="connsiteY1-4" fmla="*/ 0 h 2468807"/>
                  <a:gd name="connsiteX2-5" fmla="*/ 1760580 w 1760580"/>
                  <a:gd name="connsiteY2-6" fmla="*/ 792877 h 2468807"/>
                  <a:gd name="connsiteX3-7" fmla="*/ 1408666 w 1760580"/>
                  <a:gd name="connsiteY3-8" fmla="*/ 792877 h 2468807"/>
                  <a:gd name="connsiteX4-9" fmla="*/ 1584878 w 1760580"/>
                  <a:gd name="connsiteY4-10" fmla="*/ 2466425 h 2468807"/>
                  <a:gd name="connsiteX5-11" fmla="*/ 351914 w 1760580"/>
                  <a:gd name="connsiteY5-12" fmla="*/ 2468807 h 2468807"/>
                  <a:gd name="connsiteX6-13" fmla="*/ 351914 w 1760580"/>
                  <a:gd name="connsiteY6-14" fmla="*/ 792877 h 2468807"/>
                  <a:gd name="connsiteX7-15" fmla="*/ 0 w 1760580"/>
                  <a:gd name="connsiteY7-16" fmla="*/ 792877 h 2468807"/>
                  <a:gd name="connsiteX0-17" fmla="*/ 0 w 1760580"/>
                  <a:gd name="connsiteY0-18" fmla="*/ 792877 h 2468807"/>
                  <a:gd name="connsiteX1-19" fmla="*/ 880290 w 1760580"/>
                  <a:gd name="connsiteY1-20" fmla="*/ 0 h 2468807"/>
                  <a:gd name="connsiteX2-21" fmla="*/ 1760580 w 1760580"/>
                  <a:gd name="connsiteY2-22" fmla="*/ 792877 h 2468807"/>
                  <a:gd name="connsiteX3-23" fmla="*/ 1408666 w 1760580"/>
                  <a:gd name="connsiteY3-24" fmla="*/ 792877 h 2468807"/>
                  <a:gd name="connsiteX4-25" fmla="*/ 1584878 w 1760580"/>
                  <a:gd name="connsiteY4-26" fmla="*/ 2466425 h 2468807"/>
                  <a:gd name="connsiteX5-27" fmla="*/ 351914 w 1760580"/>
                  <a:gd name="connsiteY5-28" fmla="*/ 2468807 h 2468807"/>
                  <a:gd name="connsiteX6-29" fmla="*/ 351914 w 1760580"/>
                  <a:gd name="connsiteY6-30" fmla="*/ 792877 h 2468807"/>
                  <a:gd name="connsiteX7-31" fmla="*/ 0 w 1760580"/>
                  <a:gd name="connsiteY7-32" fmla="*/ 792877 h 2468807"/>
                  <a:gd name="connsiteX0-33" fmla="*/ 0 w 1760580"/>
                  <a:gd name="connsiteY0-34" fmla="*/ 792877 h 2468807"/>
                  <a:gd name="connsiteX1-35" fmla="*/ 880290 w 1760580"/>
                  <a:gd name="connsiteY1-36" fmla="*/ 0 h 2468807"/>
                  <a:gd name="connsiteX2-37" fmla="*/ 1760580 w 1760580"/>
                  <a:gd name="connsiteY2-38" fmla="*/ 792877 h 2468807"/>
                  <a:gd name="connsiteX3-39" fmla="*/ 1408666 w 1760580"/>
                  <a:gd name="connsiteY3-40" fmla="*/ 792877 h 2468807"/>
                  <a:gd name="connsiteX4-41" fmla="*/ 1584878 w 1760580"/>
                  <a:gd name="connsiteY4-42" fmla="*/ 2466425 h 2468807"/>
                  <a:gd name="connsiteX5-43" fmla="*/ 351914 w 1760580"/>
                  <a:gd name="connsiteY5-44" fmla="*/ 2468807 h 2468807"/>
                  <a:gd name="connsiteX6-45" fmla="*/ 351914 w 1760580"/>
                  <a:gd name="connsiteY6-46" fmla="*/ 792877 h 2468807"/>
                  <a:gd name="connsiteX7-47" fmla="*/ 0 w 1760580"/>
                  <a:gd name="connsiteY7-48" fmla="*/ 792877 h 2468807"/>
                  <a:gd name="connsiteX0-49" fmla="*/ 0 w 1760580"/>
                  <a:gd name="connsiteY0-50" fmla="*/ 792877 h 2468807"/>
                  <a:gd name="connsiteX1-51" fmla="*/ 880290 w 1760580"/>
                  <a:gd name="connsiteY1-52" fmla="*/ 0 h 2468807"/>
                  <a:gd name="connsiteX2-53" fmla="*/ 1760580 w 1760580"/>
                  <a:gd name="connsiteY2-54" fmla="*/ 792877 h 2468807"/>
                  <a:gd name="connsiteX3-55" fmla="*/ 1408666 w 1760580"/>
                  <a:gd name="connsiteY3-56" fmla="*/ 792877 h 2468807"/>
                  <a:gd name="connsiteX4-57" fmla="*/ 1584878 w 1760580"/>
                  <a:gd name="connsiteY4-58" fmla="*/ 2466425 h 2468807"/>
                  <a:gd name="connsiteX5-59" fmla="*/ 351914 w 1760580"/>
                  <a:gd name="connsiteY5-60" fmla="*/ 2468807 h 2468807"/>
                  <a:gd name="connsiteX6-61" fmla="*/ 351914 w 1760580"/>
                  <a:gd name="connsiteY6-62" fmla="*/ 792877 h 2468807"/>
                  <a:gd name="connsiteX7-63" fmla="*/ 0 w 1760580"/>
                  <a:gd name="connsiteY7-64" fmla="*/ 792877 h 2468807"/>
                  <a:gd name="connsiteX0-65" fmla="*/ 0 w 1760580"/>
                  <a:gd name="connsiteY0-66" fmla="*/ 792877 h 2468807"/>
                  <a:gd name="connsiteX1-67" fmla="*/ 880290 w 1760580"/>
                  <a:gd name="connsiteY1-68" fmla="*/ 0 h 2468807"/>
                  <a:gd name="connsiteX2-69" fmla="*/ 1760580 w 1760580"/>
                  <a:gd name="connsiteY2-70" fmla="*/ 792877 h 2468807"/>
                  <a:gd name="connsiteX3-71" fmla="*/ 1408666 w 1760580"/>
                  <a:gd name="connsiteY3-72" fmla="*/ 792877 h 2468807"/>
                  <a:gd name="connsiteX4-73" fmla="*/ 1584878 w 1760580"/>
                  <a:gd name="connsiteY4-74" fmla="*/ 2466425 h 2468807"/>
                  <a:gd name="connsiteX5-75" fmla="*/ 351914 w 1760580"/>
                  <a:gd name="connsiteY5-76" fmla="*/ 2468807 h 2468807"/>
                  <a:gd name="connsiteX6-77" fmla="*/ 351914 w 1760580"/>
                  <a:gd name="connsiteY6-78" fmla="*/ 792877 h 2468807"/>
                  <a:gd name="connsiteX7-79" fmla="*/ 0 w 1760580"/>
                  <a:gd name="connsiteY7-80" fmla="*/ 792877 h 2468807"/>
                  <a:gd name="connsiteX0-81" fmla="*/ 0 w 1760580"/>
                  <a:gd name="connsiteY0-82" fmla="*/ 792877 h 2466425"/>
                  <a:gd name="connsiteX1-83" fmla="*/ 880290 w 1760580"/>
                  <a:gd name="connsiteY1-84" fmla="*/ 0 h 2466425"/>
                  <a:gd name="connsiteX2-85" fmla="*/ 1760580 w 1760580"/>
                  <a:gd name="connsiteY2-86" fmla="*/ 792877 h 2466425"/>
                  <a:gd name="connsiteX3-87" fmla="*/ 1408666 w 1760580"/>
                  <a:gd name="connsiteY3-88" fmla="*/ 792877 h 2466425"/>
                  <a:gd name="connsiteX4-89" fmla="*/ 1584878 w 1760580"/>
                  <a:gd name="connsiteY4-90" fmla="*/ 2466425 h 2466425"/>
                  <a:gd name="connsiteX5-91" fmla="*/ 532889 w 1760580"/>
                  <a:gd name="connsiteY5-92" fmla="*/ 2459282 h 2466425"/>
                  <a:gd name="connsiteX6-93" fmla="*/ 351914 w 1760580"/>
                  <a:gd name="connsiteY6-94" fmla="*/ 792877 h 2466425"/>
                  <a:gd name="connsiteX7-95" fmla="*/ 0 w 1760580"/>
                  <a:gd name="connsiteY7-96" fmla="*/ 792877 h 2466425"/>
                  <a:gd name="connsiteX0-97" fmla="*/ 0 w 1760580"/>
                  <a:gd name="connsiteY0-98" fmla="*/ 792877 h 2466425"/>
                  <a:gd name="connsiteX1-99" fmla="*/ 880290 w 1760580"/>
                  <a:gd name="connsiteY1-100" fmla="*/ 0 h 2466425"/>
                  <a:gd name="connsiteX2-101" fmla="*/ 1760580 w 1760580"/>
                  <a:gd name="connsiteY2-102" fmla="*/ 792877 h 2466425"/>
                  <a:gd name="connsiteX3-103" fmla="*/ 1408666 w 1760580"/>
                  <a:gd name="connsiteY3-104" fmla="*/ 792877 h 2466425"/>
                  <a:gd name="connsiteX4-105" fmla="*/ 1584878 w 1760580"/>
                  <a:gd name="connsiteY4-106" fmla="*/ 2466425 h 2466425"/>
                  <a:gd name="connsiteX5-107" fmla="*/ 532889 w 1760580"/>
                  <a:gd name="connsiteY5-108" fmla="*/ 2459282 h 2466425"/>
                  <a:gd name="connsiteX6-109" fmla="*/ 351914 w 1760580"/>
                  <a:gd name="connsiteY6-110" fmla="*/ 792877 h 2466425"/>
                  <a:gd name="connsiteX7-111" fmla="*/ 0 w 1760580"/>
                  <a:gd name="connsiteY7-112" fmla="*/ 792877 h 2466425"/>
                  <a:gd name="connsiteX0-113" fmla="*/ 0 w 1760580"/>
                  <a:gd name="connsiteY0-114" fmla="*/ 792877 h 2466425"/>
                  <a:gd name="connsiteX1-115" fmla="*/ 880290 w 1760580"/>
                  <a:gd name="connsiteY1-116" fmla="*/ 0 h 2466425"/>
                  <a:gd name="connsiteX2-117" fmla="*/ 1760580 w 1760580"/>
                  <a:gd name="connsiteY2-118" fmla="*/ 792877 h 2466425"/>
                  <a:gd name="connsiteX3-119" fmla="*/ 1408666 w 1760580"/>
                  <a:gd name="connsiteY3-120" fmla="*/ 792877 h 2466425"/>
                  <a:gd name="connsiteX4-121" fmla="*/ 1584878 w 1760580"/>
                  <a:gd name="connsiteY4-122" fmla="*/ 2466425 h 2466425"/>
                  <a:gd name="connsiteX5-123" fmla="*/ 532889 w 1760580"/>
                  <a:gd name="connsiteY5-124" fmla="*/ 2459282 h 2466425"/>
                  <a:gd name="connsiteX6-125" fmla="*/ 351914 w 1760580"/>
                  <a:gd name="connsiteY6-126" fmla="*/ 792877 h 2466425"/>
                  <a:gd name="connsiteX7-127" fmla="*/ 0 w 1760580"/>
                  <a:gd name="connsiteY7-128" fmla="*/ 792877 h 2466425"/>
                  <a:gd name="connsiteX0-129" fmla="*/ 0 w 1760580"/>
                  <a:gd name="connsiteY0-130" fmla="*/ 792877 h 2464044"/>
                  <a:gd name="connsiteX1-131" fmla="*/ 880290 w 1760580"/>
                  <a:gd name="connsiteY1-132" fmla="*/ 0 h 2464044"/>
                  <a:gd name="connsiteX2-133" fmla="*/ 1760580 w 1760580"/>
                  <a:gd name="connsiteY2-134" fmla="*/ 792877 h 2464044"/>
                  <a:gd name="connsiteX3-135" fmla="*/ 1408666 w 1760580"/>
                  <a:gd name="connsiteY3-136" fmla="*/ 792877 h 2464044"/>
                  <a:gd name="connsiteX4-137" fmla="*/ 1703940 w 1760580"/>
                  <a:gd name="connsiteY4-138" fmla="*/ 2464044 h 2464044"/>
                  <a:gd name="connsiteX5-139" fmla="*/ 532889 w 1760580"/>
                  <a:gd name="connsiteY5-140" fmla="*/ 2459282 h 2464044"/>
                  <a:gd name="connsiteX6-141" fmla="*/ 351914 w 1760580"/>
                  <a:gd name="connsiteY6-142" fmla="*/ 792877 h 2464044"/>
                  <a:gd name="connsiteX7-143" fmla="*/ 0 w 1760580"/>
                  <a:gd name="connsiteY7-144" fmla="*/ 792877 h 2464044"/>
                  <a:gd name="connsiteX0-145" fmla="*/ 0 w 1760580"/>
                  <a:gd name="connsiteY0-146" fmla="*/ 792877 h 2464044"/>
                  <a:gd name="connsiteX1-147" fmla="*/ 880290 w 1760580"/>
                  <a:gd name="connsiteY1-148" fmla="*/ 0 h 2464044"/>
                  <a:gd name="connsiteX2-149" fmla="*/ 1760580 w 1760580"/>
                  <a:gd name="connsiteY2-150" fmla="*/ 792877 h 2464044"/>
                  <a:gd name="connsiteX3-151" fmla="*/ 1408666 w 1760580"/>
                  <a:gd name="connsiteY3-152" fmla="*/ 792877 h 2464044"/>
                  <a:gd name="connsiteX4-153" fmla="*/ 1703940 w 1760580"/>
                  <a:gd name="connsiteY4-154" fmla="*/ 2464044 h 2464044"/>
                  <a:gd name="connsiteX5-155" fmla="*/ 654333 w 1760580"/>
                  <a:gd name="connsiteY5-156" fmla="*/ 2454519 h 2464044"/>
                  <a:gd name="connsiteX6-157" fmla="*/ 351914 w 1760580"/>
                  <a:gd name="connsiteY6-158" fmla="*/ 792877 h 2464044"/>
                  <a:gd name="connsiteX7-159" fmla="*/ 0 w 1760580"/>
                  <a:gd name="connsiteY7-160" fmla="*/ 792877 h 2464044"/>
                  <a:gd name="connsiteX0-161" fmla="*/ 0 w 1760580"/>
                  <a:gd name="connsiteY0-162" fmla="*/ 792877 h 2464044"/>
                  <a:gd name="connsiteX1-163" fmla="*/ 880290 w 1760580"/>
                  <a:gd name="connsiteY1-164" fmla="*/ 0 h 2464044"/>
                  <a:gd name="connsiteX2-165" fmla="*/ 1760580 w 1760580"/>
                  <a:gd name="connsiteY2-166" fmla="*/ 792877 h 2464044"/>
                  <a:gd name="connsiteX3-167" fmla="*/ 1408666 w 1760580"/>
                  <a:gd name="connsiteY3-168" fmla="*/ 792877 h 2464044"/>
                  <a:gd name="connsiteX4-169" fmla="*/ 1703940 w 1760580"/>
                  <a:gd name="connsiteY4-170" fmla="*/ 2464044 h 2464044"/>
                  <a:gd name="connsiteX5-171" fmla="*/ 661477 w 1760580"/>
                  <a:gd name="connsiteY5-172" fmla="*/ 2459281 h 2464044"/>
                  <a:gd name="connsiteX6-173" fmla="*/ 351914 w 1760580"/>
                  <a:gd name="connsiteY6-174" fmla="*/ 792877 h 2464044"/>
                  <a:gd name="connsiteX7-175" fmla="*/ 0 w 1760580"/>
                  <a:gd name="connsiteY7-176" fmla="*/ 792877 h 2464044"/>
                  <a:gd name="connsiteX0-177" fmla="*/ 0 w 1760580"/>
                  <a:gd name="connsiteY0-178" fmla="*/ 792877 h 2464044"/>
                  <a:gd name="connsiteX1-179" fmla="*/ 880290 w 1760580"/>
                  <a:gd name="connsiteY1-180" fmla="*/ 0 h 2464044"/>
                  <a:gd name="connsiteX2-181" fmla="*/ 1760580 w 1760580"/>
                  <a:gd name="connsiteY2-182" fmla="*/ 792877 h 2464044"/>
                  <a:gd name="connsiteX3-183" fmla="*/ 1408666 w 1760580"/>
                  <a:gd name="connsiteY3-184" fmla="*/ 792877 h 2464044"/>
                  <a:gd name="connsiteX4-185" fmla="*/ 1703940 w 1760580"/>
                  <a:gd name="connsiteY4-186" fmla="*/ 2464044 h 2464044"/>
                  <a:gd name="connsiteX5-187" fmla="*/ 661477 w 1760580"/>
                  <a:gd name="connsiteY5-188" fmla="*/ 2459281 h 2464044"/>
                  <a:gd name="connsiteX6-189" fmla="*/ 351914 w 1760580"/>
                  <a:gd name="connsiteY6-190" fmla="*/ 792877 h 2464044"/>
                  <a:gd name="connsiteX7-191" fmla="*/ 0 w 1760580"/>
                  <a:gd name="connsiteY7-192" fmla="*/ 792877 h 2464044"/>
                  <a:gd name="connsiteX0-193" fmla="*/ 0 w 1760580"/>
                  <a:gd name="connsiteY0-194" fmla="*/ 792877 h 2464044"/>
                  <a:gd name="connsiteX1-195" fmla="*/ 880290 w 1760580"/>
                  <a:gd name="connsiteY1-196" fmla="*/ 0 h 2464044"/>
                  <a:gd name="connsiteX2-197" fmla="*/ 1760580 w 1760580"/>
                  <a:gd name="connsiteY2-198" fmla="*/ 792877 h 2464044"/>
                  <a:gd name="connsiteX3-199" fmla="*/ 1408666 w 1760580"/>
                  <a:gd name="connsiteY3-200" fmla="*/ 792877 h 2464044"/>
                  <a:gd name="connsiteX4-201" fmla="*/ 1703940 w 1760580"/>
                  <a:gd name="connsiteY4-202" fmla="*/ 2464044 h 2464044"/>
                  <a:gd name="connsiteX5-203" fmla="*/ 661477 w 1760580"/>
                  <a:gd name="connsiteY5-204" fmla="*/ 2459281 h 2464044"/>
                  <a:gd name="connsiteX6-205" fmla="*/ 351914 w 1760580"/>
                  <a:gd name="connsiteY6-206" fmla="*/ 792877 h 2464044"/>
                  <a:gd name="connsiteX7-207" fmla="*/ 0 w 1760580"/>
                  <a:gd name="connsiteY7-208" fmla="*/ 792877 h 2464044"/>
                  <a:gd name="connsiteX0-209" fmla="*/ 0 w 1760580"/>
                  <a:gd name="connsiteY0-210" fmla="*/ 792877 h 2464044"/>
                  <a:gd name="connsiteX1-211" fmla="*/ 880290 w 1760580"/>
                  <a:gd name="connsiteY1-212" fmla="*/ 0 h 2464044"/>
                  <a:gd name="connsiteX2-213" fmla="*/ 1760580 w 1760580"/>
                  <a:gd name="connsiteY2-214" fmla="*/ 792877 h 2464044"/>
                  <a:gd name="connsiteX3-215" fmla="*/ 1408666 w 1760580"/>
                  <a:gd name="connsiteY3-216" fmla="*/ 792877 h 2464044"/>
                  <a:gd name="connsiteX4-217" fmla="*/ 1703940 w 1760580"/>
                  <a:gd name="connsiteY4-218" fmla="*/ 2464044 h 2464044"/>
                  <a:gd name="connsiteX5-219" fmla="*/ 661477 w 1760580"/>
                  <a:gd name="connsiteY5-220" fmla="*/ 2459281 h 2464044"/>
                  <a:gd name="connsiteX6-221" fmla="*/ 351914 w 1760580"/>
                  <a:gd name="connsiteY6-222" fmla="*/ 792877 h 2464044"/>
                  <a:gd name="connsiteX7-223" fmla="*/ 0 w 1760580"/>
                  <a:gd name="connsiteY7-224" fmla="*/ 792877 h 2464044"/>
                  <a:gd name="connsiteX0-225" fmla="*/ 0 w 1760580"/>
                  <a:gd name="connsiteY0-226" fmla="*/ 792877 h 2464044"/>
                  <a:gd name="connsiteX1-227" fmla="*/ 880290 w 1760580"/>
                  <a:gd name="connsiteY1-228" fmla="*/ 0 h 2464044"/>
                  <a:gd name="connsiteX2-229" fmla="*/ 1760580 w 1760580"/>
                  <a:gd name="connsiteY2-230" fmla="*/ 792877 h 2464044"/>
                  <a:gd name="connsiteX3-231" fmla="*/ 1408666 w 1760580"/>
                  <a:gd name="connsiteY3-232" fmla="*/ 792877 h 2464044"/>
                  <a:gd name="connsiteX4-233" fmla="*/ 1703940 w 1760580"/>
                  <a:gd name="connsiteY4-234" fmla="*/ 2464044 h 2464044"/>
                  <a:gd name="connsiteX5-235" fmla="*/ 661477 w 1760580"/>
                  <a:gd name="connsiteY5-236" fmla="*/ 2459281 h 2464044"/>
                  <a:gd name="connsiteX6-237" fmla="*/ 351914 w 1760580"/>
                  <a:gd name="connsiteY6-238" fmla="*/ 792877 h 2464044"/>
                  <a:gd name="connsiteX7-239" fmla="*/ 0 w 1760580"/>
                  <a:gd name="connsiteY7-240" fmla="*/ 792877 h 2464044"/>
                  <a:gd name="connsiteX0-241" fmla="*/ 0 w 1760580"/>
                  <a:gd name="connsiteY0-242" fmla="*/ 792877 h 2464044"/>
                  <a:gd name="connsiteX1-243" fmla="*/ 880290 w 1760580"/>
                  <a:gd name="connsiteY1-244" fmla="*/ 0 h 2464044"/>
                  <a:gd name="connsiteX2-245" fmla="*/ 1760580 w 1760580"/>
                  <a:gd name="connsiteY2-246" fmla="*/ 792877 h 2464044"/>
                  <a:gd name="connsiteX3-247" fmla="*/ 1408666 w 1760580"/>
                  <a:gd name="connsiteY3-248" fmla="*/ 792877 h 2464044"/>
                  <a:gd name="connsiteX4-249" fmla="*/ 1703940 w 1760580"/>
                  <a:gd name="connsiteY4-250" fmla="*/ 2464044 h 2464044"/>
                  <a:gd name="connsiteX5-251" fmla="*/ 661477 w 1760580"/>
                  <a:gd name="connsiteY5-252" fmla="*/ 2459281 h 2464044"/>
                  <a:gd name="connsiteX6-253" fmla="*/ 351914 w 1760580"/>
                  <a:gd name="connsiteY6-254" fmla="*/ 792877 h 2464044"/>
                  <a:gd name="connsiteX7-255" fmla="*/ 0 w 1760580"/>
                  <a:gd name="connsiteY7-256" fmla="*/ 792877 h 2464044"/>
                  <a:gd name="connsiteX0-257" fmla="*/ 0 w 1760580"/>
                  <a:gd name="connsiteY0-258" fmla="*/ 792877 h 2464044"/>
                  <a:gd name="connsiteX1-259" fmla="*/ 880290 w 1760580"/>
                  <a:gd name="connsiteY1-260" fmla="*/ 0 h 2464044"/>
                  <a:gd name="connsiteX2-261" fmla="*/ 1760580 w 1760580"/>
                  <a:gd name="connsiteY2-262" fmla="*/ 792877 h 2464044"/>
                  <a:gd name="connsiteX3-263" fmla="*/ 1408666 w 1760580"/>
                  <a:gd name="connsiteY3-264" fmla="*/ 792877 h 2464044"/>
                  <a:gd name="connsiteX4-265" fmla="*/ 1703940 w 1760580"/>
                  <a:gd name="connsiteY4-266" fmla="*/ 2464044 h 2464044"/>
                  <a:gd name="connsiteX5-267" fmla="*/ 661477 w 1760580"/>
                  <a:gd name="connsiteY5-268" fmla="*/ 2459281 h 2464044"/>
                  <a:gd name="connsiteX6-269" fmla="*/ 351914 w 1760580"/>
                  <a:gd name="connsiteY6-270" fmla="*/ 792877 h 2464044"/>
                  <a:gd name="connsiteX7-271" fmla="*/ 0 w 1760580"/>
                  <a:gd name="connsiteY7-272" fmla="*/ 792877 h 2464044"/>
                  <a:gd name="connsiteX0-273" fmla="*/ 0 w 1760580"/>
                  <a:gd name="connsiteY0-274" fmla="*/ 792877 h 2464044"/>
                  <a:gd name="connsiteX1-275" fmla="*/ 880290 w 1760580"/>
                  <a:gd name="connsiteY1-276" fmla="*/ 0 h 2464044"/>
                  <a:gd name="connsiteX2-277" fmla="*/ 1760580 w 1760580"/>
                  <a:gd name="connsiteY2-278" fmla="*/ 792877 h 2464044"/>
                  <a:gd name="connsiteX3-279" fmla="*/ 1408666 w 1760580"/>
                  <a:gd name="connsiteY3-280" fmla="*/ 792877 h 2464044"/>
                  <a:gd name="connsiteX4-281" fmla="*/ 1703940 w 1760580"/>
                  <a:gd name="connsiteY4-282" fmla="*/ 2464044 h 2464044"/>
                  <a:gd name="connsiteX5-283" fmla="*/ 661477 w 1760580"/>
                  <a:gd name="connsiteY5-284" fmla="*/ 2459281 h 2464044"/>
                  <a:gd name="connsiteX6-285" fmla="*/ 351914 w 1760580"/>
                  <a:gd name="connsiteY6-286" fmla="*/ 792877 h 2464044"/>
                  <a:gd name="connsiteX7-287" fmla="*/ 0 w 1760580"/>
                  <a:gd name="connsiteY7-288" fmla="*/ 792877 h 2464044"/>
                  <a:gd name="connsiteX0-289" fmla="*/ 0 w 1760580"/>
                  <a:gd name="connsiteY0-290" fmla="*/ 792877 h 2464044"/>
                  <a:gd name="connsiteX1-291" fmla="*/ 880290 w 1760580"/>
                  <a:gd name="connsiteY1-292" fmla="*/ 0 h 2464044"/>
                  <a:gd name="connsiteX2-293" fmla="*/ 1760580 w 1760580"/>
                  <a:gd name="connsiteY2-294" fmla="*/ 792877 h 2464044"/>
                  <a:gd name="connsiteX3-295" fmla="*/ 1408666 w 1760580"/>
                  <a:gd name="connsiteY3-296" fmla="*/ 792877 h 2464044"/>
                  <a:gd name="connsiteX4-297" fmla="*/ 1703940 w 1760580"/>
                  <a:gd name="connsiteY4-298" fmla="*/ 2464044 h 2464044"/>
                  <a:gd name="connsiteX5-299" fmla="*/ 688637 w 1760580"/>
                  <a:gd name="connsiteY5-300" fmla="*/ 2463808 h 2464044"/>
                  <a:gd name="connsiteX6-301" fmla="*/ 351914 w 1760580"/>
                  <a:gd name="connsiteY6-302" fmla="*/ 792877 h 2464044"/>
                  <a:gd name="connsiteX7-303" fmla="*/ 0 w 1760580"/>
                  <a:gd name="connsiteY7-304" fmla="*/ 792877 h 2464044"/>
                  <a:gd name="connsiteX0-305" fmla="*/ 0 w 1760580"/>
                  <a:gd name="connsiteY0-306" fmla="*/ 792877 h 2464044"/>
                  <a:gd name="connsiteX1-307" fmla="*/ 880290 w 1760580"/>
                  <a:gd name="connsiteY1-308" fmla="*/ 0 h 2464044"/>
                  <a:gd name="connsiteX2-309" fmla="*/ 1760580 w 1760580"/>
                  <a:gd name="connsiteY2-310" fmla="*/ 792877 h 2464044"/>
                  <a:gd name="connsiteX3-311" fmla="*/ 1408666 w 1760580"/>
                  <a:gd name="connsiteY3-312" fmla="*/ 792877 h 2464044"/>
                  <a:gd name="connsiteX4-313" fmla="*/ 1703940 w 1760580"/>
                  <a:gd name="connsiteY4-314" fmla="*/ 2464044 h 2464044"/>
                  <a:gd name="connsiteX5-315" fmla="*/ 688637 w 1760580"/>
                  <a:gd name="connsiteY5-316" fmla="*/ 2463808 h 2464044"/>
                  <a:gd name="connsiteX6-317" fmla="*/ 351914 w 1760580"/>
                  <a:gd name="connsiteY6-318" fmla="*/ 792877 h 2464044"/>
                  <a:gd name="connsiteX7-319" fmla="*/ 0 w 1760580"/>
                  <a:gd name="connsiteY7-320" fmla="*/ 792877 h 2464044"/>
                  <a:gd name="connsiteX0-321" fmla="*/ 0 w 1760580"/>
                  <a:gd name="connsiteY0-322" fmla="*/ 792877 h 2464044"/>
                  <a:gd name="connsiteX1-323" fmla="*/ 880290 w 1760580"/>
                  <a:gd name="connsiteY1-324" fmla="*/ 0 h 2464044"/>
                  <a:gd name="connsiteX2-325" fmla="*/ 1760580 w 1760580"/>
                  <a:gd name="connsiteY2-326" fmla="*/ 792877 h 2464044"/>
                  <a:gd name="connsiteX3-327" fmla="*/ 1408666 w 1760580"/>
                  <a:gd name="connsiteY3-328" fmla="*/ 792877 h 2464044"/>
                  <a:gd name="connsiteX4-329" fmla="*/ 1703940 w 1760580"/>
                  <a:gd name="connsiteY4-330" fmla="*/ 2464044 h 2464044"/>
                  <a:gd name="connsiteX5-331" fmla="*/ 688637 w 1760580"/>
                  <a:gd name="connsiteY5-332" fmla="*/ 2463808 h 2464044"/>
                  <a:gd name="connsiteX6-333" fmla="*/ 351914 w 1760580"/>
                  <a:gd name="connsiteY6-334" fmla="*/ 792877 h 2464044"/>
                  <a:gd name="connsiteX7-335" fmla="*/ 0 w 1760580"/>
                  <a:gd name="connsiteY7-336" fmla="*/ 792877 h 2464044"/>
                  <a:gd name="connsiteX0-337" fmla="*/ 0 w 1760580"/>
                  <a:gd name="connsiteY0-338" fmla="*/ 792877 h 2464044"/>
                  <a:gd name="connsiteX1-339" fmla="*/ 880290 w 1760580"/>
                  <a:gd name="connsiteY1-340" fmla="*/ 0 h 2464044"/>
                  <a:gd name="connsiteX2-341" fmla="*/ 1760580 w 1760580"/>
                  <a:gd name="connsiteY2-342" fmla="*/ 792877 h 2464044"/>
                  <a:gd name="connsiteX3-343" fmla="*/ 1408666 w 1760580"/>
                  <a:gd name="connsiteY3-344" fmla="*/ 792877 h 2464044"/>
                  <a:gd name="connsiteX4-345" fmla="*/ 1703940 w 1760580"/>
                  <a:gd name="connsiteY4-346" fmla="*/ 2464044 h 2464044"/>
                  <a:gd name="connsiteX5-347" fmla="*/ 688637 w 1760580"/>
                  <a:gd name="connsiteY5-348" fmla="*/ 2463808 h 2464044"/>
                  <a:gd name="connsiteX6-349" fmla="*/ 351914 w 1760580"/>
                  <a:gd name="connsiteY6-350" fmla="*/ 792877 h 2464044"/>
                  <a:gd name="connsiteX7-351" fmla="*/ 0 w 1760580"/>
                  <a:gd name="connsiteY7-352" fmla="*/ 792877 h 2464044"/>
                  <a:gd name="connsiteX0-353" fmla="*/ 0 w 1760580"/>
                  <a:gd name="connsiteY0-354" fmla="*/ 792877 h 2464044"/>
                  <a:gd name="connsiteX1-355" fmla="*/ 880290 w 1760580"/>
                  <a:gd name="connsiteY1-356" fmla="*/ 0 h 2464044"/>
                  <a:gd name="connsiteX2-357" fmla="*/ 1760580 w 1760580"/>
                  <a:gd name="connsiteY2-358" fmla="*/ 792877 h 2464044"/>
                  <a:gd name="connsiteX3-359" fmla="*/ 1408666 w 1760580"/>
                  <a:gd name="connsiteY3-360" fmla="*/ 792877 h 2464044"/>
                  <a:gd name="connsiteX4-361" fmla="*/ 1703940 w 1760580"/>
                  <a:gd name="connsiteY4-362" fmla="*/ 2464044 h 2464044"/>
                  <a:gd name="connsiteX5-363" fmla="*/ 688637 w 1760580"/>
                  <a:gd name="connsiteY5-364" fmla="*/ 2463808 h 2464044"/>
                  <a:gd name="connsiteX6-365" fmla="*/ 351914 w 1760580"/>
                  <a:gd name="connsiteY6-366" fmla="*/ 792877 h 2464044"/>
                  <a:gd name="connsiteX7-367" fmla="*/ 0 w 1760580"/>
                  <a:gd name="connsiteY7-368" fmla="*/ 792877 h 2464044"/>
                  <a:gd name="connsiteX0-369" fmla="*/ 0 w 1760580"/>
                  <a:gd name="connsiteY0-370" fmla="*/ 792877 h 2464044"/>
                  <a:gd name="connsiteX1-371" fmla="*/ 880290 w 1760580"/>
                  <a:gd name="connsiteY1-372" fmla="*/ 0 h 2464044"/>
                  <a:gd name="connsiteX2-373" fmla="*/ 1760580 w 1760580"/>
                  <a:gd name="connsiteY2-374" fmla="*/ 792877 h 2464044"/>
                  <a:gd name="connsiteX3-375" fmla="*/ 1408666 w 1760580"/>
                  <a:gd name="connsiteY3-376" fmla="*/ 792877 h 2464044"/>
                  <a:gd name="connsiteX4-377" fmla="*/ 1703940 w 1760580"/>
                  <a:gd name="connsiteY4-378" fmla="*/ 2464044 h 2464044"/>
                  <a:gd name="connsiteX5-379" fmla="*/ 688637 w 1760580"/>
                  <a:gd name="connsiteY5-380" fmla="*/ 2463808 h 2464044"/>
                  <a:gd name="connsiteX6-381" fmla="*/ 351914 w 1760580"/>
                  <a:gd name="connsiteY6-382" fmla="*/ 792877 h 2464044"/>
                  <a:gd name="connsiteX7-383" fmla="*/ 0 w 1760580"/>
                  <a:gd name="connsiteY7-384" fmla="*/ 792877 h 2464044"/>
                  <a:gd name="connsiteX0-385" fmla="*/ 0 w 1760580"/>
                  <a:gd name="connsiteY0-386" fmla="*/ 792877 h 2464044"/>
                  <a:gd name="connsiteX1-387" fmla="*/ 880290 w 1760580"/>
                  <a:gd name="connsiteY1-388" fmla="*/ 0 h 2464044"/>
                  <a:gd name="connsiteX2-389" fmla="*/ 1760580 w 1760580"/>
                  <a:gd name="connsiteY2-390" fmla="*/ 792877 h 2464044"/>
                  <a:gd name="connsiteX3-391" fmla="*/ 1408666 w 1760580"/>
                  <a:gd name="connsiteY3-392" fmla="*/ 792877 h 2464044"/>
                  <a:gd name="connsiteX4-393" fmla="*/ 1703940 w 1760580"/>
                  <a:gd name="connsiteY4-394" fmla="*/ 2464044 h 2464044"/>
                  <a:gd name="connsiteX5-395" fmla="*/ 688637 w 1760580"/>
                  <a:gd name="connsiteY5-396" fmla="*/ 2463808 h 2464044"/>
                  <a:gd name="connsiteX6-397" fmla="*/ 351914 w 1760580"/>
                  <a:gd name="connsiteY6-398" fmla="*/ 792877 h 2464044"/>
                  <a:gd name="connsiteX7-399" fmla="*/ 0 w 1760580"/>
                  <a:gd name="connsiteY7-400" fmla="*/ 792877 h 2464044"/>
                  <a:gd name="connsiteX0-401" fmla="*/ 0 w 1760580"/>
                  <a:gd name="connsiteY0-402" fmla="*/ 792877 h 2464044"/>
                  <a:gd name="connsiteX1-403" fmla="*/ 880290 w 1760580"/>
                  <a:gd name="connsiteY1-404" fmla="*/ 0 h 2464044"/>
                  <a:gd name="connsiteX2-405" fmla="*/ 1760580 w 1760580"/>
                  <a:gd name="connsiteY2-406" fmla="*/ 792877 h 2464044"/>
                  <a:gd name="connsiteX3-407" fmla="*/ 1408666 w 1760580"/>
                  <a:gd name="connsiteY3-408" fmla="*/ 792877 h 2464044"/>
                  <a:gd name="connsiteX4-409" fmla="*/ 1703940 w 1760580"/>
                  <a:gd name="connsiteY4-410" fmla="*/ 2464044 h 2464044"/>
                  <a:gd name="connsiteX5-411" fmla="*/ 688637 w 1760580"/>
                  <a:gd name="connsiteY5-412" fmla="*/ 2463808 h 2464044"/>
                  <a:gd name="connsiteX6-413" fmla="*/ 351914 w 1760580"/>
                  <a:gd name="connsiteY6-414" fmla="*/ 792877 h 2464044"/>
                  <a:gd name="connsiteX7-415" fmla="*/ 0 w 1760580"/>
                  <a:gd name="connsiteY7-416" fmla="*/ 792877 h 2464044"/>
                  <a:gd name="connsiteX0-417" fmla="*/ 0 w 1760580"/>
                  <a:gd name="connsiteY0-418" fmla="*/ 792877 h 2464044"/>
                  <a:gd name="connsiteX1-419" fmla="*/ 880290 w 1760580"/>
                  <a:gd name="connsiteY1-420" fmla="*/ 0 h 2464044"/>
                  <a:gd name="connsiteX2-421" fmla="*/ 1760580 w 1760580"/>
                  <a:gd name="connsiteY2-422" fmla="*/ 792877 h 2464044"/>
                  <a:gd name="connsiteX3-423" fmla="*/ 1408666 w 1760580"/>
                  <a:gd name="connsiteY3-424" fmla="*/ 792877 h 2464044"/>
                  <a:gd name="connsiteX4-425" fmla="*/ 1703940 w 1760580"/>
                  <a:gd name="connsiteY4-426" fmla="*/ 2464044 h 2464044"/>
                  <a:gd name="connsiteX5-427" fmla="*/ 688637 w 1760580"/>
                  <a:gd name="connsiteY5-428" fmla="*/ 2463808 h 2464044"/>
                  <a:gd name="connsiteX6-429" fmla="*/ 351914 w 1760580"/>
                  <a:gd name="connsiteY6-430" fmla="*/ 792877 h 2464044"/>
                  <a:gd name="connsiteX7-431" fmla="*/ 0 w 1760580"/>
                  <a:gd name="connsiteY7-432" fmla="*/ 792877 h 2464044"/>
                  <a:gd name="connsiteX0-433" fmla="*/ 0 w 1760580"/>
                  <a:gd name="connsiteY0-434" fmla="*/ 792877 h 2464044"/>
                  <a:gd name="connsiteX1-435" fmla="*/ 880290 w 1760580"/>
                  <a:gd name="connsiteY1-436" fmla="*/ 0 h 2464044"/>
                  <a:gd name="connsiteX2-437" fmla="*/ 1760580 w 1760580"/>
                  <a:gd name="connsiteY2-438" fmla="*/ 792877 h 2464044"/>
                  <a:gd name="connsiteX3-439" fmla="*/ 1408666 w 1760580"/>
                  <a:gd name="connsiteY3-440" fmla="*/ 792877 h 2464044"/>
                  <a:gd name="connsiteX4-441" fmla="*/ 1703940 w 1760580"/>
                  <a:gd name="connsiteY4-442" fmla="*/ 2464044 h 2464044"/>
                  <a:gd name="connsiteX5-443" fmla="*/ 688637 w 1760580"/>
                  <a:gd name="connsiteY5-444" fmla="*/ 2463808 h 2464044"/>
                  <a:gd name="connsiteX6-445" fmla="*/ 351914 w 1760580"/>
                  <a:gd name="connsiteY6-446" fmla="*/ 792877 h 2464044"/>
                  <a:gd name="connsiteX7-447" fmla="*/ 0 w 1760580"/>
                  <a:gd name="connsiteY7-448" fmla="*/ 792877 h 2464044"/>
                  <a:gd name="connsiteX0-449" fmla="*/ 0 w 1760580"/>
                  <a:gd name="connsiteY0-450" fmla="*/ 792877 h 2464044"/>
                  <a:gd name="connsiteX1-451" fmla="*/ 880290 w 1760580"/>
                  <a:gd name="connsiteY1-452" fmla="*/ 0 h 2464044"/>
                  <a:gd name="connsiteX2-453" fmla="*/ 1760580 w 1760580"/>
                  <a:gd name="connsiteY2-454" fmla="*/ 792877 h 2464044"/>
                  <a:gd name="connsiteX3-455" fmla="*/ 1408666 w 1760580"/>
                  <a:gd name="connsiteY3-456" fmla="*/ 792877 h 2464044"/>
                  <a:gd name="connsiteX4-457" fmla="*/ 1703940 w 1760580"/>
                  <a:gd name="connsiteY4-458" fmla="*/ 2464044 h 2464044"/>
                  <a:gd name="connsiteX5-459" fmla="*/ 688637 w 1760580"/>
                  <a:gd name="connsiteY5-460" fmla="*/ 2463808 h 2464044"/>
                  <a:gd name="connsiteX6-461" fmla="*/ 351914 w 1760580"/>
                  <a:gd name="connsiteY6-462" fmla="*/ 792877 h 2464044"/>
                  <a:gd name="connsiteX7-463" fmla="*/ 0 w 1760580"/>
                  <a:gd name="connsiteY7-464" fmla="*/ 792877 h 2464044"/>
                  <a:gd name="connsiteX0-465" fmla="*/ 0 w 1760580"/>
                  <a:gd name="connsiteY0-466" fmla="*/ 792877 h 2464044"/>
                  <a:gd name="connsiteX1-467" fmla="*/ 880290 w 1760580"/>
                  <a:gd name="connsiteY1-468" fmla="*/ 0 h 2464044"/>
                  <a:gd name="connsiteX2-469" fmla="*/ 1760580 w 1760580"/>
                  <a:gd name="connsiteY2-470" fmla="*/ 792877 h 2464044"/>
                  <a:gd name="connsiteX3-471" fmla="*/ 1408666 w 1760580"/>
                  <a:gd name="connsiteY3-472" fmla="*/ 792877 h 2464044"/>
                  <a:gd name="connsiteX4-473" fmla="*/ 1703940 w 1760580"/>
                  <a:gd name="connsiteY4-474" fmla="*/ 2464044 h 2464044"/>
                  <a:gd name="connsiteX5-475" fmla="*/ 688637 w 1760580"/>
                  <a:gd name="connsiteY5-476" fmla="*/ 2463808 h 2464044"/>
                  <a:gd name="connsiteX6-477" fmla="*/ 351914 w 1760580"/>
                  <a:gd name="connsiteY6-478" fmla="*/ 792877 h 2464044"/>
                  <a:gd name="connsiteX7-479" fmla="*/ 0 w 1760580"/>
                  <a:gd name="connsiteY7-480" fmla="*/ 792877 h 2464044"/>
                  <a:gd name="connsiteX0-481" fmla="*/ 0 w 1760580"/>
                  <a:gd name="connsiteY0-482" fmla="*/ 792877 h 2464044"/>
                  <a:gd name="connsiteX1-483" fmla="*/ 880290 w 1760580"/>
                  <a:gd name="connsiteY1-484" fmla="*/ 0 h 2464044"/>
                  <a:gd name="connsiteX2-485" fmla="*/ 1760580 w 1760580"/>
                  <a:gd name="connsiteY2-486" fmla="*/ 792877 h 2464044"/>
                  <a:gd name="connsiteX3-487" fmla="*/ 1408666 w 1760580"/>
                  <a:gd name="connsiteY3-488" fmla="*/ 792877 h 2464044"/>
                  <a:gd name="connsiteX4-489" fmla="*/ 1703940 w 1760580"/>
                  <a:gd name="connsiteY4-490" fmla="*/ 2464044 h 2464044"/>
                  <a:gd name="connsiteX5-491" fmla="*/ 688637 w 1760580"/>
                  <a:gd name="connsiteY5-492" fmla="*/ 2463808 h 2464044"/>
                  <a:gd name="connsiteX6-493" fmla="*/ 351914 w 1760580"/>
                  <a:gd name="connsiteY6-494" fmla="*/ 792877 h 2464044"/>
                  <a:gd name="connsiteX7-495" fmla="*/ 0 w 1760580"/>
                  <a:gd name="connsiteY7-496" fmla="*/ 792877 h 2464044"/>
                  <a:gd name="connsiteX0-497" fmla="*/ 0 w 1760580"/>
                  <a:gd name="connsiteY0-498" fmla="*/ 792877 h 2464149"/>
                  <a:gd name="connsiteX1-499" fmla="*/ 880290 w 1760580"/>
                  <a:gd name="connsiteY1-500" fmla="*/ 0 h 2464149"/>
                  <a:gd name="connsiteX2-501" fmla="*/ 1760580 w 1760580"/>
                  <a:gd name="connsiteY2-502" fmla="*/ 792877 h 2464149"/>
                  <a:gd name="connsiteX3-503" fmla="*/ 1408666 w 1760580"/>
                  <a:gd name="connsiteY3-504" fmla="*/ 792877 h 2464149"/>
                  <a:gd name="connsiteX4-505" fmla="*/ 1703940 w 1760580"/>
                  <a:gd name="connsiteY4-506" fmla="*/ 2464044 h 2464149"/>
                  <a:gd name="connsiteX5-507" fmla="*/ 688637 w 1760580"/>
                  <a:gd name="connsiteY5-508" fmla="*/ 2463808 h 2464149"/>
                  <a:gd name="connsiteX6-509" fmla="*/ 351914 w 1760580"/>
                  <a:gd name="connsiteY6-510" fmla="*/ 792877 h 2464149"/>
                  <a:gd name="connsiteX7-511" fmla="*/ 0 w 1760580"/>
                  <a:gd name="connsiteY7-512" fmla="*/ 792877 h 2464149"/>
                  <a:gd name="connsiteX0-513" fmla="*/ 0 w 1760580"/>
                  <a:gd name="connsiteY0-514" fmla="*/ 792877 h 2464044"/>
                  <a:gd name="connsiteX1-515" fmla="*/ 880290 w 1760580"/>
                  <a:gd name="connsiteY1-516" fmla="*/ 0 h 2464044"/>
                  <a:gd name="connsiteX2-517" fmla="*/ 1760580 w 1760580"/>
                  <a:gd name="connsiteY2-518" fmla="*/ 792877 h 2464044"/>
                  <a:gd name="connsiteX3-519" fmla="*/ 1408666 w 1760580"/>
                  <a:gd name="connsiteY3-520" fmla="*/ 792877 h 2464044"/>
                  <a:gd name="connsiteX4-521" fmla="*/ 1703940 w 1760580"/>
                  <a:gd name="connsiteY4-522" fmla="*/ 2464044 h 2464044"/>
                  <a:gd name="connsiteX5-523" fmla="*/ 688637 w 1760580"/>
                  <a:gd name="connsiteY5-524" fmla="*/ 2463808 h 2464044"/>
                  <a:gd name="connsiteX6-525" fmla="*/ 351914 w 1760580"/>
                  <a:gd name="connsiteY6-526" fmla="*/ 792877 h 2464044"/>
                  <a:gd name="connsiteX7-527" fmla="*/ 0 w 1760580"/>
                  <a:gd name="connsiteY7-528" fmla="*/ 792877 h 2464044"/>
                  <a:gd name="connsiteX0-529" fmla="*/ 0 w 1760580"/>
                  <a:gd name="connsiteY0-530" fmla="*/ 792877 h 2464044"/>
                  <a:gd name="connsiteX1-531" fmla="*/ 880290 w 1760580"/>
                  <a:gd name="connsiteY1-532" fmla="*/ 0 h 2464044"/>
                  <a:gd name="connsiteX2-533" fmla="*/ 1760580 w 1760580"/>
                  <a:gd name="connsiteY2-534" fmla="*/ 792877 h 2464044"/>
                  <a:gd name="connsiteX3-535" fmla="*/ 1408666 w 1760580"/>
                  <a:gd name="connsiteY3-536" fmla="*/ 792877 h 2464044"/>
                  <a:gd name="connsiteX4-537" fmla="*/ 1703940 w 1760580"/>
                  <a:gd name="connsiteY4-538" fmla="*/ 2464044 h 2464044"/>
                  <a:gd name="connsiteX5-539" fmla="*/ 688637 w 1760580"/>
                  <a:gd name="connsiteY5-540" fmla="*/ 2463808 h 2464044"/>
                  <a:gd name="connsiteX6-541" fmla="*/ 351914 w 1760580"/>
                  <a:gd name="connsiteY6-542" fmla="*/ 792877 h 2464044"/>
                  <a:gd name="connsiteX7-543" fmla="*/ 0 w 1760580"/>
                  <a:gd name="connsiteY7-544" fmla="*/ 792877 h 2464044"/>
                  <a:gd name="connsiteX0-545" fmla="*/ 0 w 1760580"/>
                  <a:gd name="connsiteY0-546" fmla="*/ 792877 h 2464044"/>
                  <a:gd name="connsiteX1-547" fmla="*/ 880290 w 1760580"/>
                  <a:gd name="connsiteY1-548" fmla="*/ 0 h 2464044"/>
                  <a:gd name="connsiteX2-549" fmla="*/ 1760580 w 1760580"/>
                  <a:gd name="connsiteY2-550" fmla="*/ 792877 h 2464044"/>
                  <a:gd name="connsiteX3-551" fmla="*/ 1408666 w 1760580"/>
                  <a:gd name="connsiteY3-552" fmla="*/ 792877 h 2464044"/>
                  <a:gd name="connsiteX4-553" fmla="*/ 1703940 w 1760580"/>
                  <a:gd name="connsiteY4-554" fmla="*/ 2464044 h 2464044"/>
                  <a:gd name="connsiteX5-555" fmla="*/ 688637 w 1760580"/>
                  <a:gd name="connsiteY5-556" fmla="*/ 2463808 h 2464044"/>
                  <a:gd name="connsiteX6-557" fmla="*/ 351914 w 1760580"/>
                  <a:gd name="connsiteY6-558" fmla="*/ 792877 h 2464044"/>
                  <a:gd name="connsiteX7-559" fmla="*/ 0 w 1760580"/>
                  <a:gd name="connsiteY7-560" fmla="*/ 792877 h 2464044"/>
                  <a:gd name="connsiteX0-561" fmla="*/ 0 w 1760580"/>
                  <a:gd name="connsiteY0-562" fmla="*/ 792877 h 2464044"/>
                  <a:gd name="connsiteX1-563" fmla="*/ 880290 w 1760580"/>
                  <a:gd name="connsiteY1-564" fmla="*/ 0 h 2464044"/>
                  <a:gd name="connsiteX2-565" fmla="*/ 1760580 w 1760580"/>
                  <a:gd name="connsiteY2-566" fmla="*/ 792877 h 2464044"/>
                  <a:gd name="connsiteX3-567" fmla="*/ 1408666 w 1760580"/>
                  <a:gd name="connsiteY3-568" fmla="*/ 792877 h 2464044"/>
                  <a:gd name="connsiteX4-569" fmla="*/ 1703940 w 1760580"/>
                  <a:gd name="connsiteY4-570" fmla="*/ 2464044 h 2464044"/>
                  <a:gd name="connsiteX5-571" fmla="*/ 688637 w 1760580"/>
                  <a:gd name="connsiteY5-572" fmla="*/ 2463808 h 2464044"/>
                  <a:gd name="connsiteX6-573" fmla="*/ 351914 w 1760580"/>
                  <a:gd name="connsiteY6-574" fmla="*/ 792877 h 2464044"/>
                  <a:gd name="connsiteX7-575" fmla="*/ 0 w 1760580"/>
                  <a:gd name="connsiteY7-576" fmla="*/ 792877 h 2464044"/>
                  <a:gd name="connsiteX0-577" fmla="*/ 0 w 1760580"/>
                  <a:gd name="connsiteY0-578" fmla="*/ 792877 h 2464044"/>
                  <a:gd name="connsiteX1-579" fmla="*/ 880290 w 1760580"/>
                  <a:gd name="connsiteY1-580" fmla="*/ 0 h 2464044"/>
                  <a:gd name="connsiteX2-581" fmla="*/ 1760580 w 1760580"/>
                  <a:gd name="connsiteY2-582" fmla="*/ 792877 h 2464044"/>
                  <a:gd name="connsiteX3-583" fmla="*/ 1408666 w 1760580"/>
                  <a:gd name="connsiteY3-584" fmla="*/ 792877 h 2464044"/>
                  <a:gd name="connsiteX4-585" fmla="*/ 1703940 w 1760580"/>
                  <a:gd name="connsiteY4-586" fmla="*/ 2464044 h 2464044"/>
                  <a:gd name="connsiteX5-587" fmla="*/ 688637 w 1760580"/>
                  <a:gd name="connsiteY5-588" fmla="*/ 2463808 h 2464044"/>
                  <a:gd name="connsiteX6-589" fmla="*/ 351914 w 1760580"/>
                  <a:gd name="connsiteY6-590" fmla="*/ 792877 h 2464044"/>
                  <a:gd name="connsiteX7-591" fmla="*/ 0 w 1760580"/>
                  <a:gd name="connsiteY7-592" fmla="*/ 792877 h 2464044"/>
                  <a:gd name="connsiteX0-593" fmla="*/ 0 w 1760580"/>
                  <a:gd name="connsiteY0-594" fmla="*/ 792877 h 2464044"/>
                  <a:gd name="connsiteX1-595" fmla="*/ 880290 w 1760580"/>
                  <a:gd name="connsiteY1-596" fmla="*/ 0 h 2464044"/>
                  <a:gd name="connsiteX2-597" fmla="*/ 1760580 w 1760580"/>
                  <a:gd name="connsiteY2-598" fmla="*/ 792877 h 2464044"/>
                  <a:gd name="connsiteX3-599" fmla="*/ 1408666 w 1760580"/>
                  <a:gd name="connsiteY3-600" fmla="*/ 792877 h 2464044"/>
                  <a:gd name="connsiteX4-601" fmla="*/ 1703940 w 1760580"/>
                  <a:gd name="connsiteY4-602" fmla="*/ 2464044 h 2464044"/>
                  <a:gd name="connsiteX5-603" fmla="*/ 688637 w 1760580"/>
                  <a:gd name="connsiteY5-604" fmla="*/ 2463808 h 2464044"/>
                  <a:gd name="connsiteX6-605" fmla="*/ 351914 w 1760580"/>
                  <a:gd name="connsiteY6-606" fmla="*/ 792877 h 2464044"/>
                  <a:gd name="connsiteX7-607" fmla="*/ 0 w 1760580"/>
                  <a:gd name="connsiteY7-608" fmla="*/ 792877 h 2464044"/>
                  <a:gd name="connsiteX0-609" fmla="*/ 0 w 1760580"/>
                  <a:gd name="connsiteY0-610" fmla="*/ 792877 h 2464044"/>
                  <a:gd name="connsiteX1-611" fmla="*/ 880290 w 1760580"/>
                  <a:gd name="connsiteY1-612" fmla="*/ 0 h 2464044"/>
                  <a:gd name="connsiteX2-613" fmla="*/ 1760580 w 1760580"/>
                  <a:gd name="connsiteY2-614" fmla="*/ 792877 h 2464044"/>
                  <a:gd name="connsiteX3-615" fmla="*/ 1408666 w 1760580"/>
                  <a:gd name="connsiteY3-616" fmla="*/ 792877 h 2464044"/>
                  <a:gd name="connsiteX4-617" fmla="*/ 1703940 w 1760580"/>
                  <a:gd name="connsiteY4-618" fmla="*/ 2464044 h 2464044"/>
                  <a:gd name="connsiteX5-619" fmla="*/ 688637 w 1760580"/>
                  <a:gd name="connsiteY5-620" fmla="*/ 2463808 h 2464044"/>
                  <a:gd name="connsiteX6-621" fmla="*/ 351914 w 1760580"/>
                  <a:gd name="connsiteY6-622" fmla="*/ 792877 h 2464044"/>
                  <a:gd name="connsiteX7-623" fmla="*/ 0 w 1760580"/>
                  <a:gd name="connsiteY7-624" fmla="*/ 792877 h 24640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3"/>
                  </a:gs>
                  <a:gs pos="100000">
                    <a:schemeClr val="accent3">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15" name="Up Arrow 4"/>
              <p:cNvSpPr/>
              <p:nvPr/>
            </p:nvSpPr>
            <p:spPr>
              <a:xfrm>
                <a:off x="4443004" y="1798694"/>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1" fmla="*/ 0 w 1760580"/>
                  <a:gd name="connsiteY0-2" fmla="*/ 792877 h 2468807"/>
                  <a:gd name="connsiteX1-3" fmla="*/ 880290 w 1760580"/>
                  <a:gd name="connsiteY1-4" fmla="*/ 0 h 2468807"/>
                  <a:gd name="connsiteX2-5" fmla="*/ 1760580 w 1760580"/>
                  <a:gd name="connsiteY2-6" fmla="*/ 792877 h 2468807"/>
                  <a:gd name="connsiteX3-7" fmla="*/ 1408666 w 1760580"/>
                  <a:gd name="connsiteY3-8" fmla="*/ 792877 h 2468807"/>
                  <a:gd name="connsiteX4-9" fmla="*/ 1584878 w 1760580"/>
                  <a:gd name="connsiteY4-10" fmla="*/ 2466425 h 2468807"/>
                  <a:gd name="connsiteX5-11" fmla="*/ 351914 w 1760580"/>
                  <a:gd name="connsiteY5-12" fmla="*/ 2468807 h 2468807"/>
                  <a:gd name="connsiteX6-13" fmla="*/ 351914 w 1760580"/>
                  <a:gd name="connsiteY6-14" fmla="*/ 792877 h 2468807"/>
                  <a:gd name="connsiteX7-15" fmla="*/ 0 w 1760580"/>
                  <a:gd name="connsiteY7-16" fmla="*/ 792877 h 2468807"/>
                  <a:gd name="connsiteX0-17" fmla="*/ 0 w 1760580"/>
                  <a:gd name="connsiteY0-18" fmla="*/ 792877 h 2468807"/>
                  <a:gd name="connsiteX1-19" fmla="*/ 880290 w 1760580"/>
                  <a:gd name="connsiteY1-20" fmla="*/ 0 h 2468807"/>
                  <a:gd name="connsiteX2-21" fmla="*/ 1760580 w 1760580"/>
                  <a:gd name="connsiteY2-22" fmla="*/ 792877 h 2468807"/>
                  <a:gd name="connsiteX3-23" fmla="*/ 1408666 w 1760580"/>
                  <a:gd name="connsiteY3-24" fmla="*/ 792877 h 2468807"/>
                  <a:gd name="connsiteX4-25" fmla="*/ 1584878 w 1760580"/>
                  <a:gd name="connsiteY4-26" fmla="*/ 2466425 h 2468807"/>
                  <a:gd name="connsiteX5-27" fmla="*/ 351914 w 1760580"/>
                  <a:gd name="connsiteY5-28" fmla="*/ 2468807 h 2468807"/>
                  <a:gd name="connsiteX6-29" fmla="*/ 351914 w 1760580"/>
                  <a:gd name="connsiteY6-30" fmla="*/ 792877 h 2468807"/>
                  <a:gd name="connsiteX7-31" fmla="*/ 0 w 1760580"/>
                  <a:gd name="connsiteY7-32" fmla="*/ 792877 h 2468807"/>
                  <a:gd name="connsiteX0-33" fmla="*/ 0 w 1760580"/>
                  <a:gd name="connsiteY0-34" fmla="*/ 792877 h 2468807"/>
                  <a:gd name="connsiteX1-35" fmla="*/ 880290 w 1760580"/>
                  <a:gd name="connsiteY1-36" fmla="*/ 0 h 2468807"/>
                  <a:gd name="connsiteX2-37" fmla="*/ 1760580 w 1760580"/>
                  <a:gd name="connsiteY2-38" fmla="*/ 792877 h 2468807"/>
                  <a:gd name="connsiteX3-39" fmla="*/ 1408666 w 1760580"/>
                  <a:gd name="connsiteY3-40" fmla="*/ 792877 h 2468807"/>
                  <a:gd name="connsiteX4-41" fmla="*/ 1584878 w 1760580"/>
                  <a:gd name="connsiteY4-42" fmla="*/ 2466425 h 2468807"/>
                  <a:gd name="connsiteX5-43" fmla="*/ 351914 w 1760580"/>
                  <a:gd name="connsiteY5-44" fmla="*/ 2468807 h 2468807"/>
                  <a:gd name="connsiteX6-45" fmla="*/ 351914 w 1760580"/>
                  <a:gd name="connsiteY6-46" fmla="*/ 792877 h 2468807"/>
                  <a:gd name="connsiteX7-47" fmla="*/ 0 w 1760580"/>
                  <a:gd name="connsiteY7-48" fmla="*/ 792877 h 2468807"/>
                  <a:gd name="connsiteX0-49" fmla="*/ 0 w 1760580"/>
                  <a:gd name="connsiteY0-50" fmla="*/ 792877 h 2468807"/>
                  <a:gd name="connsiteX1-51" fmla="*/ 880290 w 1760580"/>
                  <a:gd name="connsiteY1-52" fmla="*/ 0 h 2468807"/>
                  <a:gd name="connsiteX2-53" fmla="*/ 1760580 w 1760580"/>
                  <a:gd name="connsiteY2-54" fmla="*/ 792877 h 2468807"/>
                  <a:gd name="connsiteX3-55" fmla="*/ 1408666 w 1760580"/>
                  <a:gd name="connsiteY3-56" fmla="*/ 792877 h 2468807"/>
                  <a:gd name="connsiteX4-57" fmla="*/ 1584878 w 1760580"/>
                  <a:gd name="connsiteY4-58" fmla="*/ 2466425 h 2468807"/>
                  <a:gd name="connsiteX5-59" fmla="*/ 351914 w 1760580"/>
                  <a:gd name="connsiteY5-60" fmla="*/ 2468807 h 2468807"/>
                  <a:gd name="connsiteX6-61" fmla="*/ 351914 w 1760580"/>
                  <a:gd name="connsiteY6-62" fmla="*/ 792877 h 2468807"/>
                  <a:gd name="connsiteX7-63" fmla="*/ 0 w 1760580"/>
                  <a:gd name="connsiteY7-64" fmla="*/ 792877 h 2468807"/>
                  <a:gd name="connsiteX0-65" fmla="*/ 0 w 1760580"/>
                  <a:gd name="connsiteY0-66" fmla="*/ 792877 h 2468807"/>
                  <a:gd name="connsiteX1-67" fmla="*/ 880290 w 1760580"/>
                  <a:gd name="connsiteY1-68" fmla="*/ 0 h 2468807"/>
                  <a:gd name="connsiteX2-69" fmla="*/ 1760580 w 1760580"/>
                  <a:gd name="connsiteY2-70" fmla="*/ 792877 h 2468807"/>
                  <a:gd name="connsiteX3-71" fmla="*/ 1408666 w 1760580"/>
                  <a:gd name="connsiteY3-72" fmla="*/ 792877 h 2468807"/>
                  <a:gd name="connsiteX4-73" fmla="*/ 1584878 w 1760580"/>
                  <a:gd name="connsiteY4-74" fmla="*/ 2466425 h 2468807"/>
                  <a:gd name="connsiteX5-75" fmla="*/ 351914 w 1760580"/>
                  <a:gd name="connsiteY5-76" fmla="*/ 2468807 h 2468807"/>
                  <a:gd name="connsiteX6-77" fmla="*/ 351914 w 1760580"/>
                  <a:gd name="connsiteY6-78" fmla="*/ 792877 h 2468807"/>
                  <a:gd name="connsiteX7-79" fmla="*/ 0 w 1760580"/>
                  <a:gd name="connsiteY7-80" fmla="*/ 792877 h 2468807"/>
                  <a:gd name="connsiteX0-81" fmla="*/ 0 w 1760580"/>
                  <a:gd name="connsiteY0-82" fmla="*/ 792877 h 2466425"/>
                  <a:gd name="connsiteX1-83" fmla="*/ 880290 w 1760580"/>
                  <a:gd name="connsiteY1-84" fmla="*/ 0 h 2466425"/>
                  <a:gd name="connsiteX2-85" fmla="*/ 1760580 w 1760580"/>
                  <a:gd name="connsiteY2-86" fmla="*/ 792877 h 2466425"/>
                  <a:gd name="connsiteX3-87" fmla="*/ 1408666 w 1760580"/>
                  <a:gd name="connsiteY3-88" fmla="*/ 792877 h 2466425"/>
                  <a:gd name="connsiteX4-89" fmla="*/ 1584878 w 1760580"/>
                  <a:gd name="connsiteY4-90" fmla="*/ 2466425 h 2466425"/>
                  <a:gd name="connsiteX5-91" fmla="*/ 532889 w 1760580"/>
                  <a:gd name="connsiteY5-92" fmla="*/ 2459282 h 2466425"/>
                  <a:gd name="connsiteX6-93" fmla="*/ 351914 w 1760580"/>
                  <a:gd name="connsiteY6-94" fmla="*/ 792877 h 2466425"/>
                  <a:gd name="connsiteX7-95" fmla="*/ 0 w 1760580"/>
                  <a:gd name="connsiteY7-96" fmla="*/ 792877 h 2466425"/>
                  <a:gd name="connsiteX0-97" fmla="*/ 0 w 1760580"/>
                  <a:gd name="connsiteY0-98" fmla="*/ 792877 h 2466425"/>
                  <a:gd name="connsiteX1-99" fmla="*/ 880290 w 1760580"/>
                  <a:gd name="connsiteY1-100" fmla="*/ 0 h 2466425"/>
                  <a:gd name="connsiteX2-101" fmla="*/ 1760580 w 1760580"/>
                  <a:gd name="connsiteY2-102" fmla="*/ 792877 h 2466425"/>
                  <a:gd name="connsiteX3-103" fmla="*/ 1408666 w 1760580"/>
                  <a:gd name="connsiteY3-104" fmla="*/ 792877 h 2466425"/>
                  <a:gd name="connsiteX4-105" fmla="*/ 1584878 w 1760580"/>
                  <a:gd name="connsiteY4-106" fmla="*/ 2466425 h 2466425"/>
                  <a:gd name="connsiteX5-107" fmla="*/ 532889 w 1760580"/>
                  <a:gd name="connsiteY5-108" fmla="*/ 2459282 h 2466425"/>
                  <a:gd name="connsiteX6-109" fmla="*/ 351914 w 1760580"/>
                  <a:gd name="connsiteY6-110" fmla="*/ 792877 h 2466425"/>
                  <a:gd name="connsiteX7-111" fmla="*/ 0 w 1760580"/>
                  <a:gd name="connsiteY7-112" fmla="*/ 792877 h 2466425"/>
                  <a:gd name="connsiteX0-113" fmla="*/ 0 w 1760580"/>
                  <a:gd name="connsiteY0-114" fmla="*/ 792877 h 2466425"/>
                  <a:gd name="connsiteX1-115" fmla="*/ 880290 w 1760580"/>
                  <a:gd name="connsiteY1-116" fmla="*/ 0 h 2466425"/>
                  <a:gd name="connsiteX2-117" fmla="*/ 1760580 w 1760580"/>
                  <a:gd name="connsiteY2-118" fmla="*/ 792877 h 2466425"/>
                  <a:gd name="connsiteX3-119" fmla="*/ 1408666 w 1760580"/>
                  <a:gd name="connsiteY3-120" fmla="*/ 792877 h 2466425"/>
                  <a:gd name="connsiteX4-121" fmla="*/ 1584878 w 1760580"/>
                  <a:gd name="connsiteY4-122" fmla="*/ 2466425 h 2466425"/>
                  <a:gd name="connsiteX5-123" fmla="*/ 532889 w 1760580"/>
                  <a:gd name="connsiteY5-124" fmla="*/ 2459282 h 2466425"/>
                  <a:gd name="connsiteX6-125" fmla="*/ 351914 w 1760580"/>
                  <a:gd name="connsiteY6-126" fmla="*/ 792877 h 2466425"/>
                  <a:gd name="connsiteX7-127" fmla="*/ 0 w 1760580"/>
                  <a:gd name="connsiteY7-128" fmla="*/ 792877 h 2466425"/>
                  <a:gd name="connsiteX0-129" fmla="*/ 0 w 1760580"/>
                  <a:gd name="connsiteY0-130" fmla="*/ 792877 h 2464044"/>
                  <a:gd name="connsiteX1-131" fmla="*/ 880290 w 1760580"/>
                  <a:gd name="connsiteY1-132" fmla="*/ 0 h 2464044"/>
                  <a:gd name="connsiteX2-133" fmla="*/ 1760580 w 1760580"/>
                  <a:gd name="connsiteY2-134" fmla="*/ 792877 h 2464044"/>
                  <a:gd name="connsiteX3-135" fmla="*/ 1408666 w 1760580"/>
                  <a:gd name="connsiteY3-136" fmla="*/ 792877 h 2464044"/>
                  <a:gd name="connsiteX4-137" fmla="*/ 1703940 w 1760580"/>
                  <a:gd name="connsiteY4-138" fmla="*/ 2464044 h 2464044"/>
                  <a:gd name="connsiteX5-139" fmla="*/ 532889 w 1760580"/>
                  <a:gd name="connsiteY5-140" fmla="*/ 2459282 h 2464044"/>
                  <a:gd name="connsiteX6-141" fmla="*/ 351914 w 1760580"/>
                  <a:gd name="connsiteY6-142" fmla="*/ 792877 h 2464044"/>
                  <a:gd name="connsiteX7-143" fmla="*/ 0 w 1760580"/>
                  <a:gd name="connsiteY7-144" fmla="*/ 792877 h 2464044"/>
                  <a:gd name="connsiteX0-145" fmla="*/ 0 w 1760580"/>
                  <a:gd name="connsiteY0-146" fmla="*/ 792877 h 2464044"/>
                  <a:gd name="connsiteX1-147" fmla="*/ 880290 w 1760580"/>
                  <a:gd name="connsiteY1-148" fmla="*/ 0 h 2464044"/>
                  <a:gd name="connsiteX2-149" fmla="*/ 1760580 w 1760580"/>
                  <a:gd name="connsiteY2-150" fmla="*/ 792877 h 2464044"/>
                  <a:gd name="connsiteX3-151" fmla="*/ 1408666 w 1760580"/>
                  <a:gd name="connsiteY3-152" fmla="*/ 792877 h 2464044"/>
                  <a:gd name="connsiteX4-153" fmla="*/ 1703940 w 1760580"/>
                  <a:gd name="connsiteY4-154" fmla="*/ 2464044 h 2464044"/>
                  <a:gd name="connsiteX5-155" fmla="*/ 654333 w 1760580"/>
                  <a:gd name="connsiteY5-156" fmla="*/ 2454519 h 2464044"/>
                  <a:gd name="connsiteX6-157" fmla="*/ 351914 w 1760580"/>
                  <a:gd name="connsiteY6-158" fmla="*/ 792877 h 2464044"/>
                  <a:gd name="connsiteX7-159" fmla="*/ 0 w 1760580"/>
                  <a:gd name="connsiteY7-160" fmla="*/ 792877 h 2464044"/>
                  <a:gd name="connsiteX0-161" fmla="*/ 0 w 1760580"/>
                  <a:gd name="connsiteY0-162" fmla="*/ 792877 h 2464044"/>
                  <a:gd name="connsiteX1-163" fmla="*/ 880290 w 1760580"/>
                  <a:gd name="connsiteY1-164" fmla="*/ 0 h 2464044"/>
                  <a:gd name="connsiteX2-165" fmla="*/ 1760580 w 1760580"/>
                  <a:gd name="connsiteY2-166" fmla="*/ 792877 h 2464044"/>
                  <a:gd name="connsiteX3-167" fmla="*/ 1408666 w 1760580"/>
                  <a:gd name="connsiteY3-168" fmla="*/ 792877 h 2464044"/>
                  <a:gd name="connsiteX4-169" fmla="*/ 1703940 w 1760580"/>
                  <a:gd name="connsiteY4-170" fmla="*/ 2464044 h 2464044"/>
                  <a:gd name="connsiteX5-171" fmla="*/ 661477 w 1760580"/>
                  <a:gd name="connsiteY5-172" fmla="*/ 2459281 h 2464044"/>
                  <a:gd name="connsiteX6-173" fmla="*/ 351914 w 1760580"/>
                  <a:gd name="connsiteY6-174" fmla="*/ 792877 h 2464044"/>
                  <a:gd name="connsiteX7-175" fmla="*/ 0 w 1760580"/>
                  <a:gd name="connsiteY7-176" fmla="*/ 792877 h 2464044"/>
                  <a:gd name="connsiteX0-177" fmla="*/ 0 w 1760580"/>
                  <a:gd name="connsiteY0-178" fmla="*/ 792877 h 2464044"/>
                  <a:gd name="connsiteX1-179" fmla="*/ 880290 w 1760580"/>
                  <a:gd name="connsiteY1-180" fmla="*/ 0 h 2464044"/>
                  <a:gd name="connsiteX2-181" fmla="*/ 1760580 w 1760580"/>
                  <a:gd name="connsiteY2-182" fmla="*/ 792877 h 2464044"/>
                  <a:gd name="connsiteX3-183" fmla="*/ 1408666 w 1760580"/>
                  <a:gd name="connsiteY3-184" fmla="*/ 792877 h 2464044"/>
                  <a:gd name="connsiteX4-185" fmla="*/ 1703940 w 1760580"/>
                  <a:gd name="connsiteY4-186" fmla="*/ 2464044 h 2464044"/>
                  <a:gd name="connsiteX5-187" fmla="*/ 661477 w 1760580"/>
                  <a:gd name="connsiteY5-188" fmla="*/ 2459281 h 2464044"/>
                  <a:gd name="connsiteX6-189" fmla="*/ 351914 w 1760580"/>
                  <a:gd name="connsiteY6-190" fmla="*/ 792877 h 2464044"/>
                  <a:gd name="connsiteX7-191" fmla="*/ 0 w 1760580"/>
                  <a:gd name="connsiteY7-192" fmla="*/ 792877 h 2464044"/>
                  <a:gd name="connsiteX0-193" fmla="*/ 0 w 1760580"/>
                  <a:gd name="connsiteY0-194" fmla="*/ 792877 h 2464044"/>
                  <a:gd name="connsiteX1-195" fmla="*/ 880290 w 1760580"/>
                  <a:gd name="connsiteY1-196" fmla="*/ 0 h 2464044"/>
                  <a:gd name="connsiteX2-197" fmla="*/ 1760580 w 1760580"/>
                  <a:gd name="connsiteY2-198" fmla="*/ 792877 h 2464044"/>
                  <a:gd name="connsiteX3-199" fmla="*/ 1408666 w 1760580"/>
                  <a:gd name="connsiteY3-200" fmla="*/ 792877 h 2464044"/>
                  <a:gd name="connsiteX4-201" fmla="*/ 1703940 w 1760580"/>
                  <a:gd name="connsiteY4-202" fmla="*/ 2464044 h 2464044"/>
                  <a:gd name="connsiteX5-203" fmla="*/ 661477 w 1760580"/>
                  <a:gd name="connsiteY5-204" fmla="*/ 2459281 h 2464044"/>
                  <a:gd name="connsiteX6-205" fmla="*/ 351914 w 1760580"/>
                  <a:gd name="connsiteY6-206" fmla="*/ 792877 h 2464044"/>
                  <a:gd name="connsiteX7-207" fmla="*/ 0 w 1760580"/>
                  <a:gd name="connsiteY7-208" fmla="*/ 792877 h 2464044"/>
                  <a:gd name="connsiteX0-209" fmla="*/ 0 w 1760580"/>
                  <a:gd name="connsiteY0-210" fmla="*/ 792877 h 2464044"/>
                  <a:gd name="connsiteX1-211" fmla="*/ 880290 w 1760580"/>
                  <a:gd name="connsiteY1-212" fmla="*/ 0 h 2464044"/>
                  <a:gd name="connsiteX2-213" fmla="*/ 1760580 w 1760580"/>
                  <a:gd name="connsiteY2-214" fmla="*/ 792877 h 2464044"/>
                  <a:gd name="connsiteX3-215" fmla="*/ 1408666 w 1760580"/>
                  <a:gd name="connsiteY3-216" fmla="*/ 792877 h 2464044"/>
                  <a:gd name="connsiteX4-217" fmla="*/ 1703940 w 1760580"/>
                  <a:gd name="connsiteY4-218" fmla="*/ 2464044 h 2464044"/>
                  <a:gd name="connsiteX5-219" fmla="*/ 661477 w 1760580"/>
                  <a:gd name="connsiteY5-220" fmla="*/ 2459281 h 2464044"/>
                  <a:gd name="connsiteX6-221" fmla="*/ 351914 w 1760580"/>
                  <a:gd name="connsiteY6-222" fmla="*/ 792877 h 2464044"/>
                  <a:gd name="connsiteX7-223" fmla="*/ 0 w 1760580"/>
                  <a:gd name="connsiteY7-224" fmla="*/ 792877 h 2464044"/>
                  <a:gd name="connsiteX0-225" fmla="*/ 0 w 1760580"/>
                  <a:gd name="connsiteY0-226" fmla="*/ 792877 h 2464044"/>
                  <a:gd name="connsiteX1-227" fmla="*/ 880290 w 1760580"/>
                  <a:gd name="connsiteY1-228" fmla="*/ 0 h 2464044"/>
                  <a:gd name="connsiteX2-229" fmla="*/ 1760580 w 1760580"/>
                  <a:gd name="connsiteY2-230" fmla="*/ 792877 h 2464044"/>
                  <a:gd name="connsiteX3-231" fmla="*/ 1408666 w 1760580"/>
                  <a:gd name="connsiteY3-232" fmla="*/ 792877 h 2464044"/>
                  <a:gd name="connsiteX4-233" fmla="*/ 1703940 w 1760580"/>
                  <a:gd name="connsiteY4-234" fmla="*/ 2464044 h 2464044"/>
                  <a:gd name="connsiteX5-235" fmla="*/ 661477 w 1760580"/>
                  <a:gd name="connsiteY5-236" fmla="*/ 2459281 h 2464044"/>
                  <a:gd name="connsiteX6-237" fmla="*/ 351914 w 1760580"/>
                  <a:gd name="connsiteY6-238" fmla="*/ 792877 h 2464044"/>
                  <a:gd name="connsiteX7-239" fmla="*/ 0 w 1760580"/>
                  <a:gd name="connsiteY7-240" fmla="*/ 792877 h 2464044"/>
                  <a:gd name="connsiteX0-241" fmla="*/ 0 w 1760580"/>
                  <a:gd name="connsiteY0-242" fmla="*/ 792877 h 2464044"/>
                  <a:gd name="connsiteX1-243" fmla="*/ 880290 w 1760580"/>
                  <a:gd name="connsiteY1-244" fmla="*/ 0 h 2464044"/>
                  <a:gd name="connsiteX2-245" fmla="*/ 1760580 w 1760580"/>
                  <a:gd name="connsiteY2-246" fmla="*/ 792877 h 2464044"/>
                  <a:gd name="connsiteX3-247" fmla="*/ 1408666 w 1760580"/>
                  <a:gd name="connsiteY3-248" fmla="*/ 792877 h 2464044"/>
                  <a:gd name="connsiteX4-249" fmla="*/ 1703940 w 1760580"/>
                  <a:gd name="connsiteY4-250" fmla="*/ 2464044 h 2464044"/>
                  <a:gd name="connsiteX5-251" fmla="*/ 661477 w 1760580"/>
                  <a:gd name="connsiteY5-252" fmla="*/ 2459281 h 2464044"/>
                  <a:gd name="connsiteX6-253" fmla="*/ 351914 w 1760580"/>
                  <a:gd name="connsiteY6-254" fmla="*/ 792877 h 2464044"/>
                  <a:gd name="connsiteX7-255" fmla="*/ 0 w 1760580"/>
                  <a:gd name="connsiteY7-256" fmla="*/ 792877 h 2464044"/>
                  <a:gd name="connsiteX0-257" fmla="*/ 0 w 1760580"/>
                  <a:gd name="connsiteY0-258" fmla="*/ 792877 h 2464044"/>
                  <a:gd name="connsiteX1-259" fmla="*/ 880290 w 1760580"/>
                  <a:gd name="connsiteY1-260" fmla="*/ 0 h 2464044"/>
                  <a:gd name="connsiteX2-261" fmla="*/ 1760580 w 1760580"/>
                  <a:gd name="connsiteY2-262" fmla="*/ 792877 h 2464044"/>
                  <a:gd name="connsiteX3-263" fmla="*/ 1408666 w 1760580"/>
                  <a:gd name="connsiteY3-264" fmla="*/ 792877 h 2464044"/>
                  <a:gd name="connsiteX4-265" fmla="*/ 1703940 w 1760580"/>
                  <a:gd name="connsiteY4-266" fmla="*/ 2464044 h 2464044"/>
                  <a:gd name="connsiteX5-267" fmla="*/ 661477 w 1760580"/>
                  <a:gd name="connsiteY5-268" fmla="*/ 2459281 h 2464044"/>
                  <a:gd name="connsiteX6-269" fmla="*/ 351914 w 1760580"/>
                  <a:gd name="connsiteY6-270" fmla="*/ 792877 h 2464044"/>
                  <a:gd name="connsiteX7-271" fmla="*/ 0 w 1760580"/>
                  <a:gd name="connsiteY7-272" fmla="*/ 792877 h 2464044"/>
                  <a:gd name="connsiteX0-273" fmla="*/ 0 w 1760580"/>
                  <a:gd name="connsiteY0-274" fmla="*/ 792877 h 2464044"/>
                  <a:gd name="connsiteX1-275" fmla="*/ 880290 w 1760580"/>
                  <a:gd name="connsiteY1-276" fmla="*/ 0 h 2464044"/>
                  <a:gd name="connsiteX2-277" fmla="*/ 1760580 w 1760580"/>
                  <a:gd name="connsiteY2-278" fmla="*/ 792877 h 2464044"/>
                  <a:gd name="connsiteX3-279" fmla="*/ 1408666 w 1760580"/>
                  <a:gd name="connsiteY3-280" fmla="*/ 792877 h 2464044"/>
                  <a:gd name="connsiteX4-281" fmla="*/ 1703940 w 1760580"/>
                  <a:gd name="connsiteY4-282" fmla="*/ 2464044 h 2464044"/>
                  <a:gd name="connsiteX5-283" fmla="*/ 661477 w 1760580"/>
                  <a:gd name="connsiteY5-284" fmla="*/ 2459281 h 2464044"/>
                  <a:gd name="connsiteX6-285" fmla="*/ 351914 w 1760580"/>
                  <a:gd name="connsiteY6-286" fmla="*/ 792877 h 2464044"/>
                  <a:gd name="connsiteX7-287" fmla="*/ 0 w 1760580"/>
                  <a:gd name="connsiteY7-288" fmla="*/ 792877 h 2464044"/>
                  <a:gd name="connsiteX0-289" fmla="*/ 0 w 1760580"/>
                  <a:gd name="connsiteY0-290" fmla="*/ 792877 h 2464044"/>
                  <a:gd name="connsiteX1-291" fmla="*/ 880290 w 1760580"/>
                  <a:gd name="connsiteY1-292" fmla="*/ 0 h 2464044"/>
                  <a:gd name="connsiteX2-293" fmla="*/ 1760580 w 1760580"/>
                  <a:gd name="connsiteY2-294" fmla="*/ 792877 h 2464044"/>
                  <a:gd name="connsiteX3-295" fmla="*/ 1408666 w 1760580"/>
                  <a:gd name="connsiteY3-296" fmla="*/ 792877 h 2464044"/>
                  <a:gd name="connsiteX4-297" fmla="*/ 1703940 w 1760580"/>
                  <a:gd name="connsiteY4-298" fmla="*/ 2464044 h 2464044"/>
                  <a:gd name="connsiteX5-299" fmla="*/ 688637 w 1760580"/>
                  <a:gd name="connsiteY5-300" fmla="*/ 2463808 h 2464044"/>
                  <a:gd name="connsiteX6-301" fmla="*/ 351914 w 1760580"/>
                  <a:gd name="connsiteY6-302" fmla="*/ 792877 h 2464044"/>
                  <a:gd name="connsiteX7-303" fmla="*/ 0 w 1760580"/>
                  <a:gd name="connsiteY7-304" fmla="*/ 792877 h 2464044"/>
                  <a:gd name="connsiteX0-305" fmla="*/ 0 w 1760580"/>
                  <a:gd name="connsiteY0-306" fmla="*/ 792877 h 2464044"/>
                  <a:gd name="connsiteX1-307" fmla="*/ 880290 w 1760580"/>
                  <a:gd name="connsiteY1-308" fmla="*/ 0 h 2464044"/>
                  <a:gd name="connsiteX2-309" fmla="*/ 1760580 w 1760580"/>
                  <a:gd name="connsiteY2-310" fmla="*/ 792877 h 2464044"/>
                  <a:gd name="connsiteX3-311" fmla="*/ 1408666 w 1760580"/>
                  <a:gd name="connsiteY3-312" fmla="*/ 792877 h 2464044"/>
                  <a:gd name="connsiteX4-313" fmla="*/ 1703940 w 1760580"/>
                  <a:gd name="connsiteY4-314" fmla="*/ 2464044 h 2464044"/>
                  <a:gd name="connsiteX5-315" fmla="*/ 688637 w 1760580"/>
                  <a:gd name="connsiteY5-316" fmla="*/ 2463808 h 2464044"/>
                  <a:gd name="connsiteX6-317" fmla="*/ 351914 w 1760580"/>
                  <a:gd name="connsiteY6-318" fmla="*/ 792877 h 2464044"/>
                  <a:gd name="connsiteX7-319" fmla="*/ 0 w 1760580"/>
                  <a:gd name="connsiteY7-320" fmla="*/ 792877 h 2464044"/>
                  <a:gd name="connsiteX0-321" fmla="*/ 0 w 1760580"/>
                  <a:gd name="connsiteY0-322" fmla="*/ 792877 h 2464044"/>
                  <a:gd name="connsiteX1-323" fmla="*/ 880290 w 1760580"/>
                  <a:gd name="connsiteY1-324" fmla="*/ 0 h 2464044"/>
                  <a:gd name="connsiteX2-325" fmla="*/ 1760580 w 1760580"/>
                  <a:gd name="connsiteY2-326" fmla="*/ 792877 h 2464044"/>
                  <a:gd name="connsiteX3-327" fmla="*/ 1408666 w 1760580"/>
                  <a:gd name="connsiteY3-328" fmla="*/ 792877 h 2464044"/>
                  <a:gd name="connsiteX4-329" fmla="*/ 1703940 w 1760580"/>
                  <a:gd name="connsiteY4-330" fmla="*/ 2464044 h 2464044"/>
                  <a:gd name="connsiteX5-331" fmla="*/ 688637 w 1760580"/>
                  <a:gd name="connsiteY5-332" fmla="*/ 2463808 h 2464044"/>
                  <a:gd name="connsiteX6-333" fmla="*/ 351914 w 1760580"/>
                  <a:gd name="connsiteY6-334" fmla="*/ 792877 h 2464044"/>
                  <a:gd name="connsiteX7-335" fmla="*/ 0 w 1760580"/>
                  <a:gd name="connsiteY7-336" fmla="*/ 792877 h 2464044"/>
                  <a:gd name="connsiteX0-337" fmla="*/ 0 w 1760580"/>
                  <a:gd name="connsiteY0-338" fmla="*/ 792877 h 2464044"/>
                  <a:gd name="connsiteX1-339" fmla="*/ 880290 w 1760580"/>
                  <a:gd name="connsiteY1-340" fmla="*/ 0 h 2464044"/>
                  <a:gd name="connsiteX2-341" fmla="*/ 1760580 w 1760580"/>
                  <a:gd name="connsiteY2-342" fmla="*/ 792877 h 2464044"/>
                  <a:gd name="connsiteX3-343" fmla="*/ 1408666 w 1760580"/>
                  <a:gd name="connsiteY3-344" fmla="*/ 792877 h 2464044"/>
                  <a:gd name="connsiteX4-345" fmla="*/ 1703940 w 1760580"/>
                  <a:gd name="connsiteY4-346" fmla="*/ 2464044 h 2464044"/>
                  <a:gd name="connsiteX5-347" fmla="*/ 688637 w 1760580"/>
                  <a:gd name="connsiteY5-348" fmla="*/ 2463808 h 2464044"/>
                  <a:gd name="connsiteX6-349" fmla="*/ 351914 w 1760580"/>
                  <a:gd name="connsiteY6-350" fmla="*/ 792877 h 2464044"/>
                  <a:gd name="connsiteX7-351" fmla="*/ 0 w 1760580"/>
                  <a:gd name="connsiteY7-352" fmla="*/ 792877 h 2464044"/>
                  <a:gd name="connsiteX0-353" fmla="*/ 0 w 1760580"/>
                  <a:gd name="connsiteY0-354" fmla="*/ 792877 h 2464044"/>
                  <a:gd name="connsiteX1-355" fmla="*/ 880290 w 1760580"/>
                  <a:gd name="connsiteY1-356" fmla="*/ 0 h 2464044"/>
                  <a:gd name="connsiteX2-357" fmla="*/ 1760580 w 1760580"/>
                  <a:gd name="connsiteY2-358" fmla="*/ 792877 h 2464044"/>
                  <a:gd name="connsiteX3-359" fmla="*/ 1408666 w 1760580"/>
                  <a:gd name="connsiteY3-360" fmla="*/ 792877 h 2464044"/>
                  <a:gd name="connsiteX4-361" fmla="*/ 1703940 w 1760580"/>
                  <a:gd name="connsiteY4-362" fmla="*/ 2464044 h 2464044"/>
                  <a:gd name="connsiteX5-363" fmla="*/ 688637 w 1760580"/>
                  <a:gd name="connsiteY5-364" fmla="*/ 2463808 h 2464044"/>
                  <a:gd name="connsiteX6-365" fmla="*/ 351914 w 1760580"/>
                  <a:gd name="connsiteY6-366" fmla="*/ 792877 h 2464044"/>
                  <a:gd name="connsiteX7-367" fmla="*/ 0 w 1760580"/>
                  <a:gd name="connsiteY7-368" fmla="*/ 792877 h 2464044"/>
                  <a:gd name="connsiteX0-369" fmla="*/ 0 w 1760580"/>
                  <a:gd name="connsiteY0-370" fmla="*/ 792877 h 2464044"/>
                  <a:gd name="connsiteX1-371" fmla="*/ 880290 w 1760580"/>
                  <a:gd name="connsiteY1-372" fmla="*/ 0 h 2464044"/>
                  <a:gd name="connsiteX2-373" fmla="*/ 1760580 w 1760580"/>
                  <a:gd name="connsiteY2-374" fmla="*/ 792877 h 2464044"/>
                  <a:gd name="connsiteX3-375" fmla="*/ 1408666 w 1760580"/>
                  <a:gd name="connsiteY3-376" fmla="*/ 792877 h 2464044"/>
                  <a:gd name="connsiteX4-377" fmla="*/ 1703940 w 1760580"/>
                  <a:gd name="connsiteY4-378" fmla="*/ 2464044 h 2464044"/>
                  <a:gd name="connsiteX5-379" fmla="*/ 688637 w 1760580"/>
                  <a:gd name="connsiteY5-380" fmla="*/ 2463808 h 2464044"/>
                  <a:gd name="connsiteX6-381" fmla="*/ 351914 w 1760580"/>
                  <a:gd name="connsiteY6-382" fmla="*/ 792877 h 2464044"/>
                  <a:gd name="connsiteX7-383" fmla="*/ 0 w 1760580"/>
                  <a:gd name="connsiteY7-384" fmla="*/ 792877 h 2464044"/>
                  <a:gd name="connsiteX0-385" fmla="*/ 0 w 1760580"/>
                  <a:gd name="connsiteY0-386" fmla="*/ 792877 h 2464044"/>
                  <a:gd name="connsiteX1-387" fmla="*/ 880290 w 1760580"/>
                  <a:gd name="connsiteY1-388" fmla="*/ 0 h 2464044"/>
                  <a:gd name="connsiteX2-389" fmla="*/ 1760580 w 1760580"/>
                  <a:gd name="connsiteY2-390" fmla="*/ 792877 h 2464044"/>
                  <a:gd name="connsiteX3-391" fmla="*/ 1408666 w 1760580"/>
                  <a:gd name="connsiteY3-392" fmla="*/ 792877 h 2464044"/>
                  <a:gd name="connsiteX4-393" fmla="*/ 1703940 w 1760580"/>
                  <a:gd name="connsiteY4-394" fmla="*/ 2464044 h 2464044"/>
                  <a:gd name="connsiteX5-395" fmla="*/ 688637 w 1760580"/>
                  <a:gd name="connsiteY5-396" fmla="*/ 2463808 h 2464044"/>
                  <a:gd name="connsiteX6-397" fmla="*/ 351914 w 1760580"/>
                  <a:gd name="connsiteY6-398" fmla="*/ 792877 h 2464044"/>
                  <a:gd name="connsiteX7-399" fmla="*/ 0 w 1760580"/>
                  <a:gd name="connsiteY7-400" fmla="*/ 792877 h 2464044"/>
                  <a:gd name="connsiteX0-401" fmla="*/ 0 w 1760580"/>
                  <a:gd name="connsiteY0-402" fmla="*/ 792877 h 2464044"/>
                  <a:gd name="connsiteX1-403" fmla="*/ 880290 w 1760580"/>
                  <a:gd name="connsiteY1-404" fmla="*/ 0 h 2464044"/>
                  <a:gd name="connsiteX2-405" fmla="*/ 1760580 w 1760580"/>
                  <a:gd name="connsiteY2-406" fmla="*/ 792877 h 2464044"/>
                  <a:gd name="connsiteX3-407" fmla="*/ 1408666 w 1760580"/>
                  <a:gd name="connsiteY3-408" fmla="*/ 792877 h 2464044"/>
                  <a:gd name="connsiteX4-409" fmla="*/ 1703940 w 1760580"/>
                  <a:gd name="connsiteY4-410" fmla="*/ 2464044 h 2464044"/>
                  <a:gd name="connsiteX5-411" fmla="*/ 688637 w 1760580"/>
                  <a:gd name="connsiteY5-412" fmla="*/ 2463808 h 2464044"/>
                  <a:gd name="connsiteX6-413" fmla="*/ 351914 w 1760580"/>
                  <a:gd name="connsiteY6-414" fmla="*/ 792877 h 2464044"/>
                  <a:gd name="connsiteX7-415" fmla="*/ 0 w 1760580"/>
                  <a:gd name="connsiteY7-416" fmla="*/ 792877 h 2464044"/>
                  <a:gd name="connsiteX0-417" fmla="*/ 0 w 1760580"/>
                  <a:gd name="connsiteY0-418" fmla="*/ 792877 h 2464044"/>
                  <a:gd name="connsiteX1-419" fmla="*/ 880290 w 1760580"/>
                  <a:gd name="connsiteY1-420" fmla="*/ 0 h 2464044"/>
                  <a:gd name="connsiteX2-421" fmla="*/ 1760580 w 1760580"/>
                  <a:gd name="connsiteY2-422" fmla="*/ 792877 h 2464044"/>
                  <a:gd name="connsiteX3-423" fmla="*/ 1408666 w 1760580"/>
                  <a:gd name="connsiteY3-424" fmla="*/ 792877 h 2464044"/>
                  <a:gd name="connsiteX4-425" fmla="*/ 1703940 w 1760580"/>
                  <a:gd name="connsiteY4-426" fmla="*/ 2464044 h 2464044"/>
                  <a:gd name="connsiteX5-427" fmla="*/ 688637 w 1760580"/>
                  <a:gd name="connsiteY5-428" fmla="*/ 2463808 h 2464044"/>
                  <a:gd name="connsiteX6-429" fmla="*/ 351914 w 1760580"/>
                  <a:gd name="connsiteY6-430" fmla="*/ 792877 h 2464044"/>
                  <a:gd name="connsiteX7-431" fmla="*/ 0 w 1760580"/>
                  <a:gd name="connsiteY7-432" fmla="*/ 792877 h 2464044"/>
                  <a:gd name="connsiteX0-433" fmla="*/ 0 w 1760580"/>
                  <a:gd name="connsiteY0-434" fmla="*/ 792877 h 2464044"/>
                  <a:gd name="connsiteX1-435" fmla="*/ 880290 w 1760580"/>
                  <a:gd name="connsiteY1-436" fmla="*/ 0 h 2464044"/>
                  <a:gd name="connsiteX2-437" fmla="*/ 1760580 w 1760580"/>
                  <a:gd name="connsiteY2-438" fmla="*/ 792877 h 2464044"/>
                  <a:gd name="connsiteX3-439" fmla="*/ 1408666 w 1760580"/>
                  <a:gd name="connsiteY3-440" fmla="*/ 792877 h 2464044"/>
                  <a:gd name="connsiteX4-441" fmla="*/ 1703940 w 1760580"/>
                  <a:gd name="connsiteY4-442" fmla="*/ 2464044 h 2464044"/>
                  <a:gd name="connsiteX5-443" fmla="*/ 688637 w 1760580"/>
                  <a:gd name="connsiteY5-444" fmla="*/ 2463808 h 2464044"/>
                  <a:gd name="connsiteX6-445" fmla="*/ 351914 w 1760580"/>
                  <a:gd name="connsiteY6-446" fmla="*/ 792877 h 2464044"/>
                  <a:gd name="connsiteX7-447" fmla="*/ 0 w 1760580"/>
                  <a:gd name="connsiteY7-448" fmla="*/ 792877 h 2464044"/>
                  <a:gd name="connsiteX0-449" fmla="*/ 0 w 1760580"/>
                  <a:gd name="connsiteY0-450" fmla="*/ 792877 h 2464044"/>
                  <a:gd name="connsiteX1-451" fmla="*/ 880290 w 1760580"/>
                  <a:gd name="connsiteY1-452" fmla="*/ 0 h 2464044"/>
                  <a:gd name="connsiteX2-453" fmla="*/ 1760580 w 1760580"/>
                  <a:gd name="connsiteY2-454" fmla="*/ 792877 h 2464044"/>
                  <a:gd name="connsiteX3-455" fmla="*/ 1408666 w 1760580"/>
                  <a:gd name="connsiteY3-456" fmla="*/ 792877 h 2464044"/>
                  <a:gd name="connsiteX4-457" fmla="*/ 1703940 w 1760580"/>
                  <a:gd name="connsiteY4-458" fmla="*/ 2464044 h 2464044"/>
                  <a:gd name="connsiteX5-459" fmla="*/ 688637 w 1760580"/>
                  <a:gd name="connsiteY5-460" fmla="*/ 2463808 h 2464044"/>
                  <a:gd name="connsiteX6-461" fmla="*/ 351914 w 1760580"/>
                  <a:gd name="connsiteY6-462" fmla="*/ 792877 h 2464044"/>
                  <a:gd name="connsiteX7-463" fmla="*/ 0 w 1760580"/>
                  <a:gd name="connsiteY7-464" fmla="*/ 792877 h 2464044"/>
                  <a:gd name="connsiteX0-465" fmla="*/ 0 w 1760580"/>
                  <a:gd name="connsiteY0-466" fmla="*/ 792877 h 2464044"/>
                  <a:gd name="connsiteX1-467" fmla="*/ 880290 w 1760580"/>
                  <a:gd name="connsiteY1-468" fmla="*/ 0 h 2464044"/>
                  <a:gd name="connsiteX2-469" fmla="*/ 1760580 w 1760580"/>
                  <a:gd name="connsiteY2-470" fmla="*/ 792877 h 2464044"/>
                  <a:gd name="connsiteX3-471" fmla="*/ 1408666 w 1760580"/>
                  <a:gd name="connsiteY3-472" fmla="*/ 792877 h 2464044"/>
                  <a:gd name="connsiteX4-473" fmla="*/ 1703940 w 1760580"/>
                  <a:gd name="connsiteY4-474" fmla="*/ 2464044 h 2464044"/>
                  <a:gd name="connsiteX5-475" fmla="*/ 688637 w 1760580"/>
                  <a:gd name="connsiteY5-476" fmla="*/ 2463808 h 2464044"/>
                  <a:gd name="connsiteX6-477" fmla="*/ 351914 w 1760580"/>
                  <a:gd name="connsiteY6-478" fmla="*/ 792877 h 2464044"/>
                  <a:gd name="connsiteX7-479" fmla="*/ 0 w 1760580"/>
                  <a:gd name="connsiteY7-480" fmla="*/ 792877 h 2464044"/>
                  <a:gd name="connsiteX0-481" fmla="*/ 0 w 1760580"/>
                  <a:gd name="connsiteY0-482" fmla="*/ 792877 h 2464044"/>
                  <a:gd name="connsiteX1-483" fmla="*/ 880290 w 1760580"/>
                  <a:gd name="connsiteY1-484" fmla="*/ 0 h 2464044"/>
                  <a:gd name="connsiteX2-485" fmla="*/ 1760580 w 1760580"/>
                  <a:gd name="connsiteY2-486" fmla="*/ 792877 h 2464044"/>
                  <a:gd name="connsiteX3-487" fmla="*/ 1408666 w 1760580"/>
                  <a:gd name="connsiteY3-488" fmla="*/ 792877 h 2464044"/>
                  <a:gd name="connsiteX4-489" fmla="*/ 1703940 w 1760580"/>
                  <a:gd name="connsiteY4-490" fmla="*/ 2464044 h 2464044"/>
                  <a:gd name="connsiteX5-491" fmla="*/ 688637 w 1760580"/>
                  <a:gd name="connsiteY5-492" fmla="*/ 2463808 h 2464044"/>
                  <a:gd name="connsiteX6-493" fmla="*/ 351914 w 1760580"/>
                  <a:gd name="connsiteY6-494" fmla="*/ 792877 h 2464044"/>
                  <a:gd name="connsiteX7-495" fmla="*/ 0 w 1760580"/>
                  <a:gd name="connsiteY7-496" fmla="*/ 792877 h 2464044"/>
                  <a:gd name="connsiteX0-497" fmla="*/ 0 w 1760580"/>
                  <a:gd name="connsiteY0-498" fmla="*/ 792877 h 2464149"/>
                  <a:gd name="connsiteX1-499" fmla="*/ 880290 w 1760580"/>
                  <a:gd name="connsiteY1-500" fmla="*/ 0 h 2464149"/>
                  <a:gd name="connsiteX2-501" fmla="*/ 1760580 w 1760580"/>
                  <a:gd name="connsiteY2-502" fmla="*/ 792877 h 2464149"/>
                  <a:gd name="connsiteX3-503" fmla="*/ 1408666 w 1760580"/>
                  <a:gd name="connsiteY3-504" fmla="*/ 792877 h 2464149"/>
                  <a:gd name="connsiteX4-505" fmla="*/ 1703940 w 1760580"/>
                  <a:gd name="connsiteY4-506" fmla="*/ 2464044 h 2464149"/>
                  <a:gd name="connsiteX5-507" fmla="*/ 688637 w 1760580"/>
                  <a:gd name="connsiteY5-508" fmla="*/ 2463808 h 2464149"/>
                  <a:gd name="connsiteX6-509" fmla="*/ 351914 w 1760580"/>
                  <a:gd name="connsiteY6-510" fmla="*/ 792877 h 2464149"/>
                  <a:gd name="connsiteX7-511" fmla="*/ 0 w 1760580"/>
                  <a:gd name="connsiteY7-512" fmla="*/ 792877 h 2464149"/>
                  <a:gd name="connsiteX0-513" fmla="*/ 0 w 1760580"/>
                  <a:gd name="connsiteY0-514" fmla="*/ 792877 h 2464044"/>
                  <a:gd name="connsiteX1-515" fmla="*/ 880290 w 1760580"/>
                  <a:gd name="connsiteY1-516" fmla="*/ 0 h 2464044"/>
                  <a:gd name="connsiteX2-517" fmla="*/ 1760580 w 1760580"/>
                  <a:gd name="connsiteY2-518" fmla="*/ 792877 h 2464044"/>
                  <a:gd name="connsiteX3-519" fmla="*/ 1408666 w 1760580"/>
                  <a:gd name="connsiteY3-520" fmla="*/ 792877 h 2464044"/>
                  <a:gd name="connsiteX4-521" fmla="*/ 1703940 w 1760580"/>
                  <a:gd name="connsiteY4-522" fmla="*/ 2464044 h 2464044"/>
                  <a:gd name="connsiteX5-523" fmla="*/ 688637 w 1760580"/>
                  <a:gd name="connsiteY5-524" fmla="*/ 2463808 h 2464044"/>
                  <a:gd name="connsiteX6-525" fmla="*/ 351914 w 1760580"/>
                  <a:gd name="connsiteY6-526" fmla="*/ 792877 h 2464044"/>
                  <a:gd name="connsiteX7-527" fmla="*/ 0 w 1760580"/>
                  <a:gd name="connsiteY7-528" fmla="*/ 792877 h 2464044"/>
                  <a:gd name="connsiteX0-529" fmla="*/ 0 w 1760580"/>
                  <a:gd name="connsiteY0-530" fmla="*/ 792877 h 2464044"/>
                  <a:gd name="connsiteX1-531" fmla="*/ 880290 w 1760580"/>
                  <a:gd name="connsiteY1-532" fmla="*/ 0 h 2464044"/>
                  <a:gd name="connsiteX2-533" fmla="*/ 1760580 w 1760580"/>
                  <a:gd name="connsiteY2-534" fmla="*/ 792877 h 2464044"/>
                  <a:gd name="connsiteX3-535" fmla="*/ 1408666 w 1760580"/>
                  <a:gd name="connsiteY3-536" fmla="*/ 792877 h 2464044"/>
                  <a:gd name="connsiteX4-537" fmla="*/ 1703940 w 1760580"/>
                  <a:gd name="connsiteY4-538" fmla="*/ 2464044 h 2464044"/>
                  <a:gd name="connsiteX5-539" fmla="*/ 688637 w 1760580"/>
                  <a:gd name="connsiteY5-540" fmla="*/ 2463808 h 2464044"/>
                  <a:gd name="connsiteX6-541" fmla="*/ 351914 w 1760580"/>
                  <a:gd name="connsiteY6-542" fmla="*/ 792877 h 2464044"/>
                  <a:gd name="connsiteX7-543" fmla="*/ 0 w 1760580"/>
                  <a:gd name="connsiteY7-544" fmla="*/ 792877 h 2464044"/>
                  <a:gd name="connsiteX0-545" fmla="*/ 0 w 1760580"/>
                  <a:gd name="connsiteY0-546" fmla="*/ 792877 h 2464044"/>
                  <a:gd name="connsiteX1-547" fmla="*/ 880290 w 1760580"/>
                  <a:gd name="connsiteY1-548" fmla="*/ 0 h 2464044"/>
                  <a:gd name="connsiteX2-549" fmla="*/ 1760580 w 1760580"/>
                  <a:gd name="connsiteY2-550" fmla="*/ 792877 h 2464044"/>
                  <a:gd name="connsiteX3-551" fmla="*/ 1408666 w 1760580"/>
                  <a:gd name="connsiteY3-552" fmla="*/ 792877 h 2464044"/>
                  <a:gd name="connsiteX4-553" fmla="*/ 1703940 w 1760580"/>
                  <a:gd name="connsiteY4-554" fmla="*/ 2464044 h 2464044"/>
                  <a:gd name="connsiteX5-555" fmla="*/ 688637 w 1760580"/>
                  <a:gd name="connsiteY5-556" fmla="*/ 2463808 h 2464044"/>
                  <a:gd name="connsiteX6-557" fmla="*/ 351914 w 1760580"/>
                  <a:gd name="connsiteY6-558" fmla="*/ 792877 h 2464044"/>
                  <a:gd name="connsiteX7-559" fmla="*/ 0 w 1760580"/>
                  <a:gd name="connsiteY7-560" fmla="*/ 792877 h 2464044"/>
                  <a:gd name="connsiteX0-561" fmla="*/ 0 w 1760580"/>
                  <a:gd name="connsiteY0-562" fmla="*/ 792877 h 2464044"/>
                  <a:gd name="connsiteX1-563" fmla="*/ 880290 w 1760580"/>
                  <a:gd name="connsiteY1-564" fmla="*/ 0 h 2464044"/>
                  <a:gd name="connsiteX2-565" fmla="*/ 1760580 w 1760580"/>
                  <a:gd name="connsiteY2-566" fmla="*/ 792877 h 2464044"/>
                  <a:gd name="connsiteX3-567" fmla="*/ 1408666 w 1760580"/>
                  <a:gd name="connsiteY3-568" fmla="*/ 792877 h 2464044"/>
                  <a:gd name="connsiteX4-569" fmla="*/ 1703940 w 1760580"/>
                  <a:gd name="connsiteY4-570" fmla="*/ 2464044 h 2464044"/>
                  <a:gd name="connsiteX5-571" fmla="*/ 688637 w 1760580"/>
                  <a:gd name="connsiteY5-572" fmla="*/ 2463808 h 2464044"/>
                  <a:gd name="connsiteX6-573" fmla="*/ 351914 w 1760580"/>
                  <a:gd name="connsiteY6-574" fmla="*/ 792877 h 2464044"/>
                  <a:gd name="connsiteX7-575" fmla="*/ 0 w 1760580"/>
                  <a:gd name="connsiteY7-576" fmla="*/ 792877 h 2464044"/>
                  <a:gd name="connsiteX0-577" fmla="*/ 0 w 1760580"/>
                  <a:gd name="connsiteY0-578" fmla="*/ 792877 h 2464044"/>
                  <a:gd name="connsiteX1-579" fmla="*/ 880290 w 1760580"/>
                  <a:gd name="connsiteY1-580" fmla="*/ 0 h 2464044"/>
                  <a:gd name="connsiteX2-581" fmla="*/ 1760580 w 1760580"/>
                  <a:gd name="connsiteY2-582" fmla="*/ 792877 h 2464044"/>
                  <a:gd name="connsiteX3-583" fmla="*/ 1408666 w 1760580"/>
                  <a:gd name="connsiteY3-584" fmla="*/ 792877 h 2464044"/>
                  <a:gd name="connsiteX4-585" fmla="*/ 1703940 w 1760580"/>
                  <a:gd name="connsiteY4-586" fmla="*/ 2464044 h 2464044"/>
                  <a:gd name="connsiteX5-587" fmla="*/ 688637 w 1760580"/>
                  <a:gd name="connsiteY5-588" fmla="*/ 2463808 h 2464044"/>
                  <a:gd name="connsiteX6-589" fmla="*/ 351914 w 1760580"/>
                  <a:gd name="connsiteY6-590" fmla="*/ 792877 h 2464044"/>
                  <a:gd name="connsiteX7-591" fmla="*/ 0 w 1760580"/>
                  <a:gd name="connsiteY7-592" fmla="*/ 792877 h 2464044"/>
                  <a:gd name="connsiteX0-593" fmla="*/ 0 w 1760580"/>
                  <a:gd name="connsiteY0-594" fmla="*/ 792877 h 2464044"/>
                  <a:gd name="connsiteX1-595" fmla="*/ 880290 w 1760580"/>
                  <a:gd name="connsiteY1-596" fmla="*/ 0 h 2464044"/>
                  <a:gd name="connsiteX2-597" fmla="*/ 1760580 w 1760580"/>
                  <a:gd name="connsiteY2-598" fmla="*/ 792877 h 2464044"/>
                  <a:gd name="connsiteX3-599" fmla="*/ 1408666 w 1760580"/>
                  <a:gd name="connsiteY3-600" fmla="*/ 792877 h 2464044"/>
                  <a:gd name="connsiteX4-601" fmla="*/ 1703940 w 1760580"/>
                  <a:gd name="connsiteY4-602" fmla="*/ 2464044 h 2464044"/>
                  <a:gd name="connsiteX5-603" fmla="*/ 688637 w 1760580"/>
                  <a:gd name="connsiteY5-604" fmla="*/ 2463808 h 2464044"/>
                  <a:gd name="connsiteX6-605" fmla="*/ 351914 w 1760580"/>
                  <a:gd name="connsiteY6-606" fmla="*/ 792877 h 2464044"/>
                  <a:gd name="connsiteX7-607" fmla="*/ 0 w 1760580"/>
                  <a:gd name="connsiteY7-608" fmla="*/ 792877 h 2464044"/>
                  <a:gd name="connsiteX0-609" fmla="*/ 0 w 1760580"/>
                  <a:gd name="connsiteY0-610" fmla="*/ 792877 h 2464044"/>
                  <a:gd name="connsiteX1-611" fmla="*/ 880290 w 1760580"/>
                  <a:gd name="connsiteY1-612" fmla="*/ 0 h 2464044"/>
                  <a:gd name="connsiteX2-613" fmla="*/ 1760580 w 1760580"/>
                  <a:gd name="connsiteY2-614" fmla="*/ 792877 h 2464044"/>
                  <a:gd name="connsiteX3-615" fmla="*/ 1408666 w 1760580"/>
                  <a:gd name="connsiteY3-616" fmla="*/ 792877 h 2464044"/>
                  <a:gd name="connsiteX4-617" fmla="*/ 1703940 w 1760580"/>
                  <a:gd name="connsiteY4-618" fmla="*/ 2464044 h 2464044"/>
                  <a:gd name="connsiteX5-619" fmla="*/ 688637 w 1760580"/>
                  <a:gd name="connsiteY5-620" fmla="*/ 2463808 h 2464044"/>
                  <a:gd name="connsiteX6-621" fmla="*/ 351914 w 1760580"/>
                  <a:gd name="connsiteY6-622" fmla="*/ 792877 h 2464044"/>
                  <a:gd name="connsiteX7-623" fmla="*/ 0 w 1760580"/>
                  <a:gd name="connsiteY7-624" fmla="*/ 792877 h 24640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3"/>
                  </a:gs>
                  <a:gs pos="100000">
                    <a:schemeClr val="accent3">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dirty="0">
                  <a:ln>
                    <a:noFill/>
                  </a:ln>
                  <a:solidFill>
                    <a:schemeClr val="tx1"/>
                  </a:solidFill>
                  <a:effectLst/>
                  <a:uLnTx/>
                  <a:uFillTx/>
                  <a:latin typeface="+mn-lt"/>
                  <a:ea typeface="+mn-ea"/>
                  <a:cs typeface="+mn-cs"/>
                </a:endParaRPr>
              </a:p>
            </p:txBody>
          </p:sp>
        </p:grpSp>
        <p:grpSp>
          <p:nvGrpSpPr>
            <p:cNvPr id="80930" name="Group 4"/>
            <p:cNvGrpSpPr/>
            <p:nvPr/>
          </p:nvGrpSpPr>
          <p:grpSpPr>
            <a:xfrm>
              <a:off x="5930185" y="2318035"/>
              <a:ext cx="2475538" cy="1806097"/>
              <a:chOff x="5930185" y="2318035"/>
              <a:chExt cx="2475538" cy="1806097"/>
            </a:xfrm>
          </p:grpSpPr>
          <p:sp>
            <p:nvSpPr>
              <p:cNvPr id="12" name="Up Arrow 4"/>
              <p:cNvSpPr/>
              <p:nvPr/>
            </p:nvSpPr>
            <p:spPr>
              <a:xfrm rot="5400000">
                <a:off x="6293411" y="2011820"/>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1" fmla="*/ 0 w 1760580"/>
                  <a:gd name="connsiteY0-2" fmla="*/ 792877 h 2468807"/>
                  <a:gd name="connsiteX1-3" fmla="*/ 880290 w 1760580"/>
                  <a:gd name="connsiteY1-4" fmla="*/ 0 h 2468807"/>
                  <a:gd name="connsiteX2-5" fmla="*/ 1760580 w 1760580"/>
                  <a:gd name="connsiteY2-6" fmla="*/ 792877 h 2468807"/>
                  <a:gd name="connsiteX3-7" fmla="*/ 1408666 w 1760580"/>
                  <a:gd name="connsiteY3-8" fmla="*/ 792877 h 2468807"/>
                  <a:gd name="connsiteX4-9" fmla="*/ 1584878 w 1760580"/>
                  <a:gd name="connsiteY4-10" fmla="*/ 2466425 h 2468807"/>
                  <a:gd name="connsiteX5-11" fmla="*/ 351914 w 1760580"/>
                  <a:gd name="connsiteY5-12" fmla="*/ 2468807 h 2468807"/>
                  <a:gd name="connsiteX6-13" fmla="*/ 351914 w 1760580"/>
                  <a:gd name="connsiteY6-14" fmla="*/ 792877 h 2468807"/>
                  <a:gd name="connsiteX7-15" fmla="*/ 0 w 1760580"/>
                  <a:gd name="connsiteY7-16" fmla="*/ 792877 h 2468807"/>
                  <a:gd name="connsiteX0-17" fmla="*/ 0 w 1760580"/>
                  <a:gd name="connsiteY0-18" fmla="*/ 792877 h 2468807"/>
                  <a:gd name="connsiteX1-19" fmla="*/ 880290 w 1760580"/>
                  <a:gd name="connsiteY1-20" fmla="*/ 0 h 2468807"/>
                  <a:gd name="connsiteX2-21" fmla="*/ 1760580 w 1760580"/>
                  <a:gd name="connsiteY2-22" fmla="*/ 792877 h 2468807"/>
                  <a:gd name="connsiteX3-23" fmla="*/ 1408666 w 1760580"/>
                  <a:gd name="connsiteY3-24" fmla="*/ 792877 h 2468807"/>
                  <a:gd name="connsiteX4-25" fmla="*/ 1584878 w 1760580"/>
                  <a:gd name="connsiteY4-26" fmla="*/ 2466425 h 2468807"/>
                  <a:gd name="connsiteX5-27" fmla="*/ 351914 w 1760580"/>
                  <a:gd name="connsiteY5-28" fmla="*/ 2468807 h 2468807"/>
                  <a:gd name="connsiteX6-29" fmla="*/ 351914 w 1760580"/>
                  <a:gd name="connsiteY6-30" fmla="*/ 792877 h 2468807"/>
                  <a:gd name="connsiteX7-31" fmla="*/ 0 w 1760580"/>
                  <a:gd name="connsiteY7-32" fmla="*/ 792877 h 2468807"/>
                  <a:gd name="connsiteX0-33" fmla="*/ 0 w 1760580"/>
                  <a:gd name="connsiteY0-34" fmla="*/ 792877 h 2468807"/>
                  <a:gd name="connsiteX1-35" fmla="*/ 880290 w 1760580"/>
                  <a:gd name="connsiteY1-36" fmla="*/ 0 h 2468807"/>
                  <a:gd name="connsiteX2-37" fmla="*/ 1760580 w 1760580"/>
                  <a:gd name="connsiteY2-38" fmla="*/ 792877 h 2468807"/>
                  <a:gd name="connsiteX3-39" fmla="*/ 1408666 w 1760580"/>
                  <a:gd name="connsiteY3-40" fmla="*/ 792877 h 2468807"/>
                  <a:gd name="connsiteX4-41" fmla="*/ 1584878 w 1760580"/>
                  <a:gd name="connsiteY4-42" fmla="*/ 2466425 h 2468807"/>
                  <a:gd name="connsiteX5-43" fmla="*/ 351914 w 1760580"/>
                  <a:gd name="connsiteY5-44" fmla="*/ 2468807 h 2468807"/>
                  <a:gd name="connsiteX6-45" fmla="*/ 351914 w 1760580"/>
                  <a:gd name="connsiteY6-46" fmla="*/ 792877 h 2468807"/>
                  <a:gd name="connsiteX7-47" fmla="*/ 0 w 1760580"/>
                  <a:gd name="connsiteY7-48" fmla="*/ 792877 h 2468807"/>
                  <a:gd name="connsiteX0-49" fmla="*/ 0 w 1760580"/>
                  <a:gd name="connsiteY0-50" fmla="*/ 792877 h 2468807"/>
                  <a:gd name="connsiteX1-51" fmla="*/ 880290 w 1760580"/>
                  <a:gd name="connsiteY1-52" fmla="*/ 0 h 2468807"/>
                  <a:gd name="connsiteX2-53" fmla="*/ 1760580 w 1760580"/>
                  <a:gd name="connsiteY2-54" fmla="*/ 792877 h 2468807"/>
                  <a:gd name="connsiteX3-55" fmla="*/ 1408666 w 1760580"/>
                  <a:gd name="connsiteY3-56" fmla="*/ 792877 h 2468807"/>
                  <a:gd name="connsiteX4-57" fmla="*/ 1584878 w 1760580"/>
                  <a:gd name="connsiteY4-58" fmla="*/ 2466425 h 2468807"/>
                  <a:gd name="connsiteX5-59" fmla="*/ 351914 w 1760580"/>
                  <a:gd name="connsiteY5-60" fmla="*/ 2468807 h 2468807"/>
                  <a:gd name="connsiteX6-61" fmla="*/ 351914 w 1760580"/>
                  <a:gd name="connsiteY6-62" fmla="*/ 792877 h 2468807"/>
                  <a:gd name="connsiteX7-63" fmla="*/ 0 w 1760580"/>
                  <a:gd name="connsiteY7-64" fmla="*/ 792877 h 2468807"/>
                  <a:gd name="connsiteX0-65" fmla="*/ 0 w 1760580"/>
                  <a:gd name="connsiteY0-66" fmla="*/ 792877 h 2468807"/>
                  <a:gd name="connsiteX1-67" fmla="*/ 880290 w 1760580"/>
                  <a:gd name="connsiteY1-68" fmla="*/ 0 h 2468807"/>
                  <a:gd name="connsiteX2-69" fmla="*/ 1760580 w 1760580"/>
                  <a:gd name="connsiteY2-70" fmla="*/ 792877 h 2468807"/>
                  <a:gd name="connsiteX3-71" fmla="*/ 1408666 w 1760580"/>
                  <a:gd name="connsiteY3-72" fmla="*/ 792877 h 2468807"/>
                  <a:gd name="connsiteX4-73" fmla="*/ 1584878 w 1760580"/>
                  <a:gd name="connsiteY4-74" fmla="*/ 2466425 h 2468807"/>
                  <a:gd name="connsiteX5-75" fmla="*/ 351914 w 1760580"/>
                  <a:gd name="connsiteY5-76" fmla="*/ 2468807 h 2468807"/>
                  <a:gd name="connsiteX6-77" fmla="*/ 351914 w 1760580"/>
                  <a:gd name="connsiteY6-78" fmla="*/ 792877 h 2468807"/>
                  <a:gd name="connsiteX7-79" fmla="*/ 0 w 1760580"/>
                  <a:gd name="connsiteY7-80" fmla="*/ 792877 h 2468807"/>
                  <a:gd name="connsiteX0-81" fmla="*/ 0 w 1760580"/>
                  <a:gd name="connsiteY0-82" fmla="*/ 792877 h 2466425"/>
                  <a:gd name="connsiteX1-83" fmla="*/ 880290 w 1760580"/>
                  <a:gd name="connsiteY1-84" fmla="*/ 0 h 2466425"/>
                  <a:gd name="connsiteX2-85" fmla="*/ 1760580 w 1760580"/>
                  <a:gd name="connsiteY2-86" fmla="*/ 792877 h 2466425"/>
                  <a:gd name="connsiteX3-87" fmla="*/ 1408666 w 1760580"/>
                  <a:gd name="connsiteY3-88" fmla="*/ 792877 h 2466425"/>
                  <a:gd name="connsiteX4-89" fmla="*/ 1584878 w 1760580"/>
                  <a:gd name="connsiteY4-90" fmla="*/ 2466425 h 2466425"/>
                  <a:gd name="connsiteX5-91" fmla="*/ 532889 w 1760580"/>
                  <a:gd name="connsiteY5-92" fmla="*/ 2459282 h 2466425"/>
                  <a:gd name="connsiteX6-93" fmla="*/ 351914 w 1760580"/>
                  <a:gd name="connsiteY6-94" fmla="*/ 792877 h 2466425"/>
                  <a:gd name="connsiteX7-95" fmla="*/ 0 w 1760580"/>
                  <a:gd name="connsiteY7-96" fmla="*/ 792877 h 2466425"/>
                  <a:gd name="connsiteX0-97" fmla="*/ 0 w 1760580"/>
                  <a:gd name="connsiteY0-98" fmla="*/ 792877 h 2466425"/>
                  <a:gd name="connsiteX1-99" fmla="*/ 880290 w 1760580"/>
                  <a:gd name="connsiteY1-100" fmla="*/ 0 h 2466425"/>
                  <a:gd name="connsiteX2-101" fmla="*/ 1760580 w 1760580"/>
                  <a:gd name="connsiteY2-102" fmla="*/ 792877 h 2466425"/>
                  <a:gd name="connsiteX3-103" fmla="*/ 1408666 w 1760580"/>
                  <a:gd name="connsiteY3-104" fmla="*/ 792877 h 2466425"/>
                  <a:gd name="connsiteX4-105" fmla="*/ 1584878 w 1760580"/>
                  <a:gd name="connsiteY4-106" fmla="*/ 2466425 h 2466425"/>
                  <a:gd name="connsiteX5-107" fmla="*/ 532889 w 1760580"/>
                  <a:gd name="connsiteY5-108" fmla="*/ 2459282 h 2466425"/>
                  <a:gd name="connsiteX6-109" fmla="*/ 351914 w 1760580"/>
                  <a:gd name="connsiteY6-110" fmla="*/ 792877 h 2466425"/>
                  <a:gd name="connsiteX7-111" fmla="*/ 0 w 1760580"/>
                  <a:gd name="connsiteY7-112" fmla="*/ 792877 h 2466425"/>
                  <a:gd name="connsiteX0-113" fmla="*/ 0 w 1760580"/>
                  <a:gd name="connsiteY0-114" fmla="*/ 792877 h 2466425"/>
                  <a:gd name="connsiteX1-115" fmla="*/ 880290 w 1760580"/>
                  <a:gd name="connsiteY1-116" fmla="*/ 0 h 2466425"/>
                  <a:gd name="connsiteX2-117" fmla="*/ 1760580 w 1760580"/>
                  <a:gd name="connsiteY2-118" fmla="*/ 792877 h 2466425"/>
                  <a:gd name="connsiteX3-119" fmla="*/ 1408666 w 1760580"/>
                  <a:gd name="connsiteY3-120" fmla="*/ 792877 h 2466425"/>
                  <a:gd name="connsiteX4-121" fmla="*/ 1584878 w 1760580"/>
                  <a:gd name="connsiteY4-122" fmla="*/ 2466425 h 2466425"/>
                  <a:gd name="connsiteX5-123" fmla="*/ 532889 w 1760580"/>
                  <a:gd name="connsiteY5-124" fmla="*/ 2459282 h 2466425"/>
                  <a:gd name="connsiteX6-125" fmla="*/ 351914 w 1760580"/>
                  <a:gd name="connsiteY6-126" fmla="*/ 792877 h 2466425"/>
                  <a:gd name="connsiteX7-127" fmla="*/ 0 w 1760580"/>
                  <a:gd name="connsiteY7-128" fmla="*/ 792877 h 2466425"/>
                  <a:gd name="connsiteX0-129" fmla="*/ 0 w 1760580"/>
                  <a:gd name="connsiteY0-130" fmla="*/ 792877 h 2464044"/>
                  <a:gd name="connsiteX1-131" fmla="*/ 880290 w 1760580"/>
                  <a:gd name="connsiteY1-132" fmla="*/ 0 h 2464044"/>
                  <a:gd name="connsiteX2-133" fmla="*/ 1760580 w 1760580"/>
                  <a:gd name="connsiteY2-134" fmla="*/ 792877 h 2464044"/>
                  <a:gd name="connsiteX3-135" fmla="*/ 1408666 w 1760580"/>
                  <a:gd name="connsiteY3-136" fmla="*/ 792877 h 2464044"/>
                  <a:gd name="connsiteX4-137" fmla="*/ 1703940 w 1760580"/>
                  <a:gd name="connsiteY4-138" fmla="*/ 2464044 h 2464044"/>
                  <a:gd name="connsiteX5-139" fmla="*/ 532889 w 1760580"/>
                  <a:gd name="connsiteY5-140" fmla="*/ 2459282 h 2464044"/>
                  <a:gd name="connsiteX6-141" fmla="*/ 351914 w 1760580"/>
                  <a:gd name="connsiteY6-142" fmla="*/ 792877 h 2464044"/>
                  <a:gd name="connsiteX7-143" fmla="*/ 0 w 1760580"/>
                  <a:gd name="connsiteY7-144" fmla="*/ 792877 h 2464044"/>
                  <a:gd name="connsiteX0-145" fmla="*/ 0 w 1760580"/>
                  <a:gd name="connsiteY0-146" fmla="*/ 792877 h 2464044"/>
                  <a:gd name="connsiteX1-147" fmla="*/ 880290 w 1760580"/>
                  <a:gd name="connsiteY1-148" fmla="*/ 0 h 2464044"/>
                  <a:gd name="connsiteX2-149" fmla="*/ 1760580 w 1760580"/>
                  <a:gd name="connsiteY2-150" fmla="*/ 792877 h 2464044"/>
                  <a:gd name="connsiteX3-151" fmla="*/ 1408666 w 1760580"/>
                  <a:gd name="connsiteY3-152" fmla="*/ 792877 h 2464044"/>
                  <a:gd name="connsiteX4-153" fmla="*/ 1703940 w 1760580"/>
                  <a:gd name="connsiteY4-154" fmla="*/ 2464044 h 2464044"/>
                  <a:gd name="connsiteX5-155" fmla="*/ 654333 w 1760580"/>
                  <a:gd name="connsiteY5-156" fmla="*/ 2454519 h 2464044"/>
                  <a:gd name="connsiteX6-157" fmla="*/ 351914 w 1760580"/>
                  <a:gd name="connsiteY6-158" fmla="*/ 792877 h 2464044"/>
                  <a:gd name="connsiteX7-159" fmla="*/ 0 w 1760580"/>
                  <a:gd name="connsiteY7-160" fmla="*/ 792877 h 2464044"/>
                  <a:gd name="connsiteX0-161" fmla="*/ 0 w 1760580"/>
                  <a:gd name="connsiteY0-162" fmla="*/ 792877 h 2464044"/>
                  <a:gd name="connsiteX1-163" fmla="*/ 880290 w 1760580"/>
                  <a:gd name="connsiteY1-164" fmla="*/ 0 h 2464044"/>
                  <a:gd name="connsiteX2-165" fmla="*/ 1760580 w 1760580"/>
                  <a:gd name="connsiteY2-166" fmla="*/ 792877 h 2464044"/>
                  <a:gd name="connsiteX3-167" fmla="*/ 1408666 w 1760580"/>
                  <a:gd name="connsiteY3-168" fmla="*/ 792877 h 2464044"/>
                  <a:gd name="connsiteX4-169" fmla="*/ 1703940 w 1760580"/>
                  <a:gd name="connsiteY4-170" fmla="*/ 2464044 h 2464044"/>
                  <a:gd name="connsiteX5-171" fmla="*/ 661477 w 1760580"/>
                  <a:gd name="connsiteY5-172" fmla="*/ 2459281 h 2464044"/>
                  <a:gd name="connsiteX6-173" fmla="*/ 351914 w 1760580"/>
                  <a:gd name="connsiteY6-174" fmla="*/ 792877 h 2464044"/>
                  <a:gd name="connsiteX7-175" fmla="*/ 0 w 1760580"/>
                  <a:gd name="connsiteY7-176" fmla="*/ 792877 h 2464044"/>
                  <a:gd name="connsiteX0-177" fmla="*/ 0 w 1760580"/>
                  <a:gd name="connsiteY0-178" fmla="*/ 792877 h 2464044"/>
                  <a:gd name="connsiteX1-179" fmla="*/ 880290 w 1760580"/>
                  <a:gd name="connsiteY1-180" fmla="*/ 0 h 2464044"/>
                  <a:gd name="connsiteX2-181" fmla="*/ 1760580 w 1760580"/>
                  <a:gd name="connsiteY2-182" fmla="*/ 792877 h 2464044"/>
                  <a:gd name="connsiteX3-183" fmla="*/ 1408666 w 1760580"/>
                  <a:gd name="connsiteY3-184" fmla="*/ 792877 h 2464044"/>
                  <a:gd name="connsiteX4-185" fmla="*/ 1703940 w 1760580"/>
                  <a:gd name="connsiteY4-186" fmla="*/ 2464044 h 2464044"/>
                  <a:gd name="connsiteX5-187" fmla="*/ 661477 w 1760580"/>
                  <a:gd name="connsiteY5-188" fmla="*/ 2459281 h 2464044"/>
                  <a:gd name="connsiteX6-189" fmla="*/ 351914 w 1760580"/>
                  <a:gd name="connsiteY6-190" fmla="*/ 792877 h 2464044"/>
                  <a:gd name="connsiteX7-191" fmla="*/ 0 w 1760580"/>
                  <a:gd name="connsiteY7-192" fmla="*/ 792877 h 2464044"/>
                  <a:gd name="connsiteX0-193" fmla="*/ 0 w 1760580"/>
                  <a:gd name="connsiteY0-194" fmla="*/ 792877 h 2464044"/>
                  <a:gd name="connsiteX1-195" fmla="*/ 880290 w 1760580"/>
                  <a:gd name="connsiteY1-196" fmla="*/ 0 h 2464044"/>
                  <a:gd name="connsiteX2-197" fmla="*/ 1760580 w 1760580"/>
                  <a:gd name="connsiteY2-198" fmla="*/ 792877 h 2464044"/>
                  <a:gd name="connsiteX3-199" fmla="*/ 1408666 w 1760580"/>
                  <a:gd name="connsiteY3-200" fmla="*/ 792877 h 2464044"/>
                  <a:gd name="connsiteX4-201" fmla="*/ 1703940 w 1760580"/>
                  <a:gd name="connsiteY4-202" fmla="*/ 2464044 h 2464044"/>
                  <a:gd name="connsiteX5-203" fmla="*/ 661477 w 1760580"/>
                  <a:gd name="connsiteY5-204" fmla="*/ 2459281 h 2464044"/>
                  <a:gd name="connsiteX6-205" fmla="*/ 351914 w 1760580"/>
                  <a:gd name="connsiteY6-206" fmla="*/ 792877 h 2464044"/>
                  <a:gd name="connsiteX7-207" fmla="*/ 0 w 1760580"/>
                  <a:gd name="connsiteY7-208" fmla="*/ 792877 h 2464044"/>
                  <a:gd name="connsiteX0-209" fmla="*/ 0 w 1760580"/>
                  <a:gd name="connsiteY0-210" fmla="*/ 792877 h 2464044"/>
                  <a:gd name="connsiteX1-211" fmla="*/ 880290 w 1760580"/>
                  <a:gd name="connsiteY1-212" fmla="*/ 0 h 2464044"/>
                  <a:gd name="connsiteX2-213" fmla="*/ 1760580 w 1760580"/>
                  <a:gd name="connsiteY2-214" fmla="*/ 792877 h 2464044"/>
                  <a:gd name="connsiteX3-215" fmla="*/ 1408666 w 1760580"/>
                  <a:gd name="connsiteY3-216" fmla="*/ 792877 h 2464044"/>
                  <a:gd name="connsiteX4-217" fmla="*/ 1703940 w 1760580"/>
                  <a:gd name="connsiteY4-218" fmla="*/ 2464044 h 2464044"/>
                  <a:gd name="connsiteX5-219" fmla="*/ 661477 w 1760580"/>
                  <a:gd name="connsiteY5-220" fmla="*/ 2459281 h 2464044"/>
                  <a:gd name="connsiteX6-221" fmla="*/ 351914 w 1760580"/>
                  <a:gd name="connsiteY6-222" fmla="*/ 792877 h 2464044"/>
                  <a:gd name="connsiteX7-223" fmla="*/ 0 w 1760580"/>
                  <a:gd name="connsiteY7-224" fmla="*/ 792877 h 2464044"/>
                  <a:gd name="connsiteX0-225" fmla="*/ 0 w 1760580"/>
                  <a:gd name="connsiteY0-226" fmla="*/ 792877 h 2464044"/>
                  <a:gd name="connsiteX1-227" fmla="*/ 880290 w 1760580"/>
                  <a:gd name="connsiteY1-228" fmla="*/ 0 h 2464044"/>
                  <a:gd name="connsiteX2-229" fmla="*/ 1760580 w 1760580"/>
                  <a:gd name="connsiteY2-230" fmla="*/ 792877 h 2464044"/>
                  <a:gd name="connsiteX3-231" fmla="*/ 1408666 w 1760580"/>
                  <a:gd name="connsiteY3-232" fmla="*/ 792877 h 2464044"/>
                  <a:gd name="connsiteX4-233" fmla="*/ 1703940 w 1760580"/>
                  <a:gd name="connsiteY4-234" fmla="*/ 2464044 h 2464044"/>
                  <a:gd name="connsiteX5-235" fmla="*/ 661477 w 1760580"/>
                  <a:gd name="connsiteY5-236" fmla="*/ 2459281 h 2464044"/>
                  <a:gd name="connsiteX6-237" fmla="*/ 351914 w 1760580"/>
                  <a:gd name="connsiteY6-238" fmla="*/ 792877 h 2464044"/>
                  <a:gd name="connsiteX7-239" fmla="*/ 0 w 1760580"/>
                  <a:gd name="connsiteY7-240" fmla="*/ 792877 h 2464044"/>
                  <a:gd name="connsiteX0-241" fmla="*/ 0 w 1760580"/>
                  <a:gd name="connsiteY0-242" fmla="*/ 792877 h 2464044"/>
                  <a:gd name="connsiteX1-243" fmla="*/ 880290 w 1760580"/>
                  <a:gd name="connsiteY1-244" fmla="*/ 0 h 2464044"/>
                  <a:gd name="connsiteX2-245" fmla="*/ 1760580 w 1760580"/>
                  <a:gd name="connsiteY2-246" fmla="*/ 792877 h 2464044"/>
                  <a:gd name="connsiteX3-247" fmla="*/ 1408666 w 1760580"/>
                  <a:gd name="connsiteY3-248" fmla="*/ 792877 h 2464044"/>
                  <a:gd name="connsiteX4-249" fmla="*/ 1703940 w 1760580"/>
                  <a:gd name="connsiteY4-250" fmla="*/ 2464044 h 2464044"/>
                  <a:gd name="connsiteX5-251" fmla="*/ 661477 w 1760580"/>
                  <a:gd name="connsiteY5-252" fmla="*/ 2459281 h 2464044"/>
                  <a:gd name="connsiteX6-253" fmla="*/ 351914 w 1760580"/>
                  <a:gd name="connsiteY6-254" fmla="*/ 792877 h 2464044"/>
                  <a:gd name="connsiteX7-255" fmla="*/ 0 w 1760580"/>
                  <a:gd name="connsiteY7-256" fmla="*/ 792877 h 2464044"/>
                  <a:gd name="connsiteX0-257" fmla="*/ 0 w 1760580"/>
                  <a:gd name="connsiteY0-258" fmla="*/ 792877 h 2464044"/>
                  <a:gd name="connsiteX1-259" fmla="*/ 880290 w 1760580"/>
                  <a:gd name="connsiteY1-260" fmla="*/ 0 h 2464044"/>
                  <a:gd name="connsiteX2-261" fmla="*/ 1760580 w 1760580"/>
                  <a:gd name="connsiteY2-262" fmla="*/ 792877 h 2464044"/>
                  <a:gd name="connsiteX3-263" fmla="*/ 1408666 w 1760580"/>
                  <a:gd name="connsiteY3-264" fmla="*/ 792877 h 2464044"/>
                  <a:gd name="connsiteX4-265" fmla="*/ 1703940 w 1760580"/>
                  <a:gd name="connsiteY4-266" fmla="*/ 2464044 h 2464044"/>
                  <a:gd name="connsiteX5-267" fmla="*/ 661477 w 1760580"/>
                  <a:gd name="connsiteY5-268" fmla="*/ 2459281 h 2464044"/>
                  <a:gd name="connsiteX6-269" fmla="*/ 351914 w 1760580"/>
                  <a:gd name="connsiteY6-270" fmla="*/ 792877 h 2464044"/>
                  <a:gd name="connsiteX7-271" fmla="*/ 0 w 1760580"/>
                  <a:gd name="connsiteY7-272" fmla="*/ 792877 h 2464044"/>
                  <a:gd name="connsiteX0-273" fmla="*/ 0 w 1760580"/>
                  <a:gd name="connsiteY0-274" fmla="*/ 792877 h 2464044"/>
                  <a:gd name="connsiteX1-275" fmla="*/ 880290 w 1760580"/>
                  <a:gd name="connsiteY1-276" fmla="*/ 0 h 2464044"/>
                  <a:gd name="connsiteX2-277" fmla="*/ 1760580 w 1760580"/>
                  <a:gd name="connsiteY2-278" fmla="*/ 792877 h 2464044"/>
                  <a:gd name="connsiteX3-279" fmla="*/ 1408666 w 1760580"/>
                  <a:gd name="connsiteY3-280" fmla="*/ 792877 h 2464044"/>
                  <a:gd name="connsiteX4-281" fmla="*/ 1703940 w 1760580"/>
                  <a:gd name="connsiteY4-282" fmla="*/ 2464044 h 2464044"/>
                  <a:gd name="connsiteX5-283" fmla="*/ 661477 w 1760580"/>
                  <a:gd name="connsiteY5-284" fmla="*/ 2459281 h 2464044"/>
                  <a:gd name="connsiteX6-285" fmla="*/ 351914 w 1760580"/>
                  <a:gd name="connsiteY6-286" fmla="*/ 792877 h 2464044"/>
                  <a:gd name="connsiteX7-287" fmla="*/ 0 w 1760580"/>
                  <a:gd name="connsiteY7-288" fmla="*/ 792877 h 2464044"/>
                  <a:gd name="connsiteX0-289" fmla="*/ 0 w 1760580"/>
                  <a:gd name="connsiteY0-290" fmla="*/ 792877 h 2464044"/>
                  <a:gd name="connsiteX1-291" fmla="*/ 880290 w 1760580"/>
                  <a:gd name="connsiteY1-292" fmla="*/ 0 h 2464044"/>
                  <a:gd name="connsiteX2-293" fmla="*/ 1760580 w 1760580"/>
                  <a:gd name="connsiteY2-294" fmla="*/ 792877 h 2464044"/>
                  <a:gd name="connsiteX3-295" fmla="*/ 1408666 w 1760580"/>
                  <a:gd name="connsiteY3-296" fmla="*/ 792877 h 2464044"/>
                  <a:gd name="connsiteX4-297" fmla="*/ 1703940 w 1760580"/>
                  <a:gd name="connsiteY4-298" fmla="*/ 2464044 h 2464044"/>
                  <a:gd name="connsiteX5-299" fmla="*/ 688637 w 1760580"/>
                  <a:gd name="connsiteY5-300" fmla="*/ 2463808 h 2464044"/>
                  <a:gd name="connsiteX6-301" fmla="*/ 351914 w 1760580"/>
                  <a:gd name="connsiteY6-302" fmla="*/ 792877 h 2464044"/>
                  <a:gd name="connsiteX7-303" fmla="*/ 0 w 1760580"/>
                  <a:gd name="connsiteY7-304" fmla="*/ 792877 h 2464044"/>
                  <a:gd name="connsiteX0-305" fmla="*/ 0 w 1760580"/>
                  <a:gd name="connsiteY0-306" fmla="*/ 792877 h 2464044"/>
                  <a:gd name="connsiteX1-307" fmla="*/ 880290 w 1760580"/>
                  <a:gd name="connsiteY1-308" fmla="*/ 0 h 2464044"/>
                  <a:gd name="connsiteX2-309" fmla="*/ 1760580 w 1760580"/>
                  <a:gd name="connsiteY2-310" fmla="*/ 792877 h 2464044"/>
                  <a:gd name="connsiteX3-311" fmla="*/ 1408666 w 1760580"/>
                  <a:gd name="connsiteY3-312" fmla="*/ 792877 h 2464044"/>
                  <a:gd name="connsiteX4-313" fmla="*/ 1703940 w 1760580"/>
                  <a:gd name="connsiteY4-314" fmla="*/ 2464044 h 2464044"/>
                  <a:gd name="connsiteX5-315" fmla="*/ 688637 w 1760580"/>
                  <a:gd name="connsiteY5-316" fmla="*/ 2463808 h 2464044"/>
                  <a:gd name="connsiteX6-317" fmla="*/ 351914 w 1760580"/>
                  <a:gd name="connsiteY6-318" fmla="*/ 792877 h 2464044"/>
                  <a:gd name="connsiteX7-319" fmla="*/ 0 w 1760580"/>
                  <a:gd name="connsiteY7-320" fmla="*/ 792877 h 2464044"/>
                  <a:gd name="connsiteX0-321" fmla="*/ 0 w 1760580"/>
                  <a:gd name="connsiteY0-322" fmla="*/ 792877 h 2464044"/>
                  <a:gd name="connsiteX1-323" fmla="*/ 880290 w 1760580"/>
                  <a:gd name="connsiteY1-324" fmla="*/ 0 h 2464044"/>
                  <a:gd name="connsiteX2-325" fmla="*/ 1760580 w 1760580"/>
                  <a:gd name="connsiteY2-326" fmla="*/ 792877 h 2464044"/>
                  <a:gd name="connsiteX3-327" fmla="*/ 1408666 w 1760580"/>
                  <a:gd name="connsiteY3-328" fmla="*/ 792877 h 2464044"/>
                  <a:gd name="connsiteX4-329" fmla="*/ 1703940 w 1760580"/>
                  <a:gd name="connsiteY4-330" fmla="*/ 2464044 h 2464044"/>
                  <a:gd name="connsiteX5-331" fmla="*/ 688637 w 1760580"/>
                  <a:gd name="connsiteY5-332" fmla="*/ 2463808 h 2464044"/>
                  <a:gd name="connsiteX6-333" fmla="*/ 351914 w 1760580"/>
                  <a:gd name="connsiteY6-334" fmla="*/ 792877 h 2464044"/>
                  <a:gd name="connsiteX7-335" fmla="*/ 0 w 1760580"/>
                  <a:gd name="connsiteY7-336" fmla="*/ 792877 h 2464044"/>
                  <a:gd name="connsiteX0-337" fmla="*/ 0 w 1760580"/>
                  <a:gd name="connsiteY0-338" fmla="*/ 792877 h 2464044"/>
                  <a:gd name="connsiteX1-339" fmla="*/ 880290 w 1760580"/>
                  <a:gd name="connsiteY1-340" fmla="*/ 0 h 2464044"/>
                  <a:gd name="connsiteX2-341" fmla="*/ 1760580 w 1760580"/>
                  <a:gd name="connsiteY2-342" fmla="*/ 792877 h 2464044"/>
                  <a:gd name="connsiteX3-343" fmla="*/ 1408666 w 1760580"/>
                  <a:gd name="connsiteY3-344" fmla="*/ 792877 h 2464044"/>
                  <a:gd name="connsiteX4-345" fmla="*/ 1703940 w 1760580"/>
                  <a:gd name="connsiteY4-346" fmla="*/ 2464044 h 2464044"/>
                  <a:gd name="connsiteX5-347" fmla="*/ 688637 w 1760580"/>
                  <a:gd name="connsiteY5-348" fmla="*/ 2463808 h 2464044"/>
                  <a:gd name="connsiteX6-349" fmla="*/ 351914 w 1760580"/>
                  <a:gd name="connsiteY6-350" fmla="*/ 792877 h 2464044"/>
                  <a:gd name="connsiteX7-351" fmla="*/ 0 w 1760580"/>
                  <a:gd name="connsiteY7-352" fmla="*/ 792877 h 2464044"/>
                  <a:gd name="connsiteX0-353" fmla="*/ 0 w 1760580"/>
                  <a:gd name="connsiteY0-354" fmla="*/ 792877 h 2464044"/>
                  <a:gd name="connsiteX1-355" fmla="*/ 880290 w 1760580"/>
                  <a:gd name="connsiteY1-356" fmla="*/ 0 h 2464044"/>
                  <a:gd name="connsiteX2-357" fmla="*/ 1760580 w 1760580"/>
                  <a:gd name="connsiteY2-358" fmla="*/ 792877 h 2464044"/>
                  <a:gd name="connsiteX3-359" fmla="*/ 1408666 w 1760580"/>
                  <a:gd name="connsiteY3-360" fmla="*/ 792877 h 2464044"/>
                  <a:gd name="connsiteX4-361" fmla="*/ 1703940 w 1760580"/>
                  <a:gd name="connsiteY4-362" fmla="*/ 2464044 h 2464044"/>
                  <a:gd name="connsiteX5-363" fmla="*/ 688637 w 1760580"/>
                  <a:gd name="connsiteY5-364" fmla="*/ 2463808 h 2464044"/>
                  <a:gd name="connsiteX6-365" fmla="*/ 351914 w 1760580"/>
                  <a:gd name="connsiteY6-366" fmla="*/ 792877 h 2464044"/>
                  <a:gd name="connsiteX7-367" fmla="*/ 0 w 1760580"/>
                  <a:gd name="connsiteY7-368" fmla="*/ 792877 h 2464044"/>
                  <a:gd name="connsiteX0-369" fmla="*/ 0 w 1760580"/>
                  <a:gd name="connsiteY0-370" fmla="*/ 792877 h 2464044"/>
                  <a:gd name="connsiteX1-371" fmla="*/ 880290 w 1760580"/>
                  <a:gd name="connsiteY1-372" fmla="*/ 0 h 2464044"/>
                  <a:gd name="connsiteX2-373" fmla="*/ 1760580 w 1760580"/>
                  <a:gd name="connsiteY2-374" fmla="*/ 792877 h 2464044"/>
                  <a:gd name="connsiteX3-375" fmla="*/ 1408666 w 1760580"/>
                  <a:gd name="connsiteY3-376" fmla="*/ 792877 h 2464044"/>
                  <a:gd name="connsiteX4-377" fmla="*/ 1703940 w 1760580"/>
                  <a:gd name="connsiteY4-378" fmla="*/ 2464044 h 2464044"/>
                  <a:gd name="connsiteX5-379" fmla="*/ 688637 w 1760580"/>
                  <a:gd name="connsiteY5-380" fmla="*/ 2463808 h 2464044"/>
                  <a:gd name="connsiteX6-381" fmla="*/ 351914 w 1760580"/>
                  <a:gd name="connsiteY6-382" fmla="*/ 792877 h 2464044"/>
                  <a:gd name="connsiteX7-383" fmla="*/ 0 w 1760580"/>
                  <a:gd name="connsiteY7-384" fmla="*/ 792877 h 2464044"/>
                  <a:gd name="connsiteX0-385" fmla="*/ 0 w 1760580"/>
                  <a:gd name="connsiteY0-386" fmla="*/ 792877 h 2464044"/>
                  <a:gd name="connsiteX1-387" fmla="*/ 880290 w 1760580"/>
                  <a:gd name="connsiteY1-388" fmla="*/ 0 h 2464044"/>
                  <a:gd name="connsiteX2-389" fmla="*/ 1760580 w 1760580"/>
                  <a:gd name="connsiteY2-390" fmla="*/ 792877 h 2464044"/>
                  <a:gd name="connsiteX3-391" fmla="*/ 1408666 w 1760580"/>
                  <a:gd name="connsiteY3-392" fmla="*/ 792877 h 2464044"/>
                  <a:gd name="connsiteX4-393" fmla="*/ 1703940 w 1760580"/>
                  <a:gd name="connsiteY4-394" fmla="*/ 2464044 h 2464044"/>
                  <a:gd name="connsiteX5-395" fmla="*/ 688637 w 1760580"/>
                  <a:gd name="connsiteY5-396" fmla="*/ 2463808 h 2464044"/>
                  <a:gd name="connsiteX6-397" fmla="*/ 351914 w 1760580"/>
                  <a:gd name="connsiteY6-398" fmla="*/ 792877 h 2464044"/>
                  <a:gd name="connsiteX7-399" fmla="*/ 0 w 1760580"/>
                  <a:gd name="connsiteY7-400" fmla="*/ 792877 h 2464044"/>
                  <a:gd name="connsiteX0-401" fmla="*/ 0 w 1760580"/>
                  <a:gd name="connsiteY0-402" fmla="*/ 792877 h 2464044"/>
                  <a:gd name="connsiteX1-403" fmla="*/ 880290 w 1760580"/>
                  <a:gd name="connsiteY1-404" fmla="*/ 0 h 2464044"/>
                  <a:gd name="connsiteX2-405" fmla="*/ 1760580 w 1760580"/>
                  <a:gd name="connsiteY2-406" fmla="*/ 792877 h 2464044"/>
                  <a:gd name="connsiteX3-407" fmla="*/ 1408666 w 1760580"/>
                  <a:gd name="connsiteY3-408" fmla="*/ 792877 h 2464044"/>
                  <a:gd name="connsiteX4-409" fmla="*/ 1703940 w 1760580"/>
                  <a:gd name="connsiteY4-410" fmla="*/ 2464044 h 2464044"/>
                  <a:gd name="connsiteX5-411" fmla="*/ 688637 w 1760580"/>
                  <a:gd name="connsiteY5-412" fmla="*/ 2463808 h 2464044"/>
                  <a:gd name="connsiteX6-413" fmla="*/ 351914 w 1760580"/>
                  <a:gd name="connsiteY6-414" fmla="*/ 792877 h 2464044"/>
                  <a:gd name="connsiteX7-415" fmla="*/ 0 w 1760580"/>
                  <a:gd name="connsiteY7-416" fmla="*/ 792877 h 2464044"/>
                  <a:gd name="connsiteX0-417" fmla="*/ 0 w 1760580"/>
                  <a:gd name="connsiteY0-418" fmla="*/ 792877 h 2464044"/>
                  <a:gd name="connsiteX1-419" fmla="*/ 880290 w 1760580"/>
                  <a:gd name="connsiteY1-420" fmla="*/ 0 h 2464044"/>
                  <a:gd name="connsiteX2-421" fmla="*/ 1760580 w 1760580"/>
                  <a:gd name="connsiteY2-422" fmla="*/ 792877 h 2464044"/>
                  <a:gd name="connsiteX3-423" fmla="*/ 1408666 w 1760580"/>
                  <a:gd name="connsiteY3-424" fmla="*/ 792877 h 2464044"/>
                  <a:gd name="connsiteX4-425" fmla="*/ 1703940 w 1760580"/>
                  <a:gd name="connsiteY4-426" fmla="*/ 2464044 h 2464044"/>
                  <a:gd name="connsiteX5-427" fmla="*/ 688637 w 1760580"/>
                  <a:gd name="connsiteY5-428" fmla="*/ 2463808 h 2464044"/>
                  <a:gd name="connsiteX6-429" fmla="*/ 351914 w 1760580"/>
                  <a:gd name="connsiteY6-430" fmla="*/ 792877 h 2464044"/>
                  <a:gd name="connsiteX7-431" fmla="*/ 0 w 1760580"/>
                  <a:gd name="connsiteY7-432" fmla="*/ 792877 h 2464044"/>
                  <a:gd name="connsiteX0-433" fmla="*/ 0 w 1760580"/>
                  <a:gd name="connsiteY0-434" fmla="*/ 792877 h 2464044"/>
                  <a:gd name="connsiteX1-435" fmla="*/ 880290 w 1760580"/>
                  <a:gd name="connsiteY1-436" fmla="*/ 0 h 2464044"/>
                  <a:gd name="connsiteX2-437" fmla="*/ 1760580 w 1760580"/>
                  <a:gd name="connsiteY2-438" fmla="*/ 792877 h 2464044"/>
                  <a:gd name="connsiteX3-439" fmla="*/ 1408666 w 1760580"/>
                  <a:gd name="connsiteY3-440" fmla="*/ 792877 h 2464044"/>
                  <a:gd name="connsiteX4-441" fmla="*/ 1703940 w 1760580"/>
                  <a:gd name="connsiteY4-442" fmla="*/ 2464044 h 2464044"/>
                  <a:gd name="connsiteX5-443" fmla="*/ 688637 w 1760580"/>
                  <a:gd name="connsiteY5-444" fmla="*/ 2463808 h 2464044"/>
                  <a:gd name="connsiteX6-445" fmla="*/ 351914 w 1760580"/>
                  <a:gd name="connsiteY6-446" fmla="*/ 792877 h 2464044"/>
                  <a:gd name="connsiteX7-447" fmla="*/ 0 w 1760580"/>
                  <a:gd name="connsiteY7-448" fmla="*/ 792877 h 2464044"/>
                  <a:gd name="connsiteX0-449" fmla="*/ 0 w 1760580"/>
                  <a:gd name="connsiteY0-450" fmla="*/ 792877 h 2464044"/>
                  <a:gd name="connsiteX1-451" fmla="*/ 880290 w 1760580"/>
                  <a:gd name="connsiteY1-452" fmla="*/ 0 h 2464044"/>
                  <a:gd name="connsiteX2-453" fmla="*/ 1760580 w 1760580"/>
                  <a:gd name="connsiteY2-454" fmla="*/ 792877 h 2464044"/>
                  <a:gd name="connsiteX3-455" fmla="*/ 1408666 w 1760580"/>
                  <a:gd name="connsiteY3-456" fmla="*/ 792877 h 2464044"/>
                  <a:gd name="connsiteX4-457" fmla="*/ 1703940 w 1760580"/>
                  <a:gd name="connsiteY4-458" fmla="*/ 2464044 h 2464044"/>
                  <a:gd name="connsiteX5-459" fmla="*/ 688637 w 1760580"/>
                  <a:gd name="connsiteY5-460" fmla="*/ 2463808 h 2464044"/>
                  <a:gd name="connsiteX6-461" fmla="*/ 351914 w 1760580"/>
                  <a:gd name="connsiteY6-462" fmla="*/ 792877 h 2464044"/>
                  <a:gd name="connsiteX7-463" fmla="*/ 0 w 1760580"/>
                  <a:gd name="connsiteY7-464" fmla="*/ 792877 h 2464044"/>
                  <a:gd name="connsiteX0-465" fmla="*/ 0 w 1760580"/>
                  <a:gd name="connsiteY0-466" fmla="*/ 792877 h 2464044"/>
                  <a:gd name="connsiteX1-467" fmla="*/ 880290 w 1760580"/>
                  <a:gd name="connsiteY1-468" fmla="*/ 0 h 2464044"/>
                  <a:gd name="connsiteX2-469" fmla="*/ 1760580 w 1760580"/>
                  <a:gd name="connsiteY2-470" fmla="*/ 792877 h 2464044"/>
                  <a:gd name="connsiteX3-471" fmla="*/ 1408666 w 1760580"/>
                  <a:gd name="connsiteY3-472" fmla="*/ 792877 h 2464044"/>
                  <a:gd name="connsiteX4-473" fmla="*/ 1703940 w 1760580"/>
                  <a:gd name="connsiteY4-474" fmla="*/ 2464044 h 2464044"/>
                  <a:gd name="connsiteX5-475" fmla="*/ 688637 w 1760580"/>
                  <a:gd name="connsiteY5-476" fmla="*/ 2463808 h 2464044"/>
                  <a:gd name="connsiteX6-477" fmla="*/ 351914 w 1760580"/>
                  <a:gd name="connsiteY6-478" fmla="*/ 792877 h 2464044"/>
                  <a:gd name="connsiteX7-479" fmla="*/ 0 w 1760580"/>
                  <a:gd name="connsiteY7-480" fmla="*/ 792877 h 2464044"/>
                  <a:gd name="connsiteX0-481" fmla="*/ 0 w 1760580"/>
                  <a:gd name="connsiteY0-482" fmla="*/ 792877 h 2464044"/>
                  <a:gd name="connsiteX1-483" fmla="*/ 880290 w 1760580"/>
                  <a:gd name="connsiteY1-484" fmla="*/ 0 h 2464044"/>
                  <a:gd name="connsiteX2-485" fmla="*/ 1760580 w 1760580"/>
                  <a:gd name="connsiteY2-486" fmla="*/ 792877 h 2464044"/>
                  <a:gd name="connsiteX3-487" fmla="*/ 1408666 w 1760580"/>
                  <a:gd name="connsiteY3-488" fmla="*/ 792877 h 2464044"/>
                  <a:gd name="connsiteX4-489" fmla="*/ 1703940 w 1760580"/>
                  <a:gd name="connsiteY4-490" fmla="*/ 2464044 h 2464044"/>
                  <a:gd name="connsiteX5-491" fmla="*/ 688637 w 1760580"/>
                  <a:gd name="connsiteY5-492" fmla="*/ 2463808 h 2464044"/>
                  <a:gd name="connsiteX6-493" fmla="*/ 351914 w 1760580"/>
                  <a:gd name="connsiteY6-494" fmla="*/ 792877 h 2464044"/>
                  <a:gd name="connsiteX7-495" fmla="*/ 0 w 1760580"/>
                  <a:gd name="connsiteY7-496" fmla="*/ 792877 h 2464044"/>
                  <a:gd name="connsiteX0-497" fmla="*/ 0 w 1760580"/>
                  <a:gd name="connsiteY0-498" fmla="*/ 792877 h 2464149"/>
                  <a:gd name="connsiteX1-499" fmla="*/ 880290 w 1760580"/>
                  <a:gd name="connsiteY1-500" fmla="*/ 0 h 2464149"/>
                  <a:gd name="connsiteX2-501" fmla="*/ 1760580 w 1760580"/>
                  <a:gd name="connsiteY2-502" fmla="*/ 792877 h 2464149"/>
                  <a:gd name="connsiteX3-503" fmla="*/ 1408666 w 1760580"/>
                  <a:gd name="connsiteY3-504" fmla="*/ 792877 h 2464149"/>
                  <a:gd name="connsiteX4-505" fmla="*/ 1703940 w 1760580"/>
                  <a:gd name="connsiteY4-506" fmla="*/ 2464044 h 2464149"/>
                  <a:gd name="connsiteX5-507" fmla="*/ 688637 w 1760580"/>
                  <a:gd name="connsiteY5-508" fmla="*/ 2463808 h 2464149"/>
                  <a:gd name="connsiteX6-509" fmla="*/ 351914 w 1760580"/>
                  <a:gd name="connsiteY6-510" fmla="*/ 792877 h 2464149"/>
                  <a:gd name="connsiteX7-511" fmla="*/ 0 w 1760580"/>
                  <a:gd name="connsiteY7-512" fmla="*/ 792877 h 2464149"/>
                  <a:gd name="connsiteX0-513" fmla="*/ 0 w 1760580"/>
                  <a:gd name="connsiteY0-514" fmla="*/ 792877 h 2464044"/>
                  <a:gd name="connsiteX1-515" fmla="*/ 880290 w 1760580"/>
                  <a:gd name="connsiteY1-516" fmla="*/ 0 h 2464044"/>
                  <a:gd name="connsiteX2-517" fmla="*/ 1760580 w 1760580"/>
                  <a:gd name="connsiteY2-518" fmla="*/ 792877 h 2464044"/>
                  <a:gd name="connsiteX3-519" fmla="*/ 1408666 w 1760580"/>
                  <a:gd name="connsiteY3-520" fmla="*/ 792877 h 2464044"/>
                  <a:gd name="connsiteX4-521" fmla="*/ 1703940 w 1760580"/>
                  <a:gd name="connsiteY4-522" fmla="*/ 2464044 h 2464044"/>
                  <a:gd name="connsiteX5-523" fmla="*/ 688637 w 1760580"/>
                  <a:gd name="connsiteY5-524" fmla="*/ 2463808 h 2464044"/>
                  <a:gd name="connsiteX6-525" fmla="*/ 351914 w 1760580"/>
                  <a:gd name="connsiteY6-526" fmla="*/ 792877 h 2464044"/>
                  <a:gd name="connsiteX7-527" fmla="*/ 0 w 1760580"/>
                  <a:gd name="connsiteY7-528" fmla="*/ 792877 h 2464044"/>
                  <a:gd name="connsiteX0-529" fmla="*/ 0 w 1760580"/>
                  <a:gd name="connsiteY0-530" fmla="*/ 792877 h 2464044"/>
                  <a:gd name="connsiteX1-531" fmla="*/ 880290 w 1760580"/>
                  <a:gd name="connsiteY1-532" fmla="*/ 0 h 2464044"/>
                  <a:gd name="connsiteX2-533" fmla="*/ 1760580 w 1760580"/>
                  <a:gd name="connsiteY2-534" fmla="*/ 792877 h 2464044"/>
                  <a:gd name="connsiteX3-535" fmla="*/ 1408666 w 1760580"/>
                  <a:gd name="connsiteY3-536" fmla="*/ 792877 h 2464044"/>
                  <a:gd name="connsiteX4-537" fmla="*/ 1703940 w 1760580"/>
                  <a:gd name="connsiteY4-538" fmla="*/ 2464044 h 2464044"/>
                  <a:gd name="connsiteX5-539" fmla="*/ 688637 w 1760580"/>
                  <a:gd name="connsiteY5-540" fmla="*/ 2463808 h 2464044"/>
                  <a:gd name="connsiteX6-541" fmla="*/ 351914 w 1760580"/>
                  <a:gd name="connsiteY6-542" fmla="*/ 792877 h 2464044"/>
                  <a:gd name="connsiteX7-543" fmla="*/ 0 w 1760580"/>
                  <a:gd name="connsiteY7-544" fmla="*/ 792877 h 2464044"/>
                  <a:gd name="connsiteX0-545" fmla="*/ 0 w 1760580"/>
                  <a:gd name="connsiteY0-546" fmla="*/ 792877 h 2464044"/>
                  <a:gd name="connsiteX1-547" fmla="*/ 880290 w 1760580"/>
                  <a:gd name="connsiteY1-548" fmla="*/ 0 h 2464044"/>
                  <a:gd name="connsiteX2-549" fmla="*/ 1760580 w 1760580"/>
                  <a:gd name="connsiteY2-550" fmla="*/ 792877 h 2464044"/>
                  <a:gd name="connsiteX3-551" fmla="*/ 1408666 w 1760580"/>
                  <a:gd name="connsiteY3-552" fmla="*/ 792877 h 2464044"/>
                  <a:gd name="connsiteX4-553" fmla="*/ 1703940 w 1760580"/>
                  <a:gd name="connsiteY4-554" fmla="*/ 2464044 h 2464044"/>
                  <a:gd name="connsiteX5-555" fmla="*/ 688637 w 1760580"/>
                  <a:gd name="connsiteY5-556" fmla="*/ 2463808 h 2464044"/>
                  <a:gd name="connsiteX6-557" fmla="*/ 351914 w 1760580"/>
                  <a:gd name="connsiteY6-558" fmla="*/ 792877 h 2464044"/>
                  <a:gd name="connsiteX7-559" fmla="*/ 0 w 1760580"/>
                  <a:gd name="connsiteY7-560" fmla="*/ 792877 h 2464044"/>
                  <a:gd name="connsiteX0-561" fmla="*/ 0 w 1760580"/>
                  <a:gd name="connsiteY0-562" fmla="*/ 792877 h 2464044"/>
                  <a:gd name="connsiteX1-563" fmla="*/ 880290 w 1760580"/>
                  <a:gd name="connsiteY1-564" fmla="*/ 0 h 2464044"/>
                  <a:gd name="connsiteX2-565" fmla="*/ 1760580 w 1760580"/>
                  <a:gd name="connsiteY2-566" fmla="*/ 792877 h 2464044"/>
                  <a:gd name="connsiteX3-567" fmla="*/ 1408666 w 1760580"/>
                  <a:gd name="connsiteY3-568" fmla="*/ 792877 h 2464044"/>
                  <a:gd name="connsiteX4-569" fmla="*/ 1703940 w 1760580"/>
                  <a:gd name="connsiteY4-570" fmla="*/ 2464044 h 2464044"/>
                  <a:gd name="connsiteX5-571" fmla="*/ 688637 w 1760580"/>
                  <a:gd name="connsiteY5-572" fmla="*/ 2463808 h 2464044"/>
                  <a:gd name="connsiteX6-573" fmla="*/ 351914 w 1760580"/>
                  <a:gd name="connsiteY6-574" fmla="*/ 792877 h 2464044"/>
                  <a:gd name="connsiteX7-575" fmla="*/ 0 w 1760580"/>
                  <a:gd name="connsiteY7-576" fmla="*/ 792877 h 2464044"/>
                  <a:gd name="connsiteX0-577" fmla="*/ 0 w 1760580"/>
                  <a:gd name="connsiteY0-578" fmla="*/ 792877 h 2464044"/>
                  <a:gd name="connsiteX1-579" fmla="*/ 880290 w 1760580"/>
                  <a:gd name="connsiteY1-580" fmla="*/ 0 h 2464044"/>
                  <a:gd name="connsiteX2-581" fmla="*/ 1760580 w 1760580"/>
                  <a:gd name="connsiteY2-582" fmla="*/ 792877 h 2464044"/>
                  <a:gd name="connsiteX3-583" fmla="*/ 1408666 w 1760580"/>
                  <a:gd name="connsiteY3-584" fmla="*/ 792877 h 2464044"/>
                  <a:gd name="connsiteX4-585" fmla="*/ 1703940 w 1760580"/>
                  <a:gd name="connsiteY4-586" fmla="*/ 2464044 h 2464044"/>
                  <a:gd name="connsiteX5-587" fmla="*/ 688637 w 1760580"/>
                  <a:gd name="connsiteY5-588" fmla="*/ 2463808 h 2464044"/>
                  <a:gd name="connsiteX6-589" fmla="*/ 351914 w 1760580"/>
                  <a:gd name="connsiteY6-590" fmla="*/ 792877 h 2464044"/>
                  <a:gd name="connsiteX7-591" fmla="*/ 0 w 1760580"/>
                  <a:gd name="connsiteY7-592" fmla="*/ 792877 h 2464044"/>
                  <a:gd name="connsiteX0-593" fmla="*/ 0 w 1760580"/>
                  <a:gd name="connsiteY0-594" fmla="*/ 792877 h 2464044"/>
                  <a:gd name="connsiteX1-595" fmla="*/ 880290 w 1760580"/>
                  <a:gd name="connsiteY1-596" fmla="*/ 0 h 2464044"/>
                  <a:gd name="connsiteX2-597" fmla="*/ 1760580 w 1760580"/>
                  <a:gd name="connsiteY2-598" fmla="*/ 792877 h 2464044"/>
                  <a:gd name="connsiteX3-599" fmla="*/ 1408666 w 1760580"/>
                  <a:gd name="connsiteY3-600" fmla="*/ 792877 h 2464044"/>
                  <a:gd name="connsiteX4-601" fmla="*/ 1703940 w 1760580"/>
                  <a:gd name="connsiteY4-602" fmla="*/ 2464044 h 2464044"/>
                  <a:gd name="connsiteX5-603" fmla="*/ 688637 w 1760580"/>
                  <a:gd name="connsiteY5-604" fmla="*/ 2463808 h 2464044"/>
                  <a:gd name="connsiteX6-605" fmla="*/ 351914 w 1760580"/>
                  <a:gd name="connsiteY6-606" fmla="*/ 792877 h 2464044"/>
                  <a:gd name="connsiteX7-607" fmla="*/ 0 w 1760580"/>
                  <a:gd name="connsiteY7-608" fmla="*/ 792877 h 2464044"/>
                  <a:gd name="connsiteX0-609" fmla="*/ 0 w 1760580"/>
                  <a:gd name="connsiteY0-610" fmla="*/ 792877 h 2464044"/>
                  <a:gd name="connsiteX1-611" fmla="*/ 880290 w 1760580"/>
                  <a:gd name="connsiteY1-612" fmla="*/ 0 h 2464044"/>
                  <a:gd name="connsiteX2-613" fmla="*/ 1760580 w 1760580"/>
                  <a:gd name="connsiteY2-614" fmla="*/ 792877 h 2464044"/>
                  <a:gd name="connsiteX3-615" fmla="*/ 1408666 w 1760580"/>
                  <a:gd name="connsiteY3-616" fmla="*/ 792877 h 2464044"/>
                  <a:gd name="connsiteX4-617" fmla="*/ 1703940 w 1760580"/>
                  <a:gd name="connsiteY4-618" fmla="*/ 2464044 h 2464044"/>
                  <a:gd name="connsiteX5-619" fmla="*/ 688637 w 1760580"/>
                  <a:gd name="connsiteY5-620" fmla="*/ 2463808 h 2464044"/>
                  <a:gd name="connsiteX6-621" fmla="*/ 351914 w 1760580"/>
                  <a:gd name="connsiteY6-622" fmla="*/ 792877 h 2464044"/>
                  <a:gd name="connsiteX7-623" fmla="*/ 0 w 1760580"/>
                  <a:gd name="connsiteY7-624" fmla="*/ 792877 h 24640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4"/>
                  </a:gs>
                  <a:gs pos="100000">
                    <a:schemeClr val="accent4">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Up Arrow 4"/>
              <p:cNvSpPr/>
              <p:nvPr/>
            </p:nvSpPr>
            <p:spPr>
              <a:xfrm rot="5400000">
                <a:off x="6281917" y="1966303"/>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1" fmla="*/ 0 w 1760580"/>
                  <a:gd name="connsiteY0-2" fmla="*/ 792877 h 2468807"/>
                  <a:gd name="connsiteX1-3" fmla="*/ 880290 w 1760580"/>
                  <a:gd name="connsiteY1-4" fmla="*/ 0 h 2468807"/>
                  <a:gd name="connsiteX2-5" fmla="*/ 1760580 w 1760580"/>
                  <a:gd name="connsiteY2-6" fmla="*/ 792877 h 2468807"/>
                  <a:gd name="connsiteX3-7" fmla="*/ 1408666 w 1760580"/>
                  <a:gd name="connsiteY3-8" fmla="*/ 792877 h 2468807"/>
                  <a:gd name="connsiteX4-9" fmla="*/ 1584878 w 1760580"/>
                  <a:gd name="connsiteY4-10" fmla="*/ 2466425 h 2468807"/>
                  <a:gd name="connsiteX5-11" fmla="*/ 351914 w 1760580"/>
                  <a:gd name="connsiteY5-12" fmla="*/ 2468807 h 2468807"/>
                  <a:gd name="connsiteX6-13" fmla="*/ 351914 w 1760580"/>
                  <a:gd name="connsiteY6-14" fmla="*/ 792877 h 2468807"/>
                  <a:gd name="connsiteX7-15" fmla="*/ 0 w 1760580"/>
                  <a:gd name="connsiteY7-16" fmla="*/ 792877 h 2468807"/>
                  <a:gd name="connsiteX0-17" fmla="*/ 0 w 1760580"/>
                  <a:gd name="connsiteY0-18" fmla="*/ 792877 h 2468807"/>
                  <a:gd name="connsiteX1-19" fmla="*/ 880290 w 1760580"/>
                  <a:gd name="connsiteY1-20" fmla="*/ 0 h 2468807"/>
                  <a:gd name="connsiteX2-21" fmla="*/ 1760580 w 1760580"/>
                  <a:gd name="connsiteY2-22" fmla="*/ 792877 h 2468807"/>
                  <a:gd name="connsiteX3-23" fmla="*/ 1408666 w 1760580"/>
                  <a:gd name="connsiteY3-24" fmla="*/ 792877 h 2468807"/>
                  <a:gd name="connsiteX4-25" fmla="*/ 1584878 w 1760580"/>
                  <a:gd name="connsiteY4-26" fmla="*/ 2466425 h 2468807"/>
                  <a:gd name="connsiteX5-27" fmla="*/ 351914 w 1760580"/>
                  <a:gd name="connsiteY5-28" fmla="*/ 2468807 h 2468807"/>
                  <a:gd name="connsiteX6-29" fmla="*/ 351914 w 1760580"/>
                  <a:gd name="connsiteY6-30" fmla="*/ 792877 h 2468807"/>
                  <a:gd name="connsiteX7-31" fmla="*/ 0 w 1760580"/>
                  <a:gd name="connsiteY7-32" fmla="*/ 792877 h 2468807"/>
                  <a:gd name="connsiteX0-33" fmla="*/ 0 w 1760580"/>
                  <a:gd name="connsiteY0-34" fmla="*/ 792877 h 2468807"/>
                  <a:gd name="connsiteX1-35" fmla="*/ 880290 w 1760580"/>
                  <a:gd name="connsiteY1-36" fmla="*/ 0 h 2468807"/>
                  <a:gd name="connsiteX2-37" fmla="*/ 1760580 w 1760580"/>
                  <a:gd name="connsiteY2-38" fmla="*/ 792877 h 2468807"/>
                  <a:gd name="connsiteX3-39" fmla="*/ 1408666 w 1760580"/>
                  <a:gd name="connsiteY3-40" fmla="*/ 792877 h 2468807"/>
                  <a:gd name="connsiteX4-41" fmla="*/ 1584878 w 1760580"/>
                  <a:gd name="connsiteY4-42" fmla="*/ 2466425 h 2468807"/>
                  <a:gd name="connsiteX5-43" fmla="*/ 351914 w 1760580"/>
                  <a:gd name="connsiteY5-44" fmla="*/ 2468807 h 2468807"/>
                  <a:gd name="connsiteX6-45" fmla="*/ 351914 w 1760580"/>
                  <a:gd name="connsiteY6-46" fmla="*/ 792877 h 2468807"/>
                  <a:gd name="connsiteX7-47" fmla="*/ 0 w 1760580"/>
                  <a:gd name="connsiteY7-48" fmla="*/ 792877 h 2468807"/>
                  <a:gd name="connsiteX0-49" fmla="*/ 0 w 1760580"/>
                  <a:gd name="connsiteY0-50" fmla="*/ 792877 h 2468807"/>
                  <a:gd name="connsiteX1-51" fmla="*/ 880290 w 1760580"/>
                  <a:gd name="connsiteY1-52" fmla="*/ 0 h 2468807"/>
                  <a:gd name="connsiteX2-53" fmla="*/ 1760580 w 1760580"/>
                  <a:gd name="connsiteY2-54" fmla="*/ 792877 h 2468807"/>
                  <a:gd name="connsiteX3-55" fmla="*/ 1408666 w 1760580"/>
                  <a:gd name="connsiteY3-56" fmla="*/ 792877 h 2468807"/>
                  <a:gd name="connsiteX4-57" fmla="*/ 1584878 w 1760580"/>
                  <a:gd name="connsiteY4-58" fmla="*/ 2466425 h 2468807"/>
                  <a:gd name="connsiteX5-59" fmla="*/ 351914 w 1760580"/>
                  <a:gd name="connsiteY5-60" fmla="*/ 2468807 h 2468807"/>
                  <a:gd name="connsiteX6-61" fmla="*/ 351914 w 1760580"/>
                  <a:gd name="connsiteY6-62" fmla="*/ 792877 h 2468807"/>
                  <a:gd name="connsiteX7-63" fmla="*/ 0 w 1760580"/>
                  <a:gd name="connsiteY7-64" fmla="*/ 792877 h 2468807"/>
                  <a:gd name="connsiteX0-65" fmla="*/ 0 w 1760580"/>
                  <a:gd name="connsiteY0-66" fmla="*/ 792877 h 2468807"/>
                  <a:gd name="connsiteX1-67" fmla="*/ 880290 w 1760580"/>
                  <a:gd name="connsiteY1-68" fmla="*/ 0 h 2468807"/>
                  <a:gd name="connsiteX2-69" fmla="*/ 1760580 w 1760580"/>
                  <a:gd name="connsiteY2-70" fmla="*/ 792877 h 2468807"/>
                  <a:gd name="connsiteX3-71" fmla="*/ 1408666 w 1760580"/>
                  <a:gd name="connsiteY3-72" fmla="*/ 792877 h 2468807"/>
                  <a:gd name="connsiteX4-73" fmla="*/ 1584878 w 1760580"/>
                  <a:gd name="connsiteY4-74" fmla="*/ 2466425 h 2468807"/>
                  <a:gd name="connsiteX5-75" fmla="*/ 351914 w 1760580"/>
                  <a:gd name="connsiteY5-76" fmla="*/ 2468807 h 2468807"/>
                  <a:gd name="connsiteX6-77" fmla="*/ 351914 w 1760580"/>
                  <a:gd name="connsiteY6-78" fmla="*/ 792877 h 2468807"/>
                  <a:gd name="connsiteX7-79" fmla="*/ 0 w 1760580"/>
                  <a:gd name="connsiteY7-80" fmla="*/ 792877 h 2468807"/>
                  <a:gd name="connsiteX0-81" fmla="*/ 0 w 1760580"/>
                  <a:gd name="connsiteY0-82" fmla="*/ 792877 h 2466425"/>
                  <a:gd name="connsiteX1-83" fmla="*/ 880290 w 1760580"/>
                  <a:gd name="connsiteY1-84" fmla="*/ 0 h 2466425"/>
                  <a:gd name="connsiteX2-85" fmla="*/ 1760580 w 1760580"/>
                  <a:gd name="connsiteY2-86" fmla="*/ 792877 h 2466425"/>
                  <a:gd name="connsiteX3-87" fmla="*/ 1408666 w 1760580"/>
                  <a:gd name="connsiteY3-88" fmla="*/ 792877 h 2466425"/>
                  <a:gd name="connsiteX4-89" fmla="*/ 1584878 w 1760580"/>
                  <a:gd name="connsiteY4-90" fmla="*/ 2466425 h 2466425"/>
                  <a:gd name="connsiteX5-91" fmla="*/ 532889 w 1760580"/>
                  <a:gd name="connsiteY5-92" fmla="*/ 2459282 h 2466425"/>
                  <a:gd name="connsiteX6-93" fmla="*/ 351914 w 1760580"/>
                  <a:gd name="connsiteY6-94" fmla="*/ 792877 h 2466425"/>
                  <a:gd name="connsiteX7-95" fmla="*/ 0 w 1760580"/>
                  <a:gd name="connsiteY7-96" fmla="*/ 792877 h 2466425"/>
                  <a:gd name="connsiteX0-97" fmla="*/ 0 w 1760580"/>
                  <a:gd name="connsiteY0-98" fmla="*/ 792877 h 2466425"/>
                  <a:gd name="connsiteX1-99" fmla="*/ 880290 w 1760580"/>
                  <a:gd name="connsiteY1-100" fmla="*/ 0 h 2466425"/>
                  <a:gd name="connsiteX2-101" fmla="*/ 1760580 w 1760580"/>
                  <a:gd name="connsiteY2-102" fmla="*/ 792877 h 2466425"/>
                  <a:gd name="connsiteX3-103" fmla="*/ 1408666 w 1760580"/>
                  <a:gd name="connsiteY3-104" fmla="*/ 792877 h 2466425"/>
                  <a:gd name="connsiteX4-105" fmla="*/ 1584878 w 1760580"/>
                  <a:gd name="connsiteY4-106" fmla="*/ 2466425 h 2466425"/>
                  <a:gd name="connsiteX5-107" fmla="*/ 532889 w 1760580"/>
                  <a:gd name="connsiteY5-108" fmla="*/ 2459282 h 2466425"/>
                  <a:gd name="connsiteX6-109" fmla="*/ 351914 w 1760580"/>
                  <a:gd name="connsiteY6-110" fmla="*/ 792877 h 2466425"/>
                  <a:gd name="connsiteX7-111" fmla="*/ 0 w 1760580"/>
                  <a:gd name="connsiteY7-112" fmla="*/ 792877 h 2466425"/>
                  <a:gd name="connsiteX0-113" fmla="*/ 0 w 1760580"/>
                  <a:gd name="connsiteY0-114" fmla="*/ 792877 h 2466425"/>
                  <a:gd name="connsiteX1-115" fmla="*/ 880290 w 1760580"/>
                  <a:gd name="connsiteY1-116" fmla="*/ 0 h 2466425"/>
                  <a:gd name="connsiteX2-117" fmla="*/ 1760580 w 1760580"/>
                  <a:gd name="connsiteY2-118" fmla="*/ 792877 h 2466425"/>
                  <a:gd name="connsiteX3-119" fmla="*/ 1408666 w 1760580"/>
                  <a:gd name="connsiteY3-120" fmla="*/ 792877 h 2466425"/>
                  <a:gd name="connsiteX4-121" fmla="*/ 1584878 w 1760580"/>
                  <a:gd name="connsiteY4-122" fmla="*/ 2466425 h 2466425"/>
                  <a:gd name="connsiteX5-123" fmla="*/ 532889 w 1760580"/>
                  <a:gd name="connsiteY5-124" fmla="*/ 2459282 h 2466425"/>
                  <a:gd name="connsiteX6-125" fmla="*/ 351914 w 1760580"/>
                  <a:gd name="connsiteY6-126" fmla="*/ 792877 h 2466425"/>
                  <a:gd name="connsiteX7-127" fmla="*/ 0 w 1760580"/>
                  <a:gd name="connsiteY7-128" fmla="*/ 792877 h 2466425"/>
                  <a:gd name="connsiteX0-129" fmla="*/ 0 w 1760580"/>
                  <a:gd name="connsiteY0-130" fmla="*/ 792877 h 2464044"/>
                  <a:gd name="connsiteX1-131" fmla="*/ 880290 w 1760580"/>
                  <a:gd name="connsiteY1-132" fmla="*/ 0 h 2464044"/>
                  <a:gd name="connsiteX2-133" fmla="*/ 1760580 w 1760580"/>
                  <a:gd name="connsiteY2-134" fmla="*/ 792877 h 2464044"/>
                  <a:gd name="connsiteX3-135" fmla="*/ 1408666 w 1760580"/>
                  <a:gd name="connsiteY3-136" fmla="*/ 792877 h 2464044"/>
                  <a:gd name="connsiteX4-137" fmla="*/ 1703940 w 1760580"/>
                  <a:gd name="connsiteY4-138" fmla="*/ 2464044 h 2464044"/>
                  <a:gd name="connsiteX5-139" fmla="*/ 532889 w 1760580"/>
                  <a:gd name="connsiteY5-140" fmla="*/ 2459282 h 2464044"/>
                  <a:gd name="connsiteX6-141" fmla="*/ 351914 w 1760580"/>
                  <a:gd name="connsiteY6-142" fmla="*/ 792877 h 2464044"/>
                  <a:gd name="connsiteX7-143" fmla="*/ 0 w 1760580"/>
                  <a:gd name="connsiteY7-144" fmla="*/ 792877 h 2464044"/>
                  <a:gd name="connsiteX0-145" fmla="*/ 0 w 1760580"/>
                  <a:gd name="connsiteY0-146" fmla="*/ 792877 h 2464044"/>
                  <a:gd name="connsiteX1-147" fmla="*/ 880290 w 1760580"/>
                  <a:gd name="connsiteY1-148" fmla="*/ 0 h 2464044"/>
                  <a:gd name="connsiteX2-149" fmla="*/ 1760580 w 1760580"/>
                  <a:gd name="connsiteY2-150" fmla="*/ 792877 h 2464044"/>
                  <a:gd name="connsiteX3-151" fmla="*/ 1408666 w 1760580"/>
                  <a:gd name="connsiteY3-152" fmla="*/ 792877 h 2464044"/>
                  <a:gd name="connsiteX4-153" fmla="*/ 1703940 w 1760580"/>
                  <a:gd name="connsiteY4-154" fmla="*/ 2464044 h 2464044"/>
                  <a:gd name="connsiteX5-155" fmla="*/ 654333 w 1760580"/>
                  <a:gd name="connsiteY5-156" fmla="*/ 2454519 h 2464044"/>
                  <a:gd name="connsiteX6-157" fmla="*/ 351914 w 1760580"/>
                  <a:gd name="connsiteY6-158" fmla="*/ 792877 h 2464044"/>
                  <a:gd name="connsiteX7-159" fmla="*/ 0 w 1760580"/>
                  <a:gd name="connsiteY7-160" fmla="*/ 792877 h 2464044"/>
                  <a:gd name="connsiteX0-161" fmla="*/ 0 w 1760580"/>
                  <a:gd name="connsiteY0-162" fmla="*/ 792877 h 2464044"/>
                  <a:gd name="connsiteX1-163" fmla="*/ 880290 w 1760580"/>
                  <a:gd name="connsiteY1-164" fmla="*/ 0 h 2464044"/>
                  <a:gd name="connsiteX2-165" fmla="*/ 1760580 w 1760580"/>
                  <a:gd name="connsiteY2-166" fmla="*/ 792877 h 2464044"/>
                  <a:gd name="connsiteX3-167" fmla="*/ 1408666 w 1760580"/>
                  <a:gd name="connsiteY3-168" fmla="*/ 792877 h 2464044"/>
                  <a:gd name="connsiteX4-169" fmla="*/ 1703940 w 1760580"/>
                  <a:gd name="connsiteY4-170" fmla="*/ 2464044 h 2464044"/>
                  <a:gd name="connsiteX5-171" fmla="*/ 661477 w 1760580"/>
                  <a:gd name="connsiteY5-172" fmla="*/ 2459281 h 2464044"/>
                  <a:gd name="connsiteX6-173" fmla="*/ 351914 w 1760580"/>
                  <a:gd name="connsiteY6-174" fmla="*/ 792877 h 2464044"/>
                  <a:gd name="connsiteX7-175" fmla="*/ 0 w 1760580"/>
                  <a:gd name="connsiteY7-176" fmla="*/ 792877 h 2464044"/>
                  <a:gd name="connsiteX0-177" fmla="*/ 0 w 1760580"/>
                  <a:gd name="connsiteY0-178" fmla="*/ 792877 h 2464044"/>
                  <a:gd name="connsiteX1-179" fmla="*/ 880290 w 1760580"/>
                  <a:gd name="connsiteY1-180" fmla="*/ 0 h 2464044"/>
                  <a:gd name="connsiteX2-181" fmla="*/ 1760580 w 1760580"/>
                  <a:gd name="connsiteY2-182" fmla="*/ 792877 h 2464044"/>
                  <a:gd name="connsiteX3-183" fmla="*/ 1408666 w 1760580"/>
                  <a:gd name="connsiteY3-184" fmla="*/ 792877 h 2464044"/>
                  <a:gd name="connsiteX4-185" fmla="*/ 1703940 w 1760580"/>
                  <a:gd name="connsiteY4-186" fmla="*/ 2464044 h 2464044"/>
                  <a:gd name="connsiteX5-187" fmla="*/ 661477 w 1760580"/>
                  <a:gd name="connsiteY5-188" fmla="*/ 2459281 h 2464044"/>
                  <a:gd name="connsiteX6-189" fmla="*/ 351914 w 1760580"/>
                  <a:gd name="connsiteY6-190" fmla="*/ 792877 h 2464044"/>
                  <a:gd name="connsiteX7-191" fmla="*/ 0 w 1760580"/>
                  <a:gd name="connsiteY7-192" fmla="*/ 792877 h 2464044"/>
                  <a:gd name="connsiteX0-193" fmla="*/ 0 w 1760580"/>
                  <a:gd name="connsiteY0-194" fmla="*/ 792877 h 2464044"/>
                  <a:gd name="connsiteX1-195" fmla="*/ 880290 w 1760580"/>
                  <a:gd name="connsiteY1-196" fmla="*/ 0 h 2464044"/>
                  <a:gd name="connsiteX2-197" fmla="*/ 1760580 w 1760580"/>
                  <a:gd name="connsiteY2-198" fmla="*/ 792877 h 2464044"/>
                  <a:gd name="connsiteX3-199" fmla="*/ 1408666 w 1760580"/>
                  <a:gd name="connsiteY3-200" fmla="*/ 792877 h 2464044"/>
                  <a:gd name="connsiteX4-201" fmla="*/ 1703940 w 1760580"/>
                  <a:gd name="connsiteY4-202" fmla="*/ 2464044 h 2464044"/>
                  <a:gd name="connsiteX5-203" fmla="*/ 661477 w 1760580"/>
                  <a:gd name="connsiteY5-204" fmla="*/ 2459281 h 2464044"/>
                  <a:gd name="connsiteX6-205" fmla="*/ 351914 w 1760580"/>
                  <a:gd name="connsiteY6-206" fmla="*/ 792877 h 2464044"/>
                  <a:gd name="connsiteX7-207" fmla="*/ 0 w 1760580"/>
                  <a:gd name="connsiteY7-208" fmla="*/ 792877 h 2464044"/>
                  <a:gd name="connsiteX0-209" fmla="*/ 0 w 1760580"/>
                  <a:gd name="connsiteY0-210" fmla="*/ 792877 h 2464044"/>
                  <a:gd name="connsiteX1-211" fmla="*/ 880290 w 1760580"/>
                  <a:gd name="connsiteY1-212" fmla="*/ 0 h 2464044"/>
                  <a:gd name="connsiteX2-213" fmla="*/ 1760580 w 1760580"/>
                  <a:gd name="connsiteY2-214" fmla="*/ 792877 h 2464044"/>
                  <a:gd name="connsiteX3-215" fmla="*/ 1408666 w 1760580"/>
                  <a:gd name="connsiteY3-216" fmla="*/ 792877 h 2464044"/>
                  <a:gd name="connsiteX4-217" fmla="*/ 1703940 w 1760580"/>
                  <a:gd name="connsiteY4-218" fmla="*/ 2464044 h 2464044"/>
                  <a:gd name="connsiteX5-219" fmla="*/ 661477 w 1760580"/>
                  <a:gd name="connsiteY5-220" fmla="*/ 2459281 h 2464044"/>
                  <a:gd name="connsiteX6-221" fmla="*/ 351914 w 1760580"/>
                  <a:gd name="connsiteY6-222" fmla="*/ 792877 h 2464044"/>
                  <a:gd name="connsiteX7-223" fmla="*/ 0 w 1760580"/>
                  <a:gd name="connsiteY7-224" fmla="*/ 792877 h 2464044"/>
                  <a:gd name="connsiteX0-225" fmla="*/ 0 w 1760580"/>
                  <a:gd name="connsiteY0-226" fmla="*/ 792877 h 2464044"/>
                  <a:gd name="connsiteX1-227" fmla="*/ 880290 w 1760580"/>
                  <a:gd name="connsiteY1-228" fmla="*/ 0 h 2464044"/>
                  <a:gd name="connsiteX2-229" fmla="*/ 1760580 w 1760580"/>
                  <a:gd name="connsiteY2-230" fmla="*/ 792877 h 2464044"/>
                  <a:gd name="connsiteX3-231" fmla="*/ 1408666 w 1760580"/>
                  <a:gd name="connsiteY3-232" fmla="*/ 792877 h 2464044"/>
                  <a:gd name="connsiteX4-233" fmla="*/ 1703940 w 1760580"/>
                  <a:gd name="connsiteY4-234" fmla="*/ 2464044 h 2464044"/>
                  <a:gd name="connsiteX5-235" fmla="*/ 661477 w 1760580"/>
                  <a:gd name="connsiteY5-236" fmla="*/ 2459281 h 2464044"/>
                  <a:gd name="connsiteX6-237" fmla="*/ 351914 w 1760580"/>
                  <a:gd name="connsiteY6-238" fmla="*/ 792877 h 2464044"/>
                  <a:gd name="connsiteX7-239" fmla="*/ 0 w 1760580"/>
                  <a:gd name="connsiteY7-240" fmla="*/ 792877 h 2464044"/>
                  <a:gd name="connsiteX0-241" fmla="*/ 0 w 1760580"/>
                  <a:gd name="connsiteY0-242" fmla="*/ 792877 h 2464044"/>
                  <a:gd name="connsiteX1-243" fmla="*/ 880290 w 1760580"/>
                  <a:gd name="connsiteY1-244" fmla="*/ 0 h 2464044"/>
                  <a:gd name="connsiteX2-245" fmla="*/ 1760580 w 1760580"/>
                  <a:gd name="connsiteY2-246" fmla="*/ 792877 h 2464044"/>
                  <a:gd name="connsiteX3-247" fmla="*/ 1408666 w 1760580"/>
                  <a:gd name="connsiteY3-248" fmla="*/ 792877 h 2464044"/>
                  <a:gd name="connsiteX4-249" fmla="*/ 1703940 w 1760580"/>
                  <a:gd name="connsiteY4-250" fmla="*/ 2464044 h 2464044"/>
                  <a:gd name="connsiteX5-251" fmla="*/ 661477 w 1760580"/>
                  <a:gd name="connsiteY5-252" fmla="*/ 2459281 h 2464044"/>
                  <a:gd name="connsiteX6-253" fmla="*/ 351914 w 1760580"/>
                  <a:gd name="connsiteY6-254" fmla="*/ 792877 h 2464044"/>
                  <a:gd name="connsiteX7-255" fmla="*/ 0 w 1760580"/>
                  <a:gd name="connsiteY7-256" fmla="*/ 792877 h 2464044"/>
                  <a:gd name="connsiteX0-257" fmla="*/ 0 w 1760580"/>
                  <a:gd name="connsiteY0-258" fmla="*/ 792877 h 2464044"/>
                  <a:gd name="connsiteX1-259" fmla="*/ 880290 w 1760580"/>
                  <a:gd name="connsiteY1-260" fmla="*/ 0 h 2464044"/>
                  <a:gd name="connsiteX2-261" fmla="*/ 1760580 w 1760580"/>
                  <a:gd name="connsiteY2-262" fmla="*/ 792877 h 2464044"/>
                  <a:gd name="connsiteX3-263" fmla="*/ 1408666 w 1760580"/>
                  <a:gd name="connsiteY3-264" fmla="*/ 792877 h 2464044"/>
                  <a:gd name="connsiteX4-265" fmla="*/ 1703940 w 1760580"/>
                  <a:gd name="connsiteY4-266" fmla="*/ 2464044 h 2464044"/>
                  <a:gd name="connsiteX5-267" fmla="*/ 661477 w 1760580"/>
                  <a:gd name="connsiteY5-268" fmla="*/ 2459281 h 2464044"/>
                  <a:gd name="connsiteX6-269" fmla="*/ 351914 w 1760580"/>
                  <a:gd name="connsiteY6-270" fmla="*/ 792877 h 2464044"/>
                  <a:gd name="connsiteX7-271" fmla="*/ 0 w 1760580"/>
                  <a:gd name="connsiteY7-272" fmla="*/ 792877 h 2464044"/>
                  <a:gd name="connsiteX0-273" fmla="*/ 0 w 1760580"/>
                  <a:gd name="connsiteY0-274" fmla="*/ 792877 h 2464044"/>
                  <a:gd name="connsiteX1-275" fmla="*/ 880290 w 1760580"/>
                  <a:gd name="connsiteY1-276" fmla="*/ 0 h 2464044"/>
                  <a:gd name="connsiteX2-277" fmla="*/ 1760580 w 1760580"/>
                  <a:gd name="connsiteY2-278" fmla="*/ 792877 h 2464044"/>
                  <a:gd name="connsiteX3-279" fmla="*/ 1408666 w 1760580"/>
                  <a:gd name="connsiteY3-280" fmla="*/ 792877 h 2464044"/>
                  <a:gd name="connsiteX4-281" fmla="*/ 1703940 w 1760580"/>
                  <a:gd name="connsiteY4-282" fmla="*/ 2464044 h 2464044"/>
                  <a:gd name="connsiteX5-283" fmla="*/ 661477 w 1760580"/>
                  <a:gd name="connsiteY5-284" fmla="*/ 2459281 h 2464044"/>
                  <a:gd name="connsiteX6-285" fmla="*/ 351914 w 1760580"/>
                  <a:gd name="connsiteY6-286" fmla="*/ 792877 h 2464044"/>
                  <a:gd name="connsiteX7-287" fmla="*/ 0 w 1760580"/>
                  <a:gd name="connsiteY7-288" fmla="*/ 792877 h 2464044"/>
                  <a:gd name="connsiteX0-289" fmla="*/ 0 w 1760580"/>
                  <a:gd name="connsiteY0-290" fmla="*/ 792877 h 2464044"/>
                  <a:gd name="connsiteX1-291" fmla="*/ 880290 w 1760580"/>
                  <a:gd name="connsiteY1-292" fmla="*/ 0 h 2464044"/>
                  <a:gd name="connsiteX2-293" fmla="*/ 1760580 w 1760580"/>
                  <a:gd name="connsiteY2-294" fmla="*/ 792877 h 2464044"/>
                  <a:gd name="connsiteX3-295" fmla="*/ 1408666 w 1760580"/>
                  <a:gd name="connsiteY3-296" fmla="*/ 792877 h 2464044"/>
                  <a:gd name="connsiteX4-297" fmla="*/ 1703940 w 1760580"/>
                  <a:gd name="connsiteY4-298" fmla="*/ 2464044 h 2464044"/>
                  <a:gd name="connsiteX5-299" fmla="*/ 688637 w 1760580"/>
                  <a:gd name="connsiteY5-300" fmla="*/ 2463808 h 2464044"/>
                  <a:gd name="connsiteX6-301" fmla="*/ 351914 w 1760580"/>
                  <a:gd name="connsiteY6-302" fmla="*/ 792877 h 2464044"/>
                  <a:gd name="connsiteX7-303" fmla="*/ 0 w 1760580"/>
                  <a:gd name="connsiteY7-304" fmla="*/ 792877 h 2464044"/>
                  <a:gd name="connsiteX0-305" fmla="*/ 0 w 1760580"/>
                  <a:gd name="connsiteY0-306" fmla="*/ 792877 h 2464044"/>
                  <a:gd name="connsiteX1-307" fmla="*/ 880290 w 1760580"/>
                  <a:gd name="connsiteY1-308" fmla="*/ 0 h 2464044"/>
                  <a:gd name="connsiteX2-309" fmla="*/ 1760580 w 1760580"/>
                  <a:gd name="connsiteY2-310" fmla="*/ 792877 h 2464044"/>
                  <a:gd name="connsiteX3-311" fmla="*/ 1408666 w 1760580"/>
                  <a:gd name="connsiteY3-312" fmla="*/ 792877 h 2464044"/>
                  <a:gd name="connsiteX4-313" fmla="*/ 1703940 w 1760580"/>
                  <a:gd name="connsiteY4-314" fmla="*/ 2464044 h 2464044"/>
                  <a:gd name="connsiteX5-315" fmla="*/ 688637 w 1760580"/>
                  <a:gd name="connsiteY5-316" fmla="*/ 2463808 h 2464044"/>
                  <a:gd name="connsiteX6-317" fmla="*/ 351914 w 1760580"/>
                  <a:gd name="connsiteY6-318" fmla="*/ 792877 h 2464044"/>
                  <a:gd name="connsiteX7-319" fmla="*/ 0 w 1760580"/>
                  <a:gd name="connsiteY7-320" fmla="*/ 792877 h 2464044"/>
                  <a:gd name="connsiteX0-321" fmla="*/ 0 w 1760580"/>
                  <a:gd name="connsiteY0-322" fmla="*/ 792877 h 2464044"/>
                  <a:gd name="connsiteX1-323" fmla="*/ 880290 w 1760580"/>
                  <a:gd name="connsiteY1-324" fmla="*/ 0 h 2464044"/>
                  <a:gd name="connsiteX2-325" fmla="*/ 1760580 w 1760580"/>
                  <a:gd name="connsiteY2-326" fmla="*/ 792877 h 2464044"/>
                  <a:gd name="connsiteX3-327" fmla="*/ 1408666 w 1760580"/>
                  <a:gd name="connsiteY3-328" fmla="*/ 792877 h 2464044"/>
                  <a:gd name="connsiteX4-329" fmla="*/ 1703940 w 1760580"/>
                  <a:gd name="connsiteY4-330" fmla="*/ 2464044 h 2464044"/>
                  <a:gd name="connsiteX5-331" fmla="*/ 688637 w 1760580"/>
                  <a:gd name="connsiteY5-332" fmla="*/ 2463808 h 2464044"/>
                  <a:gd name="connsiteX6-333" fmla="*/ 351914 w 1760580"/>
                  <a:gd name="connsiteY6-334" fmla="*/ 792877 h 2464044"/>
                  <a:gd name="connsiteX7-335" fmla="*/ 0 w 1760580"/>
                  <a:gd name="connsiteY7-336" fmla="*/ 792877 h 2464044"/>
                  <a:gd name="connsiteX0-337" fmla="*/ 0 w 1760580"/>
                  <a:gd name="connsiteY0-338" fmla="*/ 792877 h 2464044"/>
                  <a:gd name="connsiteX1-339" fmla="*/ 880290 w 1760580"/>
                  <a:gd name="connsiteY1-340" fmla="*/ 0 h 2464044"/>
                  <a:gd name="connsiteX2-341" fmla="*/ 1760580 w 1760580"/>
                  <a:gd name="connsiteY2-342" fmla="*/ 792877 h 2464044"/>
                  <a:gd name="connsiteX3-343" fmla="*/ 1408666 w 1760580"/>
                  <a:gd name="connsiteY3-344" fmla="*/ 792877 h 2464044"/>
                  <a:gd name="connsiteX4-345" fmla="*/ 1703940 w 1760580"/>
                  <a:gd name="connsiteY4-346" fmla="*/ 2464044 h 2464044"/>
                  <a:gd name="connsiteX5-347" fmla="*/ 688637 w 1760580"/>
                  <a:gd name="connsiteY5-348" fmla="*/ 2463808 h 2464044"/>
                  <a:gd name="connsiteX6-349" fmla="*/ 351914 w 1760580"/>
                  <a:gd name="connsiteY6-350" fmla="*/ 792877 h 2464044"/>
                  <a:gd name="connsiteX7-351" fmla="*/ 0 w 1760580"/>
                  <a:gd name="connsiteY7-352" fmla="*/ 792877 h 2464044"/>
                  <a:gd name="connsiteX0-353" fmla="*/ 0 w 1760580"/>
                  <a:gd name="connsiteY0-354" fmla="*/ 792877 h 2464044"/>
                  <a:gd name="connsiteX1-355" fmla="*/ 880290 w 1760580"/>
                  <a:gd name="connsiteY1-356" fmla="*/ 0 h 2464044"/>
                  <a:gd name="connsiteX2-357" fmla="*/ 1760580 w 1760580"/>
                  <a:gd name="connsiteY2-358" fmla="*/ 792877 h 2464044"/>
                  <a:gd name="connsiteX3-359" fmla="*/ 1408666 w 1760580"/>
                  <a:gd name="connsiteY3-360" fmla="*/ 792877 h 2464044"/>
                  <a:gd name="connsiteX4-361" fmla="*/ 1703940 w 1760580"/>
                  <a:gd name="connsiteY4-362" fmla="*/ 2464044 h 2464044"/>
                  <a:gd name="connsiteX5-363" fmla="*/ 688637 w 1760580"/>
                  <a:gd name="connsiteY5-364" fmla="*/ 2463808 h 2464044"/>
                  <a:gd name="connsiteX6-365" fmla="*/ 351914 w 1760580"/>
                  <a:gd name="connsiteY6-366" fmla="*/ 792877 h 2464044"/>
                  <a:gd name="connsiteX7-367" fmla="*/ 0 w 1760580"/>
                  <a:gd name="connsiteY7-368" fmla="*/ 792877 h 2464044"/>
                  <a:gd name="connsiteX0-369" fmla="*/ 0 w 1760580"/>
                  <a:gd name="connsiteY0-370" fmla="*/ 792877 h 2464044"/>
                  <a:gd name="connsiteX1-371" fmla="*/ 880290 w 1760580"/>
                  <a:gd name="connsiteY1-372" fmla="*/ 0 h 2464044"/>
                  <a:gd name="connsiteX2-373" fmla="*/ 1760580 w 1760580"/>
                  <a:gd name="connsiteY2-374" fmla="*/ 792877 h 2464044"/>
                  <a:gd name="connsiteX3-375" fmla="*/ 1408666 w 1760580"/>
                  <a:gd name="connsiteY3-376" fmla="*/ 792877 h 2464044"/>
                  <a:gd name="connsiteX4-377" fmla="*/ 1703940 w 1760580"/>
                  <a:gd name="connsiteY4-378" fmla="*/ 2464044 h 2464044"/>
                  <a:gd name="connsiteX5-379" fmla="*/ 688637 w 1760580"/>
                  <a:gd name="connsiteY5-380" fmla="*/ 2463808 h 2464044"/>
                  <a:gd name="connsiteX6-381" fmla="*/ 351914 w 1760580"/>
                  <a:gd name="connsiteY6-382" fmla="*/ 792877 h 2464044"/>
                  <a:gd name="connsiteX7-383" fmla="*/ 0 w 1760580"/>
                  <a:gd name="connsiteY7-384" fmla="*/ 792877 h 2464044"/>
                  <a:gd name="connsiteX0-385" fmla="*/ 0 w 1760580"/>
                  <a:gd name="connsiteY0-386" fmla="*/ 792877 h 2464044"/>
                  <a:gd name="connsiteX1-387" fmla="*/ 880290 w 1760580"/>
                  <a:gd name="connsiteY1-388" fmla="*/ 0 h 2464044"/>
                  <a:gd name="connsiteX2-389" fmla="*/ 1760580 w 1760580"/>
                  <a:gd name="connsiteY2-390" fmla="*/ 792877 h 2464044"/>
                  <a:gd name="connsiteX3-391" fmla="*/ 1408666 w 1760580"/>
                  <a:gd name="connsiteY3-392" fmla="*/ 792877 h 2464044"/>
                  <a:gd name="connsiteX4-393" fmla="*/ 1703940 w 1760580"/>
                  <a:gd name="connsiteY4-394" fmla="*/ 2464044 h 2464044"/>
                  <a:gd name="connsiteX5-395" fmla="*/ 688637 w 1760580"/>
                  <a:gd name="connsiteY5-396" fmla="*/ 2463808 h 2464044"/>
                  <a:gd name="connsiteX6-397" fmla="*/ 351914 w 1760580"/>
                  <a:gd name="connsiteY6-398" fmla="*/ 792877 h 2464044"/>
                  <a:gd name="connsiteX7-399" fmla="*/ 0 w 1760580"/>
                  <a:gd name="connsiteY7-400" fmla="*/ 792877 h 2464044"/>
                  <a:gd name="connsiteX0-401" fmla="*/ 0 w 1760580"/>
                  <a:gd name="connsiteY0-402" fmla="*/ 792877 h 2464044"/>
                  <a:gd name="connsiteX1-403" fmla="*/ 880290 w 1760580"/>
                  <a:gd name="connsiteY1-404" fmla="*/ 0 h 2464044"/>
                  <a:gd name="connsiteX2-405" fmla="*/ 1760580 w 1760580"/>
                  <a:gd name="connsiteY2-406" fmla="*/ 792877 h 2464044"/>
                  <a:gd name="connsiteX3-407" fmla="*/ 1408666 w 1760580"/>
                  <a:gd name="connsiteY3-408" fmla="*/ 792877 h 2464044"/>
                  <a:gd name="connsiteX4-409" fmla="*/ 1703940 w 1760580"/>
                  <a:gd name="connsiteY4-410" fmla="*/ 2464044 h 2464044"/>
                  <a:gd name="connsiteX5-411" fmla="*/ 688637 w 1760580"/>
                  <a:gd name="connsiteY5-412" fmla="*/ 2463808 h 2464044"/>
                  <a:gd name="connsiteX6-413" fmla="*/ 351914 w 1760580"/>
                  <a:gd name="connsiteY6-414" fmla="*/ 792877 h 2464044"/>
                  <a:gd name="connsiteX7-415" fmla="*/ 0 w 1760580"/>
                  <a:gd name="connsiteY7-416" fmla="*/ 792877 h 2464044"/>
                  <a:gd name="connsiteX0-417" fmla="*/ 0 w 1760580"/>
                  <a:gd name="connsiteY0-418" fmla="*/ 792877 h 2464044"/>
                  <a:gd name="connsiteX1-419" fmla="*/ 880290 w 1760580"/>
                  <a:gd name="connsiteY1-420" fmla="*/ 0 h 2464044"/>
                  <a:gd name="connsiteX2-421" fmla="*/ 1760580 w 1760580"/>
                  <a:gd name="connsiteY2-422" fmla="*/ 792877 h 2464044"/>
                  <a:gd name="connsiteX3-423" fmla="*/ 1408666 w 1760580"/>
                  <a:gd name="connsiteY3-424" fmla="*/ 792877 h 2464044"/>
                  <a:gd name="connsiteX4-425" fmla="*/ 1703940 w 1760580"/>
                  <a:gd name="connsiteY4-426" fmla="*/ 2464044 h 2464044"/>
                  <a:gd name="connsiteX5-427" fmla="*/ 688637 w 1760580"/>
                  <a:gd name="connsiteY5-428" fmla="*/ 2463808 h 2464044"/>
                  <a:gd name="connsiteX6-429" fmla="*/ 351914 w 1760580"/>
                  <a:gd name="connsiteY6-430" fmla="*/ 792877 h 2464044"/>
                  <a:gd name="connsiteX7-431" fmla="*/ 0 w 1760580"/>
                  <a:gd name="connsiteY7-432" fmla="*/ 792877 h 2464044"/>
                  <a:gd name="connsiteX0-433" fmla="*/ 0 w 1760580"/>
                  <a:gd name="connsiteY0-434" fmla="*/ 792877 h 2464044"/>
                  <a:gd name="connsiteX1-435" fmla="*/ 880290 w 1760580"/>
                  <a:gd name="connsiteY1-436" fmla="*/ 0 h 2464044"/>
                  <a:gd name="connsiteX2-437" fmla="*/ 1760580 w 1760580"/>
                  <a:gd name="connsiteY2-438" fmla="*/ 792877 h 2464044"/>
                  <a:gd name="connsiteX3-439" fmla="*/ 1408666 w 1760580"/>
                  <a:gd name="connsiteY3-440" fmla="*/ 792877 h 2464044"/>
                  <a:gd name="connsiteX4-441" fmla="*/ 1703940 w 1760580"/>
                  <a:gd name="connsiteY4-442" fmla="*/ 2464044 h 2464044"/>
                  <a:gd name="connsiteX5-443" fmla="*/ 688637 w 1760580"/>
                  <a:gd name="connsiteY5-444" fmla="*/ 2463808 h 2464044"/>
                  <a:gd name="connsiteX6-445" fmla="*/ 351914 w 1760580"/>
                  <a:gd name="connsiteY6-446" fmla="*/ 792877 h 2464044"/>
                  <a:gd name="connsiteX7-447" fmla="*/ 0 w 1760580"/>
                  <a:gd name="connsiteY7-448" fmla="*/ 792877 h 2464044"/>
                  <a:gd name="connsiteX0-449" fmla="*/ 0 w 1760580"/>
                  <a:gd name="connsiteY0-450" fmla="*/ 792877 h 2464044"/>
                  <a:gd name="connsiteX1-451" fmla="*/ 880290 w 1760580"/>
                  <a:gd name="connsiteY1-452" fmla="*/ 0 h 2464044"/>
                  <a:gd name="connsiteX2-453" fmla="*/ 1760580 w 1760580"/>
                  <a:gd name="connsiteY2-454" fmla="*/ 792877 h 2464044"/>
                  <a:gd name="connsiteX3-455" fmla="*/ 1408666 w 1760580"/>
                  <a:gd name="connsiteY3-456" fmla="*/ 792877 h 2464044"/>
                  <a:gd name="connsiteX4-457" fmla="*/ 1703940 w 1760580"/>
                  <a:gd name="connsiteY4-458" fmla="*/ 2464044 h 2464044"/>
                  <a:gd name="connsiteX5-459" fmla="*/ 688637 w 1760580"/>
                  <a:gd name="connsiteY5-460" fmla="*/ 2463808 h 2464044"/>
                  <a:gd name="connsiteX6-461" fmla="*/ 351914 w 1760580"/>
                  <a:gd name="connsiteY6-462" fmla="*/ 792877 h 2464044"/>
                  <a:gd name="connsiteX7-463" fmla="*/ 0 w 1760580"/>
                  <a:gd name="connsiteY7-464" fmla="*/ 792877 h 2464044"/>
                  <a:gd name="connsiteX0-465" fmla="*/ 0 w 1760580"/>
                  <a:gd name="connsiteY0-466" fmla="*/ 792877 h 2464044"/>
                  <a:gd name="connsiteX1-467" fmla="*/ 880290 w 1760580"/>
                  <a:gd name="connsiteY1-468" fmla="*/ 0 h 2464044"/>
                  <a:gd name="connsiteX2-469" fmla="*/ 1760580 w 1760580"/>
                  <a:gd name="connsiteY2-470" fmla="*/ 792877 h 2464044"/>
                  <a:gd name="connsiteX3-471" fmla="*/ 1408666 w 1760580"/>
                  <a:gd name="connsiteY3-472" fmla="*/ 792877 h 2464044"/>
                  <a:gd name="connsiteX4-473" fmla="*/ 1703940 w 1760580"/>
                  <a:gd name="connsiteY4-474" fmla="*/ 2464044 h 2464044"/>
                  <a:gd name="connsiteX5-475" fmla="*/ 688637 w 1760580"/>
                  <a:gd name="connsiteY5-476" fmla="*/ 2463808 h 2464044"/>
                  <a:gd name="connsiteX6-477" fmla="*/ 351914 w 1760580"/>
                  <a:gd name="connsiteY6-478" fmla="*/ 792877 h 2464044"/>
                  <a:gd name="connsiteX7-479" fmla="*/ 0 w 1760580"/>
                  <a:gd name="connsiteY7-480" fmla="*/ 792877 h 2464044"/>
                  <a:gd name="connsiteX0-481" fmla="*/ 0 w 1760580"/>
                  <a:gd name="connsiteY0-482" fmla="*/ 792877 h 2464044"/>
                  <a:gd name="connsiteX1-483" fmla="*/ 880290 w 1760580"/>
                  <a:gd name="connsiteY1-484" fmla="*/ 0 h 2464044"/>
                  <a:gd name="connsiteX2-485" fmla="*/ 1760580 w 1760580"/>
                  <a:gd name="connsiteY2-486" fmla="*/ 792877 h 2464044"/>
                  <a:gd name="connsiteX3-487" fmla="*/ 1408666 w 1760580"/>
                  <a:gd name="connsiteY3-488" fmla="*/ 792877 h 2464044"/>
                  <a:gd name="connsiteX4-489" fmla="*/ 1703940 w 1760580"/>
                  <a:gd name="connsiteY4-490" fmla="*/ 2464044 h 2464044"/>
                  <a:gd name="connsiteX5-491" fmla="*/ 688637 w 1760580"/>
                  <a:gd name="connsiteY5-492" fmla="*/ 2463808 h 2464044"/>
                  <a:gd name="connsiteX6-493" fmla="*/ 351914 w 1760580"/>
                  <a:gd name="connsiteY6-494" fmla="*/ 792877 h 2464044"/>
                  <a:gd name="connsiteX7-495" fmla="*/ 0 w 1760580"/>
                  <a:gd name="connsiteY7-496" fmla="*/ 792877 h 2464044"/>
                  <a:gd name="connsiteX0-497" fmla="*/ 0 w 1760580"/>
                  <a:gd name="connsiteY0-498" fmla="*/ 792877 h 2464149"/>
                  <a:gd name="connsiteX1-499" fmla="*/ 880290 w 1760580"/>
                  <a:gd name="connsiteY1-500" fmla="*/ 0 h 2464149"/>
                  <a:gd name="connsiteX2-501" fmla="*/ 1760580 w 1760580"/>
                  <a:gd name="connsiteY2-502" fmla="*/ 792877 h 2464149"/>
                  <a:gd name="connsiteX3-503" fmla="*/ 1408666 w 1760580"/>
                  <a:gd name="connsiteY3-504" fmla="*/ 792877 h 2464149"/>
                  <a:gd name="connsiteX4-505" fmla="*/ 1703940 w 1760580"/>
                  <a:gd name="connsiteY4-506" fmla="*/ 2464044 h 2464149"/>
                  <a:gd name="connsiteX5-507" fmla="*/ 688637 w 1760580"/>
                  <a:gd name="connsiteY5-508" fmla="*/ 2463808 h 2464149"/>
                  <a:gd name="connsiteX6-509" fmla="*/ 351914 w 1760580"/>
                  <a:gd name="connsiteY6-510" fmla="*/ 792877 h 2464149"/>
                  <a:gd name="connsiteX7-511" fmla="*/ 0 w 1760580"/>
                  <a:gd name="connsiteY7-512" fmla="*/ 792877 h 2464149"/>
                  <a:gd name="connsiteX0-513" fmla="*/ 0 w 1760580"/>
                  <a:gd name="connsiteY0-514" fmla="*/ 792877 h 2464044"/>
                  <a:gd name="connsiteX1-515" fmla="*/ 880290 w 1760580"/>
                  <a:gd name="connsiteY1-516" fmla="*/ 0 h 2464044"/>
                  <a:gd name="connsiteX2-517" fmla="*/ 1760580 w 1760580"/>
                  <a:gd name="connsiteY2-518" fmla="*/ 792877 h 2464044"/>
                  <a:gd name="connsiteX3-519" fmla="*/ 1408666 w 1760580"/>
                  <a:gd name="connsiteY3-520" fmla="*/ 792877 h 2464044"/>
                  <a:gd name="connsiteX4-521" fmla="*/ 1703940 w 1760580"/>
                  <a:gd name="connsiteY4-522" fmla="*/ 2464044 h 2464044"/>
                  <a:gd name="connsiteX5-523" fmla="*/ 688637 w 1760580"/>
                  <a:gd name="connsiteY5-524" fmla="*/ 2463808 h 2464044"/>
                  <a:gd name="connsiteX6-525" fmla="*/ 351914 w 1760580"/>
                  <a:gd name="connsiteY6-526" fmla="*/ 792877 h 2464044"/>
                  <a:gd name="connsiteX7-527" fmla="*/ 0 w 1760580"/>
                  <a:gd name="connsiteY7-528" fmla="*/ 792877 h 2464044"/>
                  <a:gd name="connsiteX0-529" fmla="*/ 0 w 1760580"/>
                  <a:gd name="connsiteY0-530" fmla="*/ 792877 h 2464044"/>
                  <a:gd name="connsiteX1-531" fmla="*/ 880290 w 1760580"/>
                  <a:gd name="connsiteY1-532" fmla="*/ 0 h 2464044"/>
                  <a:gd name="connsiteX2-533" fmla="*/ 1760580 w 1760580"/>
                  <a:gd name="connsiteY2-534" fmla="*/ 792877 h 2464044"/>
                  <a:gd name="connsiteX3-535" fmla="*/ 1408666 w 1760580"/>
                  <a:gd name="connsiteY3-536" fmla="*/ 792877 h 2464044"/>
                  <a:gd name="connsiteX4-537" fmla="*/ 1703940 w 1760580"/>
                  <a:gd name="connsiteY4-538" fmla="*/ 2464044 h 2464044"/>
                  <a:gd name="connsiteX5-539" fmla="*/ 688637 w 1760580"/>
                  <a:gd name="connsiteY5-540" fmla="*/ 2463808 h 2464044"/>
                  <a:gd name="connsiteX6-541" fmla="*/ 351914 w 1760580"/>
                  <a:gd name="connsiteY6-542" fmla="*/ 792877 h 2464044"/>
                  <a:gd name="connsiteX7-543" fmla="*/ 0 w 1760580"/>
                  <a:gd name="connsiteY7-544" fmla="*/ 792877 h 2464044"/>
                  <a:gd name="connsiteX0-545" fmla="*/ 0 w 1760580"/>
                  <a:gd name="connsiteY0-546" fmla="*/ 792877 h 2464044"/>
                  <a:gd name="connsiteX1-547" fmla="*/ 880290 w 1760580"/>
                  <a:gd name="connsiteY1-548" fmla="*/ 0 h 2464044"/>
                  <a:gd name="connsiteX2-549" fmla="*/ 1760580 w 1760580"/>
                  <a:gd name="connsiteY2-550" fmla="*/ 792877 h 2464044"/>
                  <a:gd name="connsiteX3-551" fmla="*/ 1408666 w 1760580"/>
                  <a:gd name="connsiteY3-552" fmla="*/ 792877 h 2464044"/>
                  <a:gd name="connsiteX4-553" fmla="*/ 1703940 w 1760580"/>
                  <a:gd name="connsiteY4-554" fmla="*/ 2464044 h 2464044"/>
                  <a:gd name="connsiteX5-555" fmla="*/ 688637 w 1760580"/>
                  <a:gd name="connsiteY5-556" fmla="*/ 2463808 h 2464044"/>
                  <a:gd name="connsiteX6-557" fmla="*/ 351914 w 1760580"/>
                  <a:gd name="connsiteY6-558" fmla="*/ 792877 h 2464044"/>
                  <a:gd name="connsiteX7-559" fmla="*/ 0 w 1760580"/>
                  <a:gd name="connsiteY7-560" fmla="*/ 792877 h 2464044"/>
                  <a:gd name="connsiteX0-561" fmla="*/ 0 w 1760580"/>
                  <a:gd name="connsiteY0-562" fmla="*/ 792877 h 2464044"/>
                  <a:gd name="connsiteX1-563" fmla="*/ 880290 w 1760580"/>
                  <a:gd name="connsiteY1-564" fmla="*/ 0 h 2464044"/>
                  <a:gd name="connsiteX2-565" fmla="*/ 1760580 w 1760580"/>
                  <a:gd name="connsiteY2-566" fmla="*/ 792877 h 2464044"/>
                  <a:gd name="connsiteX3-567" fmla="*/ 1408666 w 1760580"/>
                  <a:gd name="connsiteY3-568" fmla="*/ 792877 h 2464044"/>
                  <a:gd name="connsiteX4-569" fmla="*/ 1703940 w 1760580"/>
                  <a:gd name="connsiteY4-570" fmla="*/ 2464044 h 2464044"/>
                  <a:gd name="connsiteX5-571" fmla="*/ 688637 w 1760580"/>
                  <a:gd name="connsiteY5-572" fmla="*/ 2463808 h 2464044"/>
                  <a:gd name="connsiteX6-573" fmla="*/ 351914 w 1760580"/>
                  <a:gd name="connsiteY6-574" fmla="*/ 792877 h 2464044"/>
                  <a:gd name="connsiteX7-575" fmla="*/ 0 w 1760580"/>
                  <a:gd name="connsiteY7-576" fmla="*/ 792877 h 2464044"/>
                  <a:gd name="connsiteX0-577" fmla="*/ 0 w 1760580"/>
                  <a:gd name="connsiteY0-578" fmla="*/ 792877 h 2464044"/>
                  <a:gd name="connsiteX1-579" fmla="*/ 880290 w 1760580"/>
                  <a:gd name="connsiteY1-580" fmla="*/ 0 h 2464044"/>
                  <a:gd name="connsiteX2-581" fmla="*/ 1760580 w 1760580"/>
                  <a:gd name="connsiteY2-582" fmla="*/ 792877 h 2464044"/>
                  <a:gd name="connsiteX3-583" fmla="*/ 1408666 w 1760580"/>
                  <a:gd name="connsiteY3-584" fmla="*/ 792877 h 2464044"/>
                  <a:gd name="connsiteX4-585" fmla="*/ 1703940 w 1760580"/>
                  <a:gd name="connsiteY4-586" fmla="*/ 2464044 h 2464044"/>
                  <a:gd name="connsiteX5-587" fmla="*/ 688637 w 1760580"/>
                  <a:gd name="connsiteY5-588" fmla="*/ 2463808 h 2464044"/>
                  <a:gd name="connsiteX6-589" fmla="*/ 351914 w 1760580"/>
                  <a:gd name="connsiteY6-590" fmla="*/ 792877 h 2464044"/>
                  <a:gd name="connsiteX7-591" fmla="*/ 0 w 1760580"/>
                  <a:gd name="connsiteY7-592" fmla="*/ 792877 h 2464044"/>
                  <a:gd name="connsiteX0-593" fmla="*/ 0 w 1760580"/>
                  <a:gd name="connsiteY0-594" fmla="*/ 792877 h 2464044"/>
                  <a:gd name="connsiteX1-595" fmla="*/ 880290 w 1760580"/>
                  <a:gd name="connsiteY1-596" fmla="*/ 0 h 2464044"/>
                  <a:gd name="connsiteX2-597" fmla="*/ 1760580 w 1760580"/>
                  <a:gd name="connsiteY2-598" fmla="*/ 792877 h 2464044"/>
                  <a:gd name="connsiteX3-599" fmla="*/ 1408666 w 1760580"/>
                  <a:gd name="connsiteY3-600" fmla="*/ 792877 h 2464044"/>
                  <a:gd name="connsiteX4-601" fmla="*/ 1703940 w 1760580"/>
                  <a:gd name="connsiteY4-602" fmla="*/ 2464044 h 2464044"/>
                  <a:gd name="connsiteX5-603" fmla="*/ 688637 w 1760580"/>
                  <a:gd name="connsiteY5-604" fmla="*/ 2463808 h 2464044"/>
                  <a:gd name="connsiteX6-605" fmla="*/ 351914 w 1760580"/>
                  <a:gd name="connsiteY6-606" fmla="*/ 792877 h 2464044"/>
                  <a:gd name="connsiteX7-607" fmla="*/ 0 w 1760580"/>
                  <a:gd name="connsiteY7-608" fmla="*/ 792877 h 2464044"/>
                  <a:gd name="connsiteX0-609" fmla="*/ 0 w 1760580"/>
                  <a:gd name="connsiteY0-610" fmla="*/ 792877 h 2464044"/>
                  <a:gd name="connsiteX1-611" fmla="*/ 880290 w 1760580"/>
                  <a:gd name="connsiteY1-612" fmla="*/ 0 h 2464044"/>
                  <a:gd name="connsiteX2-613" fmla="*/ 1760580 w 1760580"/>
                  <a:gd name="connsiteY2-614" fmla="*/ 792877 h 2464044"/>
                  <a:gd name="connsiteX3-615" fmla="*/ 1408666 w 1760580"/>
                  <a:gd name="connsiteY3-616" fmla="*/ 792877 h 2464044"/>
                  <a:gd name="connsiteX4-617" fmla="*/ 1703940 w 1760580"/>
                  <a:gd name="connsiteY4-618" fmla="*/ 2464044 h 2464044"/>
                  <a:gd name="connsiteX5-619" fmla="*/ 688637 w 1760580"/>
                  <a:gd name="connsiteY5-620" fmla="*/ 2463808 h 2464044"/>
                  <a:gd name="connsiteX6-621" fmla="*/ 351914 w 1760580"/>
                  <a:gd name="connsiteY6-622" fmla="*/ 792877 h 2464044"/>
                  <a:gd name="connsiteX7-623" fmla="*/ 0 w 1760580"/>
                  <a:gd name="connsiteY7-624" fmla="*/ 792877 h 24640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4"/>
                  </a:gs>
                  <a:gs pos="100000">
                    <a:schemeClr val="accent4">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dirty="0">
                  <a:ln>
                    <a:noFill/>
                  </a:ln>
                  <a:solidFill>
                    <a:schemeClr val="tx1"/>
                  </a:solidFill>
                  <a:effectLst/>
                  <a:uLnTx/>
                  <a:uFillTx/>
                  <a:latin typeface="+mn-lt"/>
                  <a:ea typeface="+mn-ea"/>
                  <a:cs typeface="+mn-cs"/>
                </a:endParaRPr>
              </a:p>
            </p:txBody>
          </p:sp>
        </p:grpSp>
        <p:grpSp>
          <p:nvGrpSpPr>
            <p:cNvPr id="80933" name="Group 5"/>
            <p:cNvGrpSpPr/>
            <p:nvPr/>
          </p:nvGrpSpPr>
          <p:grpSpPr>
            <a:xfrm>
              <a:off x="6087232" y="3802194"/>
              <a:ext cx="1772074" cy="2509561"/>
              <a:chOff x="6087232" y="3802194"/>
              <a:chExt cx="1772074" cy="2509561"/>
            </a:xfrm>
          </p:grpSpPr>
          <p:sp>
            <p:nvSpPr>
              <p:cNvPr id="10" name="Up Arrow 4"/>
              <p:cNvSpPr/>
              <p:nvPr/>
            </p:nvSpPr>
            <p:spPr>
              <a:xfrm rot="10800000">
                <a:off x="6098726" y="3847711"/>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1" fmla="*/ 0 w 1760580"/>
                  <a:gd name="connsiteY0-2" fmla="*/ 792877 h 2468807"/>
                  <a:gd name="connsiteX1-3" fmla="*/ 880290 w 1760580"/>
                  <a:gd name="connsiteY1-4" fmla="*/ 0 h 2468807"/>
                  <a:gd name="connsiteX2-5" fmla="*/ 1760580 w 1760580"/>
                  <a:gd name="connsiteY2-6" fmla="*/ 792877 h 2468807"/>
                  <a:gd name="connsiteX3-7" fmla="*/ 1408666 w 1760580"/>
                  <a:gd name="connsiteY3-8" fmla="*/ 792877 h 2468807"/>
                  <a:gd name="connsiteX4-9" fmla="*/ 1584878 w 1760580"/>
                  <a:gd name="connsiteY4-10" fmla="*/ 2466425 h 2468807"/>
                  <a:gd name="connsiteX5-11" fmla="*/ 351914 w 1760580"/>
                  <a:gd name="connsiteY5-12" fmla="*/ 2468807 h 2468807"/>
                  <a:gd name="connsiteX6-13" fmla="*/ 351914 w 1760580"/>
                  <a:gd name="connsiteY6-14" fmla="*/ 792877 h 2468807"/>
                  <a:gd name="connsiteX7-15" fmla="*/ 0 w 1760580"/>
                  <a:gd name="connsiteY7-16" fmla="*/ 792877 h 2468807"/>
                  <a:gd name="connsiteX0-17" fmla="*/ 0 w 1760580"/>
                  <a:gd name="connsiteY0-18" fmla="*/ 792877 h 2468807"/>
                  <a:gd name="connsiteX1-19" fmla="*/ 880290 w 1760580"/>
                  <a:gd name="connsiteY1-20" fmla="*/ 0 h 2468807"/>
                  <a:gd name="connsiteX2-21" fmla="*/ 1760580 w 1760580"/>
                  <a:gd name="connsiteY2-22" fmla="*/ 792877 h 2468807"/>
                  <a:gd name="connsiteX3-23" fmla="*/ 1408666 w 1760580"/>
                  <a:gd name="connsiteY3-24" fmla="*/ 792877 h 2468807"/>
                  <a:gd name="connsiteX4-25" fmla="*/ 1584878 w 1760580"/>
                  <a:gd name="connsiteY4-26" fmla="*/ 2466425 h 2468807"/>
                  <a:gd name="connsiteX5-27" fmla="*/ 351914 w 1760580"/>
                  <a:gd name="connsiteY5-28" fmla="*/ 2468807 h 2468807"/>
                  <a:gd name="connsiteX6-29" fmla="*/ 351914 w 1760580"/>
                  <a:gd name="connsiteY6-30" fmla="*/ 792877 h 2468807"/>
                  <a:gd name="connsiteX7-31" fmla="*/ 0 w 1760580"/>
                  <a:gd name="connsiteY7-32" fmla="*/ 792877 h 2468807"/>
                  <a:gd name="connsiteX0-33" fmla="*/ 0 w 1760580"/>
                  <a:gd name="connsiteY0-34" fmla="*/ 792877 h 2468807"/>
                  <a:gd name="connsiteX1-35" fmla="*/ 880290 w 1760580"/>
                  <a:gd name="connsiteY1-36" fmla="*/ 0 h 2468807"/>
                  <a:gd name="connsiteX2-37" fmla="*/ 1760580 w 1760580"/>
                  <a:gd name="connsiteY2-38" fmla="*/ 792877 h 2468807"/>
                  <a:gd name="connsiteX3-39" fmla="*/ 1408666 w 1760580"/>
                  <a:gd name="connsiteY3-40" fmla="*/ 792877 h 2468807"/>
                  <a:gd name="connsiteX4-41" fmla="*/ 1584878 w 1760580"/>
                  <a:gd name="connsiteY4-42" fmla="*/ 2466425 h 2468807"/>
                  <a:gd name="connsiteX5-43" fmla="*/ 351914 w 1760580"/>
                  <a:gd name="connsiteY5-44" fmla="*/ 2468807 h 2468807"/>
                  <a:gd name="connsiteX6-45" fmla="*/ 351914 w 1760580"/>
                  <a:gd name="connsiteY6-46" fmla="*/ 792877 h 2468807"/>
                  <a:gd name="connsiteX7-47" fmla="*/ 0 w 1760580"/>
                  <a:gd name="connsiteY7-48" fmla="*/ 792877 h 2468807"/>
                  <a:gd name="connsiteX0-49" fmla="*/ 0 w 1760580"/>
                  <a:gd name="connsiteY0-50" fmla="*/ 792877 h 2468807"/>
                  <a:gd name="connsiteX1-51" fmla="*/ 880290 w 1760580"/>
                  <a:gd name="connsiteY1-52" fmla="*/ 0 h 2468807"/>
                  <a:gd name="connsiteX2-53" fmla="*/ 1760580 w 1760580"/>
                  <a:gd name="connsiteY2-54" fmla="*/ 792877 h 2468807"/>
                  <a:gd name="connsiteX3-55" fmla="*/ 1408666 w 1760580"/>
                  <a:gd name="connsiteY3-56" fmla="*/ 792877 h 2468807"/>
                  <a:gd name="connsiteX4-57" fmla="*/ 1584878 w 1760580"/>
                  <a:gd name="connsiteY4-58" fmla="*/ 2466425 h 2468807"/>
                  <a:gd name="connsiteX5-59" fmla="*/ 351914 w 1760580"/>
                  <a:gd name="connsiteY5-60" fmla="*/ 2468807 h 2468807"/>
                  <a:gd name="connsiteX6-61" fmla="*/ 351914 w 1760580"/>
                  <a:gd name="connsiteY6-62" fmla="*/ 792877 h 2468807"/>
                  <a:gd name="connsiteX7-63" fmla="*/ 0 w 1760580"/>
                  <a:gd name="connsiteY7-64" fmla="*/ 792877 h 2468807"/>
                  <a:gd name="connsiteX0-65" fmla="*/ 0 w 1760580"/>
                  <a:gd name="connsiteY0-66" fmla="*/ 792877 h 2468807"/>
                  <a:gd name="connsiteX1-67" fmla="*/ 880290 w 1760580"/>
                  <a:gd name="connsiteY1-68" fmla="*/ 0 h 2468807"/>
                  <a:gd name="connsiteX2-69" fmla="*/ 1760580 w 1760580"/>
                  <a:gd name="connsiteY2-70" fmla="*/ 792877 h 2468807"/>
                  <a:gd name="connsiteX3-71" fmla="*/ 1408666 w 1760580"/>
                  <a:gd name="connsiteY3-72" fmla="*/ 792877 h 2468807"/>
                  <a:gd name="connsiteX4-73" fmla="*/ 1584878 w 1760580"/>
                  <a:gd name="connsiteY4-74" fmla="*/ 2466425 h 2468807"/>
                  <a:gd name="connsiteX5-75" fmla="*/ 351914 w 1760580"/>
                  <a:gd name="connsiteY5-76" fmla="*/ 2468807 h 2468807"/>
                  <a:gd name="connsiteX6-77" fmla="*/ 351914 w 1760580"/>
                  <a:gd name="connsiteY6-78" fmla="*/ 792877 h 2468807"/>
                  <a:gd name="connsiteX7-79" fmla="*/ 0 w 1760580"/>
                  <a:gd name="connsiteY7-80" fmla="*/ 792877 h 2468807"/>
                  <a:gd name="connsiteX0-81" fmla="*/ 0 w 1760580"/>
                  <a:gd name="connsiteY0-82" fmla="*/ 792877 h 2466425"/>
                  <a:gd name="connsiteX1-83" fmla="*/ 880290 w 1760580"/>
                  <a:gd name="connsiteY1-84" fmla="*/ 0 h 2466425"/>
                  <a:gd name="connsiteX2-85" fmla="*/ 1760580 w 1760580"/>
                  <a:gd name="connsiteY2-86" fmla="*/ 792877 h 2466425"/>
                  <a:gd name="connsiteX3-87" fmla="*/ 1408666 w 1760580"/>
                  <a:gd name="connsiteY3-88" fmla="*/ 792877 h 2466425"/>
                  <a:gd name="connsiteX4-89" fmla="*/ 1584878 w 1760580"/>
                  <a:gd name="connsiteY4-90" fmla="*/ 2466425 h 2466425"/>
                  <a:gd name="connsiteX5-91" fmla="*/ 532889 w 1760580"/>
                  <a:gd name="connsiteY5-92" fmla="*/ 2459282 h 2466425"/>
                  <a:gd name="connsiteX6-93" fmla="*/ 351914 w 1760580"/>
                  <a:gd name="connsiteY6-94" fmla="*/ 792877 h 2466425"/>
                  <a:gd name="connsiteX7-95" fmla="*/ 0 w 1760580"/>
                  <a:gd name="connsiteY7-96" fmla="*/ 792877 h 2466425"/>
                  <a:gd name="connsiteX0-97" fmla="*/ 0 w 1760580"/>
                  <a:gd name="connsiteY0-98" fmla="*/ 792877 h 2466425"/>
                  <a:gd name="connsiteX1-99" fmla="*/ 880290 w 1760580"/>
                  <a:gd name="connsiteY1-100" fmla="*/ 0 h 2466425"/>
                  <a:gd name="connsiteX2-101" fmla="*/ 1760580 w 1760580"/>
                  <a:gd name="connsiteY2-102" fmla="*/ 792877 h 2466425"/>
                  <a:gd name="connsiteX3-103" fmla="*/ 1408666 w 1760580"/>
                  <a:gd name="connsiteY3-104" fmla="*/ 792877 h 2466425"/>
                  <a:gd name="connsiteX4-105" fmla="*/ 1584878 w 1760580"/>
                  <a:gd name="connsiteY4-106" fmla="*/ 2466425 h 2466425"/>
                  <a:gd name="connsiteX5-107" fmla="*/ 532889 w 1760580"/>
                  <a:gd name="connsiteY5-108" fmla="*/ 2459282 h 2466425"/>
                  <a:gd name="connsiteX6-109" fmla="*/ 351914 w 1760580"/>
                  <a:gd name="connsiteY6-110" fmla="*/ 792877 h 2466425"/>
                  <a:gd name="connsiteX7-111" fmla="*/ 0 w 1760580"/>
                  <a:gd name="connsiteY7-112" fmla="*/ 792877 h 2466425"/>
                  <a:gd name="connsiteX0-113" fmla="*/ 0 w 1760580"/>
                  <a:gd name="connsiteY0-114" fmla="*/ 792877 h 2466425"/>
                  <a:gd name="connsiteX1-115" fmla="*/ 880290 w 1760580"/>
                  <a:gd name="connsiteY1-116" fmla="*/ 0 h 2466425"/>
                  <a:gd name="connsiteX2-117" fmla="*/ 1760580 w 1760580"/>
                  <a:gd name="connsiteY2-118" fmla="*/ 792877 h 2466425"/>
                  <a:gd name="connsiteX3-119" fmla="*/ 1408666 w 1760580"/>
                  <a:gd name="connsiteY3-120" fmla="*/ 792877 h 2466425"/>
                  <a:gd name="connsiteX4-121" fmla="*/ 1584878 w 1760580"/>
                  <a:gd name="connsiteY4-122" fmla="*/ 2466425 h 2466425"/>
                  <a:gd name="connsiteX5-123" fmla="*/ 532889 w 1760580"/>
                  <a:gd name="connsiteY5-124" fmla="*/ 2459282 h 2466425"/>
                  <a:gd name="connsiteX6-125" fmla="*/ 351914 w 1760580"/>
                  <a:gd name="connsiteY6-126" fmla="*/ 792877 h 2466425"/>
                  <a:gd name="connsiteX7-127" fmla="*/ 0 w 1760580"/>
                  <a:gd name="connsiteY7-128" fmla="*/ 792877 h 2466425"/>
                  <a:gd name="connsiteX0-129" fmla="*/ 0 w 1760580"/>
                  <a:gd name="connsiteY0-130" fmla="*/ 792877 h 2464044"/>
                  <a:gd name="connsiteX1-131" fmla="*/ 880290 w 1760580"/>
                  <a:gd name="connsiteY1-132" fmla="*/ 0 h 2464044"/>
                  <a:gd name="connsiteX2-133" fmla="*/ 1760580 w 1760580"/>
                  <a:gd name="connsiteY2-134" fmla="*/ 792877 h 2464044"/>
                  <a:gd name="connsiteX3-135" fmla="*/ 1408666 w 1760580"/>
                  <a:gd name="connsiteY3-136" fmla="*/ 792877 h 2464044"/>
                  <a:gd name="connsiteX4-137" fmla="*/ 1703940 w 1760580"/>
                  <a:gd name="connsiteY4-138" fmla="*/ 2464044 h 2464044"/>
                  <a:gd name="connsiteX5-139" fmla="*/ 532889 w 1760580"/>
                  <a:gd name="connsiteY5-140" fmla="*/ 2459282 h 2464044"/>
                  <a:gd name="connsiteX6-141" fmla="*/ 351914 w 1760580"/>
                  <a:gd name="connsiteY6-142" fmla="*/ 792877 h 2464044"/>
                  <a:gd name="connsiteX7-143" fmla="*/ 0 w 1760580"/>
                  <a:gd name="connsiteY7-144" fmla="*/ 792877 h 2464044"/>
                  <a:gd name="connsiteX0-145" fmla="*/ 0 w 1760580"/>
                  <a:gd name="connsiteY0-146" fmla="*/ 792877 h 2464044"/>
                  <a:gd name="connsiteX1-147" fmla="*/ 880290 w 1760580"/>
                  <a:gd name="connsiteY1-148" fmla="*/ 0 h 2464044"/>
                  <a:gd name="connsiteX2-149" fmla="*/ 1760580 w 1760580"/>
                  <a:gd name="connsiteY2-150" fmla="*/ 792877 h 2464044"/>
                  <a:gd name="connsiteX3-151" fmla="*/ 1408666 w 1760580"/>
                  <a:gd name="connsiteY3-152" fmla="*/ 792877 h 2464044"/>
                  <a:gd name="connsiteX4-153" fmla="*/ 1703940 w 1760580"/>
                  <a:gd name="connsiteY4-154" fmla="*/ 2464044 h 2464044"/>
                  <a:gd name="connsiteX5-155" fmla="*/ 654333 w 1760580"/>
                  <a:gd name="connsiteY5-156" fmla="*/ 2454519 h 2464044"/>
                  <a:gd name="connsiteX6-157" fmla="*/ 351914 w 1760580"/>
                  <a:gd name="connsiteY6-158" fmla="*/ 792877 h 2464044"/>
                  <a:gd name="connsiteX7-159" fmla="*/ 0 w 1760580"/>
                  <a:gd name="connsiteY7-160" fmla="*/ 792877 h 2464044"/>
                  <a:gd name="connsiteX0-161" fmla="*/ 0 w 1760580"/>
                  <a:gd name="connsiteY0-162" fmla="*/ 792877 h 2464044"/>
                  <a:gd name="connsiteX1-163" fmla="*/ 880290 w 1760580"/>
                  <a:gd name="connsiteY1-164" fmla="*/ 0 h 2464044"/>
                  <a:gd name="connsiteX2-165" fmla="*/ 1760580 w 1760580"/>
                  <a:gd name="connsiteY2-166" fmla="*/ 792877 h 2464044"/>
                  <a:gd name="connsiteX3-167" fmla="*/ 1408666 w 1760580"/>
                  <a:gd name="connsiteY3-168" fmla="*/ 792877 h 2464044"/>
                  <a:gd name="connsiteX4-169" fmla="*/ 1703940 w 1760580"/>
                  <a:gd name="connsiteY4-170" fmla="*/ 2464044 h 2464044"/>
                  <a:gd name="connsiteX5-171" fmla="*/ 661477 w 1760580"/>
                  <a:gd name="connsiteY5-172" fmla="*/ 2459281 h 2464044"/>
                  <a:gd name="connsiteX6-173" fmla="*/ 351914 w 1760580"/>
                  <a:gd name="connsiteY6-174" fmla="*/ 792877 h 2464044"/>
                  <a:gd name="connsiteX7-175" fmla="*/ 0 w 1760580"/>
                  <a:gd name="connsiteY7-176" fmla="*/ 792877 h 2464044"/>
                  <a:gd name="connsiteX0-177" fmla="*/ 0 w 1760580"/>
                  <a:gd name="connsiteY0-178" fmla="*/ 792877 h 2464044"/>
                  <a:gd name="connsiteX1-179" fmla="*/ 880290 w 1760580"/>
                  <a:gd name="connsiteY1-180" fmla="*/ 0 h 2464044"/>
                  <a:gd name="connsiteX2-181" fmla="*/ 1760580 w 1760580"/>
                  <a:gd name="connsiteY2-182" fmla="*/ 792877 h 2464044"/>
                  <a:gd name="connsiteX3-183" fmla="*/ 1408666 w 1760580"/>
                  <a:gd name="connsiteY3-184" fmla="*/ 792877 h 2464044"/>
                  <a:gd name="connsiteX4-185" fmla="*/ 1703940 w 1760580"/>
                  <a:gd name="connsiteY4-186" fmla="*/ 2464044 h 2464044"/>
                  <a:gd name="connsiteX5-187" fmla="*/ 661477 w 1760580"/>
                  <a:gd name="connsiteY5-188" fmla="*/ 2459281 h 2464044"/>
                  <a:gd name="connsiteX6-189" fmla="*/ 351914 w 1760580"/>
                  <a:gd name="connsiteY6-190" fmla="*/ 792877 h 2464044"/>
                  <a:gd name="connsiteX7-191" fmla="*/ 0 w 1760580"/>
                  <a:gd name="connsiteY7-192" fmla="*/ 792877 h 2464044"/>
                  <a:gd name="connsiteX0-193" fmla="*/ 0 w 1760580"/>
                  <a:gd name="connsiteY0-194" fmla="*/ 792877 h 2464044"/>
                  <a:gd name="connsiteX1-195" fmla="*/ 880290 w 1760580"/>
                  <a:gd name="connsiteY1-196" fmla="*/ 0 h 2464044"/>
                  <a:gd name="connsiteX2-197" fmla="*/ 1760580 w 1760580"/>
                  <a:gd name="connsiteY2-198" fmla="*/ 792877 h 2464044"/>
                  <a:gd name="connsiteX3-199" fmla="*/ 1408666 w 1760580"/>
                  <a:gd name="connsiteY3-200" fmla="*/ 792877 h 2464044"/>
                  <a:gd name="connsiteX4-201" fmla="*/ 1703940 w 1760580"/>
                  <a:gd name="connsiteY4-202" fmla="*/ 2464044 h 2464044"/>
                  <a:gd name="connsiteX5-203" fmla="*/ 661477 w 1760580"/>
                  <a:gd name="connsiteY5-204" fmla="*/ 2459281 h 2464044"/>
                  <a:gd name="connsiteX6-205" fmla="*/ 351914 w 1760580"/>
                  <a:gd name="connsiteY6-206" fmla="*/ 792877 h 2464044"/>
                  <a:gd name="connsiteX7-207" fmla="*/ 0 w 1760580"/>
                  <a:gd name="connsiteY7-208" fmla="*/ 792877 h 2464044"/>
                  <a:gd name="connsiteX0-209" fmla="*/ 0 w 1760580"/>
                  <a:gd name="connsiteY0-210" fmla="*/ 792877 h 2464044"/>
                  <a:gd name="connsiteX1-211" fmla="*/ 880290 w 1760580"/>
                  <a:gd name="connsiteY1-212" fmla="*/ 0 h 2464044"/>
                  <a:gd name="connsiteX2-213" fmla="*/ 1760580 w 1760580"/>
                  <a:gd name="connsiteY2-214" fmla="*/ 792877 h 2464044"/>
                  <a:gd name="connsiteX3-215" fmla="*/ 1408666 w 1760580"/>
                  <a:gd name="connsiteY3-216" fmla="*/ 792877 h 2464044"/>
                  <a:gd name="connsiteX4-217" fmla="*/ 1703940 w 1760580"/>
                  <a:gd name="connsiteY4-218" fmla="*/ 2464044 h 2464044"/>
                  <a:gd name="connsiteX5-219" fmla="*/ 661477 w 1760580"/>
                  <a:gd name="connsiteY5-220" fmla="*/ 2459281 h 2464044"/>
                  <a:gd name="connsiteX6-221" fmla="*/ 351914 w 1760580"/>
                  <a:gd name="connsiteY6-222" fmla="*/ 792877 h 2464044"/>
                  <a:gd name="connsiteX7-223" fmla="*/ 0 w 1760580"/>
                  <a:gd name="connsiteY7-224" fmla="*/ 792877 h 2464044"/>
                  <a:gd name="connsiteX0-225" fmla="*/ 0 w 1760580"/>
                  <a:gd name="connsiteY0-226" fmla="*/ 792877 h 2464044"/>
                  <a:gd name="connsiteX1-227" fmla="*/ 880290 w 1760580"/>
                  <a:gd name="connsiteY1-228" fmla="*/ 0 h 2464044"/>
                  <a:gd name="connsiteX2-229" fmla="*/ 1760580 w 1760580"/>
                  <a:gd name="connsiteY2-230" fmla="*/ 792877 h 2464044"/>
                  <a:gd name="connsiteX3-231" fmla="*/ 1408666 w 1760580"/>
                  <a:gd name="connsiteY3-232" fmla="*/ 792877 h 2464044"/>
                  <a:gd name="connsiteX4-233" fmla="*/ 1703940 w 1760580"/>
                  <a:gd name="connsiteY4-234" fmla="*/ 2464044 h 2464044"/>
                  <a:gd name="connsiteX5-235" fmla="*/ 661477 w 1760580"/>
                  <a:gd name="connsiteY5-236" fmla="*/ 2459281 h 2464044"/>
                  <a:gd name="connsiteX6-237" fmla="*/ 351914 w 1760580"/>
                  <a:gd name="connsiteY6-238" fmla="*/ 792877 h 2464044"/>
                  <a:gd name="connsiteX7-239" fmla="*/ 0 w 1760580"/>
                  <a:gd name="connsiteY7-240" fmla="*/ 792877 h 2464044"/>
                  <a:gd name="connsiteX0-241" fmla="*/ 0 w 1760580"/>
                  <a:gd name="connsiteY0-242" fmla="*/ 792877 h 2464044"/>
                  <a:gd name="connsiteX1-243" fmla="*/ 880290 w 1760580"/>
                  <a:gd name="connsiteY1-244" fmla="*/ 0 h 2464044"/>
                  <a:gd name="connsiteX2-245" fmla="*/ 1760580 w 1760580"/>
                  <a:gd name="connsiteY2-246" fmla="*/ 792877 h 2464044"/>
                  <a:gd name="connsiteX3-247" fmla="*/ 1408666 w 1760580"/>
                  <a:gd name="connsiteY3-248" fmla="*/ 792877 h 2464044"/>
                  <a:gd name="connsiteX4-249" fmla="*/ 1703940 w 1760580"/>
                  <a:gd name="connsiteY4-250" fmla="*/ 2464044 h 2464044"/>
                  <a:gd name="connsiteX5-251" fmla="*/ 661477 w 1760580"/>
                  <a:gd name="connsiteY5-252" fmla="*/ 2459281 h 2464044"/>
                  <a:gd name="connsiteX6-253" fmla="*/ 351914 w 1760580"/>
                  <a:gd name="connsiteY6-254" fmla="*/ 792877 h 2464044"/>
                  <a:gd name="connsiteX7-255" fmla="*/ 0 w 1760580"/>
                  <a:gd name="connsiteY7-256" fmla="*/ 792877 h 2464044"/>
                  <a:gd name="connsiteX0-257" fmla="*/ 0 w 1760580"/>
                  <a:gd name="connsiteY0-258" fmla="*/ 792877 h 2464044"/>
                  <a:gd name="connsiteX1-259" fmla="*/ 880290 w 1760580"/>
                  <a:gd name="connsiteY1-260" fmla="*/ 0 h 2464044"/>
                  <a:gd name="connsiteX2-261" fmla="*/ 1760580 w 1760580"/>
                  <a:gd name="connsiteY2-262" fmla="*/ 792877 h 2464044"/>
                  <a:gd name="connsiteX3-263" fmla="*/ 1408666 w 1760580"/>
                  <a:gd name="connsiteY3-264" fmla="*/ 792877 h 2464044"/>
                  <a:gd name="connsiteX4-265" fmla="*/ 1703940 w 1760580"/>
                  <a:gd name="connsiteY4-266" fmla="*/ 2464044 h 2464044"/>
                  <a:gd name="connsiteX5-267" fmla="*/ 661477 w 1760580"/>
                  <a:gd name="connsiteY5-268" fmla="*/ 2459281 h 2464044"/>
                  <a:gd name="connsiteX6-269" fmla="*/ 351914 w 1760580"/>
                  <a:gd name="connsiteY6-270" fmla="*/ 792877 h 2464044"/>
                  <a:gd name="connsiteX7-271" fmla="*/ 0 w 1760580"/>
                  <a:gd name="connsiteY7-272" fmla="*/ 792877 h 2464044"/>
                  <a:gd name="connsiteX0-273" fmla="*/ 0 w 1760580"/>
                  <a:gd name="connsiteY0-274" fmla="*/ 792877 h 2464044"/>
                  <a:gd name="connsiteX1-275" fmla="*/ 880290 w 1760580"/>
                  <a:gd name="connsiteY1-276" fmla="*/ 0 h 2464044"/>
                  <a:gd name="connsiteX2-277" fmla="*/ 1760580 w 1760580"/>
                  <a:gd name="connsiteY2-278" fmla="*/ 792877 h 2464044"/>
                  <a:gd name="connsiteX3-279" fmla="*/ 1408666 w 1760580"/>
                  <a:gd name="connsiteY3-280" fmla="*/ 792877 h 2464044"/>
                  <a:gd name="connsiteX4-281" fmla="*/ 1703940 w 1760580"/>
                  <a:gd name="connsiteY4-282" fmla="*/ 2464044 h 2464044"/>
                  <a:gd name="connsiteX5-283" fmla="*/ 661477 w 1760580"/>
                  <a:gd name="connsiteY5-284" fmla="*/ 2459281 h 2464044"/>
                  <a:gd name="connsiteX6-285" fmla="*/ 351914 w 1760580"/>
                  <a:gd name="connsiteY6-286" fmla="*/ 792877 h 2464044"/>
                  <a:gd name="connsiteX7-287" fmla="*/ 0 w 1760580"/>
                  <a:gd name="connsiteY7-288" fmla="*/ 792877 h 2464044"/>
                  <a:gd name="connsiteX0-289" fmla="*/ 0 w 1760580"/>
                  <a:gd name="connsiteY0-290" fmla="*/ 792877 h 2464044"/>
                  <a:gd name="connsiteX1-291" fmla="*/ 880290 w 1760580"/>
                  <a:gd name="connsiteY1-292" fmla="*/ 0 h 2464044"/>
                  <a:gd name="connsiteX2-293" fmla="*/ 1760580 w 1760580"/>
                  <a:gd name="connsiteY2-294" fmla="*/ 792877 h 2464044"/>
                  <a:gd name="connsiteX3-295" fmla="*/ 1408666 w 1760580"/>
                  <a:gd name="connsiteY3-296" fmla="*/ 792877 h 2464044"/>
                  <a:gd name="connsiteX4-297" fmla="*/ 1703940 w 1760580"/>
                  <a:gd name="connsiteY4-298" fmla="*/ 2464044 h 2464044"/>
                  <a:gd name="connsiteX5-299" fmla="*/ 688637 w 1760580"/>
                  <a:gd name="connsiteY5-300" fmla="*/ 2463808 h 2464044"/>
                  <a:gd name="connsiteX6-301" fmla="*/ 351914 w 1760580"/>
                  <a:gd name="connsiteY6-302" fmla="*/ 792877 h 2464044"/>
                  <a:gd name="connsiteX7-303" fmla="*/ 0 w 1760580"/>
                  <a:gd name="connsiteY7-304" fmla="*/ 792877 h 2464044"/>
                  <a:gd name="connsiteX0-305" fmla="*/ 0 w 1760580"/>
                  <a:gd name="connsiteY0-306" fmla="*/ 792877 h 2464044"/>
                  <a:gd name="connsiteX1-307" fmla="*/ 880290 w 1760580"/>
                  <a:gd name="connsiteY1-308" fmla="*/ 0 h 2464044"/>
                  <a:gd name="connsiteX2-309" fmla="*/ 1760580 w 1760580"/>
                  <a:gd name="connsiteY2-310" fmla="*/ 792877 h 2464044"/>
                  <a:gd name="connsiteX3-311" fmla="*/ 1408666 w 1760580"/>
                  <a:gd name="connsiteY3-312" fmla="*/ 792877 h 2464044"/>
                  <a:gd name="connsiteX4-313" fmla="*/ 1703940 w 1760580"/>
                  <a:gd name="connsiteY4-314" fmla="*/ 2464044 h 2464044"/>
                  <a:gd name="connsiteX5-315" fmla="*/ 688637 w 1760580"/>
                  <a:gd name="connsiteY5-316" fmla="*/ 2463808 h 2464044"/>
                  <a:gd name="connsiteX6-317" fmla="*/ 351914 w 1760580"/>
                  <a:gd name="connsiteY6-318" fmla="*/ 792877 h 2464044"/>
                  <a:gd name="connsiteX7-319" fmla="*/ 0 w 1760580"/>
                  <a:gd name="connsiteY7-320" fmla="*/ 792877 h 2464044"/>
                  <a:gd name="connsiteX0-321" fmla="*/ 0 w 1760580"/>
                  <a:gd name="connsiteY0-322" fmla="*/ 792877 h 2464044"/>
                  <a:gd name="connsiteX1-323" fmla="*/ 880290 w 1760580"/>
                  <a:gd name="connsiteY1-324" fmla="*/ 0 h 2464044"/>
                  <a:gd name="connsiteX2-325" fmla="*/ 1760580 w 1760580"/>
                  <a:gd name="connsiteY2-326" fmla="*/ 792877 h 2464044"/>
                  <a:gd name="connsiteX3-327" fmla="*/ 1408666 w 1760580"/>
                  <a:gd name="connsiteY3-328" fmla="*/ 792877 h 2464044"/>
                  <a:gd name="connsiteX4-329" fmla="*/ 1703940 w 1760580"/>
                  <a:gd name="connsiteY4-330" fmla="*/ 2464044 h 2464044"/>
                  <a:gd name="connsiteX5-331" fmla="*/ 688637 w 1760580"/>
                  <a:gd name="connsiteY5-332" fmla="*/ 2463808 h 2464044"/>
                  <a:gd name="connsiteX6-333" fmla="*/ 351914 w 1760580"/>
                  <a:gd name="connsiteY6-334" fmla="*/ 792877 h 2464044"/>
                  <a:gd name="connsiteX7-335" fmla="*/ 0 w 1760580"/>
                  <a:gd name="connsiteY7-336" fmla="*/ 792877 h 2464044"/>
                  <a:gd name="connsiteX0-337" fmla="*/ 0 w 1760580"/>
                  <a:gd name="connsiteY0-338" fmla="*/ 792877 h 2464044"/>
                  <a:gd name="connsiteX1-339" fmla="*/ 880290 w 1760580"/>
                  <a:gd name="connsiteY1-340" fmla="*/ 0 h 2464044"/>
                  <a:gd name="connsiteX2-341" fmla="*/ 1760580 w 1760580"/>
                  <a:gd name="connsiteY2-342" fmla="*/ 792877 h 2464044"/>
                  <a:gd name="connsiteX3-343" fmla="*/ 1408666 w 1760580"/>
                  <a:gd name="connsiteY3-344" fmla="*/ 792877 h 2464044"/>
                  <a:gd name="connsiteX4-345" fmla="*/ 1703940 w 1760580"/>
                  <a:gd name="connsiteY4-346" fmla="*/ 2464044 h 2464044"/>
                  <a:gd name="connsiteX5-347" fmla="*/ 688637 w 1760580"/>
                  <a:gd name="connsiteY5-348" fmla="*/ 2463808 h 2464044"/>
                  <a:gd name="connsiteX6-349" fmla="*/ 351914 w 1760580"/>
                  <a:gd name="connsiteY6-350" fmla="*/ 792877 h 2464044"/>
                  <a:gd name="connsiteX7-351" fmla="*/ 0 w 1760580"/>
                  <a:gd name="connsiteY7-352" fmla="*/ 792877 h 2464044"/>
                  <a:gd name="connsiteX0-353" fmla="*/ 0 w 1760580"/>
                  <a:gd name="connsiteY0-354" fmla="*/ 792877 h 2464044"/>
                  <a:gd name="connsiteX1-355" fmla="*/ 880290 w 1760580"/>
                  <a:gd name="connsiteY1-356" fmla="*/ 0 h 2464044"/>
                  <a:gd name="connsiteX2-357" fmla="*/ 1760580 w 1760580"/>
                  <a:gd name="connsiteY2-358" fmla="*/ 792877 h 2464044"/>
                  <a:gd name="connsiteX3-359" fmla="*/ 1408666 w 1760580"/>
                  <a:gd name="connsiteY3-360" fmla="*/ 792877 h 2464044"/>
                  <a:gd name="connsiteX4-361" fmla="*/ 1703940 w 1760580"/>
                  <a:gd name="connsiteY4-362" fmla="*/ 2464044 h 2464044"/>
                  <a:gd name="connsiteX5-363" fmla="*/ 688637 w 1760580"/>
                  <a:gd name="connsiteY5-364" fmla="*/ 2463808 h 2464044"/>
                  <a:gd name="connsiteX6-365" fmla="*/ 351914 w 1760580"/>
                  <a:gd name="connsiteY6-366" fmla="*/ 792877 h 2464044"/>
                  <a:gd name="connsiteX7-367" fmla="*/ 0 w 1760580"/>
                  <a:gd name="connsiteY7-368" fmla="*/ 792877 h 2464044"/>
                  <a:gd name="connsiteX0-369" fmla="*/ 0 w 1760580"/>
                  <a:gd name="connsiteY0-370" fmla="*/ 792877 h 2464044"/>
                  <a:gd name="connsiteX1-371" fmla="*/ 880290 w 1760580"/>
                  <a:gd name="connsiteY1-372" fmla="*/ 0 h 2464044"/>
                  <a:gd name="connsiteX2-373" fmla="*/ 1760580 w 1760580"/>
                  <a:gd name="connsiteY2-374" fmla="*/ 792877 h 2464044"/>
                  <a:gd name="connsiteX3-375" fmla="*/ 1408666 w 1760580"/>
                  <a:gd name="connsiteY3-376" fmla="*/ 792877 h 2464044"/>
                  <a:gd name="connsiteX4-377" fmla="*/ 1703940 w 1760580"/>
                  <a:gd name="connsiteY4-378" fmla="*/ 2464044 h 2464044"/>
                  <a:gd name="connsiteX5-379" fmla="*/ 688637 w 1760580"/>
                  <a:gd name="connsiteY5-380" fmla="*/ 2463808 h 2464044"/>
                  <a:gd name="connsiteX6-381" fmla="*/ 351914 w 1760580"/>
                  <a:gd name="connsiteY6-382" fmla="*/ 792877 h 2464044"/>
                  <a:gd name="connsiteX7-383" fmla="*/ 0 w 1760580"/>
                  <a:gd name="connsiteY7-384" fmla="*/ 792877 h 2464044"/>
                  <a:gd name="connsiteX0-385" fmla="*/ 0 w 1760580"/>
                  <a:gd name="connsiteY0-386" fmla="*/ 792877 h 2464044"/>
                  <a:gd name="connsiteX1-387" fmla="*/ 880290 w 1760580"/>
                  <a:gd name="connsiteY1-388" fmla="*/ 0 h 2464044"/>
                  <a:gd name="connsiteX2-389" fmla="*/ 1760580 w 1760580"/>
                  <a:gd name="connsiteY2-390" fmla="*/ 792877 h 2464044"/>
                  <a:gd name="connsiteX3-391" fmla="*/ 1408666 w 1760580"/>
                  <a:gd name="connsiteY3-392" fmla="*/ 792877 h 2464044"/>
                  <a:gd name="connsiteX4-393" fmla="*/ 1703940 w 1760580"/>
                  <a:gd name="connsiteY4-394" fmla="*/ 2464044 h 2464044"/>
                  <a:gd name="connsiteX5-395" fmla="*/ 688637 w 1760580"/>
                  <a:gd name="connsiteY5-396" fmla="*/ 2463808 h 2464044"/>
                  <a:gd name="connsiteX6-397" fmla="*/ 351914 w 1760580"/>
                  <a:gd name="connsiteY6-398" fmla="*/ 792877 h 2464044"/>
                  <a:gd name="connsiteX7-399" fmla="*/ 0 w 1760580"/>
                  <a:gd name="connsiteY7-400" fmla="*/ 792877 h 2464044"/>
                  <a:gd name="connsiteX0-401" fmla="*/ 0 w 1760580"/>
                  <a:gd name="connsiteY0-402" fmla="*/ 792877 h 2464044"/>
                  <a:gd name="connsiteX1-403" fmla="*/ 880290 w 1760580"/>
                  <a:gd name="connsiteY1-404" fmla="*/ 0 h 2464044"/>
                  <a:gd name="connsiteX2-405" fmla="*/ 1760580 w 1760580"/>
                  <a:gd name="connsiteY2-406" fmla="*/ 792877 h 2464044"/>
                  <a:gd name="connsiteX3-407" fmla="*/ 1408666 w 1760580"/>
                  <a:gd name="connsiteY3-408" fmla="*/ 792877 h 2464044"/>
                  <a:gd name="connsiteX4-409" fmla="*/ 1703940 w 1760580"/>
                  <a:gd name="connsiteY4-410" fmla="*/ 2464044 h 2464044"/>
                  <a:gd name="connsiteX5-411" fmla="*/ 688637 w 1760580"/>
                  <a:gd name="connsiteY5-412" fmla="*/ 2463808 h 2464044"/>
                  <a:gd name="connsiteX6-413" fmla="*/ 351914 w 1760580"/>
                  <a:gd name="connsiteY6-414" fmla="*/ 792877 h 2464044"/>
                  <a:gd name="connsiteX7-415" fmla="*/ 0 w 1760580"/>
                  <a:gd name="connsiteY7-416" fmla="*/ 792877 h 2464044"/>
                  <a:gd name="connsiteX0-417" fmla="*/ 0 w 1760580"/>
                  <a:gd name="connsiteY0-418" fmla="*/ 792877 h 2464044"/>
                  <a:gd name="connsiteX1-419" fmla="*/ 880290 w 1760580"/>
                  <a:gd name="connsiteY1-420" fmla="*/ 0 h 2464044"/>
                  <a:gd name="connsiteX2-421" fmla="*/ 1760580 w 1760580"/>
                  <a:gd name="connsiteY2-422" fmla="*/ 792877 h 2464044"/>
                  <a:gd name="connsiteX3-423" fmla="*/ 1408666 w 1760580"/>
                  <a:gd name="connsiteY3-424" fmla="*/ 792877 h 2464044"/>
                  <a:gd name="connsiteX4-425" fmla="*/ 1703940 w 1760580"/>
                  <a:gd name="connsiteY4-426" fmla="*/ 2464044 h 2464044"/>
                  <a:gd name="connsiteX5-427" fmla="*/ 688637 w 1760580"/>
                  <a:gd name="connsiteY5-428" fmla="*/ 2463808 h 2464044"/>
                  <a:gd name="connsiteX6-429" fmla="*/ 351914 w 1760580"/>
                  <a:gd name="connsiteY6-430" fmla="*/ 792877 h 2464044"/>
                  <a:gd name="connsiteX7-431" fmla="*/ 0 w 1760580"/>
                  <a:gd name="connsiteY7-432" fmla="*/ 792877 h 2464044"/>
                  <a:gd name="connsiteX0-433" fmla="*/ 0 w 1760580"/>
                  <a:gd name="connsiteY0-434" fmla="*/ 792877 h 2464044"/>
                  <a:gd name="connsiteX1-435" fmla="*/ 880290 w 1760580"/>
                  <a:gd name="connsiteY1-436" fmla="*/ 0 h 2464044"/>
                  <a:gd name="connsiteX2-437" fmla="*/ 1760580 w 1760580"/>
                  <a:gd name="connsiteY2-438" fmla="*/ 792877 h 2464044"/>
                  <a:gd name="connsiteX3-439" fmla="*/ 1408666 w 1760580"/>
                  <a:gd name="connsiteY3-440" fmla="*/ 792877 h 2464044"/>
                  <a:gd name="connsiteX4-441" fmla="*/ 1703940 w 1760580"/>
                  <a:gd name="connsiteY4-442" fmla="*/ 2464044 h 2464044"/>
                  <a:gd name="connsiteX5-443" fmla="*/ 688637 w 1760580"/>
                  <a:gd name="connsiteY5-444" fmla="*/ 2463808 h 2464044"/>
                  <a:gd name="connsiteX6-445" fmla="*/ 351914 w 1760580"/>
                  <a:gd name="connsiteY6-446" fmla="*/ 792877 h 2464044"/>
                  <a:gd name="connsiteX7-447" fmla="*/ 0 w 1760580"/>
                  <a:gd name="connsiteY7-448" fmla="*/ 792877 h 2464044"/>
                  <a:gd name="connsiteX0-449" fmla="*/ 0 w 1760580"/>
                  <a:gd name="connsiteY0-450" fmla="*/ 792877 h 2464044"/>
                  <a:gd name="connsiteX1-451" fmla="*/ 880290 w 1760580"/>
                  <a:gd name="connsiteY1-452" fmla="*/ 0 h 2464044"/>
                  <a:gd name="connsiteX2-453" fmla="*/ 1760580 w 1760580"/>
                  <a:gd name="connsiteY2-454" fmla="*/ 792877 h 2464044"/>
                  <a:gd name="connsiteX3-455" fmla="*/ 1408666 w 1760580"/>
                  <a:gd name="connsiteY3-456" fmla="*/ 792877 h 2464044"/>
                  <a:gd name="connsiteX4-457" fmla="*/ 1703940 w 1760580"/>
                  <a:gd name="connsiteY4-458" fmla="*/ 2464044 h 2464044"/>
                  <a:gd name="connsiteX5-459" fmla="*/ 688637 w 1760580"/>
                  <a:gd name="connsiteY5-460" fmla="*/ 2463808 h 2464044"/>
                  <a:gd name="connsiteX6-461" fmla="*/ 351914 w 1760580"/>
                  <a:gd name="connsiteY6-462" fmla="*/ 792877 h 2464044"/>
                  <a:gd name="connsiteX7-463" fmla="*/ 0 w 1760580"/>
                  <a:gd name="connsiteY7-464" fmla="*/ 792877 h 2464044"/>
                  <a:gd name="connsiteX0-465" fmla="*/ 0 w 1760580"/>
                  <a:gd name="connsiteY0-466" fmla="*/ 792877 h 2464044"/>
                  <a:gd name="connsiteX1-467" fmla="*/ 880290 w 1760580"/>
                  <a:gd name="connsiteY1-468" fmla="*/ 0 h 2464044"/>
                  <a:gd name="connsiteX2-469" fmla="*/ 1760580 w 1760580"/>
                  <a:gd name="connsiteY2-470" fmla="*/ 792877 h 2464044"/>
                  <a:gd name="connsiteX3-471" fmla="*/ 1408666 w 1760580"/>
                  <a:gd name="connsiteY3-472" fmla="*/ 792877 h 2464044"/>
                  <a:gd name="connsiteX4-473" fmla="*/ 1703940 w 1760580"/>
                  <a:gd name="connsiteY4-474" fmla="*/ 2464044 h 2464044"/>
                  <a:gd name="connsiteX5-475" fmla="*/ 688637 w 1760580"/>
                  <a:gd name="connsiteY5-476" fmla="*/ 2463808 h 2464044"/>
                  <a:gd name="connsiteX6-477" fmla="*/ 351914 w 1760580"/>
                  <a:gd name="connsiteY6-478" fmla="*/ 792877 h 2464044"/>
                  <a:gd name="connsiteX7-479" fmla="*/ 0 w 1760580"/>
                  <a:gd name="connsiteY7-480" fmla="*/ 792877 h 2464044"/>
                  <a:gd name="connsiteX0-481" fmla="*/ 0 w 1760580"/>
                  <a:gd name="connsiteY0-482" fmla="*/ 792877 h 2464044"/>
                  <a:gd name="connsiteX1-483" fmla="*/ 880290 w 1760580"/>
                  <a:gd name="connsiteY1-484" fmla="*/ 0 h 2464044"/>
                  <a:gd name="connsiteX2-485" fmla="*/ 1760580 w 1760580"/>
                  <a:gd name="connsiteY2-486" fmla="*/ 792877 h 2464044"/>
                  <a:gd name="connsiteX3-487" fmla="*/ 1408666 w 1760580"/>
                  <a:gd name="connsiteY3-488" fmla="*/ 792877 h 2464044"/>
                  <a:gd name="connsiteX4-489" fmla="*/ 1703940 w 1760580"/>
                  <a:gd name="connsiteY4-490" fmla="*/ 2464044 h 2464044"/>
                  <a:gd name="connsiteX5-491" fmla="*/ 688637 w 1760580"/>
                  <a:gd name="connsiteY5-492" fmla="*/ 2463808 h 2464044"/>
                  <a:gd name="connsiteX6-493" fmla="*/ 351914 w 1760580"/>
                  <a:gd name="connsiteY6-494" fmla="*/ 792877 h 2464044"/>
                  <a:gd name="connsiteX7-495" fmla="*/ 0 w 1760580"/>
                  <a:gd name="connsiteY7-496" fmla="*/ 792877 h 2464044"/>
                  <a:gd name="connsiteX0-497" fmla="*/ 0 w 1760580"/>
                  <a:gd name="connsiteY0-498" fmla="*/ 792877 h 2464149"/>
                  <a:gd name="connsiteX1-499" fmla="*/ 880290 w 1760580"/>
                  <a:gd name="connsiteY1-500" fmla="*/ 0 h 2464149"/>
                  <a:gd name="connsiteX2-501" fmla="*/ 1760580 w 1760580"/>
                  <a:gd name="connsiteY2-502" fmla="*/ 792877 h 2464149"/>
                  <a:gd name="connsiteX3-503" fmla="*/ 1408666 w 1760580"/>
                  <a:gd name="connsiteY3-504" fmla="*/ 792877 h 2464149"/>
                  <a:gd name="connsiteX4-505" fmla="*/ 1703940 w 1760580"/>
                  <a:gd name="connsiteY4-506" fmla="*/ 2464044 h 2464149"/>
                  <a:gd name="connsiteX5-507" fmla="*/ 688637 w 1760580"/>
                  <a:gd name="connsiteY5-508" fmla="*/ 2463808 h 2464149"/>
                  <a:gd name="connsiteX6-509" fmla="*/ 351914 w 1760580"/>
                  <a:gd name="connsiteY6-510" fmla="*/ 792877 h 2464149"/>
                  <a:gd name="connsiteX7-511" fmla="*/ 0 w 1760580"/>
                  <a:gd name="connsiteY7-512" fmla="*/ 792877 h 2464149"/>
                  <a:gd name="connsiteX0-513" fmla="*/ 0 w 1760580"/>
                  <a:gd name="connsiteY0-514" fmla="*/ 792877 h 2464044"/>
                  <a:gd name="connsiteX1-515" fmla="*/ 880290 w 1760580"/>
                  <a:gd name="connsiteY1-516" fmla="*/ 0 h 2464044"/>
                  <a:gd name="connsiteX2-517" fmla="*/ 1760580 w 1760580"/>
                  <a:gd name="connsiteY2-518" fmla="*/ 792877 h 2464044"/>
                  <a:gd name="connsiteX3-519" fmla="*/ 1408666 w 1760580"/>
                  <a:gd name="connsiteY3-520" fmla="*/ 792877 h 2464044"/>
                  <a:gd name="connsiteX4-521" fmla="*/ 1703940 w 1760580"/>
                  <a:gd name="connsiteY4-522" fmla="*/ 2464044 h 2464044"/>
                  <a:gd name="connsiteX5-523" fmla="*/ 688637 w 1760580"/>
                  <a:gd name="connsiteY5-524" fmla="*/ 2463808 h 2464044"/>
                  <a:gd name="connsiteX6-525" fmla="*/ 351914 w 1760580"/>
                  <a:gd name="connsiteY6-526" fmla="*/ 792877 h 2464044"/>
                  <a:gd name="connsiteX7-527" fmla="*/ 0 w 1760580"/>
                  <a:gd name="connsiteY7-528" fmla="*/ 792877 h 2464044"/>
                  <a:gd name="connsiteX0-529" fmla="*/ 0 w 1760580"/>
                  <a:gd name="connsiteY0-530" fmla="*/ 792877 h 2464044"/>
                  <a:gd name="connsiteX1-531" fmla="*/ 880290 w 1760580"/>
                  <a:gd name="connsiteY1-532" fmla="*/ 0 h 2464044"/>
                  <a:gd name="connsiteX2-533" fmla="*/ 1760580 w 1760580"/>
                  <a:gd name="connsiteY2-534" fmla="*/ 792877 h 2464044"/>
                  <a:gd name="connsiteX3-535" fmla="*/ 1408666 w 1760580"/>
                  <a:gd name="connsiteY3-536" fmla="*/ 792877 h 2464044"/>
                  <a:gd name="connsiteX4-537" fmla="*/ 1703940 w 1760580"/>
                  <a:gd name="connsiteY4-538" fmla="*/ 2464044 h 2464044"/>
                  <a:gd name="connsiteX5-539" fmla="*/ 688637 w 1760580"/>
                  <a:gd name="connsiteY5-540" fmla="*/ 2463808 h 2464044"/>
                  <a:gd name="connsiteX6-541" fmla="*/ 351914 w 1760580"/>
                  <a:gd name="connsiteY6-542" fmla="*/ 792877 h 2464044"/>
                  <a:gd name="connsiteX7-543" fmla="*/ 0 w 1760580"/>
                  <a:gd name="connsiteY7-544" fmla="*/ 792877 h 2464044"/>
                  <a:gd name="connsiteX0-545" fmla="*/ 0 w 1760580"/>
                  <a:gd name="connsiteY0-546" fmla="*/ 792877 h 2464044"/>
                  <a:gd name="connsiteX1-547" fmla="*/ 880290 w 1760580"/>
                  <a:gd name="connsiteY1-548" fmla="*/ 0 h 2464044"/>
                  <a:gd name="connsiteX2-549" fmla="*/ 1760580 w 1760580"/>
                  <a:gd name="connsiteY2-550" fmla="*/ 792877 h 2464044"/>
                  <a:gd name="connsiteX3-551" fmla="*/ 1408666 w 1760580"/>
                  <a:gd name="connsiteY3-552" fmla="*/ 792877 h 2464044"/>
                  <a:gd name="connsiteX4-553" fmla="*/ 1703940 w 1760580"/>
                  <a:gd name="connsiteY4-554" fmla="*/ 2464044 h 2464044"/>
                  <a:gd name="connsiteX5-555" fmla="*/ 688637 w 1760580"/>
                  <a:gd name="connsiteY5-556" fmla="*/ 2463808 h 2464044"/>
                  <a:gd name="connsiteX6-557" fmla="*/ 351914 w 1760580"/>
                  <a:gd name="connsiteY6-558" fmla="*/ 792877 h 2464044"/>
                  <a:gd name="connsiteX7-559" fmla="*/ 0 w 1760580"/>
                  <a:gd name="connsiteY7-560" fmla="*/ 792877 h 2464044"/>
                  <a:gd name="connsiteX0-561" fmla="*/ 0 w 1760580"/>
                  <a:gd name="connsiteY0-562" fmla="*/ 792877 h 2464044"/>
                  <a:gd name="connsiteX1-563" fmla="*/ 880290 w 1760580"/>
                  <a:gd name="connsiteY1-564" fmla="*/ 0 h 2464044"/>
                  <a:gd name="connsiteX2-565" fmla="*/ 1760580 w 1760580"/>
                  <a:gd name="connsiteY2-566" fmla="*/ 792877 h 2464044"/>
                  <a:gd name="connsiteX3-567" fmla="*/ 1408666 w 1760580"/>
                  <a:gd name="connsiteY3-568" fmla="*/ 792877 h 2464044"/>
                  <a:gd name="connsiteX4-569" fmla="*/ 1703940 w 1760580"/>
                  <a:gd name="connsiteY4-570" fmla="*/ 2464044 h 2464044"/>
                  <a:gd name="connsiteX5-571" fmla="*/ 688637 w 1760580"/>
                  <a:gd name="connsiteY5-572" fmla="*/ 2463808 h 2464044"/>
                  <a:gd name="connsiteX6-573" fmla="*/ 351914 w 1760580"/>
                  <a:gd name="connsiteY6-574" fmla="*/ 792877 h 2464044"/>
                  <a:gd name="connsiteX7-575" fmla="*/ 0 w 1760580"/>
                  <a:gd name="connsiteY7-576" fmla="*/ 792877 h 2464044"/>
                  <a:gd name="connsiteX0-577" fmla="*/ 0 w 1760580"/>
                  <a:gd name="connsiteY0-578" fmla="*/ 792877 h 2464044"/>
                  <a:gd name="connsiteX1-579" fmla="*/ 880290 w 1760580"/>
                  <a:gd name="connsiteY1-580" fmla="*/ 0 h 2464044"/>
                  <a:gd name="connsiteX2-581" fmla="*/ 1760580 w 1760580"/>
                  <a:gd name="connsiteY2-582" fmla="*/ 792877 h 2464044"/>
                  <a:gd name="connsiteX3-583" fmla="*/ 1408666 w 1760580"/>
                  <a:gd name="connsiteY3-584" fmla="*/ 792877 h 2464044"/>
                  <a:gd name="connsiteX4-585" fmla="*/ 1703940 w 1760580"/>
                  <a:gd name="connsiteY4-586" fmla="*/ 2464044 h 2464044"/>
                  <a:gd name="connsiteX5-587" fmla="*/ 688637 w 1760580"/>
                  <a:gd name="connsiteY5-588" fmla="*/ 2463808 h 2464044"/>
                  <a:gd name="connsiteX6-589" fmla="*/ 351914 w 1760580"/>
                  <a:gd name="connsiteY6-590" fmla="*/ 792877 h 2464044"/>
                  <a:gd name="connsiteX7-591" fmla="*/ 0 w 1760580"/>
                  <a:gd name="connsiteY7-592" fmla="*/ 792877 h 2464044"/>
                  <a:gd name="connsiteX0-593" fmla="*/ 0 w 1760580"/>
                  <a:gd name="connsiteY0-594" fmla="*/ 792877 h 2464044"/>
                  <a:gd name="connsiteX1-595" fmla="*/ 880290 w 1760580"/>
                  <a:gd name="connsiteY1-596" fmla="*/ 0 h 2464044"/>
                  <a:gd name="connsiteX2-597" fmla="*/ 1760580 w 1760580"/>
                  <a:gd name="connsiteY2-598" fmla="*/ 792877 h 2464044"/>
                  <a:gd name="connsiteX3-599" fmla="*/ 1408666 w 1760580"/>
                  <a:gd name="connsiteY3-600" fmla="*/ 792877 h 2464044"/>
                  <a:gd name="connsiteX4-601" fmla="*/ 1703940 w 1760580"/>
                  <a:gd name="connsiteY4-602" fmla="*/ 2464044 h 2464044"/>
                  <a:gd name="connsiteX5-603" fmla="*/ 688637 w 1760580"/>
                  <a:gd name="connsiteY5-604" fmla="*/ 2463808 h 2464044"/>
                  <a:gd name="connsiteX6-605" fmla="*/ 351914 w 1760580"/>
                  <a:gd name="connsiteY6-606" fmla="*/ 792877 h 2464044"/>
                  <a:gd name="connsiteX7-607" fmla="*/ 0 w 1760580"/>
                  <a:gd name="connsiteY7-608" fmla="*/ 792877 h 2464044"/>
                  <a:gd name="connsiteX0-609" fmla="*/ 0 w 1760580"/>
                  <a:gd name="connsiteY0-610" fmla="*/ 792877 h 2464044"/>
                  <a:gd name="connsiteX1-611" fmla="*/ 880290 w 1760580"/>
                  <a:gd name="connsiteY1-612" fmla="*/ 0 h 2464044"/>
                  <a:gd name="connsiteX2-613" fmla="*/ 1760580 w 1760580"/>
                  <a:gd name="connsiteY2-614" fmla="*/ 792877 h 2464044"/>
                  <a:gd name="connsiteX3-615" fmla="*/ 1408666 w 1760580"/>
                  <a:gd name="connsiteY3-616" fmla="*/ 792877 h 2464044"/>
                  <a:gd name="connsiteX4-617" fmla="*/ 1703940 w 1760580"/>
                  <a:gd name="connsiteY4-618" fmla="*/ 2464044 h 2464044"/>
                  <a:gd name="connsiteX5-619" fmla="*/ 688637 w 1760580"/>
                  <a:gd name="connsiteY5-620" fmla="*/ 2463808 h 2464044"/>
                  <a:gd name="connsiteX6-621" fmla="*/ 351914 w 1760580"/>
                  <a:gd name="connsiteY6-622" fmla="*/ 792877 h 2464044"/>
                  <a:gd name="connsiteX7-623" fmla="*/ 0 w 1760580"/>
                  <a:gd name="connsiteY7-624" fmla="*/ 792877 h 24640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1"/>
                  </a:gs>
                  <a:gs pos="100000">
                    <a:schemeClr val="accent1">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Up Arrow 4"/>
              <p:cNvSpPr/>
              <p:nvPr/>
            </p:nvSpPr>
            <p:spPr>
              <a:xfrm rot="10800000">
                <a:off x="6087232" y="3802194"/>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1" fmla="*/ 0 w 1760580"/>
                  <a:gd name="connsiteY0-2" fmla="*/ 792877 h 2468807"/>
                  <a:gd name="connsiteX1-3" fmla="*/ 880290 w 1760580"/>
                  <a:gd name="connsiteY1-4" fmla="*/ 0 h 2468807"/>
                  <a:gd name="connsiteX2-5" fmla="*/ 1760580 w 1760580"/>
                  <a:gd name="connsiteY2-6" fmla="*/ 792877 h 2468807"/>
                  <a:gd name="connsiteX3-7" fmla="*/ 1408666 w 1760580"/>
                  <a:gd name="connsiteY3-8" fmla="*/ 792877 h 2468807"/>
                  <a:gd name="connsiteX4-9" fmla="*/ 1584878 w 1760580"/>
                  <a:gd name="connsiteY4-10" fmla="*/ 2466425 h 2468807"/>
                  <a:gd name="connsiteX5-11" fmla="*/ 351914 w 1760580"/>
                  <a:gd name="connsiteY5-12" fmla="*/ 2468807 h 2468807"/>
                  <a:gd name="connsiteX6-13" fmla="*/ 351914 w 1760580"/>
                  <a:gd name="connsiteY6-14" fmla="*/ 792877 h 2468807"/>
                  <a:gd name="connsiteX7-15" fmla="*/ 0 w 1760580"/>
                  <a:gd name="connsiteY7-16" fmla="*/ 792877 h 2468807"/>
                  <a:gd name="connsiteX0-17" fmla="*/ 0 w 1760580"/>
                  <a:gd name="connsiteY0-18" fmla="*/ 792877 h 2468807"/>
                  <a:gd name="connsiteX1-19" fmla="*/ 880290 w 1760580"/>
                  <a:gd name="connsiteY1-20" fmla="*/ 0 h 2468807"/>
                  <a:gd name="connsiteX2-21" fmla="*/ 1760580 w 1760580"/>
                  <a:gd name="connsiteY2-22" fmla="*/ 792877 h 2468807"/>
                  <a:gd name="connsiteX3-23" fmla="*/ 1408666 w 1760580"/>
                  <a:gd name="connsiteY3-24" fmla="*/ 792877 h 2468807"/>
                  <a:gd name="connsiteX4-25" fmla="*/ 1584878 w 1760580"/>
                  <a:gd name="connsiteY4-26" fmla="*/ 2466425 h 2468807"/>
                  <a:gd name="connsiteX5-27" fmla="*/ 351914 w 1760580"/>
                  <a:gd name="connsiteY5-28" fmla="*/ 2468807 h 2468807"/>
                  <a:gd name="connsiteX6-29" fmla="*/ 351914 w 1760580"/>
                  <a:gd name="connsiteY6-30" fmla="*/ 792877 h 2468807"/>
                  <a:gd name="connsiteX7-31" fmla="*/ 0 w 1760580"/>
                  <a:gd name="connsiteY7-32" fmla="*/ 792877 h 2468807"/>
                  <a:gd name="connsiteX0-33" fmla="*/ 0 w 1760580"/>
                  <a:gd name="connsiteY0-34" fmla="*/ 792877 h 2468807"/>
                  <a:gd name="connsiteX1-35" fmla="*/ 880290 w 1760580"/>
                  <a:gd name="connsiteY1-36" fmla="*/ 0 h 2468807"/>
                  <a:gd name="connsiteX2-37" fmla="*/ 1760580 w 1760580"/>
                  <a:gd name="connsiteY2-38" fmla="*/ 792877 h 2468807"/>
                  <a:gd name="connsiteX3-39" fmla="*/ 1408666 w 1760580"/>
                  <a:gd name="connsiteY3-40" fmla="*/ 792877 h 2468807"/>
                  <a:gd name="connsiteX4-41" fmla="*/ 1584878 w 1760580"/>
                  <a:gd name="connsiteY4-42" fmla="*/ 2466425 h 2468807"/>
                  <a:gd name="connsiteX5-43" fmla="*/ 351914 w 1760580"/>
                  <a:gd name="connsiteY5-44" fmla="*/ 2468807 h 2468807"/>
                  <a:gd name="connsiteX6-45" fmla="*/ 351914 w 1760580"/>
                  <a:gd name="connsiteY6-46" fmla="*/ 792877 h 2468807"/>
                  <a:gd name="connsiteX7-47" fmla="*/ 0 w 1760580"/>
                  <a:gd name="connsiteY7-48" fmla="*/ 792877 h 2468807"/>
                  <a:gd name="connsiteX0-49" fmla="*/ 0 w 1760580"/>
                  <a:gd name="connsiteY0-50" fmla="*/ 792877 h 2468807"/>
                  <a:gd name="connsiteX1-51" fmla="*/ 880290 w 1760580"/>
                  <a:gd name="connsiteY1-52" fmla="*/ 0 h 2468807"/>
                  <a:gd name="connsiteX2-53" fmla="*/ 1760580 w 1760580"/>
                  <a:gd name="connsiteY2-54" fmla="*/ 792877 h 2468807"/>
                  <a:gd name="connsiteX3-55" fmla="*/ 1408666 w 1760580"/>
                  <a:gd name="connsiteY3-56" fmla="*/ 792877 h 2468807"/>
                  <a:gd name="connsiteX4-57" fmla="*/ 1584878 w 1760580"/>
                  <a:gd name="connsiteY4-58" fmla="*/ 2466425 h 2468807"/>
                  <a:gd name="connsiteX5-59" fmla="*/ 351914 w 1760580"/>
                  <a:gd name="connsiteY5-60" fmla="*/ 2468807 h 2468807"/>
                  <a:gd name="connsiteX6-61" fmla="*/ 351914 w 1760580"/>
                  <a:gd name="connsiteY6-62" fmla="*/ 792877 h 2468807"/>
                  <a:gd name="connsiteX7-63" fmla="*/ 0 w 1760580"/>
                  <a:gd name="connsiteY7-64" fmla="*/ 792877 h 2468807"/>
                  <a:gd name="connsiteX0-65" fmla="*/ 0 w 1760580"/>
                  <a:gd name="connsiteY0-66" fmla="*/ 792877 h 2468807"/>
                  <a:gd name="connsiteX1-67" fmla="*/ 880290 w 1760580"/>
                  <a:gd name="connsiteY1-68" fmla="*/ 0 h 2468807"/>
                  <a:gd name="connsiteX2-69" fmla="*/ 1760580 w 1760580"/>
                  <a:gd name="connsiteY2-70" fmla="*/ 792877 h 2468807"/>
                  <a:gd name="connsiteX3-71" fmla="*/ 1408666 w 1760580"/>
                  <a:gd name="connsiteY3-72" fmla="*/ 792877 h 2468807"/>
                  <a:gd name="connsiteX4-73" fmla="*/ 1584878 w 1760580"/>
                  <a:gd name="connsiteY4-74" fmla="*/ 2466425 h 2468807"/>
                  <a:gd name="connsiteX5-75" fmla="*/ 351914 w 1760580"/>
                  <a:gd name="connsiteY5-76" fmla="*/ 2468807 h 2468807"/>
                  <a:gd name="connsiteX6-77" fmla="*/ 351914 w 1760580"/>
                  <a:gd name="connsiteY6-78" fmla="*/ 792877 h 2468807"/>
                  <a:gd name="connsiteX7-79" fmla="*/ 0 w 1760580"/>
                  <a:gd name="connsiteY7-80" fmla="*/ 792877 h 2468807"/>
                  <a:gd name="connsiteX0-81" fmla="*/ 0 w 1760580"/>
                  <a:gd name="connsiteY0-82" fmla="*/ 792877 h 2466425"/>
                  <a:gd name="connsiteX1-83" fmla="*/ 880290 w 1760580"/>
                  <a:gd name="connsiteY1-84" fmla="*/ 0 h 2466425"/>
                  <a:gd name="connsiteX2-85" fmla="*/ 1760580 w 1760580"/>
                  <a:gd name="connsiteY2-86" fmla="*/ 792877 h 2466425"/>
                  <a:gd name="connsiteX3-87" fmla="*/ 1408666 w 1760580"/>
                  <a:gd name="connsiteY3-88" fmla="*/ 792877 h 2466425"/>
                  <a:gd name="connsiteX4-89" fmla="*/ 1584878 w 1760580"/>
                  <a:gd name="connsiteY4-90" fmla="*/ 2466425 h 2466425"/>
                  <a:gd name="connsiteX5-91" fmla="*/ 532889 w 1760580"/>
                  <a:gd name="connsiteY5-92" fmla="*/ 2459282 h 2466425"/>
                  <a:gd name="connsiteX6-93" fmla="*/ 351914 w 1760580"/>
                  <a:gd name="connsiteY6-94" fmla="*/ 792877 h 2466425"/>
                  <a:gd name="connsiteX7-95" fmla="*/ 0 w 1760580"/>
                  <a:gd name="connsiteY7-96" fmla="*/ 792877 h 2466425"/>
                  <a:gd name="connsiteX0-97" fmla="*/ 0 w 1760580"/>
                  <a:gd name="connsiteY0-98" fmla="*/ 792877 h 2466425"/>
                  <a:gd name="connsiteX1-99" fmla="*/ 880290 w 1760580"/>
                  <a:gd name="connsiteY1-100" fmla="*/ 0 h 2466425"/>
                  <a:gd name="connsiteX2-101" fmla="*/ 1760580 w 1760580"/>
                  <a:gd name="connsiteY2-102" fmla="*/ 792877 h 2466425"/>
                  <a:gd name="connsiteX3-103" fmla="*/ 1408666 w 1760580"/>
                  <a:gd name="connsiteY3-104" fmla="*/ 792877 h 2466425"/>
                  <a:gd name="connsiteX4-105" fmla="*/ 1584878 w 1760580"/>
                  <a:gd name="connsiteY4-106" fmla="*/ 2466425 h 2466425"/>
                  <a:gd name="connsiteX5-107" fmla="*/ 532889 w 1760580"/>
                  <a:gd name="connsiteY5-108" fmla="*/ 2459282 h 2466425"/>
                  <a:gd name="connsiteX6-109" fmla="*/ 351914 w 1760580"/>
                  <a:gd name="connsiteY6-110" fmla="*/ 792877 h 2466425"/>
                  <a:gd name="connsiteX7-111" fmla="*/ 0 w 1760580"/>
                  <a:gd name="connsiteY7-112" fmla="*/ 792877 h 2466425"/>
                  <a:gd name="connsiteX0-113" fmla="*/ 0 w 1760580"/>
                  <a:gd name="connsiteY0-114" fmla="*/ 792877 h 2466425"/>
                  <a:gd name="connsiteX1-115" fmla="*/ 880290 w 1760580"/>
                  <a:gd name="connsiteY1-116" fmla="*/ 0 h 2466425"/>
                  <a:gd name="connsiteX2-117" fmla="*/ 1760580 w 1760580"/>
                  <a:gd name="connsiteY2-118" fmla="*/ 792877 h 2466425"/>
                  <a:gd name="connsiteX3-119" fmla="*/ 1408666 w 1760580"/>
                  <a:gd name="connsiteY3-120" fmla="*/ 792877 h 2466425"/>
                  <a:gd name="connsiteX4-121" fmla="*/ 1584878 w 1760580"/>
                  <a:gd name="connsiteY4-122" fmla="*/ 2466425 h 2466425"/>
                  <a:gd name="connsiteX5-123" fmla="*/ 532889 w 1760580"/>
                  <a:gd name="connsiteY5-124" fmla="*/ 2459282 h 2466425"/>
                  <a:gd name="connsiteX6-125" fmla="*/ 351914 w 1760580"/>
                  <a:gd name="connsiteY6-126" fmla="*/ 792877 h 2466425"/>
                  <a:gd name="connsiteX7-127" fmla="*/ 0 w 1760580"/>
                  <a:gd name="connsiteY7-128" fmla="*/ 792877 h 2466425"/>
                  <a:gd name="connsiteX0-129" fmla="*/ 0 w 1760580"/>
                  <a:gd name="connsiteY0-130" fmla="*/ 792877 h 2464044"/>
                  <a:gd name="connsiteX1-131" fmla="*/ 880290 w 1760580"/>
                  <a:gd name="connsiteY1-132" fmla="*/ 0 h 2464044"/>
                  <a:gd name="connsiteX2-133" fmla="*/ 1760580 w 1760580"/>
                  <a:gd name="connsiteY2-134" fmla="*/ 792877 h 2464044"/>
                  <a:gd name="connsiteX3-135" fmla="*/ 1408666 w 1760580"/>
                  <a:gd name="connsiteY3-136" fmla="*/ 792877 h 2464044"/>
                  <a:gd name="connsiteX4-137" fmla="*/ 1703940 w 1760580"/>
                  <a:gd name="connsiteY4-138" fmla="*/ 2464044 h 2464044"/>
                  <a:gd name="connsiteX5-139" fmla="*/ 532889 w 1760580"/>
                  <a:gd name="connsiteY5-140" fmla="*/ 2459282 h 2464044"/>
                  <a:gd name="connsiteX6-141" fmla="*/ 351914 w 1760580"/>
                  <a:gd name="connsiteY6-142" fmla="*/ 792877 h 2464044"/>
                  <a:gd name="connsiteX7-143" fmla="*/ 0 w 1760580"/>
                  <a:gd name="connsiteY7-144" fmla="*/ 792877 h 2464044"/>
                  <a:gd name="connsiteX0-145" fmla="*/ 0 w 1760580"/>
                  <a:gd name="connsiteY0-146" fmla="*/ 792877 h 2464044"/>
                  <a:gd name="connsiteX1-147" fmla="*/ 880290 w 1760580"/>
                  <a:gd name="connsiteY1-148" fmla="*/ 0 h 2464044"/>
                  <a:gd name="connsiteX2-149" fmla="*/ 1760580 w 1760580"/>
                  <a:gd name="connsiteY2-150" fmla="*/ 792877 h 2464044"/>
                  <a:gd name="connsiteX3-151" fmla="*/ 1408666 w 1760580"/>
                  <a:gd name="connsiteY3-152" fmla="*/ 792877 h 2464044"/>
                  <a:gd name="connsiteX4-153" fmla="*/ 1703940 w 1760580"/>
                  <a:gd name="connsiteY4-154" fmla="*/ 2464044 h 2464044"/>
                  <a:gd name="connsiteX5-155" fmla="*/ 654333 w 1760580"/>
                  <a:gd name="connsiteY5-156" fmla="*/ 2454519 h 2464044"/>
                  <a:gd name="connsiteX6-157" fmla="*/ 351914 w 1760580"/>
                  <a:gd name="connsiteY6-158" fmla="*/ 792877 h 2464044"/>
                  <a:gd name="connsiteX7-159" fmla="*/ 0 w 1760580"/>
                  <a:gd name="connsiteY7-160" fmla="*/ 792877 h 2464044"/>
                  <a:gd name="connsiteX0-161" fmla="*/ 0 w 1760580"/>
                  <a:gd name="connsiteY0-162" fmla="*/ 792877 h 2464044"/>
                  <a:gd name="connsiteX1-163" fmla="*/ 880290 w 1760580"/>
                  <a:gd name="connsiteY1-164" fmla="*/ 0 h 2464044"/>
                  <a:gd name="connsiteX2-165" fmla="*/ 1760580 w 1760580"/>
                  <a:gd name="connsiteY2-166" fmla="*/ 792877 h 2464044"/>
                  <a:gd name="connsiteX3-167" fmla="*/ 1408666 w 1760580"/>
                  <a:gd name="connsiteY3-168" fmla="*/ 792877 h 2464044"/>
                  <a:gd name="connsiteX4-169" fmla="*/ 1703940 w 1760580"/>
                  <a:gd name="connsiteY4-170" fmla="*/ 2464044 h 2464044"/>
                  <a:gd name="connsiteX5-171" fmla="*/ 661477 w 1760580"/>
                  <a:gd name="connsiteY5-172" fmla="*/ 2459281 h 2464044"/>
                  <a:gd name="connsiteX6-173" fmla="*/ 351914 w 1760580"/>
                  <a:gd name="connsiteY6-174" fmla="*/ 792877 h 2464044"/>
                  <a:gd name="connsiteX7-175" fmla="*/ 0 w 1760580"/>
                  <a:gd name="connsiteY7-176" fmla="*/ 792877 h 2464044"/>
                  <a:gd name="connsiteX0-177" fmla="*/ 0 w 1760580"/>
                  <a:gd name="connsiteY0-178" fmla="*/ 792877 h 2464044"/>
                  <a:gd name="connsiteX1-179" fmla="*/ 880290 w 1760580"/>
                  <a:gd name="connsiteY1-180" fmla="*/ 0 h 2464044"/>
                  <a:gd name="connsiteX2-181" fmla="*/ 1760580 w 1760580"/>
                  <a:gd name="connsiteY2-182" fmla="*/ 792877 h 2464044"/>
                  <a:gd name="connsiteX3-183" fmla="*/ 1408666 w 1760580"/>
                  <a:gd name="connsiteY3-184" fmla="*/ 792877 h 2464044"/>
                  <a:gd name="connsiteX4-185" fmla="*/ 1703940 w 1760580"/>
                  <a:gd name="connsiteY4-186" fmla="*/ 2464044 h 2464044"/>
                  <a:gd name="connsiteX5-187" fmla="*/ 661477 w 1760580"/>
                  <a:gd name="connsiteY5-188" fmla="*/ 2459281 h 2464044"/>
                  <a:gd name="connsiteX6-189" fmla="*/ 351914 w 1760580"/>
                  <a:gd name="connsiteY6-190" fmla="*/ 792877 h 2464044"/>
                  <a:gd name="connsiteX7-191" fmla="*/ 0 w 1760580"/>
                  <a:gd name="connsiteY7-192" fmla="*/ 792877 h 2464044"/>
                  <a:gd name="connsiteX0-193" fmla="*/ 0 w 1760580"/>
                  <a:gd name="connsiteY0-194" fmla="*/ 792877 h 2464044"/>
                  <a:gd name="connsiteX1-195" fmla="*/ 880290 w 1760580"/>
                  <a:gd name="connsiteY1-196" fmla="*/ 0 h 2464044"/>
                  <a:gd name="connsiteX2-197" fmla="*/ 1760580 w 1760580"/>
                  <a:gd name="connsiteY2-198" fmla="*/ 792877 h 2464044"/>
                  <a:gd name="connsiteX3-199" fmla="*/ 1408666 w 1760580"/>
                  <a:gd name="connsiteY3-200" fmla="*/ 792877 h 2464044"/>
                  <a:gd name="connsiteX4-201" fmla="*/ 1703940 w 1760580"/>
                  <a:gd name="connsiteY4-202" fmla="*/ 2464044 h 2464044"/>
                  <a:gd name="connsiteX5-203" fmla="*/ 661477 w 1760580"/>
                  <a:gd name="connsiteY5-204" fmla="*/ 2459281 h 2464044"/>
                  <a:gd name="connsiteX6-205" fmla="*/ 351914 w 1760580"/>
                  <a:gd name="connsiteY6-206" fmla="*/ 792877 h 2464044"/>
                  <a:gd name="connsiteX7-207" fmla="*/ 0 w 1760580"/>
                  <a:gd name="connsiteY7-208" fmla="*/ 792877 h 2464044"/>
                  <a:gd name="connsiteX0-209" fmla="*/ 0 w 1760580"/>
                  <a:gd name="connsiteY0-210" fmla="*/ 792877 h 2464044"/>
                  <a:gd name="connsiteX1-211" fmla="*/ 880290 w 1760580"/>
                  <a:gd name="connsiteY1-212" fmla="*/ 0 h 2464044"/>
                  <a:gd name="connsiteX2-213" fmla="*/ 1760580 w 1760580"/>
                  <a:gd name="connsiteY2-214" fmla="*/ 792877 h 2464044"/>
                  <a:gd name="connsiteX3-215" fmla="*/ 1408666 w 1760580"/>
                  <a:gd name="connsiteY3-216" fmla="*/ 792877 h 2464044"/>
                  <a:gd name="connsiteX4-217" fmla="*/ 1703940 w 1760580"/>
                  <a:gd name="connsiteY4-218" fmla="*/ 2464044 h 2464044"/>
                  <a:gd name="connsiteX5-219" fmla="*/ 661477 w 1760580"/>
                  <a:gd name="connsiteY5-220" fmla="*/ 2459281 h 2464044"/>
                  <a:gd name="connsiteX6-221" fmla="*/ 351914 w 1760580"/>
                  <a:gd name="connsiteY6-222" fmla="*/ 792877 h 2464044"/>
                  <a:gd name="connsiteX7-223" fmla="*/ 0 w 1760580"/>
                  <a:gd name="connsiteY7-224" fmla="*/ 792877 h 2464044"/>
                  <a:gd name="connsiteX0-225" fmla="*/ 0 w 1760580"/>
                  <a:gd name="connsiteY0-226" fmla="*/ 792877 h 2464044"/>
                  <a:gd name="connsiteX1-227" fmla="*/ 880290 w 1760580"/>
                  <a:gd name="connsiteY1-228" fmla="*/ 0 h 2464044"/>
                  <a:gd name="connsiteX2-229" fmla="*/ 1760580 w 1760580"/>
                  <a:gd name="connsiteY2-230" fmla="*/ 792877 h 2464044"/>
                  <a:gd name="connsiteX3-231" fmla="*/ 1408666 w 1760580"/>
                  <a:gd name="connsiteY3-232" fmla="*/ 792877 h 2464044"/>
                  <a:gd name="connsiteX4-233" fmla="*/ 1703940 w 1760580"/>
                  <a:gd name="connsiteY4-234" fmla="*/ 2464044 h 2464044"/>
                  <a:gd name="connsiteX5-235" fmla="*/ 661477 w 1760580"/>
                  <a:gd name="connsiteY5-236" fmla="*/ 2459281 h 2464044"/>
                  <a:gd name="connsiteX6-237" fmla="*/ 351914 w 1760580"/>
                  <a:gd name="connsiteY6-238" fmla="*/ 792877 h 2464044"/>
                  <a:gd name="connsiteX7-239" fmla="*/ 0 w 1760580"/>
                  <a:gd name="connsiteY7-240" fmla="*/ 792877 h 2464044"/>
                  <a:gd name="connsiteX0-241" fmla="*/ 0 w 1760580"/>
                  <a:gd name="connsiteY0-242" fmla="*/ 792877 h 2464044"/>
                  <a:gd name="connsiteX1-243" fmla="*/ 880290 w 1760580"/>
                  <a:gd name="connsiteY1-244" fmla="*/ 0 h 2464044"/>
                  <a:gd name="connsiteX2-245" fmla="*/ 1760580 w 1760580"/>
                  <a:gd name="connsiteY2-246" fmla="*/ 792877 h 2464044"/>
                  <a:gd name="connsiteX3-247" fmla="*/ 1408666 w 1760580"/>
                  <a:gd name="connsiteY3-248" fmla="*/ 792877 h 2464044"/>
                  <a:gd name="connsiteX4-249" fmla="*/ 1703940 w 1760580"/>
                  <a:gd name="connsiteY4-250" fmla="*/ 2464044 h 2464044"/>
                  <a:gd name="connsiteX5-251" fmla="*/ 661477 w 1760580"/>
                  <a:gd name="connsiteY5-252" fmla="*/ 2459281 h 2464044"/>
                  <a:gd name="connsiteX6-253" fmla="*/ 351914 w 1760580"/>
                  <a:gd name="connsiteY6-254" fmla="*/ 792877 h 2464044"/>
                  <a:gd name="connsiteX7-255" fmla="*/ 0 w 1760580"/>
                  <a:gd name="connsiteY7-256" fmla="*/ 792877 h 2464044"/>
                  <a:gd name="connsiteX0-257" fmla="*/ 0 w 1760580"/>
                  <a:gd name="connsiteY0-258" fmla="*/ 792877 h 2464044"/>
                  <a:gd name="connsiteX1-259" fmla="*/ 880290 w 1760580"/>
                  <a:gd name="connsiteY1-260" fmla="*/ 0 h 2464044"/>
                  <a:gd name="connsiteX2-261" fmla="*/ 1760580 w 1760580"/>
                  <a:gd name="connsiteY2-262" fmla="*/ 792877 h 2464044"/>
                  <a:gd name="connsiteX3-263" fmla="*/ 1408666 w 1760580"/>
                  <a:gd name="connsiteY3-264" fmla="*/ 792877 h 2464044"/>
                  <a:gd name="connsiteX4-265" fmla="*/ 1703940 w 1760580"/>
                  <a:gd name="connsiteY4-266" fmla="*/ 2464044 h 2464044"/>
                  <a:gd name="connsiteX5-267" fmla="*/ 661477 w 1760580"/>
                  <a:gd name="connsiteY5-268" fmla="*/ 2459281 h 2464044"/>
                  <a:gd name="connsiteX6-269" fmla="*/ 351914 w 1760580"/>
                  <a:gd name="connsiteY6-270" fmla="*/ 792877 h 2464044"/>
                  <a:gd name="connsiteX7-271" fmla="*/ 0 w 1760580"/>
                  <a:gd name="connsiteY7-272" fmla="*/ 792877 h 2464044"/>
                  <a:gd name="connsiteX0-273" fmla="*/ 0 w 1760580"/>
                  <a:gd name="connsiteY0-274" fmla="*/ 792877 h 2464044"/>
                  <a:gd name="connsiteX1-275" fmla="*/ 880290 w 1760580"/>
                  <a:gd name="connsiteY1-276" fmla="*/ 0 h 2464044"/>
                  <a:gd name="connsiteX2-277" fmla="*/ 1760580 w 1760580"/>
                  <a:gd name="connsiteY2-278" fmla="*/ 792877 h 2464044"/>
                  <a:gd name="connsiteX3-279" fmla="*/ 1408666 w 1760580"/>
                  <a:gd name="connsiteY3-280" fmla="*/ 792877 h 2464044"/>
                  <a:gd name="connsiteX4-281" fmla="*/ 1703940 w 1760580"/>
                  <a:gd name="connsiteY4-282" fmla="*/ 2464044 h 2464044"/>
                  <a:gd name="connsiteX5-283" fmla="*/ 661477 w 1760580"/>
                  <a:gd name="connsiteY5-284" fmla="*/ 2459281 h 2464044"/>
                  <a:gd name="connsiteX6-285" fmla="*/ 351914 w 1760580"/>
                  <a:gd name="connsiteY6-286" fmla="*/ 792877 h 2464044"/>
                  <a:gd name="connsiteX7-287" fmla="*/ 0 w 1760580"/>
                  <a:gd name="connsiteY7-288" fmla="*/ 792877 h 2464044"/>
                  <a:gd name="connsiteX0-289" fmla="*/ 0 w 1760580"/>
                  <a:gd name="connsiteY0-290" fmla="*/ 792877 h 2464044"/>
                  <a:gd name="connsiteX1-291" fmla="*/ 880290 w 1760580"/>
                  <a:gd name="connsiteY1-292" fmla="*/ 0 h 2464044"/>
                  <a:gd name="connsiteX2-293" fmla="*/ 1760580 w 1760580"/>
                  <a:gd name="connsiteY2-294" fmla="*/ 792877 h 2464044"/>
                  <a:gd name="connsiteX3-295" fmla="*/ 1408666 w 1760580"/>
                  <a:gd name="connsiteY3-296" fmla="*/ 792877 h 2464044"/>
                  <a:gd name="connsiteX4-297" fmla="*/ 1703940 w 1760580"/>
                  <a:gd name="connsiteY4-298" fmla="*/ 2464044 h 2464044"/>
                  <a:gd name="connsiteX5-299" fmla="*/ 688637 w 1760580"/>
                  <a:gd name="connsiteY5-300" fmla="*/ 2463808 h 2464044"/>
                  <a:gd name="connsiteX6-301" fmla="*/ 351914 w 1760580"/>
                  <a:gd name="connsiteY6-302" fmla="*/ 792877 h 2464044"/>
                  <a:gd name="connsiteX7-303" fmla="*/ 0 w 1760580"/>
                  <a:gd name="connsiteY7-304" fmla="*/ 792877 h 2464044"/>
                  <a:gd name="connsiteX0-305" fmla="*/ 0 w 1760580"/>
                  <a:gd name="connsiteY0-306" fmla="*/ 792877 h 2464044"/>
                  <a:gd name="connsiteX1-307" fmla="*/ 880290 w 1760580"/>
                  <a:gd name="connsiteY1-308" fmla="*/ 0 h 2464044"/>
                  <a:gd name="connsiteX2-309" fmla="*/ 1760580 w 1760580"/>
                  <a:gd name="connsiteY2-310" fmla="*/ 792877 h 2464044"/>
                  <a:gd name="connsiteX3-311" fmla="*/ 1408666 w 1760580"/>
                  <a:gd name="connsiteY3-312" fmla="*/ 792877 h 2464044"/>
                  <a:gd name="connsiteX4-313" fmla="*/ 1703940 w 1760580"/>
                  <a:gd name="connsiteY4-314" fmla="*/ 2464044 h 2464044"/>
                  <a:gd name="connsiteX5-315" fmla="*/ 688637 w 1760580"/>
                  <a:gd name="connsiteY5-316" fmla="*/ 2463808 h 2464044"/>
                  <a:gd name="connsiteX6-317" fmla="*/ 351914 w 1760580"/>
                  <a:gd name="connsiteY6-318" fmla="*/ 792877 h 2464044"/>
                  <a:gd name="connsiteX7-319" fmla="*/ 0 w 1760580"/>
                  <a:gd name="connsiteY7-320" fmla="*/ 792877 h 2464044"/>
                  <a:gd name="connsiteX0-321" fmla="*/ 0 w 1760580"/>
                  <a:gd name="connsiteY0-322" fmla="*/ 792877 h 2464044"/>
                  <a:gd name="connsiteX1-323" fmla="*/ 880290 w 1760580"/>
                  <a:gd name="connsiteY1-324" fmla="*/ 0 h 2464044"/>
                  <a:gd name="connsiteX2-325" fmla="*/ 1760580 w 1760580"/>
                  <a:gd name="connsiteY2-326" fmla="*/ 792877 h 2464044"/>
                  <a:gd name="connsiteX3-327" fmla="*/ 1408666 w 1760580"/>
                  <a:gd name="connsiteY3-328" fmla="*/ 792877 h 2464044"/>
                  <a:gd name="connsiteX4-329" fmla="*/ 1703940 w 1760580"/>
                  <a:gd name="connsiteY4-330" fmla="*/ 2464044 h 2464044"/>
                  <a:gd name="connsiteX5-331" fmla="*/ 688637 w 1760580"/>
                  <a:gd name="connsiteY5-332" fmla="*/ 2463808 h 2464044"/>
                  <a:gd name="connsiteX6-333" fmla="*/ 351914 w 1760580"/>
                  <a:gd name="connsiteY6-334" fmla="*/ 792877 h 2464044"/>
                  <a:gd name="connsiteX7-335" fmla="*/ 0 w 1760580"/>
                  <a:gd name="connsiteY7-336" fmla="*/ 792877 h 2464044"/>
                  <a:gd name="connsiteX0-337" fmla="*/ 0 w 1760580"/>
                  <a:gd name="connsiteY0-338" fmla="*/ 792877 h 2464044"/>
                  <a:gd name="connsiteX1-339" fmla="*/ 880290 w 1760580"/>
                  <a:gd name="connsiteY1-340" fmla="*/ 0 h 2464044"/>
                  <a:gd name="connsiteX2-341" fmla="*/ 1760580 w 1760580"/>
                  <a:gd name="connsiteY2-342" fmla="*/ 792877 h 2464044"/>
                  <a:gd name="connsiteX3-343" fmla="*/ 1408666 w 1760580"/>
                  <a:gd name="connsiteY3-344" fmla="*/ 792877 h 2464044"/>
                  <a:gd name="connsiteX4-345" fmla="*/ 1703940 w 1760580"/>
                  <a:gd name="connsiteY4-346" fmla="*/ 2464044 h 2464044"/>
                  <a:gd name="connsiteX5-347" fmla="*/ 688637 w 1760580"/>
                  <a:gd name="connsiteY5-348" fmla="*/ 2463808 h 2464044"/>
                  <a:gd name="connsiteX6-349" fmla="*/ 351914 w 1760580"/>
                  <a:gd name="connsiteY6-350" fmla="*/ 792877 h 2464044"/>
                  <a:gd name="connsiteX7-351" fmla="*/ 0 w 1760580"/>
                  <a:gd name="connsiteY7-352" fmla="*/ 792877 h 2464044"/>
                  <a:gd name="connsiteX0-353" fmla="*/ 0 w 1760580"/>
                  <a:gd name="connsiteY0-354" fmla="*/ 792877 h 2464044"/>
                  <a:gd name="connsiteX1-355" fmla="*/ 880290 w 1760580"/>
                  <a:gd name="connsiteY1-356" fmla="*/ 0 h 2464044"/>
                  <a:gd name="connsiteX2-357" fmla="*/ 1760580 w 1760580"/>
                  <a:gd name="connsiteY2-358" fmla="*/ 792877 h 2464044"/>
                  <a:gd name="connsiteX3-359" fmla="*/ 1408666 w 1760580"/>
                  <a:gd name="connsiteY3-360" fmla="*/ 792877 h 2464044"/>
                  <a:gd name="connsiteX4-361" fmla="*/ 1703940 w 1760580"/>
                  <a:gd name="connsiteY4-362" fmla="*/ 2464044 h 2464044"/>
                  <a:gd name="connsiteX5-363" fmla="*/ 688637 w 1760580"/>
                  <a:gd name="connsiteY5-364" fmla="*/ 2463808 h 2464044"/>
                  <a:gd name="connsiteX6-365" fmla="*/ 351914 w 1760580"/>
                  <a:gd name="connsiteY6-366" fmla="*/ 792877 h 2464044"/>
                  <a:gd name="connsiteX7-367" fmla="*/ 0 w 1760580"/>
                  <a:gd name="connsiteY7-368" fmla="*/ 792877 h 2464044"/>
                  <a:gd name="connsiteX0-369" fmla="*/ 0 w 1760580"/>
                  <a:gd name="connsiteY0-370" fmla="*/ 792877 h 2464044"/>
                  <a:gd name="connsiteX1-371" fmla="*/ 880290 w 1760580"/>
                  <a:gd name="connsiteY1-372" fmla="*/ 0 h 2464044"/>
                  <a:gd name="connsiteX2-373" fmla="*/ 1760580 w 1760580"/>
                  <a:gd name="connsiteY2-374" fmla="*/ 792877 h 2464044"/>
                  <a:gd name="connsiteX3-375" fmla="*/ 1408666 w 1760580"/>
                  <a:gd name="connsiteY3-376" fmla="*/ 792877 h 2464044"/>
                  <a:gd name="connsiteX4-377" fmla="*/ 1703940 w 1760580"/>
                  <a:gd name="connsiteY4-378" fmla="*/ 2464044 h 2464044"/>
                  <a:gd name="connsiteX5-379" fmla="*/ 688637 w 1760580"/>
                  <a:gd name="connsiteY5-380" fmla="*/ 2463808 h 2464044"/>
                  <a:gd name="connsiteX6-381" fmla="*/ 351914 w 1760580"/>
                  <a:gd name="connsiteY6-382" fmla="*/ 792877 h 2464044"/>
                  <a:gd name="connsiteX7-383" fmla="*/ 0 w 1760580"/>
                  <a:gd name="connsiteY7-384" fmla="*/ 792877 h 2464044"/>
                  <a:gd name="connsiteX0-385" fmla="*/ 0 w 1760580"/>
                  <a:gd name="connsiteY0-386" fmla="*/ 792877 h 2464044"/>
                  <a:gd name="connsiteX1-387" fmla="*/ 880290 w 1760580"/>
                  <a:gd name="connsiteY1-388" fmla="*/ 0 h 2464044"/>
                  <a:gd name="connsiteX2-389" fmla="*/ 1760580 w 1760580"/>
                  <a:gd name="connsiteY2-390" fmla="*/ 792877 h 2464044"/>
                  <a:gd name="connsiteX3-391" fmla="*/ 1408666 w 1760580"/>
                  <a:gd name="connsiteY3-392" fmla="*/ 792877 h 2464044"/>
                  <a:gd name="connsiteX4-393" fmla="*/ 1703940 w 1760580"/>
                  <a:gd name="connsiteY4-394" fmla="*/ 2464044 h 2464044"/>
                  <a:gd name="connsiteX5-395" fmla="*/ 688637 w 1760580"/>
                  <a:gd name="connsiteY5-396" fmla="*/ 2463808 h 2464044"/>
                  <a:gd name="connsiteX6-397" fmla="*/ 351914 w 1760580"/>
                  <a:gd name="connsiteY6-398" fmla="*/ 792877 h 2464044"/>
                  <a:gd name="connsiteX7-399" fmla="*/ 0 w 1760580"/>
                  <a:gd name="connsiteY7-400" fmla="*/ 792877 h 2464044"/>
                  <a:gd name="connsiteX0-401" fmla="*/ 0 w 1760580"/>
                  <a:gd name="connsiteY0-402" fmla="*/ 792877 h 2464044"/>
                  <a:gd name="connsiteX1-403" fmla="*/ 880290 w 1760580"/>
                  <a:gd name="connsiteY1-404" fmla="*/ 0 h 2464044"/>
                  <a:gd name="connsiteX2-405" fmla="*/ 1760580 w 1760580"/>
                  <a:gd name="connsiteY2-406" fmla="*/ 792877 h 2464044"/>
                  <a:gd name="connsiteX3-407" fmla="*/ 1408666 w 1760580"/>
                  <a:gd name="connsiteY3-408" fmla="*/ 792877 h 2464044"/>
                  <a:gd name="connsiteX4-409" fmla="*/ 1703940 w 1760580"/>
                  <a:gd name="connsiteY4-410" fmla="*/ 2464044 h 2464044"/>
                  <a:gd name="connsiteX5-411" fmla="*/ 688637 w 1760580"/>
                  <a:gd name="connsiteY5-412" fmla="*/ 2463808 h 2464044"/>
                  <a:gd name="connsiteX6-413" fmla="*/ 351914 w 1760580"/>
                  <a:gd name="connsiteY6-414" fmla="*/ 792877 h 2464044"/>
                  <a:gd name="connsiteX7-415" fmla="*/ 0 w 1760580"/>
                  <a:gd name="connsiteY7-416" fmla="*/ 792877 h 2464044"/>
                  <a:gd name="connsiteX0-417" fmla="*/ 0 w 1760580"/>
                  <a:gd name="connsiteY0-418" fmla="*/ 792877 h 2464044"/>
                  <a:gd name="connsiteX1-419" fmla="*/ 880290 w 1760580"/>
                  <a:gd name="connsiteY1-420" fmla="*/ 0 h 2464044"/>
                  <a:gd name="connsiteX2-421" fmla="*/ 1760580 w 1760580"/>
                  <a:gd name="connsiteY2-422" fmla="*/ 792877 h 2464044"/>
                  <a:gd name="connsiteX3-423" fmla="*/ 1408666 w 1760580"/>
                  <a:gd name="connsiteY3-424" fmla="*/ 792877 h 2464044"/>
                  <a:gd name="connsiteX4-425" fmla="*/ 1703940 w 1760580"/>
                  <a:gd name="connsiteY4-426" fmla="*/ 2464044 h 2464044"/>
                  <a:gd name="connsiteX5-427" fmla="*/ 688637 w 1760580"/>
                  <a:gd name="connsiteY5-428" fmla="*/ 2463808 h 2464044"/>
                  <a:gd name="connsiteX6-429" fmla="*/ 351914 w 1760580"/>
                  <a:gd name="connsiteY6-430" fmla="*/ 792877 h 2464044"/>
                  <a:gd name="connsiteX7-431" fmla="*/ 0 w 1760580"/>
                  <a:gd name="connsiteY7-432" fmla="*/ 792877 h 2464044"/>
                  <a:gd name="connsiteX0-433" fmla="*/ 0 w 1760580"/>
                  <a:gd name="connsiteY0-434" fmla="*/ 792877 h 2464044"/>
                  <a:gd name="connsiteX1-435" fmla="*/ 880290 w 1760580"/>
                  <a:gd name="connsiteY1-436" fmla="*/ 0 h 2464044"/>
                  <a:gd name="connsiteX2-437" fmla="*/ 1760580 w 1760580"/>
                  <a:gd name="connsiteY2-438" fmla="*/ 792877 h 2464044"/>
                  <a:gd name="connsiteX3-439" fmla="*/ 1408666 w 1760580"/>
                  <a:gd name="connsiteY3-440" fmla="*/ 792877 h 2464044"/>
                  <a:gd name="connsiteX4-441" fmla="*/ 1703940 w 1760580"/>
                  <a:gd name="connsiteY4-442" fmla="*/ 2464044 h 2464044"/>
                  <a:gd name="connsiteX5-443" fmla="*/ 688637 w 1760580"/>
                  <a:gd name="connsiteY5-444" fmla="*/ 2463808 h 2464044"/>
                  <a:gd name="connsiteX6-445" fmla="*/ 351914 w 1760580"/>
                  <a:gd name="connsiteY6-446" fmla="*/ 792877 h 2464044"/>
                  <a:gd name="connsiteX7-447" fmla="*/ 0 w 1760580"/>
                  <a:gd name="connsiteY7-448" fmla="*/ 792877 h 2464044"/>
                  <a:gd name="connsiteX0-449" fmla="*/ 0 w 1760580"/>
                  <a:gd name="connsiteY0-450" fmla="*/ 792877 h 2464044"/>
                  <a:gd name="connsiteX1-451" fmla="*/ 880290 w 1760580"/>
                  <a:gd name="connsiteY1-452" fmla="*/ 0 h 2464044"/>
                  <a:gd name="connsiteX2-453" fmla="*/ 1760580 w 1760580"/>
                  <a:gd name="connsiteY2-454" fmla="*/ 792877 h 2464044"/>
                  <a:gd name="connsiteX3-455" fmla="*/ 1408666 w 1760580"/>
                  <a:gd name="connsiteY3-456" fmla="*/ 792877 h 2464044"/>
                  <a:gd name="connsiteX4-457" fmla="*/ 1703940 w 1760580"/>
                  <a:gd name="connsiteY4-458" fmla="*/ 2464044 h 2464044"/>
                  <a:gd name="connsiteX5-459" fmla="*/ 688637 w 1760580"/>
                  <a:gd name="connsiteY5-460" fmla="*/ 2463808 h 2464044"/>
                  <a:gd name="connsiteX6-461" fmla="*/ 351914 w 1760580"/>
                  <a:gd name="connsiteY6-462" fmla="*/ 792877 h 2464044"/>
                  <a:gd name="connsiteX7-463" fmla="*/ 0 w 1760580"/>
                  <a:gd name="connsiteY7-464" fmla="*/ 792877 h 2464044"/>
                  <a:gd name="connsiteX0-465" fmla="*/ 0 w 1760580"/>
                  <a:gd name="connsiteY0-466" fmla="*/ 792877 h 2464044"/>
                  <a:gd name="connsiteX1-467" fmla="*/ 880290 w 1760580"/>
                  <a:gd name="connsiteY1-468" fmla="*/ 0 h 2464044"/>
                  <a:gd name="connsiteX2-469" fmla="*/ 1760580 w 1760580"/>
                  <a:gd name="connsiteY2-470" fmla="*/ 792877 h 2464044"/>
                  <a:gd name="connsiteX3-471" fmla="*/ 1408666 w 1760580"/>
                  <a:gd name="connsiteY3-472" fmla="*/ 792877 h 2464044"/>
                  <a:gd name="connsiteX4-473" fmla="*/ 1703940 w 1760580"/>
                  <a:gd name="connsiteY4-474" fmla="*/ 2464044 h 2464044"/>
                  <a:gd name="connsiteX5-475" fmla="*/ 688637 w 1760580"/>
                  <a:gd name="connsiteY5-476" fmla="*/ 2463808 h 2464044"/>
                  <a:gd name="connsiteX6-477" fmla="*/ 351914 w 1760580"/>
                  <a:gd name="connsiteY6-478" fmla="*/ 792877 h 2464044"/>
                  <a:gd name="connsiteX7-479" fmla="*/ 0 w 1760580"/>
                  <a:gd name="connsiteY7-480" fmla="*/ 792877 h 2464044"/>
                  <a:gd name="connsiteX0-481" fmla="*/ 0 w 1760580"/>
                  <a:gd name="connsiteY0-482" fmla="*/ 792877 h 2464044"/>
                  <a:gd name="connsiteX1-483" fmla="*/ 880290 w 1760580"/>
                  <a:gd name="connsiteY1-484" fmla="*/ 0 h 2464044"/>
                  <a:gd name="connsiteX2-485" fmla="*/ 1760580 w 1760580"/>
                  <a:gd name="connsiteY2-486" fmla="*/ 792877 h 2464044"/>
                  <a:gd name="connsiteX3-487" fmla="*/ 1408666 w 1760580"/>
                  <a:gd name="connsiteY3-488" fmla="*/ 792877 h 2464044"/>
                  <a:gd name="connsiteX4-489" fmla="*/ 1703940 w 1760580"/>
                  <a:gd name="connsiteY4-490" fmla="*/ 2464044 h 2464044"/>
                  <a:gd name="connsiteX5-491" fmla="*/ 688637 w 1760580"/>
                  <a:gd name="connsiteY5-492" fmla="*/ 2463808 h 2464044"/>
                  <a:gd name="connsiteX6-493" fmla="*/ 351914 w 1760580"/>
                  <a:gd name="connsiteY6-494" fmla="*/ 792877 h 2464044"/>
                  <a:gd name="connsiteX7-495" fmla="*/ 0 w 1760580"/>
                  <a:gd name="connsiteY7-496" fmla="*/ 792877 h 2464044"/>
                  <a:gd name="connsiteX0-497" fmla="*/ 0 w 1760580"/>
                  <a:gd name="connsiteY0-498" fmla="*/ 792877 h 2464149"/>
                  <a:gd name="connsiteX1-499" fmla="*/ 880290 w 1760580"/>
                  <a:gd name="connsiteY1-500" fmla="*/ 0 h 2464149"/>
                  <a:gd name="connsiteX2-501" fmla="*/ 1760580 w 1760580"/>
                  <a:gd name="connsiteY2-502" fmla="*/ 792877 h 2464149"/>
                  <a:gd name="connsiteX3-503" fmla="*/ 1408666 w 1760580"/>
                  <a:gd name="connsiteY3-504" fmla="*/ 792877 h 2464149"/>
                  <a:gd name="connsiteX4-505" fmla="*/ 1703940 w 1760580"/>
                  <a:gd name="connsiteY4-506" fmla="*/ 2464044 h 2464149"/>
                  <a:gd name="connsiteX5-507" fmla="*/ 688637 w 1760580"/>
                  <a:gd name="connsiteY5-508" fmla="*/ 2463808 h 2464149"/>
                  <a:gd name="connsiteX6-509" fmla="*/ 351914 w 1760580"/>
                  <a:gd name="connsiteY6-510" fmla="*/ 792877 h 2464149"/>
                  <a:gd name="connsiteX7-511" fmla="*/ 0 w 1760580"/>
                  <a:gd name="connsiteY7-512" fmla="*/ 792877 h 2464149"/>
                  <a:gd name="connsiteX0-513" fmla="*/ 0 w 1760580"/>
                  <a:gd name="connsiteY0-514" fmla="*/ 792877 h 2464044"/>
                  <a:gd name="connsiteX1-515" fmla="*/ 880290 w 1760580"/>
                  <a:gd name="connsiteY1-516" fmla="*/ 0 h 2464044"/>
                  <a:gd name="connsiteX2-517" fmla="*/ 1760580 w 1760580"/>
                  <a:gd name="connsiteY2-518" fmla="*/ 792877 h 2464044"/>
                  <a:gd name="connsiteX3-519" fmla="*/ 1408666 w 1760580"/>
                  <a:gd name="connsiteY3-520" fmla="*/ 792877 h 2464044"/>
                  <a:gd name="connsiteX4-521" fmla="*/ 1703940 w 1760580"/>
                  <a:gd name="connsiteY4-522" fmla="*/ 2464044 h 2464044"/>
                  <a:gd name="connsiteX5-523" fmla="*/ 688637 w 1760580"/>
                  <a:gd name="connsiteY5-524" fmla="*/ 2463808 h 2464044"/>
                  <a:gd name="connsiteX6-525" fmla="*/ 351914 w 1760580"/>
                  <a:gd name="connsiteY6-526" fmla="*/ 792877 h 2464044"/>
                  <a:gd name="connsiteX7-527" fmla="*/ 0 w 1760580"/>
                  <a:gd name="connsiteY7-528" fmla="*/ 792877 h 2464044"/>
                  <a:gd name="connsiteX0-529" fmla="*/ 0 w 1760580"/>
                  <a:gd name="connsiteY0-530" fmla="*/ 792877 h 2464044"/>
                  <a:gd name="connsiteX1-531" fmla="*/ 880290 w 1760580"/>
                  <a:gd name="connsiteY1-532" fmla="*/ 0 h 2464044"/>
                  <a:gd name="connsiteX2-533" fmla="*/ 1760580 w 1760580"/>
                  <a:gd name="connsiteY2-534" fmla="*/ 792877 h 2464044"/>
                  <a:gd name="connsiteX3-535" fmla="*/ 1408666 w 1760580"/>
                  <a:gd name="connsiteY3-536" fmla="*/ 792877 h 2464044"/>
                  <a:gd name="connsiteX4-537" fmla="*/ 1703940 w 1760580"/>
                  <a:gd name="connsiteY4-538" fmla="*/ 2464044 h 2464044"/>
                  <a:gd name="connsiteX5-539" fmla="*/ 688637 w 1760580"/>
                  <a:gd name="connsiteY5-540" fmla="*/ 2463808 h 2464044"/>
                  <a:gd name="connsiteX6-541" fmla="*/ 351914 w 1760580"/>
                  <a:gd name="connsiteY6-542" fmla="*/ 792877 h 2464044"/>
                  <a:gd name="connsiteX7-543" fmla="*/ 0 w 1760580"/>
                  <a:gd name="connsiteY7-544" fmla="*/ 792877 h 2464044"/>
                  <a:gd name="connsiteX0-545" fmla="*/ 0 w 1760580"/>
                  <a:gd name="connsiteY0-546" fmla="*/ 792877 h 2464044"/>
                  <a:gd name="connsiteX1-547" fmla="*/ 880290 w 1760580"/>
                  <a:gd name="connsiteY1-548" fmla="*/ 0 h 2464044"/>
                  <a:gd name="connsiteX2-549" fmla="*/ 1760580 w 1760580"/>
                  <a:gd name="connsiteY2-550" fmla="*/ 792877 h 2464044"/>
                  <a:gd name="connsiteX3-551" fmla="*/ 1408666 w 1760580"/>
                  <a:gd name="connsiteY3-552" fmla="*/ 792877 h 2464044"/>
                  <a:gd name="connsiteX4-553" fmla="*/ 1703940 w 1760580"/>
                  <a:gd name="connsiteY4-554" fmla="*/ 2464044 h 2464044"/>
                  <a:gd name="connsiteX5-555" fmla="*/ 688637 w 1760580"/>
                  <a:gd name="connsiteY5-556" fmla="*/ 2463808 h 2464044"/>
                  <a:gd name="connsiteX6-557" fmla="*/ 351914 w 1760580"/>
                  <a:gd name="connsiteY6-558" fmla="*/ 792877 h 2464044"/>
                  <a:gd name="connsiteX7-559" fmla="*/ 0 w 1760580"/>
                  <a:gd name="connsiteY7-560" fmla="*/ 792877 h 2464044"/>
                  <a:gd name="connsiteX0-561" fmla="*/ 0 w 1760580"/>
                  <a:gd name="connsiteY0-562" fmla="*/ 792877 h 2464044"/>
                  <a:gd name="connsiteX1-563" fmla="*/ 880290 w 1760580"/>
                  <a:gd name="connsiteY1-564" fmla="*/ 0 h 2464044"/>
                  <a:gd name="connsiteX2-565" fmla="*/ 1760580 w 1760580"/>
                  <a:gd name="connsiteY2-566" fmla="*/ 792877 h 2464044"/>
                  <a:gd name="connsiteX3-567" fmla="*/ 1408666 w 1760580"/>
                  <a:gd name="connsiteY3-568" fmla="*/ 792877 h 2464044"/>
                  <a:gd name="connsiteX4-569" fmla="*/ 1703940 w 1760580"/>
                  <a:gd name="connsiteY4-570" fmla="*/ 2464044 h 2464044"/>
                  <a:gd name="connsiteX5-571" fmla="*/ 688637 w 1760580"/>
                  <a:gd name="connsiteY5-572" fmla="*/ 2463808 h 2464044"/>
                  <a:gd name="connsiteX6-573" fmla="*/ 351914 w 1760580"/>
                  <a:gd name="connsiteY6-574" fmla="*/ 792877 h 2464044"/>
                  <a:gd name="connsiteX7-575" fmla="*/ 0 w 1760580"/>
                  <a:gd name="connsiteY7-576" fmla="*/ 792877 h 2464044"/>
                  <a:gd name="connsiteX0-577" fmla="*/ 0 w 1760580"/>
                  <a:gd name="connsiteY0-578" fmla="*/ 792877 h 2464044"/>
                  <a:gd name="connsiteX1-579" fmla="*/ 880290 w 1760580"/>
                  <a:gd name="connsiteY1-580" fmla="*/ 0 h 2464044"/>
                  <a:gd name="connsiteX2-581" fmla="*/ 1760580 w 1760580"/>
                  <a:gd name="connsiteY2-582" fmla="*/ 792877 h 2464044"/>
                  <a:gd name="connsiteX3-583" fmla="*/ 1408666 w 1760580"/>
                  <a:gd name="connsiteY3-584" fmla="*/ 792877 h 2464044"/>
                  <a:gd name="connsiteX4-585" fmla="*/ 1703940 w 1760580"/>
                  <a:gd name="connsiteY4-586" fmla="*/ 2464044 h 2464044"/>
                  <a:gd name="connsiteX5-587" fmla="*/ 688637 w 1760580"/>
                  <a:gd name="connsiteY5-588" fmla="*/ 2463808 h 2464044"/>
                  <a:gd name="connsiteX6-589" fmla="*/ 351914 w 1760580"/>
                  <a:gd name="connsiteY6-590" fmla="*/ 792877 h 2464044"/>
                  <a:gd name="connsiteX7-591" fmla="*/ 0 w 1760580"/>
                  <a:gd name="connsiteY7-592" fmla="*/ 792877 h 2464044"/>
                  <a:gd name="connsiteX0-593" fmla="*/ 0 w 1760580"/>
                  <a:gd name="connsiteY0-594" fmla="*/ 792877 h 2464044"/>
                  <a:gd name="connsiteX1-595" fmla="*/ 880290 w 1760580"/>
                  <a:gd name="connsiteY1-596" fmla="*/ 0 h 2464044"/>
                  <a:gd name="connsiteX2-597" fmla="*/ 1760580 w 1760580"/>
                  <a:gd name="connsiteY2-598" fmla="*/ 792877 h 2464044"/>
                  <a:gd name="connsiteX3-599" fmla="*/ 1408666 w 1760580"/>
                  <a:gd name="connsiteY3-600" fmla="*/ 792877 h 2464044"/>
                  <a:gd name="connsiteX4-601" fmla="*/ 1703940 w 1760580"/>
                  <a:gd name="connsiteY4-602" fmla="*/ 2464044 h 2464044"/>
                  <a:gd name="connsiteX5-603" fmla="*/ 688637 w 1760580"/>
                  <a:gd name="connsiteY5-604" fmla="*/ 2463808 h 2464044"/>
                  <a:gd name="connsiteX6-605" fmla="*/ 351914 w 1760580"/>
                  <a:gd name="connsiteY6-606" fmla="*/ 792877 h 2464044"/>
                  <a:gd name="connsiteX7-607" fmla="*/ 0 w 1760580"/>
                  <a:gd name="connsiteY7-608" fmla="*/ 792877 h 2464044"/>
                  <a:gd name="connsiteX0-609" fmla="*/ 0 w 1760580"/>
                  <a:gd name="connsiteY0-610" fmla="*/ 792877 h 2464044"/>
                  <a:gd name="connsiteX1-611" fmla="*/ 880290 w 1760580"/>
                  <a:gd name="connsiteY1-612" fmla="*/ 0 h 2464044"/>
                  <a:gd name="connsiteX2-613" fmla="*/ 1760580 w 1760580"/>
                  <a:gd name="connsiteY2-614" fmla="*/ 792877 h 2464044"/>
                  <a:gd name="connsiteX3-615" fmla="*/ 1408666 w 1760580"/>
                  <a:gd name="connsiteY3-616" fmla="*/ 792877 h 2464044"/>
                  <a:gd name="connsiteX4-617" fmla="*/ 1703940 w 1760580"/>
                  <a:gd name="connsiteY4-618" fmla="*/ 2464044 h 2464044"/>
                  <a:gd name="connsiteX5-619" fmla="*/ 688637 w 1760580"/>
                  <a:gd name="connsiteY5-620" fmla="*/ 2463808 h 2464044"/>
                  <a:gd name="connsiteX6-621" fmla="*/ 351914 w 1760580"/>
                  <a:gd name="connsiteY6-622" fmla="*/ 792877 h 2464044"/>
                  <a:gd name="connsiteX7-623" fmla="*/ 0 w 1760580"/>
                  <a:gd name="connsiteY7-624" fmla="*/ 792877 h 24640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1"/>
                  </a:gs>
                  <a:gs pos="100000">
                    <a:schemeClr val="accent1">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dirty="0">
                  <a:ln>
                    <a:noFill/>
                  </a:ln>
                  <a:solidFill>
                    <a:schemeClr val="tx1"/>
                  </a:solidFill>
                  <a:effectLst/>
                  <a:uLnTx/>
                  <a:uFillTx/>
                  <a:latin typeface="+mn-lt"/>
                  <a:ea typeface="+mn-ea"/>
                  <a:cs typeface="+mn-cs"/>
                </a:endParaRPr>
              </a:p>
            </p:txBody>
          </p:sp>
        </p:grpSp>
        <p:grpSp>
          <p:nvGrpSpPr>
            <p:cNvPr id="80936" name="Group 6"/>
            <p:cNvGrpSpPr/>
            <p:nvPr/>
          </p:nvGrpSpPr>
          <p:grpSpPr>
            <a:xfrm>
              <a:off x="3910759" y="3982845"/>
              <a:ext cx="2475538" cy="1806097"/>
              <a:chOff x="3910759" y="3982845"/>
              <a:chExt cx="2475538" cy="1806097"/>
            </a:xfrm>
          </p:grpSpPr>
          <p:sp>
            <p:nvSpPr>
              <p:cNvPr id="8" name="Up Arrow 4"/>
              <p:cNvSpPr/>
              <p:nvPr/>
            </p:nvSpPr>
            <p:spPr>
              <a:xfrm rot="16200000">
                <a:off x="4273985" y="3676630"/>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1" fmla="*/ 0 w 1760580"/>
                  <a:gd name="connsiteY0-2" fmla="*/ 792877 h 2468807"/>
                  <a:gd name="connsiteX1-3" fmla="*/ 880290 w 1760580"/>
                  <a:gd name="connsiteY1-4" fmla="*/ 0 h 2468807"/>
                  <a:gd name="connsiteX2-5" fmla="*/ 1760580 w 1760580"/>
                  <a:gd name="connsiteY2-6" fmla="*/ 792877 h 2468807"/>
                  <a:gd name="connsiteX3-7" fmla="*/ 1408666 w 1760580"/>
                  <a:gd name="connsiteY3-8" fmla="*/ 792877 h 2468807"/>
                  <a:gd name="connsiteX4-9" fmla="*/ 1584878 w 1760580"/>
                  <a:gd name="connsiteY4-10" fmla="*/ 2466425 h 2468807"/>
                  <a:gd name="connsiteX5-11" fmla="*/ 351914 w 1760580"/>
                  <a:gd name="connsiteY5-12" fmla="*/ 2468807 h 2468807"/>
                  <a:gd name="connsiteX6-13" fmla="*/ 351914 w 1760580"/>
                  <a:gd name="connsiteY6-14" fmla="*/ 792877 h 2468807"/>
                  <a:gd name="connsiteX7-15" fmla="*/ 0 w 1760580"/>
                  <a:gd name="connsiteY7-16" fmla="*/ 792877 h 2468807"/>
                  <a:gd name="connsiteX0-17" fmla="*/ 0 w 1760580"/>
                  <a:gd name="connsiteY0-18" fmla="*/ 792877 h 2468807"/>
                  <a:gd name="connsiteX1-19" fmla="*/ 880290 w 1760580"/>
                  <a:gd name="connsiteY1-20" fmla="*/ 0 h 2468807"/>
                  <a:gd name="connsiteX2-21" fmla="*/ 1760580 w 1760580"/>
                  <a:gd name="connsiteY2-22" fmla="*/ 792877 h 2468807"/>
                  <a:gd name="connsiteX3-23" fmla="*/ 1408666 w 1760580"/>
                  <a:gd name="connsiteY3-24" fmla="*/ 792877 h 2468807"/>
                  <a:gd name="connsiteX4-25" fmla="*/ 1584878 w 1760580"/>
                  <a:gd name="connsiteY4-26" fmla="*/ 2466425 h 2468807"/>
                  <a:gd name="connsiteX5-27" fmla="*/ 351914 w 1760580"/>
                  <a:gd name="connsiteY5-28" fmla="*/ 2468807 h 2468807"/>
                  <a:gd name="connsiteX6-29" fmla="*/ 351914 w 1760580"/>
                  <a:gd name="connsiteY6-30" fmla="*/ 792877 h 2468807"/>
                  <a:gd name="connsiteX7-31" fmla="*/ 0 w 1760580"/>
                  <a:gd name="connsiteY7-32" fmla="*/ 792877 h 2468807"/>
                  <a:gd name="connsiteX0-33" fmla="*/ 0 w 1760580"/>
                  <a:gd name="connsiteY0-34" fmla="*/ 792877 h 2468807"/>
                  <a:gd name="connsiteX1-35" fmla="*/ 880290 w 1760580"/>
                  <a:gd name="connsiteY1-36" fmla="*/ 0 h 2468807"/>
                  <a:gd name="connsiteX2-37" fmla="*/ 1760580 w 1760580"/>
                  <a:gd name="connsiteY2-38" fmla="*/ 792877 h 2468807"/>
                  <a:gd name="connsiteX3-39" fmla="*/ 1408666 w 1760580"/>
                  <a:gd name="connsiteY3-40" fmla="*/ 792877 h 2468807"/>
                  <a:gd name="connsiteX4-41" fmla="*/ 1584878 w 1760580"/>
                  <a:gd name="connsiteY4-42" fmla="*/ 2466425 h 2468807"/>
                  <a:gd name="connsiteX5-43" fmla="*/ 351914 w 1760580"/>
                  <a:gd name="connsiteY5-44" fmla="*/ 2468807 h 2468807"/>
                  <a:gd name="connsiteX6-45" fmla="*/ 351914 w 1760580"/>
                  <a:gd name="connsiteY6-46" fmla="*/ 792877 h 2468807"/>
                  <a:gd name="connsiteX7-47" fmla="*/ 0 w 1760580"/>
                  <a:gd name="connsiteY7-48" fmla="*/ 792877 h 2468807"/>
                  <a:gd name="connsiteX0-49" fmla="*/ 0 w 1760580"/>
                  <a:gd name="connsiteY0-50" fmla="*/ 792877 h 2468807"/>
                  <a:gd name="connsiteX1-51" fmla="*/ 880290 w 1760580"/>
                  <a:gd name="connsiteY1-52" fmla="*/ 0 h 2468807"/>
                  <a:gd name="connsiteX2-53" fmla="*/ 1760580 w 1760580"/>
                  <a:gd name="connsiteY2-54" fmla="*/ 792877 h 2468807"/>
                  <a:gd name="connsiteX3-55" fmla="*/ 1408666 w 1760580"/>
                  <a:gd name="connsiteY3-56" fmla="*/ 792877 h 2468807"/>
                  <a:gd name="connsiteX4-57" fmla="*/ 1584878 w 1760580"/>
                  <a:gd name="connsiteY4-58" fmla="*/ 2466425 h 2468807"/>
                  <a:gd name="connsiteX5-59" fmla="*/ 351914 w 1760580"/>
                  <a:gd name="connsiteY5-60" fmla="*/ 2468807 h 2468807"/>
                  <a:gd name="connsiteX6-61" fmla="*/ 351914 w 1760580"/>
                  <a:gd name="connsiteY6-62" fmla="*/ 792877 h 2468807"/>
                  <a:gd name="connsiteX7-63" fmla="*/ 0 w 1760580"/>
                  <a:gd name="connsiteY7-64" fmla="*/ 792877 h 2468807"/>
                  <a:gd name="connsiteX0-65" fmla="*/ 0 w 1760580"/>
                  <a:gd name="connsiteY0-66" fmla="*/ 792877 h 2468807"/>
                  <a:gd name="connsiteX1-67" fmla="*/ 880290 w 1760580"/>
                  <a:gd name="connsiteY1-68" fmla="*/ 0 h 2468807"/>
                  <a:gd name="connsiteX2-69" fmla="*/ 1760580 w 1760580"/>
                  <a:gd name="connsiteY2-70" fmla="*/ 792877 h 2468807"/>
                  <a:gd name="connsiteX3-71" fmla="*/ 1408666 w 1760580"/>
                  <a:gd name="connsiteY3-72" fmla="*/ 792877 h 2468807"/>
                  <a:gd name="connsiteX4-73" fmla="*/ 1584878 w 1760580"/>
                  <a:gd name="connsiteY4-74" fmla="*/ 2466425 h 2468807"/>
                  <a:gd name="connsiteX5-75" fmla="*/ 351914 w 1760580"/>
                  <a:gd name="connsiteY5-76" fmla="*/ 2468807 h 2468807"/>
                  <a:gd name="connsiteX6-77" fmla="*/ 351914 w 1760580"/>
                  <a:gd name="connsiteY6-78" fmla="*/ 792877 h 2468807"/>
                  <a:gd name="connsiteX7-79" fmla="*/ 0 w 1760580"/>
                  <a:gd name="connsiteY7-80" fmla="*/ 792877 h 2468807"/>
                  <a:gd name="connsiteX0-81" fmla="*/ 0 w 1760580"/>
                  <a:gd name="connsiteY0-82" fmla="*/ 792877 h 2466425"/>
                  <a:gd name="connsiteX1-83" fmla="*/ 880290 w 1760580"/>
                  <a:gd name="connsiteY1-84" fmla="*/ 0 h 2466425"/>
                  <a:gd name="connsiteX2-85" fmla="*/ 1760580 w 1760580"/>
                  <a:gd name="connsiteY2-86" fmla="*/ 792877 h 2466425"/>
                  <a:gd name="connsiteX3-87" fmla="*/ 1408666 w 1760580"/>
                  <a:gd name="connsiteY3-88" fmla="*/ 792877 h 2466425"/>
                  <a:gd name="connsiteX4-89" fmla="*/ 1584878 w 1760580"/>
                  <a:gd name="connsiteY4-90" fmla="*/ 2466425 h 2466425"/>
                  <a:gd name="connsiteX5-91" fmla="*/ 532889 w 1760580"/>
                  <a:gd name="connsiteY5-92" fmla="*/ 2459282 h 2466425"/>
                  <a:gd name="connsiteX6-93" fmla="*/ 351914 w 1760580"/>
                  <a:gd name="connsiteY6-94" fmla="*/ 792877 h 2466425"/>
                  <a:gd name="connsiteX7-95" fmla="*/ 0 w 1760580"/>
                  <a:gd name="connsiteY7-96" fmla="*/ 792877 h 2466425"/>
                  <a:gd name="connsiteX0-97" fmla="*/ 0 w 1760580"/>
                  <a:gd name="connsiteY0-98" fmla="*/ 792877 h 2466425"/>
                  <a:gd name="connsiteX1-99" fmla="*/ 880290 w 1760580"/>
                  <a:gd name="connsiteY1-100" fmla="*/ 0 h 2466425"/>
                  <a:gd name="connsiteX2-101" fmla="*/ 1760580 w 1760580"/>
                  <a:gd name="connsiteY2-102" fmla="*/ 792877 h 2466425"/>
                  <a:gd name="connsiteX3-103" fmla="*/ 1408666 w 1760580"/>
                  <a:gd name="connsiteY3-104" fmla="*/ 792877 h 2466425"/>
                  <a:gd name="connsiteX4-105" fmla="*/ 1584878 w 1760580"/>
                  <a:gd name="connsiteY4-106" fmla="*/ 2466425 h 2466425"/>
                  <a:gd name="connsiteX5-107" fmla="*/ 532889 w 1760580"/>
                  <a:gd name="connsiteY5-108" fmla="*/ 2459282 h 2466425"/>
                  <a:gd name="connsiteX6-109" fmla="*/ 351914 w 1760580"/>
                  <a:gd name="connsiteY6-110" fmla="*/ 792877 h 2466425"/>
                  <a:gd name="connsiteX7-111" fmla="*/ 0 w 1760580"/>
                  <a:gd name="connsiteY7-112" fmla="*/ 792877 h 2466425"/>
                  <a:gd name="connsiteX0-113" fmla="*/ 0 w 1760580"/>
                  <a:gd name="connsiteY0-114" fmla="*/ 792877 h 2466425"/>
                  <a:gd name="connsiteX1-115" fmla="*/ 880290 w 1760580"/>
                  <a:gd name="connsiteY1-116" fmla="*/ 0 h 2466425"/>
                  <a:gd name="connsiteX2-117" fmla="*/ 1760580 w 1760580"/>
                  <a:gd name="connsiteY2-118" fmla="*/ 792877 h 2466425"/>
                  <a:gd name="connsiteX3-119" fmla="*/ 1408666 w 1760580"/>
                  <a:gd name="connsiteY3-120" fmla="*/ 792877 h 2466425"/>
                  <a:gd name="connsiteX4-121" fmla="*/ 1584878 w 1760580"/>
                  <a:gd name="connsiteY4-122" fmla="*/ 2466425 h 2466425"/>
                  <a:gd name="connsiteX5-123" fmla="*/ 532889 w 1760580"/>
                  <a:gd name="connsiteY5-124" fmla="*/ 2459282 h 2466425"/>
                  <a:gd name="connsiteX6-125" fmla="*/ 351914 w 1760580"/>
                  <a:gd name="connsiteY6-126" fmla="*/ 792877 h 2466425"/>
                  <a:gd name="connsiteX7-127" fmla="*/ 0 w 1760580"/>
                  <a:gd name="connsiteY7-128" fmla="*/ 792877 h 2466425"/>
                  <a:gd name="connsiteX0-129" fmla="*/ 0 w 1760580"/>
                  <a:gd name="connsiteY0-130" fmla="*/ 792877 h 2464044"/>
                  <a:gd name="connsiteX1-131" fmla="*/ 880290 w 1760580"/>
                  <a:gd name="connsiteY1-132" fmla="*/ 0 h 2464044"/>
                  <a:gd name="connsiteX2-133" fmla="*/ 1760580 w 1760580"/>
                  <a:gd name="connsiteY2-134" fmla="*/ 792877 h 2464044"/>
                  <a:gd name="connsiteX3-135" fmla="*/ 1408666 w 1760580"/>
                  <a:gd name="connsiteY3-136" fmla="*/ 792877 h 2464044"/>
                  <a:gd name="connsiteX4-137" fmla="*/ 1703940 w 1760580"/>
                  <a:gd name="connsiteY4-138" fmla="*/ 2464044 h 2464044"/>
                  <a:gd name="connsiteX5-139" fmla="*/ 532889 w 1760580"/>
                  <a:gd name="connsiteY5-140" fmla="*/ 2459282 h 2464044"/>
                  <a:gd name="connsiteX6-141" fmla="*/ 351914 w 1760580"/>
                  <a:gd name="connsiteY6-142" fmla="*/ 792877 h 2464044"/>
                  <a:gd name="connsiteX7-143" fmla="*/ 0 w 1760580"/>
                  <a:gd name="connsiteY7-144" fmla="*/ 792877 h 2464044"/>
                  <a:gd name="connsiteX0-145" fmla="*/ 0 w 1760580"/>
                  <a:gd name="connsiteY0-146" fmla="*/ 792877 h 2464044"/>
                  <a:gd name="connsiteX1-147" fmla="*/ 880290 w 1760580"/>
                  <a:gd name="connsiteY1-148" fmla="*/ 0 h 2464044"/>
                  <a:gd name="connsiteX2-149" fmla="*/ 1760580 w 1760580"/>
                  <a:gd name="connsiteY2-150" fmla="*/ 792877 h 2464044"/>
                  <a:gd name="connsiteX3-151" fmla="*/ 1408666 w 1760580"/>
                  <a:gd name="connsiteY3-152" fmla="*/ 792877 h 2464044"/>
                  <a:gd name="connsiteX4-153" fmla="*/ 1703940 w 1760580"/>
                  <a:gd name="connsiteY4-154" fmla="*/ 2464044 h 2464044"/>
                  <a:gd name="connsiteX5-155" fmla="*/ 654333 w 1760580"/>
                  <a:gd name="connsiteY5-156" fmla="*/ 2454519 h 2464044"/>
                  <a:gd name="connsiteX6-157" fmla="*/ 351914 w 1760580"/>
                  <a:gd name="connsiteY6-158" fmla="*/ 792877 h 2464044"/>
                  <a:gd name="connsiteX7-159" fmla="*/ 0 w 1760580"/>
                  <a:gd name="connsiteY7-160" fmla="*/ 792877 h 2464044"/>
                  <a:gd name="connsiteX0-161" fmla="*/ 0 w 1760580"/>
                  <a:gd name="connsiteY0-162" fmla="*/ 792877 h 2464044"/>
                  <a:gd name="connsiteX1-163" fmla="*/ 880290 w 1760580"/>
                  <a:gd name="connsiteY1-164" fmla="*/ 0 h 2464044"/>
                  <a:gd name="connsiteX2-165" fmla="*/ 1760580 w 1760580"/>
                  <a:gd name="connsiteY2-166" fmla="*/ 792877 h 2464044"/>
                  <a:gd name="connsiteX3-167" fmla="*/ 1408666 w 1760580"/>
                  <a:gd name="connsiteY3-168" fmla="*/ 792877 h 2464044"/>
                  <a:gd name="connsiteX4-169" fmla="*/ 1703940 w 1760580"/>
                  <a:gd name="connsiteY4-170" fmla="*/ 2464044 h 2464044"/>
                  <a:gd name="connsiteX5-171" fmla="*/ 661477 w 1760580"/>
                  <a:gd name="connsiteY5-172" fmla="*/ 2459281 h 2464044"/>
                  <a:gd name="connsiteX6-173" fmla="*/ 351914 w 1760580"/>
                  <a:gd name="connsiteY6-174" fmla="*/ 792877 h 2464044"/>
                  <a:gd name="connsiteX7-175" fmla="*/ 0 w 1760580"/>
                  <a:gd name="connsiteY7-176" fmla="*/ 792877 h 2464044"/>
                  <a:gd name="connsiteX0-177" fmla="*/ 0 w 1760580"/>
                  <a:gd name="connsiteY0-178" fmla="*/ 792877 h 2464044"/>
                  <a:gd name="connsiteX1-179" fmla="*/ 880290 w 1760580"/>
                  <a:gd name="connsiteY1-180" fmla="*/ 0 h 2464044"/>
                  <a:gd name="connsiteX2-181" fmla="*/ 1760580 w 1760580"/>
                  <a:gd name="connsiteY2-182" fmla="*/ 792877 h 2464044"/>
                  <a:gd name="connsiteX3-183" fmla="*/ 1408666 w 1760580"/>
                  <a:gd name="connsiteY3-184" fmla="*/ 792877 h 2464044"/>
                  <a:gd name="connsiteX4-185" fmla="*/ 1703940 w 1760580"/>
                  <a:gd name="connsiteY4-186" fmla="*/ 2464044 h 2464044"/>
                  <a:gd name="connsiteX5-187" fmla="*/ 661477 w 1760580"/>
                  <a:gd name="connsiteY5-188" fmla="*/ 2459281 h 2464044"/>
                  <a:gd name="connsiteX6-189" fmla="*/ 351914 w 1760580"/>
                  <a:gd name="connsiteY6-190" fmla="*/ 792877 h 2464044"/>
                  <a:gd name="connsiteX7-191" fmla="*/ 0 w 1760580"/>
                  <a:gd name="connsiteY7-192" fmla="*/ 792877 h 2464044"/>
                  <a:gd name="connsiteX0-193" fmla="*/ 0 w 1760580"/>
                  <a:gd name="connsiteY0-194" fmla="*/ 792877 h 2464044"/>
                  <a:gd name="connsiteX1-195" fmla="*/ 880290 w 1760580"/>
                  <a:gd name="connsiteY1-196" fmla="*/ 0 h 2464044"/>
                  <a:gd name="connsiteX2-197" fmla="*/ 1760580 w 1760580"/>
                  <a:gd name="connsiteY2-198" fmla="*/ 792877 h 2464044"/>
                  <a:gd name="connsiteX3-199" fmla="*/ 1408666 w 1760580"/>
                  <a:gd name="connsiteY3-200" fmla="*/ 792877 h 2464044"/>
                  <a:gd name="connsiteX4-201" fmla="*/ 1703940 w 1760580"/>
                  <a:gd name="connsiteY4-202" fmla="*/ 2464044 h 2464044"/>
                  <a:gd name="connsiteX5-203" fmla="*/ 661477 w 1760580"/>
                  <a:gd name="connsiteY5-204" fmla="*/ 2459281 h 2464044"/>
                  <a:gd name="connsiteX6-205" fmla="*/ 351914 w 1760580"/>
                  <a:gd name="connsiteY6-206" fmla="*/ 792877 h 2464044"/>
                  <a:gd name="connsiteX7-207" fmla="*/ 0 w 1760580"/>
                  <a:gd name="connsiteY7-208" fmla="*/ 792877 h 2464044"/>
                  <a:gd name="connsiteX0-209" fmla="*/ 0 w 1760580"/>
                  <a:gd name="connsiteY0-210" fmla="*/ 792877 h 2464044"/>
                  <a:gd name="connsiteX1-211" fmla="*/ 880290 w 1760580"/>
                  <a:gd name="connsiteY1-212" fmla="*/ 0 h 2464044"/>
                  <a:gd name="connsiteX2-213" fmla="*/ 1760580 w 1760580"/>
                  <a:gd name="connsiteY2-214" fmla="*/ 792877 h 2464044"/>
                  <a:gd name="connsiteX3-215" fmla="*/ 1408666 w 1760580"/>
                  <a:gd name="connsiteY3-216" fmla="*/ 792877 h 2464044"/>
                  <a:gd name="connsiteX4-217" fmla="*/ 1703940 w 1760580"/>
                  <a:gd name="connsiteY4-218" fmla="*/ 2464044 h 2464044"/>
                  <a:gd name="connsiteX5-219" fmla="*/ 661477 w 1760580"/>
                  <a:gd name="connsiteY5-220" fmla="*/ 2459281 h 2464044"/>
                  <a:gd name="connsiteX6-221" fmla="*/ 351914 w 1760580"/>
                  <a:gd name="connsiteY6-222" fmla="*/ 792877 h 2464044"/>
                  <a:gd name="connsiteX7-223" fmla="*/ 0 w 1760580"/>
                  <a:gd name="connsiteY7-224" fmla="*/ 792877 h 2464044"/>
                  <a:gd name="connsiteX0-225" fmla="*/ 0 w 1760580"/>
                  <a:gd name="connsiteY0-226" fmla="*/ 792877 h 2464044"/>
                  <a:gd name="connsiteX1-227" fmla="*/ 880290 w 1760580"/>
                  <a:gd name="connsiteY1-228" fmla="*/ 0 h 2464044"/>
                  <a:gd name="connsiteX2-229" fmla="*/ 1760580 w 1760580"/>
                  <a:gd name="connsiteY2-230" fmla="*/ 792877 h 2464044"/>
                  <a:gd name="connsiteX3-231" fmla="*/ 1408666 w 1760580"/>
                  <a:gd name="connsiteY3-232" fmla="*/ 792877 h 2464044"/>
                  <a:gd name="connsiteX4-233" fmla="*/ 1703940 w 1760580"/>
                  <a:gd name="connsiteY4-234" fmla="*/ 2464044 h 2464044"/>
                  <a:gd name="connsiteX5-235" fmla="*/ 661477 w 1760580"/>
                  <a:gd name="connsiteY5-236" fmla="*/ 2459281 h 2464044"/>
                  <a:gd name="connsiteX6-237" fmla="*/ 351914 w 1760580"/>
                  <a:gd name="connsiteY6-238" fmla="*/ 792877 h 2464044"/>
                  <a:gd name="connsiteX7-239" fmla="*/ 0 w 1760580"/>
                  <a:gd name="connsiteY7-240" fmla="*/ 792877 h 2464044"/>
                  <a:gd name="connsiteX0-241" fmla="*/ 0 w 1760580"/>
                  <a:gd name="connsiteY0-242" fmla="*/ 792877 h 2464044"/>
                  <a:gd name="connsiteX1-243" fmla="*/ 880290 w 1760580"/>
                  <a:gd name="connsiteY1-244" fmla="*/ 0 h 2464044"/>
                  <a:gd name="connsiteX2-245" fmla="*/ 1760580 w 1760580"/>
                  <a:gd name="connsiteY2-246" fmla="*/ 792877 h 2464044"/>
                  <a:gd name="connsiteX3-247" fmla="*/ 1408666 w 1760580"/>
                  <a:gd name="connsiteY3-248" fmla="*/ 792877 h 2464044"/>
                  <a:gd name="connsiteX4-249" fmla="*/ 1703940 w 1760580"/>
                  <a:gd name="connsiteY4-250" fmla="*/ 2464044 h 2464044"/>
                  <a:gd name="connsiteX5-251" fmla="*/ 661477 w 1760580"/>
                  <a:gd name="connsiteY5-252" fmla="*/ 2459281 h 2464044"/>
                  <a:gd name="connsiteX6-253" fmla="*/ 351914 w 1760580"/>
                  <a:gd name="connsiteY6-254" fmla="*/ 792877 h 2464044"/>
                  <a:gd name="connsiteX7-255" fmla="*/ 0 w 1760580"/>
                  <a:gd name="connsiteY7-256" fmla="*/ 792877 h 2464044"/>
                  <a:gd name="connsiteX0-257" fmla="*/ 0 w 1760580"/>
                  <a:gd name="connsiteY0-258" fmla="*/ 792877 h 2464044"/>
                  <a:gd name="connsiteX1-259" fmla="*/ 880290 w 1760580"/>
                  <a:gd name="connsiteY1-260" fmla="*/ 0 h 2464044"/>
                  <a:gd name="connsiteX2-261" fmla="*/ 1760580 w 1760580"/>
                  <a:gd name="connsiteY2-262" fmla="*/ 792877 h 2464044"/>
                  <a:gd name="connsiteX3-263" fmla="*/ 1408666 w 1760580"/>
                  <a:gd name="connsiteY3-264" fmla="*/ 792877 h 2464044"/>
                  <a:gd name="connsiteX4-265" fmla="*/ 1703940 w 1760580"/>
                  <a:gd name="connsiteY4-266" fmla="*/ 2464044 h 2464044"/>
                  <a:gd name="connsiteX5-267" fmla="*/ 661477 w 1760580"/>
                  <a:gd name="connsiteY5-268" fmla="*/ 2459281 h 2464044"/>
                  <a:gd name="connsiteX6-269" fmla="*/ 351914 w 1760580"/>
                  <a:gd name="connsiteY6-270" fmla="*/ 792877 h 2464044"/>
                  <a:gd name="connsiteX7-271" fmla="*/ 0 w 1760580"/>
                  <a:gd name="connsiteY7-272" fmla="*/ 792877 h 2464044"/>
                  <a:gd name="connsiteX0-273" fmla="*/ 0 w 1760580"/>
                  <a:gd name="connsiteY0-274" fmla="*/ 792877 h 2464044"/>
                  <a:gd name="connsiteX1-275" fmla="*/ 880290 w 1760580"/>
                  <a:gd name="connsiteY1-276" fmla="*/ 0 h 2464044"/>
                  <a:gd name="connsiteX2-277" fmla="*/ 1760580 w 1760580"/>
                  <a:gd name="connsiteY2-278" fmla="*/ 792877 h 2464044"/>
                  <a:gd name="connsiteX3-279" fmla="*/ 1408666 w 1760580"/>
                  <a:gd name="connsiteY3-280" fmla="*/ 792877 h 2464044"/>
                  <a:gd name="connsiteX4-281" fmla="*/ 1703940 w 1760580"/>
                  <a:gd name="connsiteY4-282" fmla="*/ 2464044 h 2464044"/>
                  <a:gd name="connsiteX5-283" fmla="*/ 661477 w 1760580"/>
                  <a:gd name="connsiteY5-284" fmla="*/ 2459281 h 2464044"/>
                  <a:gd name="connsiteX6-285" fmla="*/ 351914 w 1760580"/>
                  <a:gd name="connsiteY6-286" fmla="*/ 792877 h 2464044"/>
                  <a:gd name="connsiteX7-287" fmla="*/ 0 w 1760580"/>
                  <a:gd name="connsiteY7-288" fmla="*/ 792877 h 2464044"/>
                  <a:gd name="connsiteX0-289" fmla="*/ 0 w 1760580"/>
                  <a:gd name="connsiteY0-290" fmla="*/ 792877 h 2464044"/>
                  <a:gd name="connsiteX1-291" fmla="*/ 880290 w 1760580"/>
                  <a:gd name="connsiteY1-292" fmla="*/ 0 h 2464044"/>
                  <a:gd name="connsiteX2-293" fmla="*/ 1760580 w 1760580"/>
                  <a:gd name="connsiteY2-294" fmla="*/ 792877 h 2464044"/>
                  <a:gd name="connsiteX3-295" fmla="*/ 1408666 w 1760580"/>
                  <a:gd name="connsiteY3-296" fmla="*/ 792877 h 2464044"/>
                  <a:gd name="connsiteX4-297" fmla="*/ 1703940 w 1760580"/>
                  <a:gd name="connsiteY4-298" fmla="*/ 2464044 h 2464044"/>
                  <a:gd name="connsiteX5-299" fmla="*/ 688637 w 1760580"/>
                  <a:gd name="connsiteY5-300" fmla="*/ 2463808 h 2464044"/>
                  <a:gd name="connsiteX6-301" fmla="*/ 351914 w 1760580"/>
                  <a:gd name="connsiteY6-302" fmla="*/ 792877 h 2464044"/>
                  <a:gd name="connsiteX7-303" fmla="*/ 0 w 1760580"/>
                  <a:gd name="connsiteY7-304" fmla="*/ 792877 h 2464044"/>
                  <a:gd name="connsiteX0-305" fmla="*/ 0 w 1760580"/>
                  <a:gd name="connsiteY0-306" fmla="*/ 792877 h 2464044"/>
                  <a:gd name="connsiteX1-307" fmla="*/ 880290 w 1760580"/>
                  <a:gd name="connsiteY1-308" fmla="*/ 0 h 2464044"/>
                  <a:gd name="connsiteX2-309" fmla="*/ 1760580 w 1760580"/>
                  <a:gd name="connsiteY2-310" fmla="*/ 792877 h 2464044"/>
                  <a:gd name="connsiteX3-311" fmla="*/ 1408666 w 1760580"/>
                  <a:gd name="connsiteY3-312" fmla="*/ 792877 h 2464044"/>
                  <a:gd name="connsiteX4-313" fmla="*/ 1703940 w 1760580"/>
                  <a:gd name="connsiteY4-314" fmla="*/ 2464044 h 2464044"/>
                  <a:gd name="connsiteX5-315" fmla="*/ 688637 w 1760580"/>
                  <a:gd name="connsiteY5-316" fmla="*/ 2463808 h 2464044"/>
                  <a:gd name="connsiteX6-317" fmla="*/ 351914 w 1760580"/>
                  <a:gd name="connsiteY6-318" fmla="*/ 792877 h 2464044"/>
                  <a:gd name="connsiteX7-319" fmla="*/ 0 w 1760580"/>
                  <a:gd name="connsiteY7-320" fmla="*/ 792877 h 2464044"/>
                  <a:gd name="connsiteX0-321" fmla="*/ 0 w 1760580"/>
                  <a:gd name="connsiteY0-322" fmla="*/ 792877 h 2464044"/>
                  <a:gd name="connsiteX1-323" fmla="*/ 880290 w 1760580"/>
                  <a:gd name="connsiteY1-324" fmla="*/ 0 h 2464044"/>
                  <a:gd name="connsiteX2-325" fmla="*/ 1760580 w 1760580"/>
                  <a:gd name="connsiteY2-326" fmla="*/ 792877 h 2464044"/>
                  <a:gd name="connsiteX3-327" fmla="*/ 1408666 w 1760580"/>
                  <a:gd name="connsiteY3-328" fmla="*/ 792877 h 2464044"/>
                  <a:gd name="connsiteX4-329" fmla="*/ 1703940 w 1760580"/>
                  <a:gd name="connsiteY4-330" fmla="*/ 2464044 h 2464044"/>
                  <a:gd name="connsiteX5-331" fmla="*/ 688637 w 1760580"/>
                  <a:gd name="connsiteY5-332" fmla="*/ 2463808 h 2464044"/>
                  <a:gd name="connsiteX6-333" fmla="*/ 351914 w 1760580"/>
                  <a:gd name="connsiteY6-334" fmla="*/ 792877 h 2464044"/>
                  <a:gd name="connsiteX7-335" fmla="*/ 0 w 1760580"/>
                  <a:gd name="connsiteY7-336" fmla="*/ 792877 h 2464044"/>
                  <a:gd name="connsiteX0-337" fmla="*/ 0 w 1760580"/>
                  <a:gd name="connsiteY0-338" fmla="*/ 792877 h 2464044"/>
                  <a:gd name="connsiteX1-339" fmla="*/ 880290 w 1760580"/>
                  <a:gd name="connsiteY1-340" fmla="*/ 0 h 2464044"/>
                  <a:gd name="connsiteX2-341" fmla="*/ 1760580 w 1760580"/>
                  <a:gd name="connsiteY2-342" fmla="*/ 792877 h 2464044"/>
                  <a:gd name="connsiteX3-343" fmla="*/ 1408666 w 1760580"/>
                  <a:gd name="connsiteY3-344" fmla="*/ 792877 h 2464044"/>
                  <a:gd name="connsiteX4-345" fmla="*/ 1703940 w 1760580"/>
                  <a:gd name="connsiteY4-346" fmla="*/ 2464044 h 2464044"/>
                  <a:gd name="connsiteX5-347" fmla="*/ 688637 w 1760580"/>
                  <a:gd name="connsiteY5-348" fmla="*/ 2463808 h 2464044"/>
                  <a:gd name="connsiteX6-349" fmla="*/ 351914 w 1760580"/>
                  <a:gd name="connsiteY6-350" fmla="*/ 792877 h 2464044"/>
                  <a:gd name="connsiteX7-351" fmla="*/ 0 w 1760580"/>
                  <a:gd name="connsiteY7-352" fmla="*/ 792877 h 2464044"/>
                  <a:gd name="connsiteX0-353" fmla="*/ 0 w 1760580"/>
                  <a:gd name="connsiteY0-354" fmla="*/ 792877 h 2464044"/>
                  <a:gd name="connsiteX1-355" fmla="*/ 880290 w 1760580"/>
                  <a:gd name="connsiteY1-356" fmla="*/ 0 h 2464044"/>
                  <a:gd name="connsiteX2-357" fmla="*/ 1760580 w 1760580"/>
                  <a:gd name="connsiteY2-358" fmla="*/ 792877 h 2464044"/>
                  <a:gd name="connsiteX3-359" fmla="*/ 1408666 w 1760580"/>
                  <a:gd name="connsiteY3-360" fmla="*/ 792877 h 2464044"/>
                  <a:gd name="connsiteX4-361" fmla="*/ 1703940 w 1760580"/>
                  <a:gd name="connsiteY4-362" fmla="*/ 2464044 h 2464044"/>
                  <a:gd name="connsiteX5-363" fmla="*/ 688637 w 1760580"/>
                  <a:gd name="connsiteY5-364" fmla="*/ 2463808 h 2464044"/>
                  <a:gd name="connsiteX6-365" fmla="*/ 351914 w 1760580"/>
                  <a:gd name="connsiteY6-366" fmla="*/ 792877 h 2464044"/>
                  <a:gd name="connsiteX7-367" fmla="*/ 0 w 1760580"/>
                  <a:gd name="connsiteY7-368" fmla="*/ 792877 h 2464044"/>
                  <a:gd name="connsiteX0-369" fmla="*/ 0 w 1760580"/>
                  <a:gd name="connsiteY0-370" fmla="*/ 792877 h 2464044"/>
                  <a:gd name="connsiteX1-371" fmla="*/ 880290 w 1760580"/>
                  <a:gd name="connsiteY1-372" fmla="*/ 0 h 2464044"/>
                  <a:gd name="connsiteX2-373" fmla="*/ 1760580 w 1760580"/>
                  <a:gd name="connsiteY2-374" fmla="*/ 792877 h 2464044"/>
                  <a:gd name="connsiteX3-375" fmla="*/ 1408666 w 1760580"/>
                  <a:gd name="connsiteY3-376" fmla="*/ 792877 h 2464044"/>
                  <a:gd name="connsiteX4-377" fmla="*/ 1703940 w 1760580"/>
                  <a:gd name="connsiteY4-378" fmla="*/ 2464044 h 2464044"/>
                  <a:gd name="connsiteX5-379" fmla="*/ 688637 w 1760580"/>
                  <a:gd name="connsiteY5-380" fmla="*/ 2463808 h 2464044"/>
                  <a:gd name="connsiteX6-381" fmla="*/ 351914 w 1760580"/>
                  <a:gd name="connsiteY6-382" fmla="*/ 792877 h 2464044"/>
                  <a:gd name="connsiteX7-383" fmla="*/ 0 w 1760580"/>
                  <a:gd name="connsiteY7-384" fmla="*/ 792877 h 2464044"/>
                  <a:gd name="connsiteX0-385" fmla="*/ 0 w 1760580"/>
                  <a:gd name="connsiteY0-386" fmla="*/ 792877 h 2464044"/>
                  <a:gd name="connsiteX1-387" fmla="*/ 880290 w 1760580"/>
                  <a:gd name="connsiteY1-388" fmla="*/ 0 h 2464044"/>
                  <a:gd name="connsiteX2-389" fmla="*/ 1760580 w 1760580"/>
                  <a:gd name="connsiteY2-390" fmla="*/ 792877 h 2464044"/>
                  <a:gd name="connsiteX3-391" fmla="*/ 1408666 w 1760580"/>
                  <a:gd name="connsiteY3-392" fmla="*/ 792877 h 2464044"/>
                  <a:gd name="connsiteX4-393" fmla="*/ 1703940 w 1760580"/>
                  <a:gd name="connsiteY4-394" fmla="*/ 2464044 h 2464044"/>
                  <a:gd name="connsiteX5-395" fmla="*/ 688637 w 1760580"/>
                  <a:gd name="connsiteY5-396" fmla="*/ 2463808 h 2464044"/>
                  <a:gd name="connsiteX6-397" fmla="*/ 351914 w 1760580"/>
                  <a:gd name="connsiteY6-398" fmla="*/ 792877 h 2464044"/>
                  <a:gd name="connsiteX7-399" fmla="*/ 0 w 1760580"/>
                  <a:gd name="connsiteY7-400" fmla="*/ 792877 h 2464044"/>
                  <a:gd name="connsiteX0-401" fmla="*/ 0 w 1760580"/>
                  <a:gd name="connsiteY0-402" fmla="*/ 792877 h 2464044"/>
                  <a:gd name="connsiteX1-403" fmla="*/ 880290 w 1760580"/>
                  <a:gd name="connsiteY1-404" fmla="*/ 0 h 2464044"/>
                  <a:gd name="connsiteX2-405" fmla="*/ 1760580 w 1760580"/>
                  <a:gd name="connsiteY2-406" fmla="*/ 792877 h 2464044"/>
                  <a:gd name="connsiteX3-407" fmla="*/ 1408666 w 1760580"/>
                  <a:gd name="connsiteY3-408" fmla="*/ 792877 h 2464044"/>
                  <a:gd name="connsiteX4-409" fmla="*/ 1703940 w 1760580"/>
                  <a:gd name="connsiteY4-410" fmla="*/ 2464044 h 2464044"/>
                  <a:gd name="connsiteX5-411" fmla="*/ 688637 w 1760580"/>
                  <a:gd name="connsiteY5-412" fmla="*/ 2463808 h 2464044"/>
                  <a:gd name="connsiteX6-413" fmla="*/ 351914 w 1760580"/>
                  <a:gd name="connsiteY6-414" fmla="*/ 792877 h 2464044"/>
                  <a:gd name="connsiteX7-415" fmla="*/ 0 w 1760580"/>
                  <a:gd name="connsiteY7-416" fmla="*/ 792877 h 2464044"/>
                  <a:gd name="connsiteX0-417" fmla="*/ 0 w 1760580"/>
                  <a:gd name="connsiteY0-418" fmla="*/ 792877 h 2464044"/>
                  <a:gd name="connsiteX1-419" fmla="*/ 880290 w 1760580"/>
                  <a:gd name="connsiteY1-420" fmla="*/ 0 h 2464044"/>
                  <a:gd name="connsiteX2-421" fmla="*/ 1760580 w 1760580"/>
                  <a:gd name="connsiteY2-422" fmla="*/ 792877 h 2464044"/>
                  <a:gd name="connsiteX3-423" fmla="*/ 1408666 w 1760580"/>
                  <a:gd name="connsiteY3-424" fmla="*/ 792877 h 2464044"/>
                  <a:gd name="connsiteX4-425" fmla="*/ 1703940 w 1760580"/>
                  <a:gd name="connsiteY4-426" fmla="*/ 2464044 h 2464044"/>
                  <a:gd name="connsiteX5-427" fmla="*/ 688637 w 1760580"/>
                  <a:gd name="connsiteY5-428" fmla="*/ 2463808 h 2464044"/>
                  <a:gd name="connsiteX6-429" fmla="*/ 351914 w 1760580"/>
                  <a:gd name="connsiteY6-430" fmla="*/ 792877 h 2464044"/>
                  <a:gd name="connsiteX7-431" fmla="*/ 0 w 1760580"/>
                  <a:gd name="connsiteY7-432" fmla="*/ 792877 h 2464044"/>
                  <a:gd name="connsiteX0-433" fmla="*/ 0 w 1760580"/>
                  <a:gd name="connsiteY0-434" fmla="*/ 792877 h 2464044"/>
                  <a:gd name="connsiteX1-435" fmla="*/ 880290 w 1760580"/>
                  <a:gd name="connsiteY1-436" fmla="*/ 0 h 2464044"/>
                  <a:gd name="connsiteX2-437" fmla="*/ 1760580 w 1760580"/>
                  <a:gd name="connsiteY2-438" fmla="*/ 792877 h 2464044"/>
                  <a:gd name="connsiteX3-439" fmla="*/ 1408666 w 1760580"/>
                  <a:gd name="connsiteY3-440" fmla="*/ 792877 h 2464044"/>
                  <a:gd name="connsiteX4-441" fmla="*/ 1703940 w 1760580"/>
                  <a:gd name="connsiteY4-442" fmla="*/ 2464044 h 2464044"/>
                  <a:gd name="connsiteX5-443" fmla="*/ 688637 w 1760580"/>
                  <a:gd name="connsiteY5-444" fmla="*/ 2463808 h 2464044"/>
                  <a:gd name="connsiteX6-445" fmla="*/ 351914 w 1760580"/>
                  <a:gd name="connsiteY6-446" fmla="*/ 792877 h 2464044"/>
                  <a:gd name="connsiteX7-447" fmla="*/ 0 w 1760580"/>
                  <a:gd name="connsiteY7-448" fmla="*/ 792877 h 2464044"/>
                  <a:gd name="connsiteX0-449" fmla="*/ 0 w 1760580"/>
                  <a:gd name="connsiteY0-450" fmla="*/ 792877 h 2464044"/>
                  <a:gd name="connsiteX1-451" fmla="*/ 880290 w 1760580"/>
                  <a:gd name="connsiteY1-452" fmla="*/ 0 h 2464044"/>
                  <a:gd name="connsiteX2-453" fmla="*/ 1760580 w 1760580"/>
                  <a:gd name="connsiteY2-454" fmla="*/ 792877 h 2464044"/>
                  <a:gd name="connsiteX3-455" fmla="*/ 1408666 w 1760580"/>
                  <a:gd name="connsiteY3-456" fmla="*/ 792877 h 2464044"/>
                  <a:gd name="connsiteX4-457" fmla="*/ 1703940 w 1760580"/>
                  <a:gd name="connsiteY4-458" fmla="*/ 2464044 h 2464044"/>
                  <a:gd name="connsiteX5-459" fmla="*/ 688637 w 1760580"/>
                  <a:gd name="connsiteY5-460" fmla="*/ 2463808 h 2464044"/>
                  <a:gd name="connsiteX6-461" fmla="*/ 351914 w 1760580"/>
                  <a:gd name="connsiteY6-462" fmla="*/ 792877 h 2464044"/>
                  <a:gd name="connsiteX7-463" fmla="*/ 0 w 1760580"/>
                  <a:gd name="connsiteY7-464" fmla="*/ 792877 h 2464044"/>
                  <a:gd name="connsiteX0-465" fmla="*/ 0 w 1760580"/>
                  <a:gd name="connsiteY0-466" fmla="*/ 792877 h 2464044"/>
                  <a:gd name="connsiteX1-467" fmla="*/ 880290 w 1760580"/>
                  <a:gd name="connsiteY1-468" fmla="*/ 0 h 2464044"/>
                  <a:gd name="connsiteX2-469" fmla="*/ 1760580 w 1760580"/>
                  <a:gd name="connsiteY2-470" fmla="*/ 792877 h 2464044"/>
                  <a:gd name="connsiteX3-471" fmla="*/ 1408666 w 1760580"/>
                  <a:gd name="connsiteY3-472" fmla="*/ 792877 h 2464044"/>
                  <a:gd name="connsiteX4-473" fmla="*/ 1703940 w 1760580"/>
                  <a:gd name="connsiteY4-474" fmla="*/ 2464044 h 2464044"/>
                  <a:gd name="connsiteX5-475" fmla="*/ 688637 w 1760580"/>
                  <a:gd name="connsiteY5-476" fmla="*/ 2463808 h 2464044"/>
                  <a:gd name="connsiteX6-477" fmla="*/ 351914 w 1760580"/>
                  <a:gd name="connsiteY6-478" fmla="*/ 792877 h 2464044"/>
                  <a:gd name="connsiteX7-479" fmla="*/ 0 w 1760580"/>
                  <a:gd name="connsiteY7-480" fmla="*/ 792877 h 2464044"/>
                  <a:gd name="connsiteX0-481" fmla="*/ 0 w 1760580"/>
                  <a:gd name="connsiteY0-482" fmla="*/ 792877 h 2464044"/>
                  <a:gd name="connsiteX1-483" fmla="*/ 880290 w 1760580"/>
                  <a:gd name="connsiteY1-484" fmla="*/ 0 h 2464044"/>
                  <a:gd name="connsiteX2-485" fmla="*/ 1760580 w 1760580"/>
                  <a:gd name="connsiteY2-486" fmla="*/ 792877 h 2464044"/>
                  <a:gd name="connsiteX3-487" fmla="*/ 1408666 w 1760580"/>
                  <a:gd name="connsiteY3-488" fmla="*/ 792877 h 2464044"/>
                  <a:gd name="connsiteX4-489" fmla="*/ 1703940 w 1760580"/>
                  <a:gd name="connsiteY4-490" fmla="*/ 2464044 h 2464044"/>
                  <a:gd name="connsiteX5-491" fmla="*/ 688637 w 1760580"/>
                  <a:gd name="connsiteY5-492" fmla="*/ 2463808 h 2464044"/>
                  <a:gd name="connsiteX6-493" fmla="*/ 351914 w 1760580"/>
                  <a:gd name="connsiteY6-494" fmla="*/ 792877 h 2464044"/>
                  <a:gd name="connsiteX7-495" fmla="*/ 0 w 1760580"/>
                  <a:gd name="connsiteY7-496" fmla="*/ 792877 h 2464044"/>
                  <a:gd name="connsiteX0-497" fmla="*/ 0 w 1760580"/>
                  <a:gd name="connsiteY0-498" fmla="*/ 792877 h 2464149"/>
                  <a:gd name="connsiteX1-499" fmla="*/ 880290 w 1760580"/>
                  <a:gd name="connsiteY1-500" fmla="*/ 0 h 2464149"/>
                  <a:gd name="connsiteX2-501" fmla="*/ 1760580 w 1760580"/>
                  <a:gd name="connsiteY2-502" fmla="*/ 792877 h 2464149"/>
                  <a:gd name="connsiteX3-503" fmla="*/ 1408666 w 1760580"/>
                  <a:gd name="connsiteY3-504" fmla="*/ 792877 h 2464149"/>
                  <a:gd name="connsiteX4-505" fmla="*/ 1703940 w 1760580"/>
                  <a:gd name="connsiteY4-506" fmla="*/ 2464044 h 2464149"/>
                  <a:gd name="connsiteX5-507" fmla="*/ 688637 w 1760580"/>
                  <a:gd name="connsiteY5-508" fmla="*/ 2463808 h 2464149"/>
                  <a:gd name="connsiteX6-509" fmla="*/ 351914 w 1760580"/>
                  <a:gd name="connsiteY6-510" fmla="*/ 792877 h 2464149"/>
                  <a:gd name="connsiteX7-511" fmla="*/ 0 w 1760580"/>
                  <a:gd name="connsiteY7-512" fmla="*/ 792877 h 2464149"/>
                  <a:gd name="connsiteX0-513" fmla="*/ 0 w 1760580"/>
                  <a:gd name="connsiteY0-514" fmla="*/ 792877 h 2464044"/>
                  <a:gd name="connsiteX1-515" fmla="*/ 880290 w 1760580"/>
                  <a:gd name="connsiteY1-516" fmla="*/ 0 h 2464044"/>
                  <a:gd name="connsiteX2-517" fmla="*/ 1760580 w 1760580"/>
                  <a:gd name="connsiteY2-518" fmla="*/ 792877 h 2464044"/>
                  <a:gd name="connsiteX3-519" fmla="*/ 1408666 w 1760580"/>
                  <a:gd name="connsiteY3-520" fmla="*/ 792877 h 2464044"/>
                  <a:gd name="connsiteX4-521" fmla="*/ 1703940 w 1760580"/>
                  <a:gd name="connsiteY4-522" fmla="*/ 2464044 h 2464044"/>
                  <a:gd name="connsiteX5-523" fmla="*/ 688637 w 1760580"/>
                  <a:gd name="connsiteY5-524" fmla="*/ 2463808 h 2464044"/>
                  <a:gd name="connsiteX6-525" fmla="*/ 351914 w 1760580"/>
                  <a:gd name="connsiteY6-526" fmla="*/ 792877 h 2464044"/>
                  <a:gd name="connsiteX7-527" fmla="*/ 0 w 1760580"/>
                  <a:gd name="connsiteY7-528" fmla="*/ 792877 h 2464044"/>
                  <a:gd name="connsiteX0-529" fmla="*/ 0 w 1760580"/>
                  <a:gd name="connsiteY0-530" fmla="*/ 792877 h 2464044"/>
                  <a:gd name="connsiteX1-531" fmla="*/ 880290 w 1760580"/>
                  <a:gd name="connsiteY1-532" fmla="*/ 0 h 2464044"/>
                  <a:gd name="connsiteX2-533" fmla="*/ 1760580 w 1760580"/>
                  <a:gd name="connsiteY2-534" fmla="*/ 792877 h 2464044"/>
                  <a:gd name="connsiteX3-535" fmla="*/ 1408666 w 1760580"/>
                  <a:gd name="connsiteY3-536" fmla="*/ 792877 h 2464044"/>
                  <a:gd name="connsiteX4-537" fmla="*/ 1703940 w 1760580"/>
                  <a:gd name="connsiteY4-538" fmla="*/ 2464044 h 2464044"/>
                  <a:gd name="connsiteX5-539" fmla="*/ 688637 w 1760580"/>
                  <a:gd name="connsiteY5-540" fmla="*/ 2463808 h 2464044"/>
                  <a:gd name="connsiteX6-541" fmla="*/ 351914 w 1760580"/>
                  <a:gd name="connsiteY6-542" fmla="*/ 792877 h 2464044"/>
                  <a:gd name="connsiteX7-543" fmla="*/ 0 w 1760580"/>
                  <a:gd name="connsiteY7-544" fmla="*/ 792877 h 2464044"/>
                  <a:gd name="connsiteX0-545" fmla="*/ 0 w 1760580"/>
                  <a:gd name="connsiteY0-546" fmla="*/ 792877 h 2464044"/>
                  <a:gd name="connsiteX1-547" fmla="*/ 880290 w 1760580"/>
                  <a:gd name="connsiteY1-548" fmla="*/ 0 h 2464044"/>
                  <a:gd name="connsiteX2-549" fmla="*/ 1760580 w 1760580"/>
                  <a:gd name="connsiteY2-550" fmla="*/ 792877 h 2464044"/>
                  <a:gd name="connsiteX3-551" fmla="*/ 1408666 w 1760580"/>
                  <a:gd name="connsiteY3-552" fmla="*/ 792877 h 2464044"/>
                  <a:gd name="connsiteX4-553" fmla="*/ 1703940 w 1760580"/>
                  <a:gd name="connsiteY4-554" fmla="*/ 2464044 h 2464044"/>
                  <a:gd name="connsiteX5-555" fmla="*/ 688637 w 1760580"/>
                  <a:gd name="connsiteY5-556" fmla="*/ 2463808 h 2464044"/>
                  <a:gd name="connsiteX6-557" fmla="*/ 351914 w 1760580"/>
                  <a:gd name="connsiteY6-558" fmla="*/ 792877 h 2464044"/>
                  <a:gd name="connsiteX7-559" fmla="*/ 0 w 1760580"/>
                  <a:gd name="connsiteY7-560" fmla="*/ 792877 h 2464044"/>
                  <a:gd name="connsiteX0-561" fmla="*/ 0 w 1760580"/>
                  <a:gd name="connsiteY0-562" fmla="*/ 792877 h 2464044"/>
                  <a:gd name="connsiteX1-563" fmla="*/ 880290 w 1760580"/>
                  <a:gd name="connsiteY1-564" fmla="*/ 0 h 2464044"/>
                  <a:gd name="connsiteX2-565" fmla="*/ 1760580 w 1760580"/>
                  <a:gd name="connsiteY2-566" fmla="*/ 792877 h 2464044"/>
                  <a:gd name="connsiteX3-567" fmla="*/ 1408666 w 1760580"/>
                  <a:gd name="connsiteY3-568" fmla="*/ 792877 h 2464044"/>
                  <a:gd name="connsiteX4-569" fmla="*/ 1703940 w 1760580"/>
                  <a:gd name="connsiteY4-570" fmla="*/ 2464044 h 2464044"/>
                  <a:gd name="connsiteX5-571" fmla="*/ 688637 w 1760580"/>
                  <a:gd name="connsiteY5-572" fmla="*/ 2463808 h 2464044"/>
                  <a:gd name="connsiteX6-573" fmla="*/ 351914 w 1760580"/>
                  <a:gd name="connsiteY6-574" fmla="*/ 792877 h 2464044"/>
                  <a:gd name="connsiteX7-575" fmla="*/ 0 w 1760580"/>
                  <a:gd name="connsiteY7-576" fmla="*/ 792877 h 2464044"/>
                  <a:gd name="connsiteX0-577" fmla="*/ 0 w 1760580"/>
                  <a:gd name="connsiteY0-578" fmla="*/ 792877 h 2464044"/>
                  <a:gd name="connsiteX1-579" fmla="*/ 880290 w 1760580"/>
                  <a:gd name="connsiteY1-580" fmla="*/ 0 h 2464044"/>
                  <a:gd name="connsiteX2-581" fmla="*/ 1760580 w 1760580"/>
                  <a:gd name="connsiteY2-582" fmla="*/ 792877 h 2464044"/>
                  <a:gd name="connsiteX3-583" fmla="*/ 1408666 w 1760580"/>
                  <a:gd name="connsiteY3-584" fmla="*/ 792877 h 2464044"/>
                  <a:gd name="connsiteX4-585" fmla="*/ 1703940 w 1760580"/>
                  <a:gd name="connsiteY4-586" fmla="*/ 2464044 h 2464044"/>
                  <a:gd name="connsiteX5-587" fmla="*/ 688637 w 1760580"/>
                  <a:gd name="connsiteY5-588" fmla="*/ 2463808 h 2464044"/>
                  <a:gd name="connsiteX6-589" fmla="*/ 351914 w 1760580"/>
                  <a:gd name="connsiteY6-590" fmla="*/ 792877 h 2464044"/>
                  <a:gd name="connsiteX7-591" fmla="*/ 0 w 1760580"/>
                  <a:gd name="connsiteY7-592" fmla="*/ 792877 h 2464044"/>
                  <a:gd name="connsiteX0-593" fmla="*/ 0 w 1760580"/>
                  <a:gd name="connsiteY0-594" fmla="*/ 792877 h 2464044"/>
                  <a:gd name="connsiteX1-595" fmla="*/ 880290 w 1760580"/>
                  <a:gd name="connsiteY1-596" fmla="*/ 0 h 2464044"/>
                  <a:gd name="connsiteX2-597" fmla="*/ 1760580 w 1760580"/>
                  <a:gd name="connsiteY2-598" fmla="*/ 792877 h 2464044"/>
                  <a:gd name="connsiteX3-599" fmla="*/ 1408666 w 1760580"/>
                  <a:gd name="connsiteY3-600" fmla="*/ 792877 h 2464044"/>
                  <a:gd name="connsiteX4-601" fmla="*/ 1703940 w 1760580"/>
                  <a:gd name="connsiteY4-602" fmla="*/ 2464044 h 2464044"/>
                  <a:gd name="connsiteX5-603" fmla="*/ 688637 w 1760580"/>
                  <a:gd name="connsiteY5-604" fmla="*/ 2463808 h 2464044"/>
                  <a:gd name="connsiteX6-605" fmla="*/ 351914 w 1760580"/>
                  <a:gd name="connsiteY6-606" fmla="*/ 792877 h 2464044"/>
                  <a:gd name="connsiteX7-607" fmla="*/ 0 w 1760580"/>
                  <a:gd name="connsiteY7-608" fmla="*/ 792877 h 2464044"/>
                  <a:gd name="connsiteX0-609" fmla="*/ 0 w 1760580"/>
                  <a:gd name="connsiteY0-610" fmla="*/ 792877 h 2464044"/>
                  <a:gd name="connsiteX1-611" fmla="*/ 880290 w 1760580"/>
                  <a:gd name="connsiteY1-612" fmla="*/ 0 h 2464044"/>
                  <a:gd name="connsiteX2-613" fmla="*/ 1760580 w 1760580"/>
                  <a:gd name="connsiteY2-614" fmla="*/ 792877 h 2464044"/>
                  <a:gd name="connsiteX3-615" fmla="*/ 1408666 w 1760580"/>
                  <a:gd name="connsiteY3-616" fmla="*/ 792877 h 2464044"/>
                  <a:gd name="connsiteX4-617" fmla="*/ 1703940 w 1760580"/>
                  <a:gd name="connsiteY4-618" fmla="*/ 2464044 h 2464044"/>
                  <a:gd name="connsiteX5-619" fmla="*/ 688637 w 1760580"/>
                  <a:gd name="connsiteY5-620" fmla="*/ 2463808 h 2464044"/>
                  <a:gd name="connsiteX6-621" fmla="*/ 351914 w 1760580"/>
                  <a:gd name="connsiteY6-622" fmla="*/ 792877 h 2464044"/>
                  <a:gd name="connsiteX7-623" fmla="*/ 0 w 1760580"/>
                  <a:gd name="connsiteY7-624" fmla="*/ 792877 h 24640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2"/>
                  </a:gs>
                  <a:gs pos="100000">
                    <a:schemeClr val="accent2">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Up Arrow 4"/>
              <p:cNvSpPr/>
              <p:nvPr/>
            </p:nvSpPr>
            <p:spPr>
              <a:xfrm rot="16200000">
                <a:off x="4262491" y="3631113"/>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1" fmla="*/ 0 w 1760580"/>
                  <a:gd name="connsiteY0-2" fmla="*/ 792877 h 2468807"/>
                  <a:gd name="connsiteX1-3" fmla="*/ 880290 w 1760580"/>
                  <a:gd name="connsiteY1-4" fmla="*/ 0 h 2468807"/>
                  <a:gd name="connsiteX2-5" fmla="*/ 1760580 w 1760580"/>
                  <a:gd name="connsiteY2-6" fmla="*/ 792877 h 2468807"/>
                  <a:gd name="connsiteX3-7" fmla="*/ 1408666 w 1760580"/>
                  <a:gd name="connsiteY3-8" fmla="*/ 792877 h 2468807"/>
                  <a:gd name="connsiteX4-9" fmla="*/ 1584878 w 1760580"/>
                  <a:gd name="connsiteY4-10" fmla="*/ 2466425 h 2468807"/>
                  <a:gd name="connsiteX5-11" fmla="*/ 351914 w 1760580"/>
                  <a:gd name="connsiteY5-12" fmla="*/ 2468807 h 2468807"/>
                  <a:gd name="connsiteX6-13" fmla="*/ 351914 w 1760580"/>
                  <a:gd name="connsiteY6-14" fmla="*/ 792877 h 2468807"/>
                  <a:gd name="connsiteX7-15" fmla="*/ 0 w 1760580"/>
                  <a:gd name="connsiteY7-16" fmla="*/ 792877 h 2468807"/>
                  <a:gd name="connsiteX0-17" fmla="*/ 0 w 1760580"/>
                  <a:gd name="connsiteY0-18" fmla="*/ 792877 h 2468807"/>
                  <a:gd name="connsiteX1-19" fmla="*/ 880290 w 1760580"/>
                  <a:gd name="connsiteY1-20" fmla="*/ 0 h 2468807"/>
                  <a:gd name="connsiteX2-21" fmla="*/ 1760580 w 1760580"/>
                  <a:gd name="connsiteY2-22" fmla="*/ 792877 h 2468807"/>
                  <a:gd name="connsiteX3-23" fmla="*/ 1408666 w 1760580"/>
                  <a:gd name="connsiteY3-24" fmla="*/ 792877 h 2468807"/>
                  <a:gd name="connsiteX4-25" fmla="*/ 1584878 w 1760580"/>
                  <a:gd name="connsiteY4-26" fmla="*/ 2466425 h 2468807"/>
                  <a:gd name="connsiteX5-27" fmla="*/ 351914 w 1760580"/>
                  <a:gd name="connsiteY5-28" fmla="*/ 2468807 h 2468807"/>
                  <a:gd name="connsiteX6-29" fmla="*/ 351914 w 1760580"/>
                  <a:gd name="connsiteY6-30" fmla="*/ 792877 h 2468807"/>
                  <a:gd name="connsiteX7-31" fmla="*/ 0 w 1760580"/>
                  <a:gd name="connsiteY7-32" fmla="*/ 792877 h 2468807"/>
                  <a:gd name="connsiteX0-33" fmla="*/ 0 w 1760580"/>
                  <a:gd name="connsiteY0-34" fmla="*/ 792877 h 2468807"/>
                  <a:gd name="connsiteX1-35" fmla="*/ 880290 w 1760580"/>
                  <a:gd name="connsiteY1-36" fmla="*/ 0 h 2468807"/>
                  <a:gd name="connsiteX2-37" fmla="*/ 1760580 w 1760580"/>
                  <a:gd name="connsiteY2-38" fmla="*/ 792877 h 2468807"/>
                  <a:gd name="connsiteX3-39" fmla="*/ 1408666 w 1760580"/>
                  <a:gd name="connsiteY3-40" fmla="*/ 792877 h 2468807"/>
                  <a:gd name="connsiteX4-41" fmla="*/ 1584878 w 1760580"/>
                  <a:gd name="connsiteY4-42" fmla="*/ 2466425 h 2468807"/>
                  <a:gd name="connsiteX5-43" fmla="*/ 351914 w 1760580"/>
                  <a:gd name="connsiteY5-44" fmla="*/ 2468807 h 2468807"/>
                  <a:gd name="connsiteX6-45" fmla="*/ 351914 w 1760580"/>
                  <a:gd name="connsiteY6-46" fmla="*/ 792877 h 2468807"/>
                  <a:gd name="connsiteX7-47" fmla="*/ 0 w 1760580"/>
                  <a:gd name="connsiteY7-48" fmla="*/ 792877 h 2468807"/>
                  <a:gd name="connsiteX0-49" fmla="*/ 0 w 1760580"/>
                  <a:gd name="connsiteY0-50" fmla="*/ 792877 h 2468807"/>
                  <a:gd name="connsiteX1-51" fmla="*/ 880290 w 1760580"/>
                  <a:gd name="connsiteY1-52" fmla="*/ 0 h 2468807"/>
                  <a:gd name="connsiteX2-53" fmla="*/ 1760580 w 1760580"/>
                  <a:gd name="connsiteY2-54" fmla="*/ 792877 h 2468807"/>
                  <a:gd name="connsiteX3-55" fmla="*/ 1408666 w 1760580"/>
                  <a:gd name="connsiteY3-56" fmla="*/ 792877 h 2468807"/>
                  <a:gd name="connsiteX4-57" fmla="*/ 1584878 w 1760580"/>
                  <a:gd name="connsiteY4-58" fmla="*/ 2466425 h 2468807"/>
                  <a:gd name="connsiteX5-59" fmla="*/ 351914 w 1760580"/>
                  <a:gd name="connsiteY5-60" fmla="*/ 2468807 h 2468807"/>
                  <a:gd name="connsiteX6-61" fmla="*/ 351914 w 1760580"/>
                  <a:gd name="connsiteY6-62" fmla="*/ 792877 h 2468807"/>
                  <a:gd name="connsiteX7-63" fmla="*/ 0 w 1760580"/>
                  <a:gd name="connsiteY7-64" fmla="*/ 792877 h 2468807"/>
                  <a:gd name="connsiteX0-65" fmla="*/ 0 w 1760580"/>
                  <a:gd name="connsiteY0-66" fmla="*/ 792877 h 2468807"/>
                  <a:gd name="connsiteX1-67" fmla="*/ 880290 w 1760580"/>
                  <a:gd name="connsiteY1-68" fmla="*/ 0 h 2468807"/>
                  <a:gd name="connsiteX2-69" fmla="*/ 1760580 w 1760580"/>
                  <a:gd name="connsiteY2-70" fmla="*/ 792877 h 2468807"/>
                  <a:gd name="connsiteX3-71" fmla="*/ 1408666 w 1760580"/>
                  <a:gd name="connsiteY3-72" fmla="*/ 792877 h 2468807"/>
                  <a:gd name="connsiteX4-73" fmla="*/ 1584878 w 1760580"/>
                  <a:gd name="connsiteY4-74" fmla="*/ 2466425 h 2468807"/>
                  <a:gd name="connsiteX5-75" fmla="*/ 351914 w 1760580"/>
                  <a:gd name="connsiteY5-76" fmla="*/ 2468807 h 2468807"/>
                  <a:gd name="connsiteX6-77" fmla="*/ 351914 w 1760580"/>
                  <a:gd name="connsiteY6-78" fmla="*/ 792877 h 2468807"/>
                  <a:gd name="connsiteX7-79" fmla="*/ 0 w 1760580"/>
                  <a:gd name="connsiteY7-80" fmla="*/ 792877 h 2468807"/>
                  <a:gd name="connsiteX0-81" fmla="*/ 0 w 1760580"/>
                  <a:gd name="connsiteY0-82" fmla="*/ 792877 h 2466425"/>
                  <a:gd name="connsiteX1-83" fmla="*/ 880290 w 1760580"/>
                  <a:gd name="connsiteY1-84" fmla="*/ 0 h 2466425"/>
                  <a:gd name="connsiteX2-85" fmla="*/ 1760580 w 1760580"/>
                  <a:gd name="connsiteY2-86" fmla="*/ 792877 h 2466425"/>
                  <a:gd name="connsiteX3-87" fmla="*/ 1408666 w 1760580"/>
                  <a:gd name="connsiteY3-88" fmla="*/ 792877 h 2466425"/>
                  <a:gd name="connsiteX4-89" fmla="*/ 1584878 w 1760580"/>
                  <a:gd name="connsiteY4-90" fmla="*/ 2466425 h 2466425"/>
                  <a:gd name="connsiteX5-91" fmla="*/ 532889 w 1760580"/>
                  <a:gd name="connsiteY5-92" fmla="*/ 2459282 h 2466425"/>
                  <a:gd name="connsiteX6-93" fmla="*/ 351914 w 1760580"/>
                  <a:gd name="connsiteY6-94" fmla="*/ 792877 h 2466425"/>
                  <a:gd name="connsiteX7-95" fmla="*/ 0 w 1760580"/>
                  <a:gd name="connsiteY7-96" fmla="*/ 792877 h 2466425"/>
                  <a:gd name="connsiteX0-97" fmla="*/ 0 w 1760580"/>
                  <a:gd name="connsiteY0-98" fmla="*/ 792877 h 2466425"/>
                  <a:gd name="connsiteX1-99" fmla="*/ 880290 w 1760580"/>
                  <a:gd name="connsiteY1-100" fmla="*/ 0 h 2466425"/>
                  <a:gd name="connsiteX2-101" fmla="*/ 1760580 w 1760580"/>
                  <a:gd name="connsiteY2-102" fmla="*/ 792877 h 2466425"/>
                  <a:gd name="connsiteX3-103" fmla="*/ 1408666 w 1760580"/>
                  <a:gd name="connsiteY3-104" fmla="*/ 792877 h 2466425"/>
                  <a:gd name="connsiteX4-105" fmla="*/ 1584878 w 1760580"/>
                  <a:gd name="connsiteY4-106" fmla="*/ 2466425 h 2466425"/>
                  <a:gd name="connsiteX5-107" fmla="*/ 532889 w 1760580"/>
                  <a:gd name="connsiteY5-108" fmla="*/ 2459282 h 2466425"/>
                  <a:gd name="connsiteX6-109" fmla="*/ 351914 w 1760580"/>
                  <a:gd name="connsiteY6-110" fmla="*/ 792877 h 2466425"/>
                  <a:gd name="connsiteX7-111" fmla="*/ 0 w 1760580"/>
                  <a:gd name="connsiteY7-112" fmla="*/ 792877 h 2466425"/>
                  <a:gd name="connsiteX0-113" fmla="*/ 0 w 1760580"/>
                  <a:gd name="connsiteY0-114" fmla="*/ 792877 h 2466425"/>
                  <a:gd name="connsiteX1-115" fmla="*/ 880290 w 1760580"/>
                  <a:gd name="connsiteY1-116" fmla="*/ 0 h 2466425"/>
                  <a:gd name="connsiteX2-117" fmla="*/ 1760580 w 1760580"/>
                  <a:gd name="connsiteY2-118" fmla="*/ 792877 h 2466425"/>
                  <a:gd name="connsiteX3-119" fmla="*/ 1408666 w 1760580"/>
                  <a:gd name="connsiteY3-120" fmla="*/ 792877 h 2466425"/>
                  <a:gd name="connsiteX4-121" fmla="*/ 1584878 w 1760580"/>
                  <a:gd name="connsiteY4-122" fmla="*/ 2466425 h 2466425"/>
                  <a:gd name="connsiteX5-123" fmla="*/ 532889 w 1760580"/>
                  <a:gd name="connsiteY5-124" fmla="*/ 2459282 h 2466425"/>
                  <a:gd name="connsiteX6-125" fmla="*/ 351914 w 1760580"/>
                  <a:gd name="connsiteY6-126" fmla="*/ 792877 h 2466425"/>
                  <a:gd name="connsiteX7-127" fmla="*/ 0 w 1760580"/>
                  <a:gd name="connsiteY7-128" fmla="*/ 792877 h 2466425"/>
                  <a:gd name="connsiteX0-129" fmla="*/ 0 w 1760580"/>
                  <a:gd name="connsiteY0-130" fmla="*/ 792877 h 2464044"/>
                  <a:gd name="connsiteX1-131" fmla="*/ 880290 w 1760580"/>
                  <a:gd name="connsiteY1-132" fmla="*/ 0 h 2464044"/>
                  <a:gd name="connsiteX2-133" fmla="*/ 1760580 w 1760580"/>
                  <a:gd name="connsiteY2-134" fmla="*/ 792877 h 2464044"/>
                  <a:gd name="connsiteX3-135" fmla="*/ 1408666 w 1760580"/>
                  <a:gd name="connsiteY3-136" fmla="*/ 792877 h 2464044"/>
                  <a:gd name="connsiteX4-137" fmla="*/ 1703940 w 1760580"/>
                  <a:gd name="connsiteY4-138" fmla="*/ 2464044 h 2464044"/>
                  <a:gd name="connsiteX5-139" fmla="*/ 532889 w 1760580"/>
                  <a:gd name="connsiteY5-140" fmla="*/ 2459282 h 2464044"/>
                  <a:gd name="connsiteX6-141" fmla="*/ 351914 w 1760580"/>
                  <a:gd name="connsiteY6-142" fmla="*/ 792877 h 2464044"/>
                  <a:gd name="connsiteX7-143" fmla="*/ 0 w 1760580"/>
                  <a:gd name="connsiteY7-144" fmla="*/ 792877 h 2464044"/>
                  <a:gd name="connsiteX0-145" fmla="*/ 0 w 1760580"/>
                  <a:gd name="connsiteY0-146" fmla="*/ 792877 h 2464044"/>
                  <a:gd name="connsiteX1-147" fmla="*/ 880290 w 1760580"/>
                  <a:gd name="connsiteY1-148" fmla="*/ 0 h 2464044"/>
                  <a:gd name="connsiteX2-149" fmla="*/ 1760580 w 1760580"/>
                  <a:gd name="connsiteY2-150" fmla="*/ 792877 h 2464044"/>
                  <a:gd name="connsiteX3-151" fmla="*/ 1408666 w 1760580"/>
                  <a:gd name="connsiteY3-152" fmla="*/ 792877 h 2464044"/>
                  <a:gd name="connsiteX4-153" fmla="*/ 1703940 w 1760580"/>
                  <a:gd name="connsiteY4-154" fmla="*/ 2464044 h 2464044"/>
                  <a:gd name="connsiteX5-155" fmla="*/ 654333 w 1760580"/>
                  <a:gd name="connsiteY5-156" fmla="*/ 2454519 h 2464044"/>
                  <a:gd name="connsiteX6-157" fmla="*/ 351914 w 1760580"/>
                  <a:gd name="connsiteY6-158" fmla="*/ 792877 h 2464044"/>
                  <a:gd name="connsiteX7-159" fmla="*/ 0 w 1760580"/>
                  <a:gd name="connsiteY7-160" fmla="*/ 792877 h 2464044"/>
                  <a:gd name="connsiteX0-161" fmla="*/ 0 w 1760580"/>
                  <a:gd name="connsiteY0-162" fmla="*/ 792877 h 2464044"/>
                  <a:gd name="connsiteX1-163" fmla="*/ 880290 w 1760580"/>
                  <a:gd name="connsiteY1-164" fmla="*/ 0 h 2464044"/>
                  <a:gd name="connsiteX2-165" fmla="*/ 1760580 w 1760580"/>
                  <a:gd name="connsiteY2-166" fmla="*/ 792877 h 2464044"/>
                  <a:gd name="connsiteX3-167" fmla="*/ 1408666 w 1760580"/>
                  <a:gd name="connsiteY3-168" fmla="*/ 792877 h 2464044"/>
                  <a:gd name="connsiteX4-169" fmla="*/ 1703940 w 1760580"/>
                  <a:gd name="connsiteY4-170" fmla="*/ 2464044 h 2464044"/>
                  <a:gd name="connsiteX5-171" fmla="*/ 661477 w 1760580"/>
                  <a:gd name="connsiteY5-172" fmla="*/ 2459281 h 2464044"/>
                  <a:gd name="connsiteX6-173" fmla="*/ 351914 w 1760580"/>
                  <a:gd name="connsiteY6-174" fmla="*/ 792877 h 2464044"/>
                  <a:gd name="connsiteX7-175" fmla="*/ 0 w 1760580"/>
                  <a:gd name="connsiteY7-176" fmla="*/ 792877 h 2464044"/>
                  <a:gd name="connsiteX0-177" fmla="*/ 0 w 1760580"/>
                  <a:gd name="connsiteY0-178" fmla="*/ 792877 h 2464044"/>
                  <a:gd name="connsiteX1-179" fmla="*/ 880290 w 1760580"/>
                  <a:gd name="connsiteY1-180" fmla="*/ 0 h 2464044"/>
                  <a:gd name="connsiteX2-181" fmla="*/ 1760580 w 1760580"/>
                  <a:gd name="connsiteY2-182" fmla="*/ 792877 h 2464044"/>
                  <a:gd name="connsiteX3-183" fmla="*/ 1408666 w 1760580"/>
                  <a:gd name="connsiteY3-184" fmla="*/ 792877 h 2464044"/>
                  <a:gd name="connsiteX4-185" fmla="*/ 1703940 w 1760580"/>
                  <a:gd name="connsiteY4-186" fmla="*/ 2464044 h 2464044"/>
                  <a:gd name="connsiteX5-187" fmla="*/ 661477 w 1760580"/>
                  <a:gd name="connsiteY5-188" fmla="*/ 2459281 h 2464044"/>
                  <a:gd name="connsiteX6-189" fmla="*/ 351914 w 1760580"/>
                  <a:gd name="connsiteY6-190" fmla="*/ 792877 h 2464044"/>
                  <a:gd name="connsiteX7-191" fmla="*/ 0 w 1760580"/>
                  <a:gd name="connsiteY7-192" fmla="*/ 792877 h 2464044"/>
                  <a:gd name="connsiteX0-193" fmla="*/ 0 w 1760580"/>
                  <a:gd name="connsiteY0-194" fmla="*/ 792877 h 2464044"/>
                  <a:gd name="connsiteX1-195" fmla="*/ 880290 w 1760580"/>
                  <a:gd name="connsiteY1-196" fmla="*/ 0 h 2464044"/>
                  <a:gd name="connsiteX2-197" fmla="*/ 1760580 w 1760580"/>
                  <a:gd name="connsiteY2-198" fmla="*/ 792877 h 2464044"/>
                  <a:gd name="connsiteX3-199" fmla="*/ 1408666 w 1760580"/>
                  <a:gd name="connsiteY3-200" fmla="*/ 792877 h 2464044"/>
                  <a:gd name="connsiteX4-201" fmla="*/ 1703940 w 1760580"/>
                  <a:gd name="connsiteY4-202" fmla="*/ 2464044 h 2464044"/>
                  <a:gd name="connsiteX5-203" fmla="*/ 661477 w 1760580"/>
                  <a:gd name="connsiteY5-204" fmla="*/ 2459281 h 2464044"/>
                  <a:gd name="connsiteX6-205" fmla="*/ 351914 w 1760580"/>
                  <a:gd name="connsiteY6-206" fmla="*/ 792877 h 2464044"/>
                  <a:gd name="connsiteX7-207" fmla="*/ 0 w 1760580"/>
                  <a:gd name="connsiteY7-208" fmla="*/ 792877 h 2464044"/>
                  <a:gd name="connsiteX0-209" fmla="*/ 0 w 1760580"/>
                  <a:gd name="connsiteY0-210" fmla="*/ 792877 h 2464044"/>
                  <a:gd name="connsiteX1-211" fmla="*/ 880290 w 1760580"/>
                  <a:gd name="connsiteY1-212" fmla="*/ 0 h 2464044"/>
                  <a:gd name="connsiteX2-213" fmla="*/ 1760580 w 1760580"/>
                  <a:gd name="connsiteY2-214" fmla="*/ 792877 h 2464044"/>
                  <a:gd name="connsiteX3-215" fmla="*/ 1408666 w 1760580"/>
                  <a:gd name="connsiteY3-216" fmla="*/ 792877 h 2464044"/>
                  <a:gd name="connsiteX4-217" fmla="*/ 1703940 w 1760580"/>
                  <a:gd name="connsiteY4-218" fmla="*/ 2464044 h 2464044"/>
                  <a:gd name="connsiteX5-219" fmla="*/ 661477 w 1760580"/>
                  <a:gd name="connsiteY5-220" fmla="*/ 2459281 h 2464044"/>
                  <a:gd name="connsiteX6-221" fmla="*/ 351914 w 1760580"/>
                  <a:gd name="connsiteY6-222" fmla="*/ 792877 h 2464044"/>
                  <a:gd name="connsiteX7-223" fmla="*/ 0 w 1760580"/>
                  <a:gd name="connsiteY7-224" fmla="*/ 792877 h 2464044"/>
                  <a:gd name="connsiteX0-225" fmla="*/ 0 w 1760580"/>
                  <a:gd name="connsiteY0-226" fmla="*/ 792877 h 2464044"/>
                  <a:gd name="connsiteX1-227" fmla="*/ 880290 w 1760580"/>
                  <a:gd name="connsiteY1-228" fmla="*/ 0 h 2464044"/>
                  <a:gd name="connsiteX2-229" fmla="*/ 1760580 w 1760580"/>
                  <a:gd name="connsiteY2-230" fmla="*/ 792877 h 2464044"/>
                  <a:gd name="connsiteX3-231" fmla="*/ 1408666 w 1760580"/>
                  <a:gd name="connsiteY3-232" fmla="*/ 792877 h 2464044"/>
                  <a:gd name="connsiteX4-233" fmla="*/ 1703940 w 1760580"/>
                  <a:gd name="connsiteY4-234" fmla="*/ 2464044 h 2464044"/>
                  <a:gd name="connsiteX5-235" fmla="*/ 661477 w 1760580"/>
                  <a:gd name="connsiteY5-236" fmla="*/ 2459281 h 2464044"/>
                  <a:gd name="connsiteX6-237" fmla="*/ 351914 w 1760580"/>
                  <a:gd name="connsiteY6-238" fmla="*/ 792877 h 2464044"/>
                  <a:gd name="connsiteX7-239" fmla="*/ 0 w 1760580"/>
                  <a:gd name="connsiteY7-240" fmla="*/ 792877 h 2464044"/>
                  <a:gd name="connsiteX0-241" fmla="*/ 0 w 1760580"/>
                  <a:gd name="connsiteY0-242" fmla="*/ 792877 h 2464044"/>
                  <a:gd name="connsiteX1-243" fmla="*/ 880290 w 1760580"/>
                  <a:gd name="connsiteY1-244" fmla="*/ 0 h 2464044"/>
                  <a:gd name="connsiteX2-245" fmla="*/ 1760580 w 1760580"/>
                  <a:gd name="connsiteY2-246" fmla="*/ 792877 h 2464044"/>
                  <a:gd name="connsiteX3-247" fmla="*/ 1408666 w 1760580"/>
                  <a:gd name="connsiteY3-248" fmla="*/ 792877 h 2464044"/>
                  <a:gd name="connsiteX4-249" fmla="*/ 1703940 w 1760580"/>
                  <a:gd name="connsiteY4-250" fmla="*/ 2464044 h 2464044"/>
                  <a:gd name="connsiteX5-251" fmla="*/ 661477 w 1760580"/>
                  <a:gd name="connsiteY5-252" fmla="*/ 2459281 h 2464044"/>
                  <a:gd name="connsiteX6-253" fmla="*/ 351914 w 1760580"/>
                  <a:gd name="connsiteY6-254" fmla="*/ 792877 h 2464044"/>
                  <a:gd name="connsiteX7-255" fmla="*/ 0 w 1760580"/>
                  <a:gd name="connsiteY7-256" fmla="*/ 792877 h 2464044"/>
                  <a:gd name="connsiteX0-257" fmla="*/ 0 w 1760580"/>
                  <a:gd name="connsiteY0-258" fmla="*/ 792877 h 2464044"/>
                  <a:gd name="connsiteX1-259" fmla="*/ 880290 w 1760580"/>
                  <a:gd name="connsiteY1-260" fmla="*/ 0 h 2464044"/>
                  <a:gd name="connsiteX2-261" fmla="*/ 1760580 w 1760580"/>
                  <a:gd name="connsiteY2-262" fmla="*/ 792877 h 2464044"/>
                  <a:gd name="connsiteX3-263" fmla="*/ 1408666 w 1760580"/>
                  <a:gd name="connsiteY3-264" fmla="*/ 792877 h 2464044"/>
                  <a:gd name="connsiteX4-265" fmla="*/ 1703940 w 1760580"/>
                  <a:gd name="connsiteY4-266" fmla="*/ 2464044 h 2464044"/>
                  <a:gd name="connsiteX5-267" fmla="*/ 661477 w 1760580"/>
                  <a:gd name="connsiteY5-268" fmla="*/ 2459281 h 2464044"/>
                  <a:gd name="connsiteX6-269" fmla="*/ 351914 w 1760580"/>
                  <a:gd name="connsiteY6-270" fmla="*/ 792877 h 2464044"/>
                  <a:gd name="connsiteX7-271" fmla="*/ 0 w 1760580"/>
                  <a:gd name="connsiteY7-272" fmla="*/ 792877 h 2464044"/>
                  <a:gd name="connsiteX0-273" fmla="*/ 0 w 1760580"/>
                  <a:gd name="connsiteY0-274" fmla="*/ 792877 h 2464044"/>
                  <a:gd name="connsiteX1-275" fmla="*/ 880290 w 1760580"/>
                  <a:gd name="connsiteY1-276" fmla="*/ 0 h 2464044"/>
                  <a:gd name="connsiteX2-277" fmla="*/ 1760580 w 1760580"/>
                  <a:gd name="connsiteY2-278" fmla="*/ 792877 h 2464044"/>
                  <a:gd name="connsiteX3-279" fmla="*/ 1408666 w 1760580"/>
                  <a:gd name="connsiteY3-280" fmla="*/ 792877 h 2464044"/>
                  <a:gd name="connsiteX4-281" fmla="*/ 1703940 w 1760580"/>
                  <a:gd name="connsiteY4-282" fmla="*/ 2464044 h 2464044"/>
                  <a:gd name="connsiteX5-283" fmla="*/ 661477 w 1760580"/>
                  <a:gd name="connsiteY5-284" fmla="*/ 2459281 h 2464044"/>
                  <a:gd name="connsiteX6-285" fmla="*/ 351914 w 1760580"/>
                  <a:gd name="connsiteY6-286" fmla="*/ 792877 h 2464044"/>
                  <a:gd name="connsiteX7-287" fmla="*/ 0 w 1760580"/>
                  <a:gd name="connsiteY7-288" fmla="*/ 792877 h 2464044"/>
                  <a:gd name="connsiteX0-289" fmla="*/ 0 w 1760580"/>
                  <a:gd name="connsiteY0-290" fmla="*/ 792877 h 2464044"/>
                  <a:gd name="connsiteX1-291" fmla="*/ 880290 w 1760580"/>
                  <a:gd name="connsiteY1-292" fmla="*/ 0 h 2464044"/>
                  <a:gd name="connsiteX2-293" fmla="*/ 1760580 w 1760580"/>
                  <a:gd name="connsiteY2-294" fmla="*/ 792877 h 2464044"/>
                  <a:gd name="connsiteX3-295" fmla="*/ 1408666 w 1760580"/>
                  <a:gd name="connsiteY3-296" fmla="*/ 792877 h 2464044"/>
                  <a:gd name="connsiteX4-297" fmla="*/ 1703940 w 1760580"/>
                  <a:gd name="connsiteY4-298" fmla="*/ 2464044 h 2464044"/>
                  <a:gd name="connsiteX5-299" fmla="*/ 688637 w 1760580"/>
                  <a:gd name="connsiteY5-300" fmla="*/ 2463808 h 2464044"/>
                  <a:gd name="connsiteX6-301" fmla="*/ 351914 w 1760580"/>
                  <a:gd name="connsiteY6-302" fmla="*/ 792877 h 2464044"/>
                  <a:gd name="connsiteX7-303" fmla="*/ 0 w 1760580"/>
                  <a:gd name="connsiteY7-304" fmla="*/ 792877 h 2464044"/>
                  <a:gd name="connsiteX0-305" fmla="*/ 0 w 1760580"/>
                  <a:gd name="connsiteY0-306" fmla="*/ 792877 h 2464044"/>
                  <a:gd name="connsiteX1-307" fmla="*/ 880290 w 1760580"/>
                  <a:gd name="connsiteY1-308" fmla="*/ 0 h 2464044"/>
                  <a:gd name="connsiteX2-309" fmla="*/ 1760580 w 1760580"/>
                  <a:gd name="connsiteY2-310" fmla="*/ 792877 h 2464044"/>
                  <a:gd name="connsiteX3-311" fmla="*/ 1408666 w 1760580"/>
                  <a:gd name="connsiteY3-312" fmla="*/ 792877 h 2464044"/>
                  <a:gd name="connsiteX4-313" fmla="*/ 1703940 w 1760580"/>
                  <a:gd name="connsiteY4-314" fmla="*/ 2464044 h 2464044"/>
                  <a:gd name="connsiteX5-315" fmla="*/ 688637 w 1760580"/>
                  <a:gd name="connsiteY5-316" fmla="*/ 2463808 h 2464044"/>
                  <a:gd name="connsiteX6-317" fmla="*/ 351914 w 1760580"/>
                  <a:gd name="connsiteY6-318" fmla="*/ 792877 h 2464044"/>
                  <a:gd name="connsiteX7-319" fmla="*/ 0 w 1760580"/>
                  <a:gd name="connsiteY7-320" fmla="*/ 792877 h 2464044"/>
                  <a:gd name="connsiteX0-321" fmla="*/ 0 w 1760580"/>
                  <a:gd name="connsiteY0-322" fmla="*/ 792877 h 2464044"/>
                  <a:gd name="connsiteX1-323" fmla="*/ 880290 w 1760580"/>
                  <a:gd name="connsiteY1-324" fmla="*/ 0 h 2464044"/>
                  <a:gd name="connsiteX2-325" fmla="*/ 1760580 w 1760580"/>
                  <a:gd name="connsiteY2-326" fmla="*/ 792877 h 2464044"/>
                  <a:gd name="connsiteX3-327" fmla="*/ 1408666 w 1760580"/>
                  <a:gd name="connsiteY3-328" fmla="*/ 792877 h 2464044"/>
                  <a:gd name="connsiteX4-329" fmla="*/ 1703940 w 1760580"/>
                  <a:gd name="connsiteY4-330" fmla="*/ 2464044 h 2464044"/>
                  <a:gd name="connsiteX5-331" fmla="*/ 688637 w 1760580"/>
                  <a:gd name="connsiteY5-332" fmla="*/ 2463808 h 2464044"/>
                  <a:gd name="connsiteX6-333" fmla="*/ 351914 w 1760580"/>
                  <a:gd name="connsiteY6-334" fmla="*/ 792877 h 2464044"/>
                  <a:gd name="connsiteX7-335" fmla="*/ 0 w 1760580"/>
                  <a:gd name="connsiteY7-336" fmla="*/ 792877 h 2464044"/>
                  <a:gd name="connsiteX0-337" fmla="*/ 0 w 1760580"/>
                  <a:gd name="connsiteY0-338" fmla="*/ 792877 h 2464044"/>
                  <a:gd name="connsiteX1-339" fmla="*/ 880290 w 1760580"/>
                  <a:gd name="connsiteY1-340" fmla="*/ 0 h 2464044"/>
                  <a:gd name="connsiteX2-341" fmla="*/ 1760580 w 1760580"/>
                  <a:gd name="connsiteY2-342" fmla="*/ 792877 h 2464044"/>
                  <a:gd name="connsiteX3-343" fmla="*/ 1408666 w 1760580"/>
                  <a:gd name="connsiteY3-344" fmla="*/ 792877 h 2464044"/>
                  <a:gd name="connsiteX4-345" fmla="*/ 1703940 w 1760580"/>
                  <a:gd name="connsiteY4-346" fmla="*/ 2464044 h 2464044"/>
                  <a:gd name="connsiteX5-347" fmla="*/ 688637 w 1760580"/>
                  <a:gd name="connsiteY5-348" fmla="*/ 2463808 h 2464044"/>
                  <a:gd name="connsiteX6-349" fmla="*/ 351914 w 1760580"/>
                  <a:gd name="connsiteY6-350" fmla="*/ 792877 h 2464044"/>
                  <a:gd name="connsiteX7-351" fmla="*/ 0 w 1760580"/>
                  <a:gd name="connsiteY7-352" fmla="*/ 792877 h 2464044"/>
                  <a:gd name="connsiteX0-353" fmla="*/ 0 w 1760580"/>
                  <a:gd name="connsiteY0-354" fmla="*/ 792877 h 2464044"/>
                  <a:gd name="connsiteX1-355" fmla="*/ 880290 w 1760580"/>
                  <a:gd name="connsiteY1-356" fmla="*/ 0 h 2464044"/>
                  <a:gd name="connsiteX2-357" fmla="*/ 1760580 w 1760580"/>
                  <a:gd name="connsiteY2-358" fmla="*/ 792877 h 2464044"/>
                  <a:gd name="connsiteX3-359" fmla="*/ 1408666 w 1760580"/>
                  <a:gd name="connsiteY3-360" fmla="*/ 792877 h 2464044"/>
                  <a:gd name="connsiteX4-361" fmla="*/ 1703940 w 1760580"/>
                  <a:gd name="connsiteY4-362" fmla="*/ 2464044 h 2464044"/>
                  <a:gd name="connsiteX5-363" fmla="*/ 688637 w 1760580"/>
                  <a:gd name="connsiteY5-364" fmla="*/ 2463808 h 2464044"/>
                  <a:gd name="connsiteX6-365" fmla="*/ 351914 w 1760580"/>
                  <a:gd name="connsiteY6-366" fmla="*/ 792877 h 2464044"/>
                  <a:gd name="connsiteX7-367" fmla="*/ 0 w 1760580"/>
                  <a:gd name="connsiteY7-368" fmla="*/ 792877 h 2464044"/>
                  <a:gd name="connsiteX0-369" fmla="*/ 0 w 1760580"/>
                  <a:gd name="connsiteY0-370" fmla="*/ 792877 h 2464044"/>
                  <a:gd name="connsiteX1-371" fmla="*/ 880290 w 1760580"/>
                  <a:gd name="connsiteY1-372" fmla="*/ 0 h 2464044"/>
                  <a:gd name="connsiteX2-373" fmla="*/ 1760580 w 1760580"/>
                  <a:gd name="connsiteY2-374" fmla="*/ 792877 h 2464044"/>
                  <a:gd name="connsiteX3-375" fmla="*/ 1408666 w 1760580"/>
                  <a:gd name="connsiteY3-376" fmla="*/ 792877 h 2464044"/>
                  <a:gd name="connsiteX4-377" fmla="*/ 1703940 w 1760580"/>
                  <a:gd name="connsiteY4-378" fmla="*/ 2464044 h 2464044"/>
                  <a:gd name="connsiteX5-379" fmla="*/ 688637 w 1760580"/>
                  <a:gd name="connsiteY5-380" fmla="*/ 2463808 h 2464044"/>
                  <a:gd name="connsiteX6-381" fmla="*/ 351914 w 1760580"/>
                  <a:gd name="connsiteY6-382" fmla="*/ 792877 h 2464044"/>
                  <a:gd name="connsiteX7-383" fmla="*/ 0 w 1760580"/>
                  <a:gd name="connsiteY7-384" fmla="*/ 792877 h 2464044"/>
                  <a:gd name="connsiteX0-385" fmla="*/ 0 w 1760580"/>
                  <a:gd name="connsiteY0-386" fmla="*/ 792877 h 2464044"/>
                  <a:gd name="connsiteX1-387" fmla="*/ 880290 w 1760580"/>
                  <a:gd name="connsiteY1-388" fmla="*/ 0 h 2464044"/>
                  <a:gd name="connsiteX2-389" fmla="*/ 1760580 w 1760580"/>
                  <a:gd name="connsiteY2-390" fmla="*/ 792877 h 2464044"/>
                  <a:gd name="connsiteX3-391" fmla="*/ 1408666 w 1760580"/>
                  <a:gd name="connsiteY3-392" fmla="*/ 792877 h 2464044"/>
                  <a:gd name="connsiteX4-393" fmla="*/ 1703940 w 1760580"/>
                  <a:gd name="connsiteY4-394" fmla="*/ 2464044 h 2464044"/>
                  <a:gd name="connsiteX5-395" fmla="*/ 688637 w 1760580"/>
                  <a:gd name="connsiteY5-396" fmla="*/ 2463808 h 2464044"/>
                  <a:gd name="connsiteX6-397" fmla="*/ 351914 w 1760580"/>
                  <a:gd name="connsiteY6-398" fmla="*/ 792877 h 2464044"/>
                  <a:gd name="connsiteX7-399" fmla="*/ 0 w 1760580"/>
                  <a:gd name="connsiteY7-400" fmla="*/ 792877 h 2464044"/>
                  <a:gd name="connsiteX0-401" fmla="*/ 0 w 1760580"/>
                  <a:gd name="connsiteY0-402" fmla="*/ 792877 h 2464044"/>
                  <a:gd name="connsiteX1-403" fmla="*/ 880290 w 1760580"/>
                  <a:gd name="connsiteY1-404" fmla="*/ 0 h 2464044"/>
                  <a:gd name="connsiteX2-405" fmla="*/ 1760580 w 1760580"/>
                  <a:gd name="connsiteY2-406" fmla="*/ 792877 h 2464044"/>
                  <a:gd name="connsiteX3-407" fmla="*/ 1408666 w 1760580"/>
                  <a:gd name="connsiteY3-408" fmla="*/ 792877 h 2464044"/>
                  <a:gd name="connsiteX4-409" fmla="*/ 1703940 w 1760580"/>
                  <a:gd name="connsiteY4-410" fmla="*/ 2464044 h 2464044"/>
                  <a:gd name="connsiteX5-411" fmla="*/ 688637 w 1760580"/>
                  <a:gd name="connsiteY5-412" fmla="*/ 2463808 h 2464044"/>
                  <a:gd name="connsiteX6-413" fmla="*/ 351914 w 1760580"/>
                  <a:gd name="connsiteY6-414" fmla="*/ 792877 h 2464044"/>
                  <a:gd name="connsiteX7-415" fmla="*/ 0 w 1760580"/>
                  <a:gd name="connsiteY7-416" fmla="*/ 792877 h 2464044"/>
                  <a:gd name="connsiteX0-417" fmla="*/ 0 w 1760580"/>
                  <a:gd name="connsiteY0-418" fmla="*/ 792877 h 2464044"/>
                  <a:gd name="connsiteX1-419" fmla="*/ 880290 w 1760580"/>
                  <a:gd name="connsiteY1-420" fmla="*/ 0 h 2464044"/>
                  <a:gd name="connsiteX2-421" fmla="*/ 1760580 w 1760580"/>
                  <a:gd name="connsiteY2-422" fmla="*/ 792877 h 2464044"/>
                  <a:gd name="connsiteX3-423" fmla="*/ 1408666 w 1760580"/>
                  <a:gd name="connsiteY3-424" fmla="*/ 792877 h 2464044"/>
                  <a:gd name="connsiteX4-425" fmla="*/ 1703940 w 1760580"/>
                  <a:gd name="connsiteY4-426" fmla="*/ 2464044 h 2464044"/>
                  <a:gd name="connsiteX5-427" fmla="*/ 688637 w 1760580"/>
                  <a:gd name="connsiteY5-428" fmla="*/ 2463808 h 2464044"/>
                  <a:gd name="connsiteX6-429" fmla="*/ 351914 w 1760580"/>
                  <a:gd name="connsiteY6-430" fmla="*/ 792877 h 2464044"/>
                  <a:gd name="connsiteX7-431" fmla="*/ 0 w 1760580"/>
                  <a:gd name="connsiteY7-432" fmla="*/ 792877 h 2464044"/>
                  <a:gd name="connsiteX0-433" fmla="*/ 0 w 1760580"/>
                  <a:gd name="connsiteY0-434" fmla="*/ 792877 h 2464044"/>
                  <a:gd name="connsiteX1-435" fmla="*/ 880290 w 1760580"/>
                  <a:gd name="connsiteY1-436" fmla="*/ 0 h 2464044"/>
                  <a:gd name="connsiteX2-437" fmla="*/ 1760580 w 1760580"/>
                  <a:gd name="connsiteY2-438" fmla="*/ 792877 h 2464044"/>
                  <a:gd name="connsiteX3-439" fmla="*/ 1408666 w 1760580"/>
                  <a:gd name="connsiteY3-440" fmla="*/ 792877 h 2464044"/>
                  <a:gd name="connsiteX4-441" fmla="*/ 1703940 w 1760580"/>
                  <a:gd name="connsiteY4-442" fmla="*/ 2464044 h 2464044"/>
                  <a:gd name="connsiteX5-443" fmla="*/ 688637 w 1760580"/>
                  <a:gd name="connsiteY5-444" fmla="*/ 2463808 h 2464044"/>
                  <a:gd name="connsiteX6-445" fmla="*/ 351914 w 1760580"/>
                  <a:gd name="connsiteY6-446" fmla="*/ 792877 h 2464044"/>
                  <a:gd name="connsiteX7-447" fmla="*/ 0 w 1760580"/>
                  <a:gd name="connsiteY7-448" fmla="*/ 792877 h 2464044"/>
                  <a:gd name="connsiteX0-449" fmla="*/ 0 w 1760580"/>
                  <a:gd name="connsiteY0-450" fmla="*/ 792877 h 2464044"/>
                  <a:gd name="connsiteX1-451" fmla="*/ 880290 w 1760580"/>
                  <a:gd name="connsiteY1-452" fmla="*/ 0 h 2464044"/>
                  <a:gd name="connsiteX2-453" fmla="*/ 1760580 w 1760580"/>
                  <a:gd name="connsiteY2-454" fmla="*/ 792877 h 2464044"/>
                  <a:gd name="connsiteX3-455" fmla="*/ 1408666 w 1760580"/>
                  <a:gd name="connsiteY3-456" fmla="*/ 792877 h 2464044"/>
                  <a:gd name="connsiteX4-457" fmla="*/ 1703940 w 1760580"/>
                  <a:gd name="connsiteY4-458" fmla="*/ 2464044 h 2464044"/>
                  <a:gd name="connsiteX5-459" fmla="*/ 688637 w 1760580"/>
                  <a:gd name="connsiteY5-460" fmla="*/ 2463808 h 2464044"/>
                  <a:gd name="connsiteX6-461" fmla="*/ 351914 w 1760580"/>
                  <a:gd name="connsiteY6-462" fmla="*/ 792877 h 2464044"/>
                  <a:gd name="connsiteX7-463" fmla="*/ 0 w 1760580"/>
                  <a:gd name="connsiteY7-464" fmla="*/ 792877 h 2464044"/>
                  <a:gd name="connsiteX0-465" fmla="*/ 0 w 1760580"/>
                  <a:gd name="connsiteY0-466" fmla="*/ 792877 h 2464044"/>
                  <a:gd name="connsiteX1-467" fmla="*/ 880290 w 1760580"/>
                  <a:gd name="connsiteY1-468" fmla="*/ 0 h 2464044"/>
                  <a:gd name="connsiteX2-469" fmla="*/ 1760580 w 1760580"/>
                  <a:gd name="connsiteY2-470" fmla="*/ 792877 h 2464044"/>
                  <a:gd name="connsiteX3-471" fmla="*/ 1408666 w 1760580"/>
                  <a:gd name="connsiteY3-472" fmla="*/ 792877 h 2464044"/>
                  <a:gd name="connsiteX4-473" fmla="*/ 1703940 w 1760580"/>
                  <a:gd name="connsiteY4-474" fmla="*/ 2464044 h 2464044"/>
                  <a:gd name="connsiteX5-475" fmla="*/ 688637 w 1760580"/>
                  <a:gd name="connsiteY5-476" fmla="*/ 2463808 h 2464044"/>
                  <a:gd name="connsiteX6-477" fmla="*/ 351914 w 1760580"/>
                  <a:gd name="connsiteY6-478" fmla="*/ 792877 h 2464044"/>
                  <a:gd name="connsiteX7-479" fmla="*/ 0 w 1760580"/>
                  <a:gd name="connsiteY7-480" fmla="*/ 792877 h 2464044"/>
                  <a:gd name="connsiteX0-481" fmla="*/ 0 w 1760580"/>
                  <a:gd name="connsiteY0-482" fmla="*/ 792877 h 2464044"/>
                  <a:gd name="connsiteX1-483" fmla="*/ 880290 w 1760580"/>
                  <a:gd name="connsiteY1-484" fmla="*/ 0 h 2464044"/>
                  <a:gd name="connsiteX2-485" fmla="*/ 1760580 w 1760580"/>
                  <a:gd name="connsiteY2-486" fmla="*/ 792877 h 2464044"/>
                  <a:gd name="connsiteX3-487" fmla="*/ 1408666 w 1760580"/>
                  <a:gd name="connsiteY3-488" fmla="*/ 792877 h 2464044"/>
                  <a:gd name="connsiteX4-489" fmla="*/ 1703940 w 1760580"/>
                  <a:gd name="connsiteY4-490" fmla="*/ 2464044 h 2464044"/>
                  <a:gd name="connsiteX5-491" fmla="*/ 688637 w 1760580"/>
                  <a:gd name="connsiteY5-492" fmla="*/ 2463808 h 2464044"/>
                  <a:gd name="connsiteX6-493" fmla="*/ 351914 w 1760580"/>
                  <a:gd name="connsiteY6-494" fmla="*/ 792877 h 2464044"/>
                  <a:gd name="connsiteX7-495" fmla="*/ 0 w 1760580"/>
                  <a:gd name="connsiteY7-496" fmla="*/ 792877 h 2464044"/>
                  <a:gd name="connsiteX0-497" fmla="*/ 0 w 1760580"/>
                  <a:gd name="connsiteY0-498" fmla="*/ 792877 h 2464149"/>
                  <a:gd name="connsiteX1-499" fmla="*/ 880290 w 1760580"/>
                  <a:gd name="connsiteY1-500" fmla="*/ 0 h 2464149"/>
                  <a:gd name="connsiteX2-501" fmla="*/ 1760580 w 1760580"/>
                  <a:gd name="connsiteY2-502" fmla="*/ 792877 h 2464149"/>
                  <a:gd name="connsiteX3-503" fmla="*/ 1408666 w 1760580"/>
                  <a:gd name="connsiteY3-504" fmla="*/ 792877 h 2464149"/>
                  <a:gd name="connsiteX4-505" fmla="*/ 1703940 w 1760580"/>
                  <a:gd name="connsiteY4-506" fmla="*/ 2464044 h 2464149"/>
                  <a:gd name="connsiteX5-507" fmla="*/ 688637 w 1760580"/>
                  <a:gd name="connsiteY5-508" fmla="*/ 2463808 h 2464149"/>
                  <a:gd name="connsiteX6-509" fmla="*/ 351914 w 1760580"/>
                  <a:gd name="connsiteY6-510" fmla="*/ 792877 h 2464149"/>
                  <a:gd name="connsiteX7-511" fmla="*/ 0 w 1760580"/>
                  <a:gd name="connsiteY7-512" fmla="*/ 792877 h 2464149"/>
                  <a:gd name="connsiteX0-513" fmla="*/ 0 w 1760580"/>
                  <a:gd name="connsiteY0-514" fmla="*/ 792877 h 2464044"/>
                  <a:gd name="connsiteX1-515" fmla="*/ 880290 w 1760580"/>
                  <a:gd name="connsiteY1-516" fmla="*/ 0 h 2464044"/>
                  <a:gd name="connsiteX2-517" fmla="*/ 1760580 w 1760580"/>
                  <a:gd name="connsiteY2-518" fmla="*/ 792877 h 2464044"/>
                  <a:gd name="connsiteX3-519" fmla="*/ 1408666 w 1760580"/>
                  <a:gd name="connsiteY3-520" fmla="*/ 792877 h 2464044"/>
                  <a:gd name="connsiteX4-521" fmla="*/ 1703940 w 1760580"/>
                  <a:gd name="connsiteY4-522" fmla="*/ 2464044 h 2464044"/>
                  <a:gd name="connsiteX5-523" fmla="*/ 688637 w 1760580"/>
                  <a:gd name="connsiteY5-524" fmla="*/ 2463808 h 2464044"/>
                  <a:gd name="connsiteX6-525" fmla="*/ 351914 w 1760580"/>
                  <a:gd name="connsiteY6-526" fmla="*/ 792877 h 2464044"/>
                  <a:gd name="connsiteX7-527" fmla="*/ 0 w 1760580"/>
                  <a:gd name="connsiteY7-528" fmla="*/ 792877 h 2464044"/>
                  <a:gd name="connsiteX0-529" fmla="*/ 0 w 1760580"/>
                  <a:gd name="connsiteY0-530" fmla="*/ 792877 h 2464044"/>
                  <a:gd name="connsiteX1-531" fmla="*/ 880290 w 1760580"/>
                  <a:gd name="connsiteY1-532" fmla="*/ 0 h 2464044"/>
                  <a:gd name="connsiteX2-533" fmla="*/ 1760580 w 1760580"/>
                  <a:gd name="connsiteY2-534" fmla="*/ 792877 h 2464044"/>
                  <a:gd name="connsiteX3-535" fmla="*/ 1408666 w 1760580"/>
                  <a:gd name="connsiteY3-536" fmla="*/ 792877 h 2464044"/>
                  <a:gd name="connsiteX4-537" fmla="*/ 1703940 w 1760580"/>
                  <a:gd name="connsiteY4-538" fmla="*/ 2464044 h 2464044"/>
                  <a:gd name="connsiteX5-539" fmla="*/ 688637 w 1760580"/>
                  <a:gd name="connsiteY5-540" fmla="*/ 2463808 h 2464044"/>
                  <a:gd name="connsiteX6-541" fmla="*/ 351914 w 1760580"/>
                  <a:gd name="connsiteY6-542" fmla="*/ 792877 h 2464044"/>
                  <a:gd name="connsiteX7-543" fmla="*/ 0 w 1760580"/>
                  <a:gd name="connsiteY7-544" fmla="*/ 792877 h 2464044"/>
                  <a:gd name="connsiteX0-545" fmla="*/ 0 w 1760580"/>
                  <a:gd name="connsiteY0-546" fmla="*/ 792877 h 2464044"/>
                  <a:gd name="connsiteX1-547" fmla="*/ 880290 w 1760580"/>
                  <a:gd name="connsiteY1-548" fmla="*/ 0 h 2464044"/>
                  <a:gd name="connsiteX2-549" fmla="*/ 1760580 w 1760580"/>
                  <a:gd name="connsiteY2-550" fmla="*/ 792877 h 2464044"/>
                  <a:gd name="connsiteX3-551" fmla="*/ 1408666 w 1760580"/>
                  <a:gd name="connsiteY3-552" fmla="*/ 792877 h 2464044"/>
                  <a:gd name="connsiteX4-553" fmla="*/ 1703940 w 1760580"/>
                  <a:gd name="connsiteY4-554" fmla="*/ 2464044 h 2464044"/>
                  <a:gd name="connsiteX5-555" fmla="*/ 688637 w 1760580"/>
                  <a:gd name="connsiteY5-556" fmla="*/ 2463808 h 2464044"/>
                  <a:gd name="connsiteX6-557" fmla="*/ 351914 w 1760580"/>
                  <a:gd name="connsiteY6-558" fmla="*/ 792877 h 2464044"/>
                  <a:gd name="connsiteX7-559" fmla="*/ 0 w 1760580"/>
                  <a:gd name="connsiteY7-560" fmla="*/ 792877 h 2464044"/>
                  <a:gd name="connsiteX0-561" fmla="*/ 0 w 1760580"/>
                  <a:gd name="connsiteY0-562" fmla="*/ 792877 h 2464044"/>
                  <a:gd name="connsiteX1-563" fmla="*/ 880290 w 1760580"/>
                  <a:gd name="connsiteY1-564" fmla="*/ 0 h 2464044"/>
                  <a:gd name="connsiteX2-565" fmla="*/ 1760580 w 1760580"/>
                  <a:gd name="connsiteY2-566" fmla="*/ 792877 h 2464044"/>
                  <a:gd name="connsiteX3-567" fmla="*/ 1408666 w 1760580"/>
                  <a:gd name="connsiteY3-568" fmla="*/ 792877 h 2464044"/>
                  <a:gd name="connsiteX4-569" fmla="*/ 1703940 w 1760580"/>
                  <a:gd name="connsiteY4-570" fmla="*/ 2464044 h 2464044"/>
                  <a:gd name="connsiteX5-571" fmla="*/ 688637 w 1760580"/>
                  <a:gd name="connsiteY5-572" fmla="*/ 2463808 h 2464044"/>
                  <a:gd name="connsiteX6-573" fmla="*/ 351914 w 1760580"/>
                  <a:gd name="connsiteY6-574" fmla="*/ 792877 h 2464044"/>
                  <a:gd name="connsiteX7-575" fmla="*/ 0 w 1760580"/>
                  <a:gd name="connsiteY7-576" fmla="*/ 792877 h 2464044"/>
                  <a:gd name="connsiteX0-577" fmla="*/ 0 w 1760580"/>
                  <a:gd name="connsiteY0-578" fmla="*/ 792877 h 2464044"/>
                  <a:gd name="connsiteX1-579" fmla="*/ 880290 w 1760580"/>
                  <a:gd name="connsiteY1-580" fmla="*/ 0 h 2464044"/>
                  <a:gd name="connsiteX2-581" fmla="*/ 1760580 w 1760580"/>
                  <a:gd name="connsiteY2-582" fmla="*/ 792877 h 2464044"/>
                  <a:gd name="connsiteX3-583" fmla="*/ 1408666 w 1760580"/>
                  <a:gd name="connsiteY3-584" fmla="*/ 792877 h 2464044"/>
                  <a:gd name="connsiteX4-585" fmla="*/ 1703940 w 1760580"/>
                  <a:gd name="connsiteY4-586" fmla="*/ 2464044 h 2464044"/>
                  <a:gd name="connsiteX5-587" fmla="*/ 688637 w 1760580"/>
                  <a:gd name="connsiteY5-588" fmla="*/ 2463808 h 2464044"/>
                  <a:gd name="connsiteX6-589" fmla="*/ 351914 w 1760580"/>
                  <a:gd name="connsiteY6-590" fmla="*/ 792877 h 2464044"/>
                  <a:gd name="connsiteX7-591" fmla="*/ 0 w 1760580"/>
                  <a:gd name="connsiteY7-592" fmla="*/ 792877 h 2464044"/>
                  <a:gd name="connsiteX0-593" fmla="*/ 0 w 1760580"/>
                  <a:gd name="connsiteY0-594" fmla="*/ 792877 h 2464044"/>
                  <a:gd name="connsiteX1-595" fmla="*/ 880290 w 1760580"/>
                  <a:gd name="connsiteY1-596" fmla="*/ 0 h 2464044"/>
                  <a:gd name="connsiteX2-597" fmla="*/ 1760580 w 1760580"/>
                  <a:gd name="connsiteY2-598" fmla="*/ 792877 h 2464044"/>
                  <a:gd name="connsiteX3-599" fmla="*/ 1408666 w 1760580"/>
                  <a:gd name="connsiteY3-600" fmla="*/ 792877 h 2464044"/>
                  <a:gd name="connsiteX4-601" fmla="*/ 1703940 w 1760580"/>
                  <a:gd name="connsiteY4-602" fmla="*/ 2464044 h 2464044"/>
                  <a:gd name="connsiteX5-603" fmla="*/ 688637 w 1760580"/>
                  <a:gd name="connsiteY5-604" fmla="*/ 2463808 h 2464044"/>
                  <a:gd name="connsiteX6-605" fmla="*/ 351914 w 1760580"/>
                  <a:gd name="connsiteY6-606" fmla="*/ 792877 h 2464044"/>
                  <a:gd name="connsiteX7-607" fmla="*/ 0 w 1760580"/>
                  <a:gd name="connsiteY7-608" fmla="*/ 792877 h 2464044"/>
                  <a:gd name="connsiteX0-609" fmla="*/ 0 w 1760580"/>
                  <a:gd name="connsiteY0-610" fmla="*/ 792877 h 2464044"/>
                  <a:gd name="connsiteX1-611" fmla="*/ 880290 w 1760580"/>
                  <a:gd name="connsiteY1-612" fmla="*/ 0 h 2464044"/>
                  <a:gd name="connsiteX2-613" fmla="*/ 1760580 w 1760580"/>
                  <a:gd name="connsiteY2-614" fmla="*/ 792877 h 2464044"/>
                  <a:gd name="connsiteX3-615" fmla="*/ 1408666 w 1760580"/>
                  <a:gd name="connsiteY3-616" fmla="*/ 792877 h 2464044"/>
                  <a:gd name="connsiteX4-617" fmla="*/ 1703940 w 1760580"/>
                  <a:gd name="connsiteY4-618" fmla="*/ 2464044 h 2464044"/>
                  <a:gd name="connsiteX5-619" fmla="*/ 688637 w 1760580"/>
                  <a:gd name="connsiteY5-620" fmla="*/ 2463808 h 2464044"/>
                  <a:gd name="connsiteX6-621" fmla="*/ 351914 w 1760580"/>
                  <a:gd name="connsiteY6-622" fmla="*/ 792877 h 2464044"/>
                  <a:gd name="connsiteX7-623" fmla="*/ 0 w 1760580"/>
                  <a:gd name="connsiteY7-624" fmla="*/ 792877 h 24640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2"/>
                  </a:gs>
                  <a:gs pos="100000">
                    <a:schemeClr val="accent2">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dirty="0">
                  <a:ln>
                    <a:noFill/>
                  </a:ln>
                  <a:solidFill>
                    <a:schemeClr val="tx1"/>
                  </a:solidFill>
                  <a:effectLst/>
                  <a:uLnTx/>
                  <a:uFillTx/>
                  <a:latin typeface="+mn-lt"/>
                  <a:ea typeface="+mn-ea"/>
                  <a:cs typeface="+mn-cs"/>
                </a:endParaRPr>
              </a:p>
            </p:txBody>
          </p:sp>
        </p:grpSp>
      </p:grpSp>
      <p:grpSp>
        <p:nvGrpSpPr>
          <p:cNvPr id="80939" name="Group 15"/>
          <p:cNvGrpSpPr/>
          <p:nvPr/>
        </p:nvGrpSpPr>
        <p:grpSpPr>
          <a:xfrm>
            <a:off x="6343650" y="3136900"/>
            <a:ext cx="5108575" cy="4975225"/>
            <a:chOff x="4207488" y="1949976"/>
            <a:chExt cx="3864686" cy="3927296"/>
          </a:xfrm>
        </p:grpSpPr>
        <p:sp>
          <p:nvSpPr>
            <p:cNvPr id="80940" name="TextBox 16"/>
            <p:cNvSpPr txBox="1"/>
            <p:nvPr/>
          </p:nvSpPr>
          <p:spPr>
            <a:xfrm>
              <a:off x="5022939" y="1949976"/>
              <a:ext cx="574059" cy="721800"/>
            </a:xfrm>
            <a:prstGeom prst="rect">
              <a:avLst/>
            </a:prstGeom>
            <a:noFill/>
            <a:ln w="9525">
              <a:noFill/>
            </a:ln>
          </p:spPr>
          <p:txBody>
            <a:bodyPr>
              <a:spAutoFit/>
            </a:bodyPr>
            <a:p>
              <a:pPr algn="ctr"/>
              <a:r>
                <a:rPr lang="en-US" altLang="ko-KR" sz="5400">
                  <a:solidFill>
                    <a:schemeClr val="bg1"/>
                  </a:solidFill>
                  <a:latin typeface="Arial" panose="020B0604020202020204" pitchFamily="34" charset="0"/>
                  <a:ea typeface="Arial Unicode MS" panose="020B0604020202020204" pitchFamily="34" charset="-128"/>
                </a:rPr>
                <a:t>S</a:t>
              </a:r>
              <a:endParaRPr lang="ko-KR" altLang="en-US" sz="5400" dirty="0">
                <a:solidFill>
                  <a:schemeClr val="bg1"/>
                </a:solidFill>
                <a:latin typeface="Arial" panose="020B0604020202020204" pitchFamily="34" charset="0"/>
                <a:ea typeface="Arial Unicode MS" panose="020B0604020202020204" pitchFamily="34" charset="-128"/>
              </a:endParaRPr>
            </a:p>
          </p:txBody>
        </p:sp>
        <p:sp>
          <p:nvSpPr>
            <p:cNvPr id="80941" name="TextBox 17"/>
            <p:cNvSpPr txBox="1"/>
            <p:nvPr/>
          </p:nvSpPr>
          <p:spPr>
            <a:xfrm>
              <a:off x="6089391" y="2793330"/>
              <a:ext cx="575259" cy="721800"/>
            </a:xfrm>
            <a:prstGeom prst="rect">
              <a:avLst/>
            </a:prstGeom>
            <a:noFill/>
            <a:ln w="9525">
              <a:noFill/>
            </a:ln>
          </p:spPr>
          <p:txBody>
            <a:bodyPr>
              <a:spAutoFit/>
            </a:bodyPr>
            <a:p>
              <a:pPr algn="ctr"/>
              <a:r>
                <a:rPr lang="en-US" altLang="ko-KR" sz="5400">
                  <a:solidFill>
                    <a:schemeClr val="bg1"/>
                  </a:solidFill>
                  <a:latin typeface="Arial" panose="020B0604020202020204" pitchFamily="34" charset="0"/>
                  <a:ea typeface="Arial Unicode MS" panose="020B0604020202020204" pitchFamily="34" charset="-128"/>
                </a:rPr>
                <a:t>W</a:t>
              </a:r>
              <a:endParaRPr lang="ko-KR" altLang="en-US" sz="5400" dirty="0">
                <a:solidFill>
                  <a:schemeClr val="bg1"/>
                </a:solidFill>
                <a:latin typeface="Arial" panose="020B0604020202020204" pitchFamily="34" charset="0"/>
                <a:ea typeface="Arial Unicode MS" panose="020B0604020202020204" pitchFamily="34" charset="-128"/>
              </a:endParaRPr>
            </a:p>
          </p:txBody>
        </p:sp>
        <p:sp>
          <p:nvSpPr>
            <p:cNvPr id="80942" name="TextBox 18"/>
            <p:cNvSpPr txBox="1"/>
            <p:nvPr/>
          </p:nvSpPr>
          <p:spPr>
            <a:xfrm>
              <a:off x="4207488" y="4447456"/>
              <a:ext cx="575259" cy="721800"/>
            </a:xfrm>
            <a:prstGeom prst="rect">
              <a:avLst/>
            </a:prstGeom>
            <a:noFill/>
            <a:ln w="9525">
              <a:noFill/>
            </a:ln>
          </p:spPr>
          <p:txBody>
            <a:bodyPr>
              <a:spAutoFit/>
            </a:bodyPr>
            <a:p>
              <a:pPr algn="ctr"/>
              <a:r>
                <a:rPr lang="en-US" altLang="ko-KR" sz="5400">
                  <a:solidFill>
                    <a:schemeClr val="bg1"/>
                  </a:solidFill>
                  <a:latin typeface="Arial" panose="020B0604020202020204" pitchFamily="34" charset="0"/>
                  <a:ea typeface="Arial Unicode MS" panose="020B0604020202020204" pitchFamily="34" charset="-128"/>
                </a:rPr>
                <a:t>O</a:t>
              </a:r>
              <a:endParaRPr lang="ko-KR" altLang="en-US" sz="5400" dirty="0">
                <a:solidFill>
                  <a:schemeClr val="bg1"/>
                </a:solidFill>
                <a:latin typeface="Arial" panose="020B0604020202020204" pitchFamily="34" charset="0"/>
                <a:ea typeface="Arial Unicode MS" panose="020B0604020202020204" pitchFamily="34" charset="-128"/>
              </a:endParaRPr>
            </a:p>
          </p:txBody>
        </p:sp>
        <p:sp>
          <p:nvSpPr>
            <p:cNvPr id="80943" name="TextBox 19"/>
            <p:cNvSpPr txBox="1"/>
            <p:nvPr/>
          </p:nvSpPr>
          <p:spPr>
            <a:xfrm>
              <a:off x="6664650" y="3937433"/>
              <a:ext cx="574058" cy="721801"/>
            </a:xfrm>
            <a:prstGeom prst="rect">
              <a:avLst/>
            </a:prstGeom>
            <a:noFill/>
            <a:ln w="9525">
              <a:noFill/>
            </a:ln>
          </p:spPr>
          <p:txBody>
            <a:bodyPr>
              <a:spAutoFit/>
            </a:bodyPr>
            <a:p>
              <a:pPr algn="ctr"/>
              <a:r>
                <a:rPr lang="en-US" altLang="ko-KR" sz="5400">
                  <a:solidFill>
                    <a:schemeClr val="bg1"/>
                  </a:solidFill>
                  <a:latin typeface="Arial" panose="020B0604020202020204" pitchFamily="34" charset="0"/>
                  <a:ea typeface="Arial Unicode MS" panose="020B0604020202020204" pitchFamily="34" charset="-128"/>
                </a:rPr>
                <a:t>T</a:t>
              </a:r>
              <a:endParaRPr lang="ko-KR" altLang="en-US" sz="5400" dirty="0">
                <a:solidFill>
                  <a:schemeClr val="bg1"/>
                </a:solidFill>
                <a:latin typeface="Arial" panose="020B0604020202020204" pitchFamily="34" charset="0"/>
                <a:ea typeface="Arial Unicode MS" panose="020B0604020202020204" pitchFamily="34" charset="-128"/>
              </a:endParaRPr>
            </a:p>
          </p:txBody>
        </p:sp>
        <p:sp>
          <p:nvSpPr>
            <p:cNvPr id="21" name="Rounded Rectangle 19"/>
            <p:cNvSpPr/>
            <p:nvPr/>
          </p:nvSpPr>
          <p:spPr>
            <a:xfrm>
              <a:off x="6686252" y="3126770"/>
              <a:ext cx="1385922" cy="264285"/>
            </a:xfrm>
            <a:prstGeom prst="roundRect">
              <a:avLst>
                <a:gd name="adj" fmla="val 1776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r>
                <a:rPr lang="en-US" altLang="ko-KR" sz="1200" b="1">
                  <a:solidFill>
                    <a:schemeClr val="bg1"/>
                  </a:solidFill>
                  <a:latin typeface="Arial" panose="020B0604020202020204" pitchFamily="34" charset="0"/>
                  <a:ea typeface="Arial Unicode MS" panose="020B0604020202020204" pitchFamily="34" charset="-128"/>
                </a:rPr>
                <a:t>EAKNESS</a:t>
              </a:r>
              <a:endParaRPr lang="ko-KR" altLang="en-US" sz="1200" b="1" dirty="0">
                <a:solidFill>
                  <a:schemeClr val="bg1"/>
                </a:solidFill>
                <a:latin typeface="Arial" panose="020B0604020202020204" pitchFamily="34" charset="0"/>
                <a:ea typeface="Arial Unicode MS" panose="020B0604020202020204" pitchFamily="34" charset="-128"/>
              </a:endParaRPr>
            </a:p>
          </p:txBody>
        </p:sp>
        <p:sp>
          <p:nvSpPr>
            <p:cNvPr id="22" name="Rounded Rectangle 20"/>
            <p:cNvSpPr/>
            <p:nvPr/>
          </p:nvSpPr>
          <p:spPr>
            <a:xfrm>
              <a:off x="4688598" y="4776508"/>
              <a:ext cx="1783028" cy="264285"/>
            </a:xfrm>
            <a:prstGeom prst="roundRect">
              <a:avLst>
                <a:gd name="adj" fmla="val 1776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r>
                <a:rPr lang="en-US" altLang="ko-KR" sz="1200" b="1">
                  <a:solidFill>
                    <a:schemeClr val="bg1"/>
                  </a:solidFill>
                  <a:latin typeface="Arial" panose="020B0604020202020204" pitchFamily="34" charset="0"/>
                  <a:ea typeface="Arial Unicode MS" panose="020B0604020202020204" pitchFamily="34" charset="-128"/>
                </a:rPr>
                <a:t>PPORTUNITIES</a:t>
              </a:r>
              <a:endParaRPr lang="ko-KR" altLang="en-US" sz="1200" b="1" dirty="0">
                <a:solidFill>
                  <a:schemeClr val="bg1"/>
                </a:solidFill>
                <a:latin typeface="Arial" panose="020B0604020202020204" pitchFamily="34" charset="0"/>
                <a:ea typeface="Arial Unicode MS" panose="020B0604020202020204" pitchFamily="34" charset="-128"/>
              </a:endParaRPr>
            </a:p>
          </p:txBody>
        </p:sp>
        <p:sp>
          <p:nvSpPr>
            <p:cNvPr id="23" name="Rounded Rectangle 21"/>
            <p:cNvSpPr/>
            <p:nvPr/>
          </p:nvSpPr>
          <p:spPr>
            <a:xfrm>
              <a:off x="5080742" y="2582156"/>
              <a:ext cx="471952" cy="1738126"/>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r>
                <a:rPr lang="en-US" altLang="ko-KR" sz="1200" b="1">
                  <a:solidFill>
                    <a:srgbClr val="FFFFFF"/>
                  </a:solidFill>
                  <a:latin typeface="Arial" panose="020B0604020202020204" pitchFamily="34" charset="0"/>
                  <a:ea typeface="Arial Unicode MS" panose="020B0604020202020204" pitchFamily="34" charset="-128"/>
                </a:rPr>
                <a:t>T</a:t>
              </a:r>
              <a:endParaRPr lang="en-US" altLang="ko-KR" sz="1200" b="1">
                <a:solidFill>
                  <a:srgbClr val="FFFFFF"/>
                </a:solidFill>
                <a:latin typeface="Arial" panose="020B0604020202020204" pitchFamily="34" charset="0"/>
                <a:ea typeface="Arial Unicode MS" panose="020B0604020202020204" pitchFamily="34" charset="-128"/>
              </a:endParaRPr>
            </a:p>
            <a:p>
              <a:pPr lvl="0"/>
              <a:r>
                <a:rPr lang="en-US" altLang="ko-KR" sz="1200" b="1">
                  <a:solidFill>
                    <a:srgbClr val="FFFFFF"/>
                  </a:solidFill>
                  <a:latin typeface="Arial" panose="020B0604020202020204" pitchFamily="34" charset="0"/>
                  <a:ea typeface="Arial Unicode MS" panose="020B0604020202020204" pitchFamily="34" charset="-128"/>
                </a:rPr>
                <a:t>R</a:t>
              </a:r>
              <a:endParaRPr lang="en-US" altLang="ko-KR" sz="1200" b="1">
                <a:solidFill>
                  <a:srgbClr val="FFFFFF"/>
                </a:solidFill>
                <a:latin typeface="Arial" panose="020B0604020202020204" pitchFamily="34" charset="0"/>
                <a:ea typeface="Arial Unicode MS" panose="020B0604020202020204" pitchFamily="34" charset="-128"/>
              </a:endParaRPr>
            </a:p>
            <a:p>
              <a:pPr lvl="0"/>
              <a:r>
                <a:rPr lang="en-US" altLang="ko-KR" sz="1200" b="1">
                  <a:solidFill>
                    <a:srgbClr val="FFFFFF"/>
                  </a:solidFill>
                  <a:latin typeface="Arial" panose="020B0604020202020204" pitchFamily="34" charset="0"/>
                  <a:ea typeface="Arial Unicode MS" panose="020B0604020202020204" pitchFamily="34" charset="-128"/>
                </a:rPr>
                <a:t>E</a:t>
              </a:r>
              <a:endParaRPr lang="en-US" altLang="ko-KR" sz="1200" b="1">
                <a:solidFill>
                  <a:srgbClr val="FFFFFF"/>
                </a:solidFill>
                <a:latin typeface="Arial" panose="020B0604020202020204" pitchFamily="34" charset="0"/>
                <a:ea typeface="Arial Unicode MS" panose="020B0604020202020204" pitchFamily="34" charset="-128"/>
              </a:endParaRPr>
            </a:p>
            <a:p>
              <a:pPr lvl="0"/>
              <a:r>
                <a:rPr lang="en-US" altLang="ko-KR" sz="1200" b="1">
                  <a:solidFill>
                    <a:srgbClr val="FFFFFF"/>
                  </a:solidFill>
                  <a:latin typeface="Arial" panose="020B0604020202020204" pitchFamily="34" charset="0"/>
                  <a:ea typeface="Arial Unicode MS" panose="020B0604020202020204" pitchFamily="34" charset="-128"/>
                </a:rPr>
                <a:t>N</a:t>
              </a:r>
              <a:endParaRPr lang="en-US" altLang="ko-KR" sz="1200" b="1">
                <a:solidFill>
                  <a:srgbClr val="FFFFFF"/>
                </a:solidFill>
                <a:latin typeface="Arial" panose="020B0604020202020204" pitchFamily="34" charset="0"/>
                <a:ea typeface="Arial Unicode MS" panose="020B0604020202020204" pitchFamily="34" charset="-128"/>
              </a:endParaRPr>
            </a:p>
            <a:p>
              <a:pPr lvl="0"/>
              <a:r>
                <a:rPr lang="en-US" altLang="ko-KR" sz="1200" b="1">
                  <a:solidFill>
                    <a:srgbClr val="FFFFFF"/>
                  </a:solidFill>
                  <a:latin typeface="Arial" panose="020B0604020202020204" pitchFamily="34" charset="0"/>
                  <a:ea typeface="Arial Unicode MS" panose="020B0604020202020204" pitchFamily="34" charset="-128"/>
                </a:rPr>
                <a:t>G</a:t>
              </a:r>
              <a:endParaRPr lang="en-US" altLang="ko-KR" sz="1200" b="1">
                <a:solidFill>
                  <a:srgbClr val="FFFFFF"/>
                </a:solidFill>
                <a:latin typeface="Arial" panose="020B0604020202020204" pitchFamily="34" charset="0"/>
                <a:ea typeface="Arial Unicode MS" panose="020B0604020202020204" pitchFamily="34" charset="-128"/>
              </a:endParaRPr>
            </a:p>
            <a:p>
              <a:pPr lvl="0"/>
              <a:r>
                <a:rPr lang="en-US" altLang="ko-KR" sz="1200" b="1">
                  <a:solidFill>
                    <a:srgbClr val="FFFFFF"/>
                  </a:solidFill>
                  <a:latin typeface="Arial" panose="020B0604020202020204" pitchFamily="34" charset="0"/>
                  <a:ea typeface="Arial Unicode MS" panose="020B0604020202020204" pitchFamily="34" charset="-128"/>
                </a:rPr>
                <a:t>T</a:t>
              </a:r>
              <a:endParaRPr lang="en-US" altLang="ko-KR" sz="1200" b="1">
                <a:solidFill>
                  <a:srgbClr val="FFFFFF"/>
                </a:solidFill>
                <a:latin typeface="Arial" panose="020B0604020202020204" pitchFamily="34" charset="0"/>
                <a:ea typeface="Arial Unicode MS" panose="020B0604020202020204" pitchFamily="34" charset="-128"/>
              </a:endParaRPr>
            </a:p>
            <a:p>
              <a:pPr lvl="0"/>
              <a:r>
                <a:rPr lang="en-US" altLang="ko-KR" sz="1200" b="1">
                  <a:solidFill>
                    <a:srgbClr val="FFFFFF"/>
                  </a:solidFill>
                  <a:latin typeface="Arial" panose="020B0604020202020204" pitchFamily="34" charset="0"/>
                  <a:ea typeface="Arial Unicode MS" panose="020B0604020202020204" pitchFamily="34" charset="-128"/>
                </a:rPr>
                <a:t>H</a:t>
              </a:r>
              <a:endParaRPr lang="en-US" altLang="ko-KR" sz="1200" b="1">
                <a:solidFill>
                  <a:srgbClr val="FFFFFF"/>
                </a:solidFill>
                <a:latin typeface="Arial" panose="020B0604020202020204" pitchFamily="34" charset="0"/>
                <a:ea typeface="Arial Unicode MS" panose="020B0604020202020204" pitchFamily="34" charset="-128"/>
              </a:endParaRPr>
            </a:p>
            <a:p>
              <a:pPr lvl="0"/>
              <a:r>
                <a:rPr lang="en-US" altLang="ko-KR" sz="1200" b="1">
                  <a:solidFill>
                    <a:srgbClr val="FFFFFF"/>
                  </a:solidFill>
                  <a:latin typeface="Arial" panose="020B0604020202020204" pitchFamily="34" charset="0"/>
                  <a:ea typeface="Arial Unicode MS" panose="020B0604020202020204" pitchFamily="34" charset="-128"/>
                </a:rPr>
                <a:t>S</a:t>
              </a:r>
              <a:endParaRPr lang="ko-KR" altLang="en-US" sz="1200" b="1" dirty="0">
                <a:solidFill>
                  <a:srgbClr val="FFFFFF"/>
                </a:solidFill>
                <a:latin typeface="Arial" panose="020B0604020202020204" pitchFamily="34" charset="0"/>
                <a:ea typeface="Arial Unicode MS" panose="020B0604020202020204" pitchFamily="34" charset="-128"/>
              </a:endParaRPr>
            </a:p>
          </p:txBody>
        </p:sp>
        <p:sp>
          <p:nvSpPr>
            <p:cNvPr id="24" name="Rounded Rectangle 22"/>
            <p:cNvSpPr/>
            <p:nvPr/>
          </p:nvSpPr>
          <p:spPr>
            <a:xfrm>
              <a:off x="6751486" y="4666247"/>
              <a:ext cx="405636" cy="1211025"/>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r>
                <a:rPr lang="en-US" altLang="ko-KR" sz="1200" b="1">
                  <a:solidFill>
                    <a:srgbClr val="FFFFFF"/>
                  </a:solidFill>
                  <a:latin typeface="Arial" panose="020B0604020202020204" pitchFamily="34" charset="0"/>
                  <a:ea typeface="Arial Unicode MS" panose="020B0604020202020204" pitchFamily="34" charset="-128"/>
                </a:rPr>
                <a:t>HR</a:t>
              </a:r>
              <a:endParaRPr lang="en-US" altLang="ko-KR" sz="1200" b="1">
                <a:solidFill>
                  <a:srgbClr val="FFFFFF"/>
                </a:solidFill>
                <a:latin typeface="Arial" panose="020B0604020202020204" pitchFamily="34" charset="0"/>
                <a:ea typeface="Arial Unicode MS" panose="020B0604020202020204" pitchFamily="34" charset="-128"/>
              </a:endParaRPr>
            </a:p>
            <a:p>
              <a:pPr lvl="0"/>
              <a:r>
                <a:rPr lang="en-US" altLang="ko-KR" sz="1200" b="1">
                  <a:solidFill>
                    <a:srgbClr val="FFFFFF"/>
                  </a:solidFill>
                  <a:latin typeface="Arial" panose="020B0604020202020204" pitchFamily="34" charset="0"/>
                  <a:ea typeface="Arial Unicode MS" panose="020B0604020202020204" pitchFamily="34" charset="-128"/>
                </a:rPr>
                <a:t>E</a:t>
              </a:r>
              <a:endParaRPr lang="en-US" altLang="ko-KR" sz="1200" b="1">
                <a:solidFill>
                  <a:srgbClr val="FFFFFF"/>
                </a:solidFill>
                <a:latin typeface="Arial" panose="020B0604020202020204" pitchFamily="34" charset="0"/>
                <a:ea typeface="Arial Unicode MS" panose="020B0604020202020204" pitchFamily="34" charset="-128"/>
              </a:endParaRPr>
            </a:p>
            <a:p>
              <a:pPr lvl="0"/>
              <a:r>
                <a:rPr lang="en-US" altLang="ko-KR" sz="1200" b="1">
                  <a:solidFill>
                    <a:srgbClr val="FFFFFF"/>
                  </a:solidFill>
                  <a:latin typeface="Arial" panose="020B0604020202020204" pitchFamily="34" charset="0"/>
                  <a:ea typeface="Arial Unicode MS" panose="020B0604020202020204" pitchFamily="34" charset="-128"/>
                </a:rPr>
                <a:t>A</a:t>
              </a:r>
              <a:endParaRPr lang="en-US" altLang="ko-KR" sz="1200" b="1">
                <a:solidFill>
                  <a:srgbClr val="FFFFFF"/>
                </a:solidFill>
                <a:latin typeface="Arial" panose="020B0604020202020204" pitchFamily="34" charset="0"/>
                <a:ea typeface="Arial Unicode MS" panose="020B0604020202020204" pitchFamily="34" charset="-128"/>
              </a:endParaRPr>
            </a:p>
            <a:p>
              <a:pPr lvl="0"/>
              <a:r>
                <a:rPr lang="en-US" altLang="ko-KR" sz="1200" b="1">
                  <a:solidFill>
                    <a:srgbClr val="FFFFFF"/>
                  </a:solidFill>
                  <a:latin typeface="Arial" panose="020B0604020202020204" pitchFamily="34" charset="0"/>
                  <a:ea typeface="Arial Unicode MS" panose="020B0604020202020204" pitchFamily="34" charset="-128"/>
                </a:rPr>
                <a:t>T</a:t>
              </a:r>
              <a:endParaRPr lang="en-US" altLang="ko-KR" sz="1200" b="1">
                <a:solidFill>
                  <a:srgbClr val="FFFFFF"/>
                </a:solidFill>
                <a:latin typeface="Arial" panose="020B0604020202020204" pitchFamily="34" charset="0"/>
                <a:ea typeface="Arial Unicode MS" panose="020B0604020202020204" pitchFamily="34" charset="-128"/>
              </a:endParaRPr>
            </a:p>
            <a:p>
              <a:pPr lvl="0"/>
              <a:r>
                <a:rPr lang="en-US" altLang="ko-KR" sz="1200" b="1">
                  <a:solidFill>
                    <a:srgbClr val="FFFFFF"/>
                  </a:solidFill>
                  <a:latin typeface="Arial" panose="020B0604020202020204" pitchFamily="34" charset="0"/>
                  <a:ea typeface="Arial Unicode MS" panose="020B0604020202020204" pitchFamily="34" charset="-128"/>
                </a:rPr>
                <a:t>S</a:t>
              </a:r>
              <a:endParaRPr lang="ko-KR" altLang="en-US" sz="1200" b="1" dirty="0">
                <a:solidFill>
                  <a:srgbClr val="FFFFFF"/>
                </a:solidFill>
                <a:latin typeface="Arial" panose="020B0604020202020204" pitchFamily="34" charset="0"/>
                <a:ea typeface="Arial Unicode MS" panose="020B0604020202020204" pitchFamily="34" charset="-128"/>
              </a:endParaRPr>
            </a:p>
          </p:txBody>
        </p:sp>
      </p:grpSp>
      <p:sp>
        <p:nvSpPr>
          <p:cNvPr id="80948" name="Rectangles 80947"/>
          <p:cNvSpPr/>
          <p:nvPr/>
        </p:nvSpPr>
        <p:spPr>
          <a:xfrm>
            <a:off x="533400" y="2933700"/>
            <a:ext cx="6115050" cy="2225675"/>
          </a:xfrm>
          <a:prstGeom prst="rect">
            <a:avLst/>
          </a:prstGeom>
          <a:noFill/>
          <a:ln w="9525">
            <a:noFill/>
          </a:ln>
        </p:spPr>
        <p:txBody>
          <a:bodyPr anchor="ctr" anchorCtr="0">
            <a:spAutoFit/>
          </a:bodyPr>
          <a:p>
            <a:r>
              <a:rPr lang="vi-VN" altLang="x-none" sz="3500" b="0" dirty="0">
                <a:latin typeface="Arial" panose="020B0604020202020204" pitchFamily="34" charset="0"/>
              </a:rPr>
              <a:t>Bình đẳng giữa các dân tộc là cơ sở của đoàn kết giữa các dân tộc và đại đoàn kết toàn dân tộc </a:t>
            </a:r>
            <a:endParaRPr lang="vi-VN" altLang="x-none" sz="3500" b="0" dirty="0">
              <a:latin typeface="Arial" panose="020B0604020202020204" pitchFamily="34" charset="0"/>
            </a:endParaRPr>
          </a:p>
        </p:txBody>
      </p:sp>
      <p:sp>
        <p:nvSpPr>
          <p:cNvPr id="80949" name="Rectangles 80948"/>
          <p:cNvSpPr/>
          <p:nvPr/>
        </p:nvSpPr>
        <p:spPr>
          <a:xfrm>
            <a:off x="12039600" y="2247900"/>
            <a:ext cx="5943600" cy="4359275"/>
          </a:xfrm>
          <a:prstGeom prst="rect">
            <a:avLst/>
          </a:prstGeom>
          <a:noFill/>
          <a:ln w="9525">
            <a:noFill/>
          </a:ln>
        </p:spPr>
        <p:txBody>
          <a:bodyPr anchor="ctr" anchorCtr="0">
            <a:spAutoFit/>
          </a:bodyPr>
          <a:p>
            <a:r>
              <a:rPr lang="vi-VN" altLang="x-none" sz="3500" b="0" dirty="0">
                <a:solidFill>
                  <a:srgbClr val="0000CC"/>
                </a:solidFill>
                <a:latin typeface="Arial" panose="020B0604020202020204" pitchFamily="34" charset="0"/>
              </a:rPr>
              <a:t>Thực hiện quyền bình đẳng giữa các dân tộc sẽ tạo điều kiện để mỗi dân tộc đều có cơ hội phát triển, phát huy được nhũng điểm tích cực, những yếu tố đạo đức, văn hoá tốt đẹp của dân tộc mình </a:t>
            </a:r>
            <a:endParaRPr lang="vi-VN" altLang="x-none" sz="3500" b="0" dirty="0">
              <a:solidFill>
                <a:srgbClr val="0000CC"/>
              </a:solidFill>
              <a:latin typeface="Arial" panose="020B0604020202020204" pitchFamily="34" charset="0"/>
            </a:endParaRPr>
          </a:p>
        </p:txBody>
      </p:sp>
      <p:sp>
        <p:nvSpPr>
          <p:cNvPr id="80950" name="Rectangles 80949"/>
          <p:cNvSpPr/>
          <p:nvPr/>
        </p:nvSpPr>
        <p:spPr>
          <a:xfrm>
            <a:off x="990600" y="8291513"/>
            <a:ext cx="16611600" cy="1692275"/>
          </a:xfrm>
          <a:prstGeom prst="rect">
            <a:avLst/>
          </a:prstGeom>
          <a:noFill/>
          <a:ln w="9525">
            <a:noFill/>
          </a:ln>
        </p:spPr>
        <p:txBody>
          <a:bodyPr anchor="ctr" anchorCtr="0">
            <a:spAutoFit/>
          </a:bodyPr>
          <a:p>
            <a:r>
              <a:rPr lang="vi-VN" altLang="x-none" sz="3500" b="0" dirty="0">
                <a:solidFill>
                  <a:srgbClr val="FF0000"/>
                </a:solidFill>
                <a:latin typeface="Arial" panose="020B0604020202020204" pitchFamily="34" charset="0"/>
              </a:rPr>
              <a:t>Củng cố và tăng cường khối đại đoàn kết giữa các dân tộc; động viên, phát huy các nguồn lực của các dân tộc khác nhau cho sự nghiệp xây dựng, bảo vệ và phát triển đất nước. </a:t>
            </a:r>
            <a:endParaRPr lang="vi-VN" altLang="x-none" sz="3500" b="0" dirty="0">
              <a:solidFill>
                <a:srgbClr val="FF0000"/>
              </a:solidFill>
              <a:latin typeface="Arial" panose="020B0604020202020204" pitchFamily="34" charset="0"/>
            </a:endParaRP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0926"/>
                                        </p:tgtEl>
                                        <p:attrNameLst>
                                          <p:attrName>style.visibility</p:attrName>
                                        </p:attrNameLst>
                                      </p:cBhvr>
                                      <p:to>
                                        <p:strVal val="visible"/>
                                      </p:to>
                                    </p:set>
                                    <p:animEffect transition="in" filter="blinds(horizontal)">
                                      <p:cBhvr>
                                        <p:cTn id="12" dur="500"/>
                                        <p:tgtEl>
                                          <p:spTgt spid="80926"/>
                                        </p:tgtEl>
                                      </p:cBhvr>
                                    </p:animEffect>
                                  </p:childTnLst>
                                </p:cTn>
                              </p:par>
                              <p:par>
                                <p:cTn id="13" presetID="3" presetClass="entr" presetSubtype="10" fill="hold" nodeType="withEffect">
                                  <p:stCondLst>
                                    <p:cond delay="0"/>
                                  </p:stCondLst>
                                  <p:childTnLst>
                                    <p:set>
                                      <p:cBhvr>
                                        <p:cTn id="14" dur="1" fill="hold">
                                          <p:stCondLst>
                                            <p:cond delay="0"/>
                                          </p:stCondLst>
                                        </p:cTn>
                                        <p:tgtEl>
                                          <p:spTgt spid="80939"/>
                                        </p:tgtEl>
                                        <p:attrNameLst>
                                          <p:attrName>style.visibility</p:attrName>
                                        </p:attrNameLst>
                                      </p:cBhvr>
                                      <p:to>
                                        <p:strVal val="visible"/>
                                      </p:to>
                                    </p:set>
                                    <p:animEffect transition="in" filter="blinds(horizontal)">
                                      <p:cBhvr>
                                        <p:cTn id="15" dur="500"/>
                                        <p:tgtEl>
                                          <p:spTgt spid="80939"/>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80948"/>
                                        </p:tgtEl>
                                        <p:attrNameLst>
                                          <p:attrName>style.visibility</p:attrName>
                                        </p:attrNameLst>
                                      </p:cBhvr>
                                      <p:to>
                                        <p:strVal val="visible"/>
                                      </p:to>
                                    </p:set>
                                    <p:animEffect transition="in" filter="blinds(horizontal)">
                                      <p:cBhvr>
                                        <p:cTn id="20" dur="500"/>
                                        <p:tgtEl>
                                          <p:spTgt spid="8094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80949"/>
                                        </p:tgtEl>
                                        <p:attrNameLst>
                                          <p:attrName>style.visibility</p:attrName>
                                        </p:attrNameLst>
                                      </p:cBhvr>
                                      <p:to>
                                        <p:strVal val="visible"/>
                                      </p:to>
                                    </p:set>
                                    <p:animEffect transition="in" filter="blinds(horizontal)">
                                      <p:cBhvr>
                                        <p:cTn id="25" dur="500"/>
                                        <p:tgtEl>
                                          <p:spTgt spid="80949"/>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80950"/>
                                        </p:tgtEl>
                                        <p:attrNameLst>
                                          <p:attrName>style.visibility</p:attrName>
                                        </p:attrNameLst>
                                      </p:cBhvr>
                                      <p:to>
                                        <p:strVal val="visible"/>
                                      </p:to>
                                    </p:set>
                                    <p:animEffect transition="in" filter="blinds(horizontal)">
                                      <p:cBhvr>
                                        <p:cTn id="30" dur="500"/>
                                        <p:tgtEl>
                                          <p:spTgt spid="809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0948" grpId="0"/>
      <p:bldP spid="80949" grpId="0"/>
      <p:bldP spid="8095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40" name="Freeform 3"/>
          <p:cNvSpPr/>
          <p:nvPr/>
        </p:nvSpPr>
        <p:spPr>
          <a:xfrm rot="5871076">
            <a:off x="-250825" y="8177213"/>
            <a:ext cx="985838" cy="1033462"/>
          </a:xfrm>
          <a:custGeom>
            <a:avLst/>
            <a:gdLst/>
            <a:ahLst/>
            <a:cxnLst/>
            <a:pathLst>
              <a:path w="985742" h="1033543">
                <a:moveTo>
                  <a:pt x="0" y="0"/>
                </a:moveTo>
                <a:lnTo>
                  <a:pt x="985742" y="0"/>
                </a:lnTo>
                <a:lnTo>
                  <a:pt x="985742" y="1033543"/>
                </a:lnTo>
                <a:lnTo>
                  <a:pt x="0" y="1033543"/>
                </a:lnTo>
                <a:lnTo>
                  <a:pt x="0" y="0"/>
                </a:lnTo>
                <a:close/>
              </a:path>
            </a:pathLst>
          </a:custGeom>
          <a:blipFill rotWithShape="1">
            <a:blip r:embed="rId1"/>
            <a:stretch>
              <a:fillRect/>
            </a:stretch>
          </a:blipFill>
          <a:ln w="9525">
            <a:noFill/>
          </a:ln>
        </p:spPr>
        <p:txBody>
          <a:bodyPr/>
          <a:p>
            <a:endParaRPr lang="en-US"/>
          </a:p>
        </p:txBody>
      </p:sp>
      <p:sp>
        <p:nvSpPr>
          <p:cNvPr id="14341" name="Freeform 4"/>
          <p:cNvSpPr/>
          <p:nvPr/>
        </p:nvSpPr>
        <p:spPr>
          <a:xfrm rot="-9991959">
            <a:off x="952500" y="9055100"/>
            <a:ext cx="985838" cy="1033463"/>
          </a:xfrm>
          <a:custGeom>
            <a:avLst/>
            <a:gdLst/>
            <a:ahLst/>
            <a:cxnLst/>
            <a:pathLst>
              <a:path w="985742" h="1033543">
                <a:moveTo>
                  <a:pt x="0" y="0"/>
                </a:moveTo>
                <a:lnTo>
                  <a:pt x="985742" y="0"/>
                </a:lnTo>
                <a:lnTo>
                  <a:pt x="985742" y="1033543"/>
                </a:lnTo>
                <a:lnTo>
                  <a:pt x="0" y="1033543"/>
                </a:lnTo>
                <a:lnTo>
                  <a:pt x="0" y="0"/>
                </a:lnTo>
                <a:close/>
              </a:path>
            </a:pathLst>
          </a:custGeom>
          <a:blipFill rotWithShape="1">
            <a:blip r:embed="rId2"/>
            <a:stretch>
              <a:fillRect/>
            </a:stretch>
          </a:blipFill>
          <a:ln w="9525">
            <a:noFill/>
          </a:ln>
        </p:spPr>
        <p:txBody>
          <a:bodyPr/>
          <a:p>
            <a:endParaRPr lang="en-US"/>
          </a:p>
        </p:txBody>
      </p:sp>
      <p:sp>
        <p:nvSpPr>
          <p:cNvPr id="14342" name="Freeform 5"/>
          <p:cNvSpPr/>
          <p:nvPr/>
        </p:nvSpPr>
        <p:spPr>
          <a:xfrm rot="2245436">
            <a:off x="19050" y="9417050"/>
            <a:ext cx="985838" cy="1033463"/>
          </a:xfrm>
          <a:custGeom>
            <a:avLst/>
            <a:gdLst/>
            <a:ahLst/>
            <a:cxnLst/>
            <a:pathLst>
              <a:path w="985742" h="1033543">
                <a:moveTo>
                  <a:pt x="0" y="0"/>
                </a:moveTo>
                <a:lnTo>
                  <a:pt x="985742" y="0"/>
                </a:lnTo>
                <a:lnTo>
                  <a:pt x="985742" y="1033543"/>
                </a:lnTo>
                <a:lnTo>
                  <a:pt x="0" y="1033543"/>
                </a:lnTo>
                <a:lnTo>
                  <a:pt x="0" y="0"/>
                </a:lnTo>
                <a:close/>
              </a:path>
            </a:pathLst>
          </a:custGeom>
          <a:blipFill rotWithShape="1">
            <a:blip r:embed="rId3"/>
            <a:stretch>
              <a:fillRect/>
            </a:stretch>
          </a:blipFill>
          <a:ln w="9525">
            <a:noFill/>
          </a:ln>
        </p:spPr>
        <p:txBody>
          <a:bodyPr/>
          <a:p>
            <a:endParaRPr lang="en-US"/>
          </a:p>
        </p:txBody>
      </p:sp>
      <p:sp>
        <p:nvSpPr>
          <p:cNvPr id="6" name="Freeform 6"/>
          <p:cNvSpPr/>
          <p:nvPr/>
        </p:nvSpPr>
        <p:spPr>
          <a:xfrm rot="-5400000">
            <a:off x="4867275" y="-1965960"/>
            <a:ext cx="6950075" cy="15130145"/>
          </a:xfrm>
          <a:custGeom>
            <a:avLst/>
            <a:gdLst/>
            <a:ahLst/>
            <a:cxnLst/>
            <a:rect l="l" t="t" r="r" b="b"/>
            <a:pathLst>
              <a:path w="5565686" h="7974166">
                <a:moveTo>
                  <a:pt x="0" y="0"/>
                </a:moveTo>
                <a:lnTo>
                  <a:pt x="5565686" y="0"/>
                </a:lnTo>
                <a:lnTo>
                  <a:pt x="5565686" y="7974167"/>
                </a:lnTo>
                <a:lnTo>
                  <a:pt x="0" y="7974167"/>
                </a:lnTo>
                <a:lnTo>
                  <a:pt x="0" y="0"/>
                </a:lnTo>
                <a:close/>
              </a:path>
            </a:pathLst>
          </a:custGeom>
          <a:blipFill>
            <a:blip r:embed="rId4"/>
            <a:stretch>
              <a:fillRect l="-519" r="-51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grpSp>
        <p:nvGrpSpPr>
          <p:cNvPr id="14346" name="Group 8"/>
          <p:cNvGrpSpPr/>
          <p:nvPr/>
        </p:nvGrpSpPr>
        <p:grpSpPr>
          <a:xfrm>
            <a:off x="609600" y="652463"/>
            <a:ext cx="17035463" cy="1454150"/>
            <a:chOff x="0" y="0"/>
            <a:chExt cx="4486603" cy="474202"/>
          </a:xfrm>
        </p:grpSpPr>
        <p:sp>
          <p:nvSpPr>
            <p:cNvPr id="14354" name="Freeform 9"/>
            <p:cNvSpPr/>
            <p:nvPr/>
          </p:nvSpPr>
          <p:spPr>
            <a:xfrm>
              <a:off x="0" y="0"/>
              <a:ext cx="4486603" cy="474202"/>
            </a:xfrm>
            <a:custGeom>
              <a:avLst/>
              <a:gdLst/>
              <a:ahLst/>
              <a:cxnLst/>
              <a:pathLst>
                <a:path w="4486603" h="474202">
                  <a:moveTo>
                    <a:pt x="4486603" y="0"/>
                  </a:moveTo>
                  <a:lnTo>
                    <a:pt x="0" y="0"/>
                  </a:lnTo>
                  <a:lnTo>
                    <a:pt x="101600" y="237101"/>
                  </a:lnTo>
                  <a:lnTo>
                    <a:pt x="0" y="474202"/>
                  </a:lnTo>
                  <a:lnTo>
                    <a:pt x="4486603" y="474202"/>
                  </a:lnTo>
                  <a:lnTo>
                    <a:pt x="4385003" y="237101"/>
                  </a:lnTo>
                  <a:lnTo>
                    <a:pt x="4486603" y="0"/>
                  </a:lnTo>
                  <a:close/>
                </a:path>
              </a:pathLst>
            </a:custGeom>
            <a:solidFill>
              <a:srgbClr val="3D4984">
                <a:alpha val="100000"/>
              </a:srgbClr>
            </a:solidFill>
            <a:ln w="9525">
              <a:noFill/>
            </a:ln>
          </p:spPr>
          <p:txBody>
            <a:bodyPr/>
            <a:p>
              <a:endParaRPr lang="en-US"/>
            </a:p>
          </p:txBody>
        </p:sp>
        <p:sp>
          <p:nvSpPr>
            <p:cNvPr id="14355" name="TextBox 10"/>
            <p:cNvSpPr txBox="1"/>
            <p:nvPr/>
          </p:nvSpPr>
          <p:spPr>
            <a:xfrm>
              <a:off x="88900" y="-38100"/>
              <a:ext cx="635000" cy="444500"/>
            </a:xfrm>
            <a:prstGeom prst="rect">
              <a:avLst/>
            </a:prstGeom>
            <a:noFill/>
            <a:ln w="9525">
              <a:noFill/>
            </a:ln>
          </p:spPr>
          <p:txBody>
            <a:bodyPr lIns="50800" tIns="50800" rIns="50800" bIns="50800" anchor="ctr" anchorCtr="0"/>
            <a:p>
              <a:pPr algn="ctr">
                <a:lnSpc>
                  <a:spcPts val="2750"/>
                </a:lnSpc>
              </a:pPr>
              <a:endParaRPr lang="zh-CN" altLang="x-none" b="0" dirty="0">
                <a:latin typeface="Calibri" panose="020F0502020204030204" pitchFamily="34" charset="0"/>
              </a:endParaRPr>
            </a:p>
          </p:txBody>
        </p:sp>
      </p:grpSp>
      <p:sp>
        <p:nvSpPr>
          <p:cNvPr id="14347" name="TextBox 11"/>
          <p:cNvSpPr txBox="1"/>
          <p:nvPr/>
        </p:nvSpPr>
        <p:spPr>
          <a:xfrm>
            <a:off x="995363" y="295275"/>
            <a:ext cx="16230600" cy="1778000"/>
          </a:xfrm>
          <a:prstGeom prst="rect">
            <a:avLst/>
          </a:prstGeom>
          <a:noFill/>
          <a:ln w="9525">
            <a:noFill/>
          </a:ln>
        </p:spPr>
        <p:txBody>
          <a:bodyPr lIns="0" tIns="0" rIns="0" bIns="0">
            <a:spAutoFit/>
          </a:bodyPr>
          <a:p>
            <a:pPr algn="ctr">
              <a:lnSpc>
                <a:spcPts val="14000"/>
              </a:lnSpc>
            </a:pPr>
            <a:r>
              <a:rPr lang="vi-VN" altLang="x-none" sz="6000" dirty="0">
                <a:solidFill>
                  <a:srgbClr val="FFFFFF"/>
                </a:solidFill>
                <a:latin typeface="Arial" panose="020B0604020202020204" pitchFamily="34" charset="0"/>
              </a:rPr>
              <a:t>MỞ ĐẦU</a:t>
            </a:r>
            <a:endParaRPr sz="6000">
              <a:solidFill>
                <a:srgbClr val="FFFFFF"/>
              </a:solidFill>
              <a:latin typeface="Calibri" panose="020F0502020204030204" pitchFamily="34" charset="0"/>
            </a:endParaRPr>
          </a:p>
        </p:txBody>
      </p:sp>
      <p:sp>
        <p:nvSpPr>
          <p:cNvPr id="16" name="TextBox 15"/>
          <p:cNvSpPr txBox="1"/>
          <p:nvPr/>
        </p:nvSpPr>
        <p:spPr>
          <a:xfrm>
            <a:off x="2560320" y="3206750"/>
            <a:ext cx="12672060" cy="3476625"/>
          </a:xfrm>
          <a:prstGeom prst="rect">
            <a:avLst/>
          </a:prstGeom>
          <a:noFill/>
          <a:ln w="9525">
            <a:noFill/>
          </a:ln>
        </p:spPr>
        <p:txBody>
          <a:bodyPr wrap="square">
            <a:spAutoFit/>
          </a:bodyPr>
          <a:p>
            <a:r>
              <a:rPr lang="en-US" altLang="vi-VN" sz="5500" b="0" dirty="0">
                <a:latin typeface="Arial" panose="020B0604020202020204" pitchFamily="34" charset="0"/>
              </a:rPr>
              <a:t>Cho HS </a:t>
            </a:r>
            <a:r>
              <a:rPr lang="vi-VN" altLang="x-none" sz="5500" b="0" dirty="0">
                <a:latin typeface="Arial" panose="020B0604020202020204" pitchFamily="34" charset="0"/>
              </a:rPr>
              <a:t> chia sẻ những điều em biết về quyền bình đẳng giữa các dân tộc</a:t>
            </a:r>
            <a:r>
              <a:rPr lang="en-US" altLang="vi-VN" sz="5500" b="0" dirty="0">
                <a:latin typeface="Arial" panose="020B0604020202020204" pitchFamily="34" charset="0"/>
              </a:rPr>
              <a:t> ( thông qua các sản phẩm đã thực hiện ở nhà )</a:t>
            </a:r>
            <a:endParaRPr lang="en-US" altLang="vi-VN" sz="5500" b="0" i="1" dirty="0">
              <a:latin typeface="Arial" panose="020B0604020202020204" pitchFamily="34" charset="0"/>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346"/>
                                        </p:tgtEl>
                                        <p:attrNameLst>
                                          <p:attrName>style.visibility</p:attrName>
                                        </p:attrNameLst>
                                      </p:cBhvr>
                                      <p:to>
                                        <p:strVal val="visible"/>
                                      </p:to>
                                    </p:set>
                                    <p:animEffect transition="in" filter="blinds(horizontal)">
                                      <p:cBhvr>
                                        <p:cTn id="7" dur="500"/>
                                        <p:tgtEl>
                                          <p:spTgt spid="1434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340"/>
                                        </p:tgtEl>
                                        <p:attrNameLst>
                                          <p:attrName>style.visibility</p:attrName>
                                        </p:attrNameLst>
                                      </p:cBhvr>
                                      <p:to>
                                        <p:strVal val="visible"/>
                                      </p:to>
                                    </p:set>
                                    <p:animEffect transition="in" filter="blinds(horizontal)">
                                      <p:cBhvr>
                                        <p:cTn id="12" dur="500"/>
                                        <p:tgtEl>
                                          <p:spTgt spid="14340"/>
                                        </p:tgtEl>
                                      </p:cBhvr>
                                    </p:animEffect>
                                  </p:childTnLst>
                                </p:cTn>
                              </p:par>
                              <p:par>
                                <p:cTn id="13" presetID="3" presetClass="entr" presetSubtype="10" fill="hold" nodeType="withEffect">
                                  <p:stCondLst>
                                    <p:cond delay="0"/>
                                  </p:stCondLst>
                                  <p:childTnLst>
                                    <p:set>
                                      <p:cBhvr>
                                        <p:cTn id="14" dur="1" fill="hold">
                                          <p:stCondLst>
                                            <p:cond delay="0"/>
                                          </p:stCondLst>
                                        </p:cTn>
                                        <p:tgtEl>
                                          <p:spTgt spid="14341"/>
                                        </p:tgtEl>
                                        <p:attrNameLst>
                                          <p:attrName>style.visibility</p:attrName>
                                        </p:attrNameLst>
                                      </p:cBhvr>
                                      <p:to>
                                        <p:strVal val="visible"/>
                                      </p:to>
                                    </p:set>
                                    <p:animEffect transition="in" filter="blinds(horizontal)">
                                      <p:cBhvr>
                                        <p:cTn id="15" dur="500"/>
                                        <p:tgtEl>
                                          <p:spTgt spid="14341"/>
                                        </p:tgtEl>
                                      </p:cBhvr>
                                    </p:animEffect>
                                  </p:childTnLst>
                                </p:cTn>
                              </p:par>
                              <p:par>
                                <p:cTn id="16" presetID="3" presetClass="entr" presetSubtype="10" fill="hold" nodeType="withEffect">
                                  <p:stCondLst>
                                    <p:cond delay="0"/>
                                  </p:stCondLst>
                                  <p:childTnLst>
                                    <p:set>
                                      <p:cBhvr>
                                        <p:cTn id="17" dur="1" fill="hold">
                                          <p:stCondLst>
                                            <p:cond delay="0"/>
                                          </p:stCondLst>
                                        </p:cTn>
                                        <p:tgtEl>
                                          <p:spTgt spid="14342"/>
                                        </p:tgtEl>
                                        <p:attrNameLst>
                                          <p:attrName>style.visibility</p:attrName>
                                        </p:attrNameLst>
                                      </p:cBhvr>
                                      <p:to>
                                        <p:strVal val="visible"/>
                                      </p:to>
                                    </p:set>
                                    <p:animEffect transition="in" filter="blinds(horizontal)">
                                      <p:cBhvr>
                                        <p:cTn id="18" dur="500"/>
                                        <p:tgtEl>
                                          <p:spTgt spid="14342"/>
                                        </p:tgtEl>
                                      </p:cBhvr>
                                    </p:animEffect>
                                  </p:childTnLst>
                                </p:cTn>
                              </p:par>
                              <p:par>
                                <p:cTn id="19" presetID="3" presetClass="entr" presetSubtype="1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linds(horizontal)">
                                      <p:cBhvr>
                                        <p:cTn id="21" dur="500"/>
                                        <p:tgtEl>
                                          <p:spTgt spid="6"/>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linds(horizontal)">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Freeform 2"/>
          <p:cNvSpPr/>
          <p:nvPr/>
        </p:nvSpPr>
        <p:spPr>
          <a:xfrm>
            <a:off x="6350" y="-3175"/>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
              <a:alphaModFix amt="64000"/>
            </a:blip>
            <a:stretch>
              <a:fillRect t="-9222" b="-922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pic>
        <p:nvPicPr>
          <p:cNvPr id="94213" name="Picture 94212" descr="tải xuống"/>
          <p:cNvPicPr>
            <a:picLocks noChangeAspect="1"/>
          </p:cNvPicPr>
          <p:nvPr/>
        </p:nvPicPr>
        <p:blipFill>
          <a:blip r:embed="rId2"/>
          <a:stretch>
            <a:fillRect/>
          </a:stretch>
        </p:blipFill>
        <p:spPr>
          <a:xfrm>
            <a:off x="76200" y="190500"/>
            <a:ext cx="18288000" cy="10287000"/>
          </a:xfrm>
          <a:prstGeom prst="rect">
            <a:avLst/>
          </a:prstGeom>
          <a:noFill/>
          <a:ln w="9525">
            <a:noFill/>
          </a:ln>
        </p:spPr>
      </p:pic>
      <p:sp>
        <p:nvSpPr>
          <p:cNvPr id="18" name="TextBox 17"/>
          <p:cNvSpPr txBox="1"/>
          <p:nvPr/>
        </p:nvSpPr>
        <p:spPr>
          <a:xfrm>
            <a:off x="330200" y="571500"/>
            <a:ext cx="15824200" cy="860425"/>
          </a:xfrm>
          <a:prstGeom prst="rect">
            <a:avLst/>
          </a:prstGeom>
          <a:noFill/>
        </p:spPr>
        <p:txBody>
          <a:bodyPr wrap="square" rtlCol="0">
            <a:spAutoFit/>
          </a:bodyPr>
          <a:p>
            <a:pPr algn="ctr"/>
            <a:r>
              <a:rPr lang="en-US" altLang="vi-VN" sz="5000" dirty="0">
                <a:solidFill>
                  <a:schemeClr val="bg1"/>
                </a:solidFill>
                <a:latin typeface="Arial" panose="020B0604020202020204" pitchFamily="34" charset="0"/>
              </a:rPr>
              <a:t>2. </a:t>
            </a:r>
            <a:r>
              <a:rPr lang="vi-VN" altLang="x-none" sz="5000" dirty="0">
                <a:solidFill>
                  <a:schemeClr val="bg1"/>
                </a:solidFill>
                <a:latin typeface="Arial" panose="020B0604020202020204" pitchFamily="34" charset="0"/>
              </a:rPr>
              <a:t>QUYỀN BÌNH ĐẲNG GIỮA CÁC TÔN GIÁO</a:t>
            </a:r>
            <a:endParaRPr sz="5000">
              <a:solidFill>
                <a:schemeClr val="bg1"/>
              </a:solidFill>
              <a:latin typeface="Arial" panose="020B0604020202020204" pitchFamily="34" charset="0"/>
            </a:endParaRPr>
          </a:p>
        </p:txBody>
      </p:sp>
    </p:spTree>
  </p:cSld>
  <p:clrMapOvr>
    <a:masterClrMapping/>
  </p:clrMapOvr>
  <p:transition spd="med">
    <p:plus/>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Freeform 2"/>
          <p:cNvSpPr/>
          <p:nvPr/>
        </p:nvSpPr>
        <p:spPr>
          <a:xfrm>
            <a:off x="-76200" y="-3175"/>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
              <a:alphaModFix amt="64000"/>
            </a:blip>
            <a:stretch>
              <a:fillRect t="-9222" b="-922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7" name="Oval 16"/>
          <p:cNvSpPr/>
          <p:nvPr/>
        </p:nvSpPr>
        <p:spPr>
          <a:xfrm>
            <a:off x="3886200" y="1306513"/>
            <a:ext cx="2362200" cy="2362200"/>
          </a:xfrm>
          <a:prstGeom prst="ellipse">
            <a:avLst/>
          </a:prstGeom>
          <a:solidFill>
            <a:schemeClr val="accent3">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ctr"/>
            <a:r>
              <a:rPr lang="en-US" altLang="vi-VN" sz="8000" b="1" dirty="0">
                <a:solidFill>
                  <a:schemeClr val="bg1"/>
                </a:solidFill>
                <a:latin typeface="Arial" panose="020B0604020202020204" pitchFamily="34" charset="0"/>
              </a:rPr>
              <a:t>A</a:t>
            </a:r>
            <a:endParaRPr lang="en-US" altLang="vi-VN" sz="8000" b="1" dirty="0">
              <a:solidFill>
                <a:schemeClr val="bg1"/>
              </a:solidFill>
              <a:latin typeface="Arial" panose="020B0604020202020204" pitchFamily="34" charset="0"/>
            </a:endParaRPr>
          </a:p>
        </p:txBody>
      </p:sp>
      <p:sp>
        <p:nvSpPr>
          <p:cNvPr id="18" name="TextBox 17"/>
          <p:cNvSpPr txBox="1"/>
          <p:nvPr/>
        </p:nvSpPr>
        <p:spPr>
          <a:xfrm>
            <a:off x="838200" y="3695700"/>
            <a:ext cx="8382000" cy="6739255"/>
          </a:xfrm>
          <a:prstGeom prst="rect">
            <a:avLst/>
          </a:prstGeom>
          <a:noFill/>
        </p:spPr>
        <p:txBody>
          <a:bodyPr wrap="square" rtlCol="0">
            <a:spAutoFit/>
          </a:bodyPr>
          <a:p>
            <a:pPr algn="ctr">
              <a:lnSpc>
                <a:spcPct val="150000"/>
              </a:lnSpc>
            </a:pPr>
            <a:r>
              <a:rPr lang="en-US" altLang="vi-VN" sz="7200" dirty="0">
                <a:solidFill>
                  <a:srgbClr val="10253F"/>
                </a:solidFill>
                <a:latin typeface="Arial" panose="020B0604020202020204" pitchFamily="34" charset="0"/>
              </a:rPr>
              <a:t>PHÁP LUẬT VỀ </a:t>
            </a:r>
            <a:r>
              <a:rPr lang="vi-VN" altLang="x-none" sz="7200" dirty="0">
                <a:solidFill>
                  <a:srgbClr val="10253F"/>
                </a:solidFill>
                <a:latin typeface="Arial" panose="020B0604020202020204" pitchFamily="34" charset="0"/>
              </a:rPr>
              <a:t>QUYỀN BÌNH ĐẲNG GIỮA CÁC </a:t>
            </a:r>
            <a:r>
              <a:rPr lang="en-US" altLang="vi-VN" sz="7200" dirty="0">
                <a:solidFill>
                  <a:srgbClr val="10253F"/>
                </a:solidFill>
                <a:latin typeface="Arial" panose="020B0604020202020204" pitchFamily="34" charset="0"/>
              </a:rPr>
              <a:t>TÔN GIÁO </a:t>
            </a:r>
            <a:endParaRPr lang="en-US" altLang="vi-VN" sz="7200" dirty="0">
              <a:solidFill>
                <a:srgbClr val="10253F"/>
              </a:solidFill>
              <a:latin typeface="Arial" panose="020B0604020202020204" pitchFamily="34" charset="0"/>
            </a:endParaRPr>
          </a:p>
        </p:txBody>
      </p:sp>
    </p:spTree>
  </p:cSld>
  <p:clrMapOvr>
    <a:masterClrMapping/>
  </p:clrMapOvr>
  <p:transition spd="med">
    <p:plus/>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p:cNvPicPr>
            <a:picLocks noChangeAspect="1"/>
          </p:cNvPicPr>
          <p:nvPr/>
        </p:nvPicPr>
        <p:blipFill>
          <a:blip r:embed="rId1"/>
          <a:stretch>
            <a:fillRect/>
          </a:stretch>
        </p:blipFill>
        <p:spPr>
          <a:xfrm>
            <a:off x="457200" y="2019300"/>
            <a:ext cx="17843500" cy="8004175"/>
          </a:xfrm>
          <a:prstGeom prst="rect">
            <a:avLst/>
          </a:prstGeom>
        </p:spPr>
      </p:pic>
      <p:sp>
        <p:nvSpPr>
          <p:cNvPr id="3" name="Text Box 2"/>
          <p:cNvSpPr txBox="1"/>
          <p:nvPr/>
        </p:nvSpPr>
        <p:spPr>
          <a:xfrm>
            <a:off x="762000" y="114300"/>
            <a:ext cx="17894300" cy="2122805"/>
          </a:xfrm>
          <a:prstGeom prst="rect">
            <a:avLst/>
          </a:prstGeom>
          <a:noFill/>
        </p:spPr>
        <p:txBody>
          <a:bodyPr wrap="square" rtlCol="0" anchor="t">
            <a:spAutoFit/>
          </a:bodyPr>
          <a:p>
            <a:pPr algn="ctr">
              <a:lnSpc>
                <a:spcPct val="150000"/>
              </a:lnSpc>
            </a:pPr>
            <a:r>
              <a:rPr lang="en-US" altLang="vi-VN" sz="4400" dirty="0">
                <a:solidFill>
                  <a:srgbClr val="10253F"/>
                </a:solidFill>
                <a:sym typeface="+mn-ea"/>
              </a:rPr>
              <a:t>PHÁP LUẬT VỀ </a:t>
            </a:r>
            <a:r>
              <a:rPr lang="vi-VN" altLang="x-none" sz="4400" dirty="0">
                <a:solidFill>
                  <a:srgbClr val="10253F"/>
                </a:solidFill>
                <a:sym typeface="+mn-ea"/>
              </a:rPr>
              <a:t>QUYỀN BÌNH ĐẲNG GIỮA </a:t>
            </a:r>
            <a:endParaRPr lang="vi-VN" altLang="x-none" sz="4400" dirty="0">
              <a:solidFill>
                <a:srgbClr val="10253F"/>
              </a:solidFill>
              <a:sym typeface="+mn-ea"/>
            </a:endParaRPr>
          </a:p>
          <a:p>
            <a:pPr algn="ctr">
              <a:lnSpc>
                <a:spcPct val="150000"/>
              </a:lnSpc>
            </a:pPr>
            <a:r>
              <a:rPr lang="vi-VN" altLang="x-none" sz="4400" dirty="0">
                <a:solidFill>
                  <a:srgbClr val="10253F"/>
                </a:solidFill>
                <a:sym typeface="+mn-ea"/>
              </a:rPr>
              <a:t>CÁC </a:t>
            </a:r>
            <a:r>
              <a:rPr lang="en-US" altLang="vi-VN" sz="4400" dirty="0">
                <a:solidFill>
                  <a:srgbClr val="10253F"/>
                </a:solidFill>
                <a:sym typeface="+mn-ea"/>
              </a:rPr>
              <a:t>TÔN GIÁO </a:t>
            </a:r>
            <a:endParaRPr lang="en-US" altLang="vi-VN" sz="4400" dirty="0">
              <a:solidFill>
                <a:srgbClr val="10253F"/>
              </a:solidFill>
              <a:sym typeface="+mn-ea"/>
            </a:endParaRPr>
          </a:p>
        </p:txBody>
      </p:sp>
      <p:sp>
        <p:nvSpPr>
          <p:cNvPr id="17" name="Oval 16"/>
          <p:cNvSpPr/>
          <p:nvPr/>
        </p:nvSpPr>
        <p:spPr>
          <a:xfrm>
            <a:off x="1002665" y="495300"/>
            <a:ext cx="2065020" cy="1666875"/>
          </a:xfrm>
          <a:prstGeom prst="ellipse">
            <a:avLst/>
          </a:prstGeom>
          <a:solidFill>
            <a:schemeClr val="accent3">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ctr"/>
            <a:r>
              <a:rPr lang="en-US" altLang="vi-VN" sz="8000" b="1" dirty="0">
                <a:solidFill>
                  <a:schemeClr val="bg1"/>
                </a:solidFill>
                <a:latin typeface="Arial" panose="020B0604020202020204" pitchFamily="34" charset="0"/>
              </a:rPr>
              <a:t>A</a:t>
            </a:r>
            <a:endParaRPr lang="en-US" altLang="vi-VN" sz="8000" b="1" dirty="0">
              <a:solidFill>
                <a:schemeClr val="bg1"/>
              </a:solidFill>
              <a:latin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Freeform 2"/>
          <p:cNvSpPr/>
          <p:nvPr/>
        </p:nvSpPr>
        <p:spPr>
          <a:xfrm>
            <a:off x="6350" y="-3175"/>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
              <a:alphaModFix amt="64000"/>
            </a:blip>
            <a:stretch>
              <a:fillRect t="-9222" b="-922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7" name="Rounded Rectangle 16"/>
          <p:cNvSpPr/>
          <p:nvPr/>
        </p:nvSpPr>
        <p:spPr>
          <a:xfrm>
            <a:off x="1077913" y="342900"/>
            <a:ext cx="16067088" cy="1295400"/>
          </a:xfrm>
          <a:prstGeom prst="roundRect">
            <a:avLst/>
          </a:prstGeom>
          <a:solidFill>
            <a:srgbClr val="3D4984"/>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ctr"/>
            <a:r>
              <a:rPr lang="vi-VN" altLang="x-none" sz="4000" b="1" dirty="0">
                <a:solidFill>
                  <a:schemeClr val="bg1"/>
                </a:solidFill>
                <a:latin typeface="Arial" panose="020B0604020202020204" pitchFamily="34" charset="0"/>
              </a:rPr>
              <a:t>Cùng xem vi deo và đọc thông tin sách giáo khoa</a:t>
            </a:r>
            <a:endParaRPr sz="4000" b="1">
              <a:solidFill>
                <a:schemeClr val="bg1"/>
              </a:solidFill>
              <a:latin typeface="Arial" panose="020B0604020202020204" pitchFamily="34" charset="0"/>
            </a:endParaRPr>
          </a:p>
        </p:txBody>
      </p:sp>
      <p:sp>
        <p:nvSpPr>
          <p:cNvPr id="95238" name="Rectangles 95237"/>
          <p:cNvSpPr/>
          <p:nvPr/>
        </p:nvSpPr>
        <p:spPr>
          <a:xfrm>
            <a:off x="2438400" y="2262188"/>
            <a:ext cx="14660563" cy="1616075"/>
          </a:xfrm>
          <a:prstGeom prst="rect">
            <a:avLst/>
          </a:prstGeom>
          <a:noFill/>
          <a:ln w="9525">
            <a:noFill/>
          </a:ln>
        </p:spPr>
        <p:txBody>
          <a:bodyPr wrap="none" anchor="t" anchorCtr="0">
            <a:spAutoFit/>
          </a:bodyPr>
          <a:p>
            <a:r>
              <a:rPr lang="vi-VN" altLang="x-none" sz="5000" b="0">
                <a:latin typeface="Arial" panose="020B0604020202020204" pitchFamily="34" charset="0"/>
                <a:hlinkClick r:id="rId2"/>
              </a:rPr>
              <a:t>https://www.youtube.com/watch?v=8MxSQsqRLGY</a:t>
            </a:r>
            <a:endParaRPr lang="vi-VN" altLang="x-none" sz="5000" b="0">
              <a:latin typeface="Arial" panose="020B0604020202020204" pitchFamily="34" charset="0"/>
            </a:endParaRPr>
          </a:p>
          <a:p>
            <a:endParaRPr lang="vi-VN" altLang="x-none" sz="5000" b="0" dirty="0">
              <a:latin typeface="Arial" panose="020B0604020202020204" pitchFamily="34" charset="0"/>
            </a:endParaRPr>
          </a:p>
        </p:txBody>
      </p:sp>
      <p:sp>
        <p:nvSpPr>
          <p:cNvPr id="18" name="TextBox 17"/>
          <p:cNvSpPr txBox="1"/>
          <p:nvPr/>
        </p:nvSpPr>
        <p:spPr>
          <a:xfrm>
            <a:off x="457200" y="5981700"/>
            <a:ext cx="4419600" cy="1920875"/>
          </a:xfrm>
          <a:prstGeom prst="rect">
            <a:avLst/>
          </a:prstGeom>
          <a:noFill/>
        </p:spPr>
        <p:txBody>
          <a:bodyPr wrap="square" rtlCol="0">
            <a:spAutoFit/>
          </a:bodyPr>
          <a:p>
            <a:pPr algn="ctr"/>
            <a:r>
              <a:rPr lang="vi-VN" altLang="x-none" sz="6000" dirty="0">
                <a:solidFill>
                  <a:srgbClr val="FF0000"/>
                </a:solidFill>
                <a:latin typeface="Arial" panose="020B0604020202020204" pitchFamily="34" charset="0"/>
              </a:rPr>
              <a:t>CĂN CỨ </a:t>
            </a:r>
            <a:endParaRPr lang="vi-VN" altLang="x-none" sz="6000" dirty="0">
              <a:solidFill>
                <a:srgbClr val="FF0000"/>
              </a:solidFill>
              <a:latin typeface="Arial" panose="020B0604020202020204" pitchFamily="34" charset="0"/>
            </a:endParaRPr>
          </a:p>
          <a:p>
            <a:pPr algn="ctr"/>
            <a:r>
              <a:rPr lang="vi-VN" altLang="x-none" sz="6000" dirty="0">
                <a:solidFill>
                  <a:srgbClr val="FF0000"/>
                </a:solidFill>
                <a:latin typeface="Arial" panose="020B0604020202020204" pitchFamily="34" charset="0"/>
              </a:rPr>
              <a:t>PHÁP LÝ</a:t>
            </a:r>
            <a:endParaRPr sz="6000">
              <a:solidFill>
                <a:srgbClr val="FF0000"/>
              </a:solidFill>
              <a:latin typeface="Arial" panose="020B0604020202020204" pitchFamily="34" charset="0"/>
            </a:endParaRPr>
          </a:p>
        </p:txBody>
      </p:sp>
      <p:pic>
        <p:nvPicPr>
          <p:cNvPr id="95240" name="Picture 95239" descr="Hiến pháp năm 2013 và Hiến pháp Việt Nam qua các thời kỳ"/>
          <p:cNvPicPr>
            <a:picLocks noChangeAspect="1"/>
          </p:cNvPicPr>
          <p:nvPr/>
        </p:nvPicPr>
        <p:blipFill>
          <a:blip r:embed="rId3"/>
          <a:stretch>
            <a:fillRect/>
          </a:stretch>
        </p:blipFill>
        <p:spPr>
          <a:xfrm>
            <a:off x="6096000" y="3695700"/>
            <a:ext cx="3798888" cy="6172200"/>
          </a:xfrm>
          <a:prstGeom prst="rect">
            <a:avLst/>
          </a:prstGeom>
          <a:noFill/>
          <a:ln w="9525">
            <a:noFill/>
          </a:ln>
        </p:spPr>
      </p:pic>
      <p:sp>
        <p:nvSpPr>
          <p:cNvPr id="95241" name="Rectangles 95240" descr="Luật tín ngưỡng, tôn giáo năm 2016"/>
          <p:cNvSpPr>
            <a:spLocks noChangeAspect="1"/>
          </p:cNvSpPr>
          <p:nvPr/>
        </p:nvSpPr>
        <p:spPr>
          <a:xfrm>
            <a:off x="8991600" y="4991100"/>
            <a:ext cx="304800" cy="304800"/>
          </a:xfrm>
          <a:prstGeom prst="rect">
            <a:avLst/>
          </a:prstGeom>
          <a:noFill/>
          <a:ln w="9525">
            <a:noFill/>
          </a:ln>
        </p:spPr>
        <p:txBody>
          <a:bodyPr/>
          <a:p>
            <a:endParaRPr lang="en-US"/>
          </a:p>
        </p:txBody>
      </p:sp>
      <p:sp>
        <p:nvSpPr>
          <p:cNvPr id="95242" name="Rectangles 95241" descr="Luật tín ngưỡng, tôn giáo năm 2016"/>
          <p:cNvSpPr>
            <a:spLocks noChangeAspect="1"/>
          </p:cNvSpPr>
          <p:nvPr/>
        </p:nvSpPr>
        <p:spPr>
          <a:xfrm>
            <a:off x="8991600" y="4991100"/>
            <a:ext cx="304800" cy="304800"/>
          </a:xfrm>
          <a:prstGeom prst="rect">
            <a:avLst/>
          </a:prstGeom>
          <a:noFill/>
          <a:ln w="9525">
            <a:noFill/>
          </a:ln>
        </p:spPr>
        <p:txBody>
          <a:bodyPr/>
          <a:p>
            <a:endParaRPr lang="en-US"/>
          </a:p>
        </p:txBody>
      </p:sp>
      <p:pic>
        <p:nvPicPr>
          <p:cNvPr id="95243" name="Picture 95242" descr="luat-tin-nguong-ton-giao-hien-hanh-63931607787327"/>
          <p:cNvPicPr>
            <a:picLocks noChangeAspect="1"/>
          </p:cNvPicPr>
          <p:nvPr/>
        </p:nvPicPr>
        <p:blipFill>
          <a:blip r:embed="rId4"/>
          <a:stretch>
            <a:fillRect/>
          </a:stretch>
        </p:blipFill>
        <p:spPr>
          <a:xfrm>
            <a:off x="11582400" y="3543300"/>
            <a:ext cx="4114800" cy="6172200"/>
          </a:xfrm>
          <a:prstGeom prst="rect">
            <a:avLst/>
          </a:prstGeom>
          <a:noFill/>
          <a:ln w="9525">
            <a:noFill/>
          </a:ln>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5238"/>
                                        </p:tgtEl>
                                        <p:attrNameLst>
                                          <p:attrName>style.visibility</p:attrName>
                                        </p:attrNameLst>
                                      </p:cBhvr>
                                      <p:to>
                                        <p:strVal val="visible"/>
                                      </p:to>
                                    </p:set>
                                    <p:animEffect transition="in" filter="blinds(horizontal)">
                                      <p:cBhvr>
                                        <p:cTn id="12" dur="500"/>
                                        <p:tgtEl>
                                          <p:spTgt spid="9523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linds(horizontal)">
                                      <p:cBhvr>
                                        <p:cTn id="17" dur="500"/>
                                        <p:tgtEl>
                                          <p:spTgt spid="18"/>
                                        </p:tgtEl>
                                      </p:cBhvr>
                                    </p:animEffect>
                                  </p:childTnLst>
                                </p:cTn>
                              </p:par>
                              <p:par>
                                <p:cTn id="18" presetID="3" presetClass="entr" presetSubtype="10" fill="hold" nodeType="withEffect">
                                  <p:stCondLst>
                                    <p:cond delay="0"/>
                                  </p:stCondLst>
                                  <p:childTnLst>
                                    <p:set>
                                      <p:cBhvr>
                                        <p:cTn id="19" dur="1" fill="hold">
                                          <p:stCondLst>
                                            <p:cond delay="0"/>
                                          </p:stCondLst>
                                        </p:cTn>
                                        <p:tgtEl>
                                          <p:spTgt spid="95240"/>
                                        </p:tgtEl>
                                        <p:attrNameLst>
                                          <p:attrName>style.visibility</p:attrName>
                                        </p:attrNameLst>
                                      </p:cBhvr>
                                      <p:to>
                                        <p:strVal val="visible"/>
                                      </p:to>
                                    </p:set>
                                    <p:animEffect transition="in" filter="blinds(horizontal)">
                                      <p:cBhvr>
                                        <p:cTn id="20" dur="500"/>
                                        <p:tgtEl>
                                          <p:spTgt spid="95240"/>
                                        </p:tgtEl>
                                      </p:cBhvr>
                                    </p:animEffect>
                                  </p:childTnLst>
                                </p:cTn>
                              </p:par>
                              <p:par>
                                <p:cTn id="21" presetID="3" presetClass="entr" presetSubtype="10" fill="hold" nodeType="withEffect">
                                  <p:stCondLst>
                                    <p:cond delay="0"/>
                                  </p:stCondLst>
                                  <p:childTnLst>
                                    <p:set>
                                      <p:cBhvr>
                                        <p:cTn id="22" dur="1" fill="hold">
                                          <p:stCondLst>
                                            <p:cond delay="0"/>
                                          </p:stCondLst>
                                        </p:cTn>
                                        <p:tgtEl>
                                          <p:spTgt spid="95241"/>
                                        </p:tgtEl>
                                        <p:attrNameLst>
                                          <p:attrName>style.visibility</p:attrName>
                                        </p:attrNameLst>
                                      </p:cBhvr>
                                      <p:to>
                                        <p:strVal val="visible"/>
                                      </p:to>
                                    </p:set>
                                    <p:animEffect transition="in" filter="blinds(horizontal)">
                                      <p:cBhvr>
                                        <p:cTn id="23" dur="500"/>
                                        <p:tgtEl>
                                          <p:spTgt spid="95241"/>
                                        </p:tgtEl>
                                      </p:cBhvr>
                                    </p:animEffect>
                                  </p:childTnLst>
                                </p:cTn>
                              </p:par>
                              <p:par>
                                <p:cTn id="24" presetID="3" presetClass="entr" presetSubtype="10" fill="hold" nodeType="withEffect">
                                  <p:stCondLst>
                                    <p:cond delay="0"/>
                                  </p:stCondLst>
                                  <p:childTnLst>
                                    <p:set>
                                      <p:cBhvr>
                                        <p:cTn id="25" dur="1" fill="hold">
                                          <p:stCondLst>
                                            <p:cond delay="0"/>
                                          </p:stCondLst>
                                        </p:cTn>
                                        <p:tgtEl>
                                          <p:spTgt spid="95242"/>
                                        </p:tgtEl>
                                        <p:attrNameLst>
                                          <p:attrName>style.visibility</p:attrName>
                                        </p:attrNameLst>
                                      </p:cBhvr>
                                      <p:to>
                                        <p:strVal val="visible"/>
                                      </p:to>
                                    </p:set>
                                    <p:animEffect transition="in" filter="blinds(horizontal)">
                                      <p:cBhvr>
                                        <p:cTn id="26" dur="500"/>
                                        <p:tgtEl>
                                          <p:spTgt spid="95242"/>
                                        </p:tgtEl>
                                      </p:cBhvr>
                                    </p:animEffect>
                                  </p:childTnLst>
                                </p:cTn>
                              </p:par>
                              <p:par>
                                <p:cTn id="27" presetID="3" presetClass="entr" presetSubtype="10" fill="hold" nodeType="withEffect">
                                  <p:stCondLst>
                                    <p:cond delay="0"/>
                                  </p:stCondLst>
                                  <p:childTnLst>
                                    <p:set>
                                      <p:cBhvr>
                                        <p:cTn id="28" dur="1" fill="hold">
                                          <p:stCondLst>
                                            <p:cond delay="0"/>
                                          </p:stCondLst>
                                        </p:cTn>
                                        <p:tgtEl>
                                          <p:spTgt spid="95243"/>
                                        </p:tgtEl>
                                        <p:attrNameLst>
                                          <p:attrName>style.visibility</p:attrName>
                                        </p:attrNameLst>
                                      </p:cBhvr>
                                      <p:to>
                                        <p:strVal val="visible"/>
                                      </p:to>
                                    </p:set>
                                    <p:animEffect transition="in" filter="blinds(horizontal)">
                                      <p:cBhvr>
                                        <p:cTn id="29" dur="500"/>
                                        <p:tgtEl>
                                          <p:spTgt spid="95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5238"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6258" name="Rectangle 5"/>
          <p:cNvSpPr/>
          <p:nvPr/>
        </p:nvSpPr>
        <p:spPr>
          <a:xfrm>
            <a:off x="1600200" y="8496300"/>
            <a:ext cx="16230600" cy="1384300"/>
          </a:xfrm>
          <a:prstGeom prst="rect">
            <a:avLst/>
          </a:prstGeom>
          <a:solidFill>
            <a:schemeClr val="accent1"/>
          </a:solidFill>
          <a:ln w="12700">
            <a:noFill/>
          </a:ln>
          <a:effectLst>
            <a:outerShdw dist="38100" dir="2699999" algn="tl" rotWithShape="0">
              <a:srgbClr val="000000">
                <a:alpha val="39999"/>
              </a:srgbClr>
            </a:outerShdw>
          </a:effectLst>
        </p:spPr>
        <p:txBody>
          <a:bodyPr lIns="137160" tIns="68580" rIns="137160" bIns="68580" anchor="ctr" anchorCtr="0"/>
          <a:p>
            <a:pPr algn="ctr" defTabSz="1371600"/>
            <a:endParaRPr lang="ko-KR" altLang="en-US" sz="4100" b="0" dirty="0">
              <a:solidFill>
                <a:srgbClr val="FFFFFF"/>
              </a:solidFill>
              <a:latin typeface="Arial" panose="020B0604020202020204" pitchFamily="34" charset="0"/>
              <a:ea typeface="Arial Unicode MS" panose="020B0604020202020204" pitchFamily="34" charset="-128"/>
            </a:endParaRPr>
          </a:p>
        </p:txBody>
      </p:sp>
      <p:sp>
        <p:nvSpPr>
          <p:cNvPr id="96259" name="Rectangle 6"/>
          <p:cNvSpPr/>
          <p:nvPr/>
        </p:nvSpPr>
        <p:spPr>
          <a:xfrm>
            <a:off x="1447800" y="3238500"/>
            <a:ext cx="16306800" cy="1447800"/>
          </a:xfrm>
          <a:prstGeom prst="rect">
            <a:avLst/>
          </a:prstGeom>
          <a:solidFill>
            <a:srgbClr val="F7A60B"/>
          </a:solidFill>
          <a:ln w="12700">
            <a:noFill/>
          </a:ln>
          <a:effectLst>
            <a:outerShdw dist="38100" dir="2699999" algn="tl" rotWithShape="0">
              <a:srgbClr val="000000">
                <a:alpha val="39999"/>
              </a:srgbClr>
            </a:outerShdw>
          </a:effectLst>
        </p:spPr>
        <p:txBody>
          <a:bodyPr lIns="137160" tIns="68580" rIns="137160" bIns="68580" anchor="ctr" anchorCtr="0"/>
          <a:p>
            <a:pPr algn="ctr" defTabSz="1371600"/>
            <a:endParaRPr lang="ko-KR" altLang="en-US" sz="4100" b="0" dirty="0">
              <a:solidFill>
                <a:srgbClr val="FFFFFF"/>
              </a:solidFill>
              <a:latin typeface="Arial" panose="020B0604020202020204" pitchFamily="34" charset="0"/>
              <a:ea typeface="Arial Unicode MS" panose="020B0604020202020204" pitchFamily="34" charset="-128"/>
            </a:endParaRPr>
          </a:p>
        </p:txBody>
      </p:sp>
      <p:sp>
        <p:nvSpPr>
          <p:cNvPr id="96260" name="Rectangle 7"/>
          <p:cNvSpPr/>
          <p:nvPr/>
        </p:nvSpPr>
        <p:spPr>
          <a:xfrm>
            <a:off x="1447800" y="5067300"/>
            <a:ext cx="16306800" cy="1309688"/>
          </a:xfrm>
          <a:prstGeom prst="rect">
            <a:avLst/>
          </a:prstGeom>
          <a:solidFill>
            <a:srgbClr val="FDD247"/>
          </a:solidFill>
          <a:ln w="12700">
            <a:noFill/>
          </a:ln>
          <a:effectLst>
            <a:outerShdw dist="38100" dir="2699999" algn="tl" rotWithShape="0">
              <a:srgbClr val="000000">
                <a:alpha val="39999"/>
              </a:srgbClr>
            </a:outerShdw>
          </a:effectLst>
        </p:spPr>
        <p:txBody>
          <a:bodyPr lIns="137160" tIns="68580" rIns="137160" bIns="68580" anchor="ctr" anchorCtr="0"/>
          <a:p>
            <a:pPr algn="ctr" defTabSz="1371600"/>
            <a:endParaRPr lang="ko-KR" altLang="en-US" sz="4100" b="0" dirty="0">
              <a:solidFill>
                <a:srgbClr val="FFFFFF"/>
              </a:solidFill>
              <a:latin typeface="Arial" panose="020B0604020202020204" pitchFamily="34" charset="0"/>
              <a:ea typeface="Arial Unicode MS" panose="020B0604020202020204" pitchFamily="34" charset="-128"/>
            </a:endParaRPr>
          </a:p>
        </p:txBody>
      </p:sp>
      <p:sp>
        <p:nvSpPr>
          <p:cNvPr id="96261" name="Rectangle 8"/>
          <p:cNvSpPr/>
          <p:nvPr/>
        </p:nvSpPr>
        <p:spPr>
          <a:xfrm>
            <a:off x="1447800" y="6743700"/>
            <a:ext cx="16306800" cy="1371600"/>
          </a:xfrm>
          <a:prstGeom prst="rect">
            <a:avLst/>
          </a:prstGeom>
          <a:solidFill>
            <a:schemeClr val="accent2"/>
          </a:solidFill>
          <a:ln w="12700">
            <a:noFill/>
          </a:ln>
          <a:effectLst>
            <a:outerShdw dist="38100" dir="2699999" algn="tl" rotWithShape="0">
              <a:srgbClr val="000000">
                <a:alpha val="39999"/>
              </a:srgbClr>
            </a:outerShdw>
          </a:effectLst>
        </p:spPr>
        <p:txBody>
          <a:bodyPr lIns="137160" tIns="68580" rIns="137160" bIns="68580" anchor="ctr" anchorCtr="0"/>
          <a:p>
            <a:pPr algn="ctr" defTabSz="1371600"/>
            <a:endParaRPr lang="ko-KR" altLang="en-US" sz="4100" b="0" dirty="0">
              <a:solidFill>
                <a:srgbClr val="FFFFFF"/>
              </a:solidFill>
              <a:latin typeface="Arial" panose="020B0604020202020204" pitchFamily="34" charset="0"/>
              <a:ea typeface="Arial Unicode MS" panose="020B0604020202020204" pitchFamily="34" charset="-128"/>
            </a:endParaRPr>
          </a:p>
        </p:txBody>
      </p:sp>
      <p:pic>
        <p:nvPicPr>
          <p:cNvPr id="96262" name="Picture 2"/>
          <p:cNvPicPr>
            <a:picLocks noChangeAspect="1"/>
          </p:cNvPicPr>
          <p:nvPr/>
        </p:nvPicPr>
        <p:blipFill>
          <a:blip r:embed="rId1"/>
          <a:stretch>
            <a:fillRect/>
          </a:stretch>
        </p:blipFill>
        <p:spPr>
          <a:xfrm>
            <a:off x="381000" y="266700"/>
            <a:ext cx="1143000" cy="1014413"/>
          </a:xfrm>
          <a:prstGeom prst="rect">
            <a:avLst/>
          </a:prstGeom>
          <a:noFill/>
          <a:ln w="9525">
            <a:noFill/>
          </a:ln>
        </p:spPr>
      </p:pic>
      <p:sp>
        <p:nvSpPr>
          <p:cNvPr id="96263" name="Freeform 9"/>
          <p:cNvSpPr/>
          <p:nvPr/>
        </p:nvSpPr>
        <p:spPr>
          <a:xfrm>
            <a:off x="2286000" y="342900"/>
            <a:ext cx="15468600" cy="990600"/>
          </a:xfrm>
          <a:custGeom>
            <a:avLst/>
            <a:gdLst/>
            <a:ahLst/>
            <a:cxnLst/>
            <a:pathLst>
              <a:path w="4486603" h="474202">
                <a:moveTo>
                  <a:pt x="4486603" y="0"/>
                </a:moveTo>
                <a:lnTo>
                  <a:pt x="0" y="0"/>
                </a:lnTo>
                <a:lnTo>
                  <a:pt x="101600" y="237101"/>
                </a:lnTo>
                <a:lnTo>
                  <a:pt x="0" y="474202"/>
                </a:lnTo>
                <a:lnTo>
                  <a:pt x="4486603" y="474202"/>
                </a:lnTo>
                <a:lnTo>
                  <a:pt x="4385003" y="237101"/>
                </a:lnTo>
                <a:lnTo>
                  <a:pt x="4486603" y="0"/>
                </a:lnTo>
                <a:close/>
              </a:path>
            </a:pathLst>
          </a:custGeom>
          <a:solidFill>
            <a:srgbClr val="3D4984">
              <a:alpha val="100000"/>
            </a:srgbClr>
          </a:solidFill>
          <a:ln w="9525">
            <a:noFill/>
          </a:ln>
        </p:spPr>
        <p:txBody>
          <a:bodyPr/>
          <a:p>
            <a:endParaRPr lang="en-US"/>
          </a:p>
        </p:txBody>
      </p:sp>
      <p:sp>
        <p:nvSpPr>
          <p:cNvPr id="96264" name="TextBox 10"/>
          <p:cNvSpPr txBox="1"/>
          <p:nvPr/>
        </p:nvSpPr>
        <p:spPr>
          <a:xfrm>
            <a:off x="2971800" y="566738"/>
            <a:ext cx="13568363" cy="625475"/>
          </a:xfrm>
          <a:prstGeom prst="rect">
            <a:avLst/>
          </a:prstGeom>
          <a:noFill/>
          <a:ln w="9525">
            <a:noFill/>
          </a:ln>
        </p:spPr>
        <p:txBody>
          <a:bodyPr>
            <a:spAutoFit/>
          </a:bodyPr>
          <a:p>
            <a:pPr algn="ctr"/>
            <a:r>
              <a:rPr lang="en-IN" altLang="x-none" sz="3500">
                <a:solidFill>
                  <a:schemeClr val="bg1"/>
                </a:solidFill>
                <a:latin typeface="Arial" panose="020B0604020202020204" pitchFamily="34" charset="0"/>
              </a:rPr>
              <a:t>QUYỀN HOẠT ĐỘNG TỰ DO TÍN NGƯỠNG, TÔN GIÁO</a:t>
            </a:r>
            <a:endParaRPr lang="en-IN" altLang="x-none" sz="3500">
              <a:solidFill>
                <a:schemeClr val="bg1"/>
              </a:solidFill>
              <a:latin typeface="Arial" panose="020B0604020202020204" pitchFamily="34" charset="0"/>
            </a:endParaRPr>
          </a:p>
        </p:txBody>
      </p:sp>
      <p:sp>
        <p:nvSpPr>
          <p:cNvPr id="96265" name="Up Arrow 3"/>
          <p:cNvSpPr/>
          <p:nvPr/>
        </p:nvSpPr>
        <p:spPr>
          <a:xfrm>
            <a:off x="223838" y="1638300"/>
            <a:ext cx="3281362" cy="8382000"/>
          </a:xfrm>
          <a:prstGeom prst="upArrow">
            <a:avLst>
              <a:gd name="adj1" fmla="val 66555"/>
              <a:gd name="adj2" fmla="val 38824"/>
            </a:avLst>
          </a:prstGeom>
          <a:solidFill>
            <a:srgbClr val="576868"/>
          </a:solidFill>
          <a:ln w="12700">
            <a:noFill/>
          </a:ln>
          <a:effectLst>
            <a:outerShdw dist="38100" dir="2699999" algn="tl" rotWithShape="0">
              <a:srgbClr val="000000">
                <a:alpha val="39999"/>
              </a:srgbClr>
            </a:outerShdw>
          </a:effectLst>
        </p:spPr>
        <p:txBody>
          <a:bodyPr lIns="137160" tIns="68580" rIns="137160" bIns="68580" anchor="ctr" anchorCtr="0"/>
          <a:p>
            <a:pPr algn="ctr" defTabSz="1371600"/>
            <a:endParaRPr lang="ko-KR" altLang="en-US" sz="4100" b="0" dirty="0">
              <a:solidFill>
                <a:srgbClr val="FFFFFF"/>
              </a:solidFill>
              <a:latin typeface="Arial" panose="020B0604020202020204" pitchFamily="34" charset="0"/>
              <a:ea typeface="Arial Unicode MS" panose="020B0604020202020204" pitchFamily="34" charset="-128"/>
            </a:endParaRPr>
          </a:p>
        </p:txBody>
      </p:sp>
      <p:sp>
        <p:nvSpPr>
          <p:cNvPr id="96266" name="Rectangles 96265"/>
          <p:cNvSpPr/>
          <p:nvPr/>
        </p:nvSpPr>
        <p:spPr>
          <a:xfrm>
            <a:off x="3200400" y="3390900"/>
            <a:ext cx="14173200" cy="1158875"/>
          </a:xfrm>
          <a:prstGeom prst="rect">
            <a:avLst/>
          </a:prstGeom>
          <a:noFill/>
          <a:ln w="9525">
            <a:noFill/>
          </a:ln>
        </p:spPr>
        <p:txBody>
          <a:bodyPr anchor="ctr" anchorCtr="0">
            <a:spAutoFit/>
          </a:bodyPr>
          <a:p>
            <a:r>
              <a:rPr sz="3500" b="0" err="1">
                <a:solidFill>
                  <a:schemeClr val="bg1"/>
                </a:solidFill>
                <a:latin typeface="Arial" panose="020B0604020202020204" pitchFamily="34" charset="0"/>
              </a:rPr>
              <a:t>Mọi</a:t>
            </a:r>
            <a:r>
              <a:rPr sz="3500" b="0">
                <a:solidFill>
                  <a:schemeClr val="bg1"/>
                </a:solidFill>
                <a:latin typeface="Arial" panose="020B0604020202020204" pitchFamily="34" charset="0"/>
              </a:rPr>
              <a:t> </a:t>
            </a:r>
            <a:r>
              <a:rPr sz="3500" b="0" err="1">
                <a:solidFill>
                  <a:schemeClr val="bg1"/>
                </a:solidFill>
                <a:latin typeface="Arial" panose="020B0604020202020204" pitchFamily="34" charset="0"/>
              </a:rPr>
              <a:t>người</a:t>
            </a:r>
            <a:r>
              <a:rPr sz="3500" b="0">
                <a:solidFill>
                  <a:schemeClr val="bg1"/>
                </a:solidFill>
                <a:latin typeface="Arial" panose="020B0604020202020204" pitchFamily="34" charset="0"/>
              </a:rPr>
              <a:t> </a:t>
            </a:r>
            <a:r>
              <a:rPr sz="3500" b="0" err="1">
                <a:solidFill>
                  <a:schemeClr val="bg1"/>
                </a:solidFill>
                <a:latin typeface="Arial" panose="020B0604020202020204" pitchFamily="34" charset="0"/>
              </a:rPr>
              <a:t>có</a:t>
            </a:r>
            <a:r>
              <a:rPr sz="3500" b="0">
                <a:solidFill>
                  <a:schemeClr val="bg1"/>
                </a:solidFill>
                <a:latin typeface="Arial" panose="020B0604020202020204" pitchFamily="34" charset="0"/>
              </a:rPr>
              <a:t> </a:t>
            </a:r>
            <a:r>
              <a:rPr sz="3500" b="0" err="1">
                <a:solidFill>
                  <a:schemeClr val="bg1"/>
                </a:solidFill>
                <a:latin typeface="Arial" panose="020B0604020202020204" pitchFamily="34" charset="0"/>
              </a:rPr>
              <a:t>quyền</a:t>
            </a:r>
            <a:r>
              <a:rPr sz="3500" b="0">
                <a:solidFill>
                  <a:schemeClr val="bg1"/>
                </a:solidFill>
                <a:latin typeface="Arial" panose="020B0604020202020204" pitchFamily="34" charset="0"/>
              </a:rPr>
              <a:t> </a:t>
            </a:r>
            <a:r>
              <a:rPr sz="3500" b="0" err="1">
                <a:solidFill>
                  <a:schemeClr val="bg1"/>
                </a:solidFill>
                <a:latin typeface="Arial" panose="020B0604020202020204" pitchFamily="34" charset="0"/>
              </a:rPr>
              <a:t>tự</a:t>
            </a:r>
            <a:r>
              <a:rPr sz="3500" b="0">
                <a:solidFill>
                  <a:schemeClr val="bg1"/>
                </a:solidFill>
                <a:latin typeface="Arial" panose="020B0604020202020204" pitchFamily="34" charset="0"/>
              </a:rPr>
              <a:t> do </a:t>
            </a:r>
            <a:r>
              <a:rPr sz="3500" b="0" err="1">
                <a:solidFill>
                  <a:schemeClr val="bg1"/>
                </a:solidFill>
                <a:latin typeface="Arial" panose="020B0604020202020204" pitchFamily="34" charset="0"/>
              </a:rPr>
              <a:t>tín</a:t>
            </a:r>
            <a:r>
              <a:rPr sz="3500" b="0">
                <a:solidFill>
                  <a:schemeClr val="bg1"/>
                </a:solidFill>
                <a:latin typeface="Arial" panose="020B0604020202020204" pitchFamily="34" charset="0"/>
              </a:rPr>
              <a:t> </a:t>
            </a:r>
            <a:r>
              <a:rPr sz="3500" b="0" err="1">
                <a:solidFill>
                  <a:schemeClr val="bg1"/>
                </a:solidFill>
                <a:latin typeface="Arial" panose="020B0604020202020204" pitchFamily="34" charset="0"/>
              </a:rPr>
              <a:t>ngưỡng</a:t>
            </a:r>
            <a:r>
              <a:rPr sz="3500" b="0">
                <a:solidFill>
                  <a:schemeClr val="bg1"/>
                </a:solidFill>
                <a:latin typeface="Arial" panose="020B0604020202020204" pitchFamily="34" charset="0"/>
              </a:rPr>
              <a:t>, </a:t>
            </a:r>
            <a:r>
              <a:rPr sz="3500" b="0" err="1">
                <a:solidFill>
                  <a:schemeClr val="bg1"/>
                </a:solidFill>
                <a:latin typeface="Arial" panose="020B0604020202020204" pitchFamily="34" charset="0"/>
              </a:rPr>
              <a:t>tôn</a:t>
            </a:r>
            <a:r>
              <a:rPr sz="3500" b="0">
                <a:solidFill>
                  <a:schemeClr val="bg1"/>
                </a:solidFill>
                <a:latin typeface="Arial" panose="020B0604020202020204" pitchFamily="34" charset="0"/>
              </a:rPr>
              <a:t> </a:t>
            </a:r>
            <a:r>
              <a:rPr sz="3500" b="0" err="1">
                <a:solidFill>
                  <a:schemeClr val="bg1"/>
                </a:solidFill>
                <a:latin typeface="Arial" panose="020B0604020202020204" pitchFamily="34" charset="0"/>
              </a:rPr>
              <a:t>giáo</a:t>
            </a:r>
            <a:r>
              <a:rPr sz="3500" b="0">
                <a:solidFill>
                  <a:schemeClr val="bg1"/>
                </a:solidFill>
                <a:latin typeface="Arial" panose="020B0604020202020204" pitchFamily="34" charset="0"/>
              </a:rPr>
              <a:t>, </a:t>
            </a:r>
            <a:r>
              <a:rPr sz="3500" b="0" err="1">
                <a:solidFill>
                  <a:schemeClr val="bg1"/>
                </a:solidFill>
                <a:latin typeface="Arial" panose="020B0604020202020204" pitchFamily="34" charset="0"/>
              </a:rPr>
              <a:t>theo</a:t>
            </a:r>
            <a:r>
              <a:rPr sz="3500" b="0">
                <a:solidFill>
                  <a:schemeClr val="bg1"/>
                </a:solidFill>
                <a:latin typeface="Arial" panose="020B0604020202020204" pitchFamily="34" charset="0"/>
              </a:rPr>
              <a:t> </a:t>
            </a:r>
            <a:r>
              <a:rPr sz="3500" b="0" err="1">
                <a:solidFill>
                  <a:schemeClr val="bg1"/>
                </a:solidFill>
                <a:latin typeface="Arial" panose="020B0604020202020204" pitchFamily="34" charset="0"/>
              </a:rPr>
              <a:t>hoặc</a:t>
            </a:r>
            <a:r>
              <a:rPr sz="3500" b="0">
                <a:solidFill>
                  <a:schemeClr val="bg1"/>
                </a:solidFill>
                <a:latin typeface="Arial" panose="020B0604020202020204" pitchFamily="34" charset="0"/>
              </a:rPr>
              <a:t> </a:t>
            </a:r>
            <a:r>
              <a:rPr sz="3500" b="0" err="1">
                <a:solidFill>
                  <a:schemeClr val="bg1"/>
                </a:solidFill>
                <a:latin typeface="Arial" panose="020B0604020202020204" pitchFamily="34" charset="0"/>
              </a:rPr>
              <a:t>không</a:t>
            </a:r>
            <a:r>
              <a:rPr sz="3500" b="0">
                <a:solidFill>
                  <a:schemeClr val="bg1"/>
                </a:solidFill>
                <a:latin typeface="Arial" panose="020B0604020202020204" pitchFamily="34" charset="0"/>
              </a:rPr>
              <a:t> </a:t>
            </a:r>
            <a:r>
              <a:rPr sz="3500" b="0" err="1">
                <a:solidFill>
                  <a:schemeClr val="bg1"/>
                </a:solidFill>
                <a:latin typeface="Arial" panose="020B0604020202020204" pitchFamily="34" charset="0"/>
              </a:rPr>
              <a:t>theo</a:t>
            </a:r>
            <a:r>
              <a:rPr sz="3500" b="0">
                <a:solidFill>
                  <a:schemeClr val="bg1"/>
                </a:solidFill>
                <a:latin typeface="Arial" panose="020B0604020202020204" pitchFamily="34" charset="0"/>
              </a:rPr>
              <a:t> </a:t>
            </a:r>
            <a:r>
              <a:rPr sz="3500" b="0" err="1">
                <a:solidFill>
                  <a:schemeClr val="bg1"/>
                </a:solidFill>
                <a:latin typeface="Arial" panose="020B0604020202020204" pitchFamily="34" charset="0"/>
              </a:rPr>
              <a:t>một</a:t>
            </a:r>
            <a:r>
              <a:rPr sz="3500" b="0">
                <a:solidFill>
                  <a:schemeClr val="bg1"/>
                </a:solidFill>
                <a:latin typeface="Arial" panose="020B0604020202020204" pitchFamily="34" charset="0"/>
              </a:rPr>
              <a:t> </a:t>
            </a:r>
            <a:r>
              <a:rPr sz="3500" b="0" err="1">
                <a:solidFill>
                  <a:schemeClr val="bg1"/>
                </a:solidFill>
                <a:latin typeface="Arial" panose="020B0604020202020204" pitchFamily="34" charset="0"/>
              </a:rPr>
              <a:t>tôn</a:t>
            </a:r>
            <a:r>
              <a:rPr sz="3500" b="0">
                <a:solidFill>
                  <a:schemeClr val="bg1"/>
                </a:solidFill>
                <a:latin typeface="Arial" panose="020B0604020202020204" pitchFamily="34" charset="0"/>
              </a:rPr>
              <a:t> </a:t>
            </a:r>
            <a:r>
              <a:rPr sz="3500" b="0" err="1">
                <a:solidFill>
                  <a:schemeClr val="bg1"/>
                </a:solidFill>
                <a:latin typeface="Arial" panose="020B0604020202020204" pitchFamily="34" charset="0"/>
              </a:rPr>
              <a:t>giáo</a:t>
            </a:r>
            <a:r>
              <a:rPr sz="3500" b="0">
                <a:solidFill>
                  <a:schemeClr val="bg1"/>
                </a:solidFill>
                <a:latin typeface="Arial" panose="020B0604020202020204" pitchFamily="34" charset="0"/>
              </a:rPr>
              <a:t> </a:t>
            </a:r>
            <a:r>
              <a:rPr sz="3500" b="0" err="1">
                <a:solidFill>
                  <a:schemeClr val="bg1"/>
                </a:solidFill>
                <a:latin typeface="Arial" panose="020B0604020202020204" pitchFamily="34" charset="0"/>
              </a:rPr>
              <a:t>nào</a:t>
            </a:r>
            <a:r>
              <a:rPr sz="3500" b="0">
                <a:solidFill>
                  <a:schemeClr val="bg1"/>
                </a:solidFill>
                <a:latin typeface="Arial" panose="020B0604020202020204" pitchFamily="34" charset="0"/>
              </a:rPr>
              <a:t>. </a:t>
            </a:r>
            <a:r>
              <a:rPr sz="3500" b="0" err="1">
                <a:solidFill>
                  <a:schemeClr val="bg1"/>
                </a:solidFill>
                <a:latin typeface="Arial" panose="020B0604020202020204" pitchFamily="34" charset="0"/>
              </a:rPr>
              <a:t>Các</a:t>
            </a:r>
            <a:r>
              <a:rPr sz="3500" b="0">
                <a:solidFill>
                  <a:schemeClr val="bg1"/>
                </a:solidFill>
                <a:latin typeface="Arial" panose="020B0604020202020204" pitchFamily="34" charset="0"/>
              </a:rPr>
              <a:t> </a:t>
            </a:r>
            <a:r>
              <a:rPr sz="3500" b="0" err="1">
                <a:solidFill>
                  <a:schemeClr val="bg1"/>
                </a:solidFill>
                <a:latin typeface="Arial" panose="020B0604020202020204" pitchFamily="34" charset="0"/>
              </a:rPr>
              <a:t>tôn</a:t>
            </a:r>
            <a:r>
              <a:rPr sz="3500" b="0">
                <a:solidFill>
                  <a:schemeClr val="bg1"/>
                </a:solidFill>
                <a:latin typeface="Arial" panose="020B0604020202020204" pitchFamily="34" charset="0"/>
              </a:rPr>
              <a:t> </a:t>
            </a:r>
            <a:r>
              <a:rPr sz="3500" b="0" err="1">
                <a:solidFill>
                  <a:schemeClr val="bg1"/>
                </a:solidFill>
                <a:latin typeface="Arial" panose="020B0604020202020204" pitchFamily="34" charset="0"/>
              </a:rPr>
              <a:t>giáo</a:t>
            </a:r>
            <a:r>
              <a:rPr sz="3500" b="0">
                <a:solidFill>
                  <a:schemeClr val="bg1"/>
                </a:solidFill>
                <a:latin typeface="Arial" panose="020B0604020202020204" pitchFamily="34" charset="0"/>
              </a:rPr>
              <a:t> </a:t>
            </a:r>
            <a:r>
              <a:rPr sz="3500" b="0" err="1">
                <a:solidFill>
                  <a:schemeClr val="bg1"/>
                </a:solidFill>
                <a:latin typeface="Arial" panose="020B0604020202020204" pitchFamily="34" charset="0"/>
              </a:rPr>
              <a:t>bình</a:t>
            </a:r>
            <a:r>
              <a:rPr sz="3500" b="0">
                <a:solidFill>
                  <a:schemeClr val="bg1"/>
                </a:solidFill>
                <a:latin typeface="Arial" panose="020B0604020202020204" pitchFamily="34" charset="0"/>
              </a:rPr>
              <a:t> </a:t>
            </a:r>
            <a:r>
              <a:rPr sz="3500" b="0" err="1">
                <a:solidFill>
                  <a:schemeClr val="bg1"/>
                </a:solidFill>
                <a:latin typeface="Arial" panose="020B0604020202020204" pitchFamily="34" charset="0"/>
              </a:rPr>
              <a:t>đẳng</a:t>
            </a:r>
            <a:r>
              <a:rPr sz="3500" b="0">
                <a:solidFill>
                  <a:schemeClr val="bg1"/>
                </a:solidFill>
                <a:latin typeface="Arial" panose="020B0604020202020204" pitchFamily="34" charset="0"/>
              </a:rPr>
              <a:t> </a:t>
            </a:r>
            <a:r>
              <a:rPr sz="3500" b="0" err="1">
                <a:solidFill>
                  <a:schemeClr val="bg1"/>
                </a:solidFill>
                <a:latin typeface="Arial" panose="020B0604020202020204" pitchFamily="34" charset="0"/>
              </a:rPr>
              <a:t>trước</a:t>
            </a:r>
            <a:r>
              <a:rPr sz="3500" b="0">
                <a:solidFill>
                  <a:schemeClr val="bg1"/>
                </a:solidFill>
                <a:latin typeface="Arial" panose="020B0604020202020204" pitchFamily="34" charset="0"/>
              </a:rPr>
              <a:t> </a:t>
            </a:r>
            <a:r>
              <a:rPr sz="3500" b="0" err="1">
                <a:solidFill>
                  <a:schemeClr val="bg1"/>
                </a:solidFill>
                <a:latin typeface="Arial" panose="020B0604020202020204" pitchFamily="34" charset="0"/>
              </a:rPr>
              <a:t>pháp</a:t>
            </a:r>
            <a:r>
              <a:rPr sz="3500" b="0">
                <a:solidFill>
                  <a:schemeClr val="bg1"/>
                </a:solidFill>
                <a:latin typeface="Arial" panose="020B0604020202020204" pitchFamily="34" charset="0"/>
              </a:rPr>
              <a:t> </a:t>
            </a:r>
            <a:r>
              <a:rPr sz="3500" b="0" err="1">
                <a:solidFill>
                  <a:schemeClr val="bg1"/>
                </a:solidFill>
                <a:latin typeface="Arial" panose="020B0604020202020204" pitchFamily="34" charset="0"/>
              </a:rPr>
              <a:t>luật</a:t>
            </a:r>
            <a:r>
              <a:rPr sz="3500" b="0">
                <a:solidFill>
                  <a:schemeClr val="bg1"/>
                </a:solidFill>
                <a:latin typeface="Arial" panose="020B0604020202020204" pitchFamily="34" charset="0"/>
              </a:rPr>
              <a:t>. </a:t>
            </a:r>
            <a:endParaRPr sz="3500" b="0">
              <a:solidFill>
                <a:schemeClr val="bg1"/>
              </a:solidFill>
              <a:latin typeface="Arial" panose="020B0604020202020204" pitchFamily="34" charset="0"/>
            </a:endParaRPr>
          </a:p>
        </p:txBody>
      </p:sp>
      <p:sp>
        <p:nvSpPr>
          <p:cNvPr id="96267" name="Rectangles 96266"/>
          <p:cNvSpPr/>
          <p:nvPr/>
        </p:nvSpPr>
        <p:spPr>
          <a:xfrm>
            <a:off x="3184525" y="5432425"/>
            <a:ext cx="13046075" cy="625475"/>
          </a:xfrm>
          <a:prstGeom prst="rect">
            <a:avLst/>
          </a:prstGeom>
          <a:noFill/>
          <a:ln w="9525">
            <a:noFill/>
          </a:ln>
        </p:spPr>
        <p:txBody>
          <a:bodyPr wrap="none" anchor="ctr" anchorCtr="0">
            <a:spAutoFit/>
          </a:bodyPr>
          <a:p>
            <a:r>
              <a:rPr sz="3500" b="0" err="1">
                <a:latin typeface="Arial" panose="020B0604020202020204" pitchFamily="34" charset="0"/>
              </a:rPr>
              <a:t>Nhà</a:t>
            </a:r>
            <a:r>
              <a:rPr sz="3500" b="0">
                <a:latin typeface="Arial" panose="020B0604020202020204" pitchFamily="34" charset="0"/>
              </a:rPr>
              <a:t> </a:t>
            </a:r>
            <a:r>
              <a:rPr sz="3500" b="0" err="1">
                <a:latin typeface="Arial" panose="020B0604020202020204" pitchFamily="34" charset="0"/>
              </a:rPr>
              <a:t>nước</a:t>
            </a:r>
            <a:r>
              <a:rPr sz="3500" b="0">
                <a:latin typeface="Arial" panose="020B0604020202020204" pitchFamily="34" charset="0"/>
              </a:rPr>
              <a:t> </a:t>
            </a:r>
            <a:r>
              <a:rPr sz="3500" b="0" err="1">
                <a:latin typeface="Arial" panose="020B0604020202020204" pitchFamily="34" charset="0"/>
              </a:rPr>
              <a:t>tôn</a:t>
            </a:r>
            <a:r>
              <a:rPr sz="3500" b="0">
                <a:latin typeface="Arial" panose="020B0604020202020204" pitchFamily="34" charset="0"/>
              </a:rPr>
              <a:t> </a:t>
            </a:r>
            <a:r>
              <a:rPr sz="3500" b="0" err="1">
                <a:latin typeface="Arial" panose="020B0604020202020204" pitchFamily="34" charset="0"/>
              </a:rPr>
              <a:t>trọng</a:t>
            </a:r>
            <a:r>
              <a:rPr sz="3500" b="0">
                <a:latin typeface="Arial" panose="020B0604020202020204" pitchFamily="34" charset="0"/>
              </a:rPr>
              <a:t> </a:t>
            </a:r>
            <a:r>
              <a:rPr sz="3500" b="0" err="1">
                <a:latin typeface="Arial" panose="020B0604020202020204" pitchFamily="34" charset="0"/>
              </a:rPr>
              <a:t>và</a:t>
            </a:r>
            <a:r>
              <a:rPr sz="3500" b="0">
                <a:latin typeface="Arial" panose="020B0604020202020204" pitchFamily="34" charset="0"/>
              </a:rPr>
              <a:t> </a:t>
            </a:r>
            <a:r>
              <a:rPr sz="3500" b="0" err="1">
                <a:latin typeface="Arial" panose="020B0604020202020204" pitchFamily="34" charset="0"/>
              </a:rPr>
              <a:t>bảo</a:t>
            </a:r>
            <a:r>
              <a:rPr sz="3500" b="0">
                <a:latin typeface="Arial" panose="020B0604020202020204" pitchFamily="34" charset="0"/>
              </a:rPr>
              <a:t> </a:t>
            </a:r>
            <a:r>
              <a:rPr sz="3500" b="0" err="1">
                <a:latin typeface="Arial" panose="020B0604020202020204" pitchFamily="34" charset="0"/>
              </a:rPr>
              <a:t>hộ</a:t>
            </a:r>
            <a:r>
              <a:rPr sz="3500" b="0">
                <a:latin typeface="Arial" panose="020B0604020202020204" pitchFamily="34" charset="0"/>
              </a:rPr>
              <a:t> </a:t>
            </a:r>
            <a:r>
              <a:rPr sz="3500" b="0" err="1">
                <a:latin typeface="Arial" panose="020B0604020202020204" pitchFamily="34" charset="0"/>
              </a:rPr>
              <a:t>quyền</a:t>
            </a:r>
            <a:r>
              <a:rPr sz="3500" b="0">
                <a:latin typeface="Arial" panose="020B0604020202020204" pitchFamily="34" charset="0"/>
              </a:rPr>
              <a:t> </a:t>
            </a:r>
            <a:r>
              <a:rPr sz="3500" b="0" err="1">
                <a:latin typeface="Arial" panose="020B0604020202020204" pitchFamily="34" charset="0"/>
              </a:rPr>
              <a:t>tự</a:t>
            </a:r>
            <a:r>
              <a:rPr sz="3500" b="0">
                <a:latin typeface="Arial" panose="020B0604020202020204" pitchFamily="34" charset="0"/>
              </a:rPr>
              <a:t> do </a:t>
            </a:r>
            <a:r>
              <a:rPr sz="3500" b="0" err="1">
                <a:latin typeface="Arial" panose="020B0604020202020204" pitchFamily="34" charset="0"/>
              </a:rPr>
              <a:t>tín</a:t>
            </a:r>
            <a:r>
              <a:rPr sz="3500" b="0">
                <a:latin typeface="Arial" panose="020B0604020202020204" pitchFamily="34" charset="0"/>
              </a:rPr>
              <a:t> </a:t>
            </a:r>
            <a:r>
              <a:rPr sz="3500" b="0" err="1">
                <a:latin typeface="Arial" panose="020B0604020202020204" pitchFamily="34" charset="0"/>
              </a:rPr>
              <a:t>ngưỡng</a:t>
            </a:r>
            <a:r>
              <a:rPr sz="3500" b="0">
                <a:latin typeface="Arial" panose="020B0604020202020204" pitchFamily="34" charset="0"/>
              </a:rPr>
              <a:t>, </a:t>
            </a:r>
            <a:r>
              <a:rPr sz="3500" b="0" err="1">
                <a:latin typeface="Arial" panose="020B0604020202020204" pitchFamily="34" charset="0"/>
              </a:rPr>
              <a:t>tôn</a:t>
            </a:r>
            <a:r>
              <a:rPr sz="3500" b="0">
                <a:latin typeface="Arial" panose="020B0604020202020204" pitchFamily="34" charset="0"/>
              </a:rPr>
              <a:t> </a:t>
            </a:r>
            <a:r>
              <a:rPr sz="3500" b="0" err="1">
                <a:latin typeface="Arial" panose="020B0604020202020204" pitchFamily="34" charset="0"/>
              </a:rPr>
              <a:t>giáo</a:t>
            </a:r>
            <a:r>
              <a:rPr sz="3500" b="0">
                <a:latin typeface="Arial" panose="020B0604020202020204" pitchFamily="34" charset="0"/>
              </a:rPr>
              <a:t>. </a:t>
            </a:r>
            <a:endParaRPr sz="3500" b="0">
              <a:latin typeface="Arial" panose="020B0604020202020204" pitchFamily="34" charset="0"/>
            </a:endParaRPr>
          </a:p>
        </p:txBody>
      </p:sp>
      <p:sp>
        <p:nvSpPr>
          <p:cNvPr id="96268" name="Rectangles 96267"/>
          <p:cNvSpPr/>
          <p:nvPr/>
        </p:nvSpPr>
        <p:spPr>
          <a:xfrm>
            <a:off x="3200400" y="6804025"/>
            <a:ext cx="14173200" cy="1158875"/>
          </a:xfrm>
          <a:prstGeom prst="rect">
            <a:avLst/>
          </a:prstGeom>
          <a:noFill/>
          <a:ln w="9525">
            <a:noFill/>
          </a:ln>
        </p:spPr>
        <p:txBody>
          <a:bodyPr anchor="ctr" anchorCtr="0">
            <a:spAutoFit/>
          </a:bodyPr>
          <a:p>
            <a:r>
              <a:rPr sz="3500" b="0" err="1">
                <a:solidFill>
                  <a:schemeClr val="bg1"/>
                </a:solidFill>
                <a:latin typeface="Arial" panose="020B0604020202020204" pitchFamily="34" charset="0"/>
              </a:rPr>
              <a:t>Nhà</a:t>
            </a:r>
            <a:r>
              <a:rPr sz="3500" b="0">
                <a:solidFill>
                  <a:schemeClr val="bg1"/>
                </a:solidFill>
                <a:latin typeface="Arial" panose="020B0604020202020204" pitchFamily="34" charset="0"/>
              </a:rPr>
              <a:t> </a:t>
            </a:r>
            <a:r>
              <a:rPr sz="3500" b="0" err="1">
                <a:solidFill>
                  <a:schemeClr val="bg1"/>
                </a:solidFill>
                <a:latin typeface="Arial" panose="020B0604020202020204" pitchFamily="34" charset="0"/>
              </a:rPr>
              <a:t>nước</a:t>
            </a:r>
            <a:r>
              <a:rPr sz="3500" b="0">
                <a:solidFill>
                  <a:schemeClr val="bg1"/>
                </a:solidFill>
                <a:latin typeface="Arial" panose="020B0604020202020204" pitchFamily="34" charset="0"/>
              </a:rPr>
              <a:t> </a:t>
            </a:r>
            <a:r>
              <a:rPr sz="3500" b="0" err="1">
                <a:solidFill>
                  <a:schemeClr val="bg1"/>
                </a:solidFill>
                <a:latin typeface="Arial" panose="020B0604020202020204" pitchFamily="34" charset="0"/>
              </a:rPr>
              <a:t>tôn</a:t>
            </a:r>
            <a:r>
              <a:rPr sz="3500" b="0">
                <a:solidFill>
                  <a:schemeClr val="bg1"/>
                </a:solidFill>
                <a:latin typeface="Arial" panose="020B0604020202020204" pitchFamily="34" charset="0"/>
              </a:rPr>
              <a:t> </a:t>
            </a:r>
            <a:r>
              <a:rPr sz="3500" b="0" err="1">
                <a:solidFill>
                  <a:schemeClr val="bg1"/>
                </a:solidFill>
                <a:latin typeface="Arial" panose="020B0604020202020204" pitchFamily="34" charset="0"/>
              </a:rPr>
              <a:t>trọng</a:t>
            </a:r>
            <a:r>
              <a:rPr sz="3500" b="0">
                <a:solidFill>
                  <a:schemeClr val="bg1"/>
                </a:solidFill>
                <a:latin typeface="Arial" panose="020B0604020202020204" pitchFamily="34" charset="0"/>
              </a:rPr>
              <a:t>, </a:t>
            </a:r>
            <a:r>
              <a:rPr sz="3500" b="0" err="1">
                <a:solidFill>
                  <a:schemeClr val="bg1"/>
                </a:solidFill>
                <a:latin typeface="Arial" panose="020B0604020202020204" pitchFamily="34" charset="0"/>
              </a:rPr>
              <a:t>bảo</a:t>
            </a:r>
            <a:r>
              <a:rPr sz="3500" b="0">
                <a:solidFill>
                  <a:schemeClr val="bg1"/>
                </a:solidFill>
                <a:latin typeface="Arial" panose="020B0604020202020204" pitchFamily="34" charset="0"/>
              </a:rPr>
              <a:t> </a:t>
            </a:r>
            <a:r>
              <a:rPr sz="3500" b="0" err="1">
                <a:solidFill>
                  <a:schemeClr val="bg1"/>
                </a:solidFill>
                <a:latin typeface="Arial" panose="020B0604020202020204" pitchFamily="34" charset="0"/>
              </a:rPr>
              <a:t>vệ</a:t>
            </a:r>
            <a:r>
              <a:rPr sz="3500" b="0">
                <a:solidFill>
                  <a:schemeClr val="bg1"/>
                </a:solidFill>
                <a:latin typeface="Arial" panose="020B0604020202020204" pitchFamily="34" charset="0"/>
              </a:rPr>
              <a:t> </a:t>
            </a:r>
            <a:r>
              <a:rPr sz="3500" b="0" err="1">
                <a:solidFill>
                  <a:schemeClr val="bg1"/>
                </a:solidFill>
                <a:latin typeface="Arial" panose="020B0604020202020204" pitchFamily="34" charset="0"/>
              </a:rPr>
              <a:t>giá</a:t>
            </a:r>
            <a:r>
              <a:rPr sz="3500" b="0">
                <a:solidFill>
                  <a:schemeClr val="bg1"/>
                </a:solidFill>
                <a:latin typeface="Arial" panose="020B0604020202020204" pitchFamily="34" charset="0"/>
              </a:rPr>
              <a:t> </a:t>
            </a:r>
            <a:r>
              <a:rPr sz="3500" b="0" err="1">
                <a:solidFill>
                  <a:schemeClr val="bg1"/>
                </a:solidFill>
                <a:latin typeface="Arial" panose="020B0604020202020204" pitchFamily="34" charset="0"/>
              </a:rPr>
              <a:t>trị</a:t>
            </a:r>
            <a:r>
              <a:rPr sz="3500" b="0">
                <a:solidFill>
                  <a:schemeClr val="bg1"/>
                </a:solidFill>
                <a:latin typeface="Arial" panose="020B0604020202020204" pitchFamily="34" charset="0"/>
              </a:rPr>
              <a:t> </a:t>
            </a:r>
            <a:r>
              <a:rPr sz="3500" b="0" err="1">
                <a:solidFill>
                  <a:schemeClr val="bg1"/>
                </a:solidFill>
                <a:latin typeface="Arial" panose="020B0604020202020204" pitchFamily="34" charset="0"/>
              </a:rPr>
              <a:t>văn</a:t>
            </a:r>
            <a:r>
              <a:rPr sz="3500" b="0">
                <a:solidFill>
                  <a:schemeClr val="bg1"/>
                </a:solidFill>
                <a:latin typeface="Arial" panose="020B0604020202020204" pitchFamily="34" charset="0"/>
              </a:rPr>
              <a:t> </a:t>
            </a:r>
            <a:r>
              <a:rPr sz="3500" b="0" err="1">
                <a:solidFill>
                  <a:schemeClr val="bg1"/>
                </a:solidFill>
                <a:latin typeface="Arial" panose="020B0604020202020204" pitchFamily="34" charset="0"/>
              </a:rPr>
              <a:t>hóa</a:t>
            </a:r>
            <a:r>
              <a:rPr sz="3500" b="0">
                <a:solidFill>
                  <a:schemeClr val="bg1"/>
                </a:solidFill>
                <a:latin typeface="Arial" panose="020B0604020202020204" pitchFamily="34" charset="0"/>
              </a:rPr>
              <a:t>, </a:t>
            </a:r>
            <a:r>
              <a:rPr sz="3500" b="0" err="1">
                <a:solidFill>
                  <a:schemeClr val="bg1"/>
                </a:solidFill>
                <a:latin typeface="Arial" panose="020B0604020202020204" pitchFamily="34" charset="0"/>
              </a:rPr>
              <a:t>đạo</a:t>
            </a:r>
            <a:r>
              <a:rPr sz="3500" b="0">
                <a:solidFill>
                  <a:schemeClr val="bg1"/>
                </a:solidFill>
                <a:latin typeface="Arial" panose="020B0604020202020204" pitchFamily="34" charset="0"/>
              </a:rPr>
              <a:t> </a:t>
            </a:r>
            <a:r>
              <a:rPr sz="3500" b="0" err="1">
                <a:solidFill>
                  <a:schemeClr val="bg1"/>
                </a:solidFill>
                <a:latin typeface="Arial" panose="020B0604020202020204" pitchFamily="34" charset="0"/>
              </a:rPr>
              <a:t>đức</a:t>
            </a:r>
            <a:r>
              <a:rPr sz="3500" b="0">
                <a:solidFill>
                  <a:schemeClr val="bg1"/>
                </a:solidFill>
                <a:latin typeface="Arial" panose="020B0604020202020204" pitchFamily="34" charset="0"/>
              </a:rPr>
              <a:t> </a:t>
            </a:r>
            <a:r>
              <a:rPr sz="3500" b="0" err="1">
                <a:solidFill>
                  <a:schemeClr val="bg1"/>
                </a:solidFill>
                <a:latin typeface="Arial" panose="020B0604020202020204" pitchFamily="34" charset="0"/>
              </a:rPr>
              <a:t>tốt</a:t>
            </a:r>
            <a:r>
              <a:rPr sz="3500" b="0">
                <a:solidFill>
                  <a:schemeClr val="bg1"/>
                </a:solidFill>
                <a:latin typeface="Arial" panose="020B0604020202020204" pitchFamily="34" charset="0"/>
              </a:rPr>
              <a:t> </a:t>
            </a:r>
            <a:r>
              <a:rPr sz="3500" b="0" err="1">
                <a:solidFill>
                  <a:schemeClr val="bg1"/>
                </a:solidFill>
                <a:latin typeface="Arial" panose="020B0604020202020204" pitchFamily="34" charset="0"/>
              </a:rPr>
              <a:t>đẹp</a:t>
            </a:r>
            <a:r>
              <a:rPr sz="3500" b="0">
                <a:solidFill>
                  <a:schemeClr val="bg1"/>
                </a:solidFill>
                <a:latin typeface="Arial" panose="020B0604020202020204" pitchFamily="34" charset="0"/>
              </a:rPr>
              <a:t> </a:t>
            </a:r>
            <a:r>
              <a:rPr sz="3500" b="0" err="1">
                <a:solidFill>
                  <a:schemeClr val="bg1"/>
                </a:solidFill>
                <a:latin typeface="Arial" panose="020B0604020202020204" pitchFamily="34" charset="0"/>
              </a:rPr>
              <a:t>của</a:t>
            </a:r>
            <a:r>
              <a:rPr sz="3500" b="0">
                <a:solidFill>
                  <a:schemeClr val="bg1"/>
                </a:solidFill>
                <a:latin typeface="Arial" panose="020B0604020202020204" pitchFamily="34" charset="0"/>
              </a:rPr>
              <a:t> </a:t>
            </a:r>
            <a:r>
              <a:rPr sz="3500" b="0" err="1">
                <a:solidFill>
                  <a:schemeClr val="bg1"/>
                </a:solidFill>
                <a:latin typeface="Arial" panose="020B0604020202020204" pitchFamily="34" charset="0"/>
              </a:rPr>
              <a:t>tín</a:t>
            </a:r>
            <a:r>
              <a:rPr sz="3500" b="0">
                <a:solidFill>
                  <a:schemeClr val="bg1"/>
                </a:solidFill>
                <a:latin typeface="Arial" panose="020B0604020202020204" pitchFamily="34" charset="0"/>
              </a:rPr>
              <a:t> </a:t>
            </a:r>
            <a:r>
              <a:rPr sz="3500" b="0" err="1">
                <a:solidFill>
                  <a:schemeClr val="bg1"/>
                </a:solidFill>
                <a:latin typeface="Arial" panose="020B0604020202020204" pitchFamily="34" charset="0"/>
              </a:rPr>
              <a:t>ngưỡng</a:t>
            </a:r>
            <a:r>
              <a:rPr sz="3500" b="0">
                <a:solidFill>
                  <a:schemeClr val="bg1"/>
                </a:solidFill>
                <a:latin typeface="Arial" panose="020B0604020202020204" pitchFamily="34" charset="0"/>
              </a:rPr>
              <a:t>, </a:t>
            </a:r>
            <a:r>
              <a:rPr sz="3500" b="0" err="1">
                <a:solidFill>
                  <a:schemeClr val="bg1"/>
                </a:solidFill>
                <a:latin typeface="Arial" panose="020B0604020202020204" pitchFamily="34" charset="0"/>
              </a:rPr>
              <a:t>tôn</a:t>
            </a:r>
            <a:r>
              <a:rPr sz="3500" b="0">
                <a:solidFill>
                  <a:schemeClr val="bg1"/>
                </a:solidFill>
                <a:latin typeface="Arial" panose="020B0604020202020204" pitchFamily="34" charset="0"/>
              </a:rPr>
              <a:t> </a:t>
            </a:r>
            <a:r>
              <a:rPr sz="3500" b="0" err="1">
                <a:solidFill>
                  <a:schemeClr val="bg1"/>
                </a:solidFill>
                <a:latin typeface="Arial" panose="020B0604020202020204" pitchFamily="34" charset="0"/>
              </a:rPr>
              <a:t>giáo</a:t>
            </a:r>
            <a:r>
              <a:rPr sz="3500" b="0">
                <a:solidFill>
                  <a:schemeClr val="bg1"/>
                </a:solidFill>
                <a:latin typeface="Arial" panose="020B0604020202020204" pitchFamily="34" charset="0"/>
              </a:rPr>
              <a:t>, </a:t>
            </a:r>
            <a:r>
              <a:rPr sz="3500" b="0" err="1">
                <a:solidFill>
                  <a:schemeClr val="bg1"/>
                </a:solidFill>
                <a:latin typeface="Arial" panose="020B0604020202020204" pitchFamily="34" charset="0"/>
              </a:rPr>
              <a:t>truyền</a:t>
            </a:r>
            <a:r>
              <a:rPr sz="3500" b="0">
                <a:solidFill>
                  <a:schemeClr val="bg1"/>
                </a:solidFill>
                <a:latin typeface="Arial" panose="020B0604020202020204" pitchFamily="34" charset="0"/>
              </a:rPr>
              <a:t> </a:t>
            </a:r>
            <a:r>
              <a:rPr sz="3500" b="0" err="1">
                <a:solidFill>
                  <a:schemeClr val="bg1"/>
                </a:solidFill>
                <a:latin typeface="Arial" panose="020B0604020202020204" pitchFamily="34" charset="0"/>
              </a:rPr>
              <a:t>thống</a:t>
            </a:r>
            <a:r>
              <a:rPr sz="3500" b="0">
                <a:solidFill>
                  <a:schemeClr val="bg1"/>
                </a:solidFill>
                <a:latin typeface="Arial" panose="020B0604020202020204" pitchFamily="34" charset="0"/>
              </a:rPr>
              <a:t> </a:t>
            </a:r>
            <a:r>
              <a:rPr sz="3500" b="0" err="1">
                <a:solidFill>
                  <a:schemeClr val="bg1"/>
                </a:solidFill>
                <a:latin typeface="Arial" panose="020B0604020202020204" pitchFamily="34" charset="0"/>
              </a:rPr>
              <a:t>thờ</a:t>
            </a:r>
            <a:r>
              <a:rPr sz="3500" b="0">
                <a:solidFill>
                  <a:schemeClr val="bg1"/>
                </a:solidFill>
                <a:latin typeface="Arial" panose="020B0604020202020204" pitchFamily="34" charset="0"/>
              </a:rPr>
              <a:t> </a:t>
            </a:r>
            <a:r>
              <a:rPr sz="3500" b="0" err="1">
                <a:solidFill>
                  <a:schemeClr val="bg1"/>
                </a:solidFill>
                <a:latin typeface="Arial" panose="020B0604020202020204" pitchFamily="34" charset="0"/>
              </a:rPr>
              <a:t>cúng</a:t>
            </a:r>
            <a:r>
              <a:rPr sz="3500" b="0">
                <a:solidFill>
                  <a:schemeClr val="bg1"/>
                </a:solidFill>
                <a:latin typeface="Arial" panose="020B0604020202020204" pitchFamily="34" charset="0"/>
              </a:rPr>
              <a:t> </a:t>
            </a:r>
            <a:r>
              <a:rPr sz="3500" b="0" err="1">
                <a:solidFill>
                  <a:schemeClr val="bg1"/>
                </a:solidFill>
                <a:latin typeface="Arial" panose="020B0604020202020204" pitchFamily="34" charset="0"/>
              </a:rPr>
              <a:t>tổ</a:t>
            </a:r>
            <a:r>
              <a:rPr sz="3500" b="0">
                <a:solidFill>
                  <a:schemeClr val="bg1"/>
                </a:solidFill>
                <a:latin typeface="Arial" panose="020B0604020202020204" pitchFamily="34" charset="0"/>
              </a:rPr>
              <a:t> </a:t>
            </a:r>
            <a:r>
              <a:rPr sz="3500" b="0" err="1">
                <a:solidFill>
                  <a:schemeClr val="bg1"/>
                </a:solidFill>
                <a:latin typeface="Arial" panose="020B0604020202020204" pitchFamily="34" charset="0"/>
              </a:rPr>
              <a:t>tiên</a:t>
            </a:r>
            <a:r>
              <a:rPr sz="3500" b="0">
                <a:solidFill>
                  <a:schemeClr val="bg1"/>
                </a:solidFill>
                <a:latin typeface="Arial" panose="020B0604020202020204" pitchFamily="34" charset="0"/>
              </a:rPr>
              <a:t>.</a:t>
            </a:r>
            <a:endParaRPr sz="3500" b="0">
              <a:solidFill>
                <a:schemeClr val="bg1"/>
              </a:solidFill>
              <a:latin typeface="Arial" panose="020B0604020202020204" pitchFamily="34" charset="0"/>
            </a:endParaRPr>
          </a:p>
        </p:txBody>
      </p:sp>
      <p:sp>
        <p:nvSpPr>
          <p:cNvPr id="96269" name="Rectangles 96268"/>
          <p:cNvSpPr/>
          <p:nvPr/>
        </p:nvSpPr>
        <p:spPr>
          <a:xfrm>
            <a:off x="3276600" y="8572500"/>
            <a:ext cx="14325600" cy="1158875"/>
          </a:xfrm>
          <a:prstGeom prst="rect">
            <a:avLst/>
          </a:prstGeom>
          <a:noFill/>
          <a:ln w="9525">
            <a:noFill/>
          </a:ln>
        </p:spPr>
        <p:txBody>
          <a:bodyPr anchor="ctr" anchorCtr="0">
            <a:spAutoFit/>
          </a:bodyPr>
          <a:p>
            <a:r>
              <a:rPr sz="3500" b="0" err="1">
                <a:solidFill>
                  <a:schemeClr val="bg1"/>
                </a:solidFill>
                <a:latin typeface="Arial" panose="020B0604020202020204" pitchFamily="34" charset="0"/>
              </a:rPr>
              <a:t>Nhà</a:t>
            </a:r>
            <a:r>
              <a:rPr sz="3500" b="0">
                <a:solidFill>
                  <a:schemeClr val="bg1"/>
                </a:solidFill>
                <a:latin typeface="Arial" panose="020B0604020202020204" pitchFamily="34" charset="0"/>
              </a:rPr>
              <a:t> </a:t>
            </a:r>
            <a:r>
              <a:rPr sz="3500" b="0" err="1">
                <a:solidFill>
                  <a:schemeClr val="bg1"/>
                </a:solidFill>
                <a:latin typeface="Arial" panose="020B0604020202020204" pitchFamily="34" charset="0"/>
              </a:rPr>
              <a:t>nước</a:t>
            </a:r>
            <a:r>
              <a:rPr sz="3500" b="0">
                <a:solidFill>
                  <a:schemeClr val="bg1"/>
                </a:solidFill>
                <a:latin typeface="Arial" panose="020B0604020202020204" pitchFamily="34" charset="0"/>
              </a:rPr>
              <a:t> </a:t>
            </a:r>
            <a:r>
              <a:rPr sz="3500" b="0" err="1">
                <a:solidFill>
                  <a:schemeClr val="bg1"/>
                </a:solidFill>
                <a:latin typeface="Arial" panose="020B0604020202020204" pitchFamily="34" charset="0"/>
              </a:rPr>
              <a:t>bảo</a:t>
            </a:r>
            <a:r>
              <a:rPr sz="3500" b="0">
                <a:solidFill>
                  <a:schemeClr val="bg1"/>
                </a:solidFill>
                <a:latin typeface="Arial" panose="020B0604020202020204" pitchFamily="34" charset="0"/>
              </a:rPr>
              <a:t> </a:t>
            </a:r>
            <a:r>
              <a:rPr sz="3500" b="0" err="1">
                <a:solidFill>
                  <a:schemeClr val="bg1"/>
                </a:solidFill>
                <a:latin typeface="Arial" panose="020B0604020202020204" pitchFamily="34" charset="0"/>
              </a:rPr>
              <a:t>hộ</a:t>
            </a:r>
            <a:r>
              <a:rPr sz="3500" b="0">
                <a:solidFill>
                  <a:schemeClr val="bg1"/>
                </a:solidFill>
                <a:latin typeface="Arial" panose="020B0604020202020204" pitchFamily="34" charset="0"/>
              </a:rPr>
              <a:t> </a:t>
            </a:r>
            <a:r>
              <a:rPr sz="3500" b="0" err="1">
                <a:solidFill>
                  <a:schemeClr val="bg1"/>
                </a:solidFill>
                <a:latin typeface="Arial" panose="020B0604020202020204" pitchFamily="34" charset="0"/>
              </a:rPr>
              <a:t>cơ</a:t>
            </a:r>
            <a:r>
              <a:rPr sz="3500" b="0">
                <a:solidFill>
                  <a:schemeClr val="bg1"/>
                </a:solidFill>
                <a:latin typeface="Arial" panose="020B0604020202020204" pitchFamily="34" charset="0"/>
              </a:rPr>
              <a:t> </a:t>
            </a:r>
            <a:r>
              <a:rPr sz="3500" b="0" err="1">
                <a:solidFill>
                  <a:schemeClr val="bg1"/>
                </a:solidFill>
                <a:latin typeface="Arial" panose="020B0604020202020204" pitchFamily="34" charset="0"/>
              </a:rPr>
              <a:t>sở</a:t>
            </a:r>
            <a:r>
              <a:rPr sz="3500" b="0">
                <a:solidFill>
                  <a:schemeClr val="bg1"/>
                </a:solidFill>
                <a:latin typeface="Arial" panose="020B0604020202020204" pitchFamily="34" charset="0"/>
              </a:rPr>
              <a:t> </a:t>
            </a:r>
            <a:r>
              <a:rPr sz="3500" b="0" err="1">
                <a:solidFill>
                  <a:schemeClr val="bg1"/>
                </a:solidFill>
                <a:latin typeface="Arial" panose="020B0604020202020204" pitchFamily="34" charset="0"/>
              </a:rPr>
              <a:t>tín</a:t>
            </a:r>
            <a:r>
              <a:rPr sz="3500" b="0">
                <a:solidFill>
                  <a:schemeClr val="bg1"/>
                </a:solidFill>
                <a:latin typeface="Arial" panose="020B0604020202020204" pitchFamily="34" charset="0"/>
              </a:rPr>
              <a:t> </a:t>
            </a:r>
            <a:r>
              <a:rPr sz="3500" b="0" err="1">
                <a:solidFill>
                  <a:schemeClr val="bg1"/>
                </a:solidFill>
                <a:latin typeface="Arial" panose="020B0604020202020204" pitchFamily="34" charset="0"/>
              </a:rPr>
              <a:t>ngưỡng</a:t>
            </a:r>
            <a:r>
              <a:rPr sz="3500" b="0">
                <a:solidFill>
                  <a:schemeClr val="bg1"/>
                </a:solidFill>
                <a:latin typeface="Arial" panose="020B0604020202020204" pitchFamily="34" charset="0"/>
              </a:rPr>
              <a:t>, </a:t>
            </a:r>
            <a:r>
              <a:rPr sz="3500" b="0" err="1">
                <a:solidFill>
                  <a:schemeClr val="bg1"/>
                </a:solidFill>
                <a:latin typeface="Arial" panose="020B0604020202020204" pitchFamily="34" charset="0"/>
              </a:rPr>
              <a:t>cơ</a:t>
            </a:r>
            <a:r>
              <a:rPr sz="3500" b="0">
                <a:solidFill>
                  <a:schemeClr val="bg1"/>
                </a:solidFill>
                <a:latin typeface="Arial" panose="020B0604020202020204" pitchFamily="34" charset="0"/>
              </a:rPr>
              <a:t> </a:t>
            </a:r>
            <a:r>
              <a:rPr sz="3500" b="0" err="1">
                <a:solidFill>
                  <a:schemeClr val="bg1"/>
                </a:solidFill>
                <a:latin typeface="Arial" panose="020B0604020202020204" pitchFamily="34" charset="0"/>
              </a:rPr>
              <a:t>sở</a:t>
            </a:r>
            <a:r>
              <a:rPr sz="3500" b="0">
                <a:solidFill>
                  <a:schemeClr val="bg1"/>
                </a:solidFill>
                <a:latin typeface="Arial" panose="020B0604020202020204" pitchFamily="34" charset="0"/>
              </a:rPr>
              <a:t> </a:t>
            </a:r>
            <a:r>
              <a:rPr sz="3500" b="0" err="1">
                <a:solidFill>
                  <a:schemeClr val="bg1"/>
                </a:solidFill>
                <a:latin typeface="Arial" panose="020B0604020202020204" pitchFamily="34" charset="0"/>
              </a:rPr>
              <a:t>tôn</a:t>
            </a:r>
            <a:r>
              <a:rPr sz="3500" b="0">
                <a:solidFill>
                  <a:schemeClr val="bg1"/>
                </a:solidFill>
                <a:latin typeface="Arial" panose="020B0604020202020204" pitchFamily="34" charset="0"/>
              </a:rPr>
              <a:t> </a:t>
            </a:r>
            <a:r>
              <a:rPr sz="3500" b="0" err="1">
                <a:solidFill>
                  <a:schemeClr val="bg1"/>
                </a:solidFill>
                <a:latin typeface="Arial" panose="020B0604020202020204" pitchFamily="34" charset="0"/>
              </a:rPr>
              <a:t>giáo</a:t>
            </a:r>
            <a:r>
              <a:rPr sz="3500" b="0">
                <a:solidFill>
                  <a:schemeClr val="bg1"/>
                </a:solidFill>
                <a:latin typeface="Arial" panose="020B0604020202020204" pitchFamily="34" charset="0"/>
              </a:rPr>
              <a:t> </a:t>
            </a:r>
            <a:r>
              <a:rPr sz="3500" b="0" err="1">
                <a:solidFill>
                  <a:schemeClr val="bg1"/>
                </a:solidFill>
                <a:latin typeface="Arial" panose="020B0604020202020204" pitchFamily="34" charset="0"/>
              </a:rPr>
              <a:t>và</a:t>
            </a:r>
            <a:r>
              <a:rPr sz="3500" b="0">
                <a:solidFill>
                  <a:schemeClr val="bg1"/>
                </a:solidFill>
                <a:latin typeface="Arial" panose="020B0604020202020204" pitchFamily="34" charset="0"/>
              </a:rPr>
              <a:t> </a:t>
            </a:r>
            <a:r>
              <a:rPr sz="3500" b="0" err="1">
                <a:solidFill>
                  <a:schemeClr val="bg1"/>
                </a:solidFill>
                <a:latin typeface="Arial" panose="020B0604020202020204" pitchFamily="34" charset="0"/>
              </a:rPr>
              <a:t>tài</a:t>
            </a:r>
            <a:r>
              <a:rPr sz="3500" b="0">
                <a:solidFill>
                  <a:schemeClr val="bg1"/>
                </a:solidFill>
                <a:latin typeface="Arial" panose="020B0604020202020204" pitchFamily="34" charset="0"/>
              </a:rPr>
              <a:t> </a:t>
            </a:r>
            <a:r>
              <a:rPr sz="3500" b="0" err="1">
                <a:solidFill>
                  <a:schemeClr val="bg1"/>
                </a:solidFill>
                <a:latin typeface="Arial" panose="020B0604020202020204" pitchFamily="34" charset="0"/>
              </a:rPr>
              <a:t>sản</a:t>
            </a:r>
            <a:r>
              <a:rPr sz="3500" b="0">
                <a:solidFill>
                  <a:schemeClr val="bg1"/>
                </a:solidFill>
                <a:latin typeface="Arial" panose="020B0604020202020204" pitchFamily="34" charset="0"/>
              </a:rPr>
              <a:t> </a:t>
            </a:r>
            <a:r>
              <a:rPr sz="3500" b="0" err="1">
                <a:solidFill>
                  <a:schemeClr val="bg1"/>
                </a:solidFill>
                <a:latin typeface="Arial" panose="020B0604020202020204" pitchFamily="34" charset="0"/>
              </a:rPr>
              <a:t>hợp</a:t>
            </a:r>
            <a:r>
              <a:rPr sz="3500" b="0">
                <a:solidFill>
                  <a:schemeClr val="bg1"/>
                </a:solidFill>
                <a:latin typeface="Arial" panose="020B0604020202020204" pitchFamily="34" charset="0"/>
              </a:rPr>
              <a:t> </a:t>
            </a:r>
            <a:r>
              <a:rPr sz="3500" b="0" err="1">
                <a:solidFill>
                  <a:schemeClr val="bg1"/>
                </a:solidFill>
                <a:latin typeface="Arial" panose="020B0604020202020204" pitchFamily="34" charset="0"/>
              </a:rPr>
              <a:t>pháp</a:t>
            </a:r>
            <a:r>
              <a:rPr sz="3500" b="0">
                <a:solidFill>
                  <a:schemeClr val="bg1"/>
                </a:solidFill>
                <a:latin typeface="Arial" panose="020B0604020202020204" pitchFamily="34" charset="0"/>
              </a:rPr>
              <a:t> </a:t>
            </a:r>
            <a:r>
              <a:rPr sz="3500" b="0" err="1">
                <a:solidFill>
                  <a:schemeClr val="bg1"/>
                </a:solidFill>
                <a:latin typeface="Arial" panose="020B0604020202020204" pitchFamily="34" charset="0"/>
              </a:rPr>
              <a:t>của</a:t>
            </a:r>
            <a:r>
              <a:rPr sz="3500" b="0">
                <a:solidFill>
                  <a:schemeClr val="bg1"/>
                </a:solidFill>
                <a:latin typeface="Arial" panose="020B0604020202020204" pitchFamily="34" charset="0"/>
              </a:rPr>
              <a:t> </a:t>
            </a:r>
            <a:r>
              <a:rPr sz="3500" b="0" err="1">
                <a:solidFill>
                  <a:schemeClr val="bg1"/>
                </a:solidFill>
                <a:latin typeface="Arial" panose="020B0604020202020204" pitchFamily="34" charset="0"/>
              </a:rPr>
              <a:t>cơ</a:t>
            </a:r>
            <a:r>
              <a:rPr sz="3500" b="0">
                <a:solidFill>
                  <a:schemeClr val="bg1"/>
                </a:solidFill>
                <a:latin typeface="Arial" panose="020B0604020202020204" pitchFamily="34" charset="0"/>
              </a:rPr>
              <a:t> </a:t>
            </a:r>
            <a:r>
              <a:rPr sz="3500" b="0" err="1">
                <a:solidFill>
                  <a:schemeClr val="bg1"/>
                </a:solidFill>
                <a:latin typeface="Arial" panose="020B0604020202020204" pitchFamily="34" charset="0"/>
              </a:rPr>
              <a:t>sở</a:t>
            </a:r>
            <a:r>
              <a:rPr sz="3500" b="0">
                <a:solidFill>
                  <a:schemeClr val="bg1"/>
                </a:solidFill>
                <a:latin typeface="Arial" panose="020B0604020202020204" pitchFamily="34" charset="0"/>
              </a:rPr>
              <a:t> </a:t>
            </a:r>
            <a:r>
              <a:rPr sz="3500" b="0" err="1">
                <a:solidFill>
                  <a:schemeClr val="bg1"/>
                </a:solidFill>
                <a:latin typeface="Arial" panose="020B0604020202020204" pitchFamily="34" charset="0"/>
              </a:rPr>
              <a:t>tín</a:t>
            </a:r>
            <a:r>
              <a:rPr sz="3500" b="0">
                <a:solidFill>
                  <a:schemeClr val="bg1"/>
                </a:solidFill>
                <a:latin typeface="Arial" panose="020B0604020202020204" pitchFamily="34" charset="0"/>
              </a:rPr>
              <a:t> </a:t>
            </a:r>
            <a:r>
              <a:rPr sz="3500" b="0" err="1">
                <a:solidFill>
                  <a:schemeClr val="bg1"/>
                </a:solidFill>
                <a:latin typeface="Arial" panose="020B0604020202020204" pitchFamily="34" charset="0"/>
              </a:rPr>
              <a:t>ngưỡng</a:t>
            </a:r>
            <a:r>
              <a:rPr sz="3500" b="0">
                <a:solidFill>
                  <a:schemeClr val="bg1"/>
                </a:solidFill>
                <a:latin typeface="Arial" panose="020B0604020202020204" pitchFamily="34" charset="0"/>
              </a:rPr>
              <a:t>, </a:t>
            </a:r>
            <a:r>
              <a:rPr sz="3500" b="0" err="1">
                <a:solidFill>
                  <a:schemeClr val="bg1"/>
                </a:solidFill>
                <a:latin typeface="Arial" panose="020B0604020202020204" pitchFamily="34" charset="0"/>
              </a:rPr>
              <a:t>tổ</a:t>
            </a:r>
            <a:r>
              <a:rPr sz="3500" b="0">
                <a:solidFill>
                  <a:schemeClr val="bg1"/>
                </a:solidFill>
                <a:latin typeface="Arial" panose="020B0604020202020204" pitchFamily="34" charset="0"/>
              </a:rPr>
              <a:t> </a:t>
            </a:r>
            <a:r>
              <a:rPr sz="3500" b="0" err="1">
                <a:solidFill>
                  <a:schemeClr val="bg1"/>
                </a:solidFill>
                <a:latin typeface="Arial" panose="020B0604020202020204" pitchFamily="34" charset="0"/>
              </a:rPr>
              <a:t>chức</a:t>
            </a:r>
            <a:r>
              <a:rPr sz="3500" b="0">
                <a:solidFill>
                  <a:schemeClr val="bg1"/>
                </a:solidFill>
                <a:latin typeface="Arial" panose="020B0604020202020204" pitchFamily="34" charset="0"/>
              </a:rPr>
              <a:t> </a:t>
            </a:r>
            <a:r>
              <a:rPr sz="3500" b="0" err="1">
                <a:solidFill>
                  <a:schemeClr val="bg1"/>
                </a:solidFill>
                <a:latin typeface="Arial" panose="020B0604020202020204" pitchFamily="34" charset="0"/>
              </a:rPr>
              <a:t>tôn</a:t>
            </a:r>
            <a:r>
              <a:rPr sz="3500" b="0">
                <a:solidFill>
                  <a:schemeClr val="bg1"/>
                </a:solidFill>
                <a:latin typeface="Arial" panose="020B0604020202020204" pitchFamily="34" charset="0"/>
              </a:rPr>
              <a:t> </a:t>
            </a:r>
            <a:r>
              <a:rPr sz="3500" b="0" err="1">
                <a:solidFill>
                  <a:schemeClr val="bg1"/>
                </a:solidFill>
                <a:latin typeface="Arial" panose="020B0604020202020204" pitchFamily="34" charset="0"/>
              </a:rPr>
              <a:t>giáo</a:t>
            </a:r>
            <a:r>
              <a:rPr sz="3500" b="0">
                <a:solidFill>
                  <a:schemeClr val="bg1"/>
                </a:solidFill>
                <a:latin typeface="Arial" panose="020B0604020202020204" pitchFamily="34" charset="0"/>
              </a:rPr>
              <a:t> </a:t>
            </a:r>
            <a:endParaRPr sz="3500" b="0">
              <a:solidFill>
                <a:schemeClr val="bg1"/>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6262"/>
                                        </p:tgtEl>
                                        <p:attrNameLst>
                                          <p:attrName>style.visibility</p:attrName>
                                        </p:attrNameLst>
                                      </p:cBhvr>
                                      <p:to>
                                        <p:strVal val="visible"/>
                                      </p:to>
                                    </p:set>
                                    <p:animEffect transition="in" filter="blinds(horizontal)">
                                      <p:cBhvr>
                                        <p:cTn id="7" dur="500"/>
                                        <p:tgtEl>
                                          <p:spTgt spid="9626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6263"/>
                                        </p:tgtEl>
                                        <p:attrNameLst>
                                          <p:attrName>style.visibility</p:attrName>
                                        </p:attrNameLst>
                                      </p:cBhvr>
                                      <p:to>
                                        <p:strVal val="visible"/>
                                      </p:to>
                                    </p:set>
                                    <p:animEffect transition="in" filter="blinds(horizontal)">
                                      <p:cBhvr>
                                        <p:cTn id="12" dur="500"/>
                                        <p:tgtEl>
                                          <p:spTgt spid="96263"/>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96264"/>
                                        </p:tgtEl>
                                        <p:attrNameLst>
                                          <p:attrName>style.visibility</p:attrName>
                                        </p:attrNameLst>
                                      </p:cBhvr>
                                      <p:to>
                                        <p:strVal val="visible"/>
                                      </p:to>
                                    </p:set>
                                    <p:animEffect transition="in" filter="blinds(horizontal)">
                                      <p:cBhvr>
                                        <p:cTn id="15" dur="500"/>
                                        <p:tgtEl>
                                          <p:spTgt spid="9626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96265"/>
                                        </p:tgtEl>
                                        <p:attrNameLst>
                                          <p:attrName>style.visibility</p:attrName>
                                        </p:attrNameLst>
                                      </p:cBhvr>
                                      <p:to>
                                        <p:strVal val="visible"/>
                                      </p:to>
                                    </p:set>
                                    <p:animEffect transition="in" filter="blinds(horizontal)">
                                      <p:cBhvr>
                                        <p:cTn id="20" dur="500"/>
                                        <p:tgtEl>
                                          <p:spTgt spid="96265"/>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96259"/>
                                        </p:tgtEl>
                                        <p:attrNameLst>
                                          <p:attrName>style.visibility</p:attrName>
                                        </p:attrNameLst>
                                      </p:cBhvr>
                                      <p:to>
                                        <p:strVal val="visible"/>
                                      </p:to>
                                    </p:set>
                                    <p:animEffect transition="in" filter="blinds(horizontal)">
                                      <p:cBhvr>
                                        <p:cTn id="25" dur="500"/>
                                        <p:tgtEl>
                                          <p:spTgt spid="96259"/>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96266"/>
                                        </p:tgtEl>
                                        <p:attrNameLst>
                                          <p:attrName>style.visibility</p:attrName>
                                        </p:attrNameLst>
                                      </p:cBhvr>
                                      <p:to>
                                        <p:strVal val="visible"/>
                                      </p:to>
                                    </p:set>
                                    <p:animEffect transition="in" filter="blinds(horizontal)">
                                      <p:cBhvr>
                                        <p:cTn id="28" dur="500"/>
                                        <p:tgtEl>
                                          <p:spTgt spid="96266"/>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96260"/>
                                        </p:tgtEl>
                                        <p:attrNameLst>
                                          <p:attrName>style.visibility</p:attrName>
                                        </p:attrNameLst>
                                      </p:cBhvr>
                                      <p:to>
                                        <p:strVal val="visible"/>
                                      </p:to>
                                    </p:set>
                                    <p:animEffect transition="in" filter="blinds(horizontal)">
                                      <p:cBhvr>
                                        <p:cTn id="33" dur="500"/>
                                        <p:tgtEl>
                                          <p:spTgt spid="96260"/>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96267"/>
                                        </p:tgtEl>
                                        <p:attrNameLst>
                                          <p:attrName>style.visibility</p:attrName>
                                        </p:attrNameLst>
                                      </p:cBhvr>
                                      <p:to>
                                        <p:strVal val="visible"/>
                                      </p:to>
                                    </p:set>
                                    <p:animEffect transition="in" filter="blinds(horizontal)">
                                      <p:cBhvr>
                                        <p:cTn id="36" dur="500"/>
                                        <p:tgtEl>
                                          <p:spTgt spid="96267"/>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96261"/>
                                        </p:tgtEl>
                                        <p:attrNameLst>
                                          <p:attrName>style.visibility</p:attrName>
                                        </p:attrNameLst>
                                      </p:cBhvr>
                                      <p:to>
                                        <p:strVal val="visible"/>
                                      </p:to>
                                    </p:set>
                                    <p:animEffect transition="in" filter="blinds(horizontal)">
                                      <p:cBhvr>
                                        <p:cTn id="41" dur="500"/>
                                        <p:tgtEl>
                                          <p:spTgt spid="96261"/>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96268"/>
                                        </p:tgtEl>
                                        <p:attrNameLst>
                                          <p:attrName>style.visibility</p:attrName>
                                        </p:attrNameLst>
                                      </p:cBhvr>
                                      <p:to>
                                        <p:strVal val="visible"/>
                                      </p:to>
                                    </p:set>
                                    <p:animEffect transition="in" filter="blinds(horizontal)">
                                      <p:cBhvr>
                                        <p:cTn id="44" dur="500"/>
                                        <p:tgtEl>
                                          <p:spTgt spid="96268"/>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96258"/>
                                        </p:tgtEl>
                                        <p:attrNameLst>
                                          <p:attrName>style.visibility</p:attrName>
                                        </p:attrNameLst>
                                      </p:cBhvr>
                                      <p:to>
                                        <p:strVal val="visible"/>
                                      </p:to>
                                    </p:set>
                                    <p:animEffect transition="in" filter="blinds(horizontal)">
                                      <p:cBhvr>
                                        <p:cTn id="49" dur="500"/>
                                        <p:tgtEl>
                                          <p:spTgt spid="96258"/>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96269"/>
                                        </p:tgtEl>
                                        <p:attrNameLst>
                                          <p:attrName>style.visibility</p:attrName>
                                        </p:attrNameLst>
                                      </p:cBhvr>
                                      <p:to>
                                        <p:strVal val="visible"/>
                                      </p:to>
                                    </p:set>
                                    <p:animEffect transition="in" filter="blinds(horizontal)">
                                      <p:cBhvr>
                                        <p:cTn id="52" dur="500"/>
                                        <p:tgtEl>
                                          <p:spTgt spid="96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animBg="1"/>
      <p:bldP spid="96259" grpId="0" animBg="1"/>
      <p:bldP spid="96260" grpId="0" animBg="1"/>
      <p:bldP spid="96261" grpId="0" animBg="1"/>
      <p:bldP spid="96264" grpId="0"/>
      <p:bldP spid="96265" grpId="0" animBg="1"/>
      <p:bldP spid="96266" grpId="0"/>
      <p:bldP spid="96267" grpId="0"/>
      <p:bldP spid="96268" grpId="0"/>
      <p:bldP spid="9626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97282" name="Group 2"/>
          <p:cNvGrpSpPr/>
          <p:nvPr/>
        </p:nvGrpSpPr>
        <p:grpSpPr>
          <a:xfrm>
            <a:off x="304800" y="4533900"/>
            <a:ext cx="8805863" cy="5302250"/>
            <a:chOff x="4098364" y="1571764"/>
            <a:chExt cx="7301609" cy="4397082"/>
          </a:xfrm>
        </p:grpSpPr>
        <p:grpSp>
          <p:nvGrpSpPr>
            <p:cNvPr id="97283" name="Graphic 55"/>
            <p:cNvGrpSpPr/>
            <p:nvPr/>
          </p:nvGrpSpPr>
          <p:grpSpPr>
            <a:xfrm>
              <a:off x="4910815" y="1571764"/>
              <a:ext cx="5616422" cy="3644404"/>
              <a:chOff x="5769768" y="3217068"/>
              <a:chExt cx="651510" cy="422754"/>
            </a:xfrm>
          </p:grpSpPr>
          <p:sp>
            <p:nvSpPr>
              <p:cNvPr id="97284" name="Freeform: Shape 28"/>
              <p:cNvSpPr/>
              <p:nvPr/>
            </p:nvSpPr>
            <p:spPr>
              <a:xfrm>
                <a:off x="5769768" y="3217068"/>
                <a:ext cx="647700" cy="419100"/>
              </a:xfrm>
              <a:custGeom>
                <a:avLst/>
                <a:gdLst/>
                <a:ahLst/>
                <a:cxnLst>
                  <a:cxn ang="0">
                    <a:pos x="639604" y="417671"/>
                  </a:cxn>
                  <a:cxn ang="0">
                    <a:pos x="14764" y="417671"/>
                  </a:cxn>
                  <a:cxn ang="0">
                    <a:pos x="7144" y="410051"/>
                  </a:cxn>
                  <a:cxn ang="0">
                    <a:pos x="7144" y="38576"/>
                  </a:cxn>
                  <a:cxn ang="0">
                    <a:pos x="37624" y="7144"/>
                  </a:cxn>
                  <a:cxn ang="0">
                    <a:pos x="616744" y="7144"/>
                  </a:cxn>
                  <a:cxn ang="0">
                    <a:pos x="647224" y="37624"/>
                  </a:cxn>
                  <a:cxn ang="0">
                    <a:pos x="647224" y="409099"/>
                  </a:cxn>
                  <a:cxn ang="0">
                    <a:pos x="639604" y="417671"/>
                  </a:cxn>
                </a:cxnLst>
                <a:pathLst>
                  <a:path w="647700" h="419100">
                    <a:moveTo>
                      <a:pt x="639604" y="417671"/>
                    </a:moveTo>
                    <a:lnTo>
                      <a:pt x="14764" y="417671"/>
                    </a:lnTo>
                    <a:cubicBezTo>
                      <a:pt x="10954" y="417671"/>
                      <a:pt x="7144" y="413861"/>
                      <a:pt x="7144" y="410051"/>
                    </a:cubicBezTo>
                    <a:lnTo>
                      <a:pt x="7144" y="38576"/>
                    </a:lnTo>
                    <a:cubicBezTo>
                      <a:pt x="7144" y="20479"/>
                      <a:pt x="20479" y="7144"/>
                      <a:pt x="37624" y="7144"/>
                    </a:cubicBezTo>
                    <a:lnTo>
                      <a:pt x="616744" y="7144"/>
                    </a:lnTo>
                    <a:cubicBezTo>
                      <a:pt x="633889" y="7144"/>
                      <a:pt x="647224" y="20479"/>
                      <a:pt x="647224" y="37624"/>
                    </a:cubicBezTo>
                    <a:lnTo>
                      <a:pt x="647224" y="409099"/>
                    </a:lnTo>
                    <a:cubicBezTo>
                      <a:pt x="647224" y="413861"/>
                      <a:pt x="643414" y="417671"/>
                      <a:pt x="639604" y="417671"/>
                    </a:cubicBezTo>
                    <a:close/>
                  </a:path>
                </a:pathLst>
              </a:custGeom>
              <a:solidFill>
                <a:srgbClr val="808080">
                  <a:alpha val="100000"/>
                </a:srgbClr>
              </a:solidFill>
              <a:ln w="9525">
                <a:noFill/>
              </a:ln>
            </p:spPr>
            <p:txBody>
              <a:bodyPr/>
              <a:p>
                <a:endParaRPr lang="en-US"/>
              </a:p>
            </p:txBody>
          </p:sp>
          <p:sp>
            <p:nvSpPr>
              <p:cNvPr id="97285" name="Freeform: Shape 29"/>
              <p:cNvSpPr/>
              <p:nvPr/>
            </p:nvSpPr>
            <p:spPr>
              <a:xfrm>
                <a:off x="5773578" y="3220722"/>
                <a:ext cx="647700" cy="419100"/>
              </a:xfrm>
              <a:custGeom>
                <a:avLst/>
                <a:gdLst/>
                <a:ahLst/>
                <a:cxnLst>
                  <a:cxn ang="0">
                    <a:pos x="631984" y="412909"/>
                  </a:cxn>
                  <a:cxn ang="0">
                    <a:pos x="14764" y="412909"/>
                  </a:cxn>
                  <a:cxn ang="0">
                    <a:pos x="7144" y="405289"/>
                  </a:cxn>
                  <a:cxn ang="0">
                    <a:pos x="7144" y="34766"/>
                  </a:cxn>
                  <a:cxn ang="0">
                    <a:pos x="34766" y="7144"/>
                  </a:cxn>
                  <a:cxn ang="0">
                    <a:pos x="612934" y="7144"/>
                  </a:cxn>
                  <a:cxn ang="0">
                    <a:pos x="640556" y="34766"/>
                  </a:cxn>
                  <a:cxn ang="0">
                    <a:pos x="640556" y="405289"/>
                  </a:cxn>
                  <a:cxn ang="0">
                    <a:pos x="631984" y="412909"/>
                  </a:cxn>
                </a:cxnLst>
                <a:pathLst>
                  <a:path w="647700" h="419100">
                    <a:moveTo>
                      <a:pt x="631984" y="412909"/>
                    </a:moveTo>
                    <a:lnTo>
                      <a:pt x="14764" y="412909"/>
                    </a:lnTo>
                    <a:cubicBezTo>
                      <a:pt x="10954" y="412909"/>
                      <a:pt x="7144" y="409099"/>
                      <a:pt x="7144" y="405289"/>
                    </a:cubicBezTo>
                    <a:lnTo>
                      <a:pt x="7144" y="34766"/>
                    </a:lnTo>
                    <a:cubicBezTo>
                      <a:pt x="7144" y="19526"/>
                      <a:pt x="19526" y="7144"/>
                      <a:pt x="34766" y="7144"/>
                    </a:cubicBezTo>
                    <a:lnTo>
                      <a:pt x="612934" y="7144"/>
                    </a:lnTo>
                    <a:cubicBezTo>
                      <a:pt x="628174" y="7144"/>
                      <a:pt x="640556" y="19526"/>
                      <a:pt x="640556" y="34766"/>
                    </a:cubicBezTo>
                    <a:lnTo>
                      <a:pt x="640556" y="405289"/>
                    </a:lnTo>
                    <a:cubicBezTo>
                      <a:pt x="639604" y="410051"/>
                      <a:pt x="635794" y="412909"/>
                      <a:pt x="631984" y="412909"/>
                    </a:cubicBezTo>
                    <a:close/>
                  </a:path>
                </a:pathLst>
              </a:custGeom>
              <a:solidFill>
                <a:srgbClr val="333333">
                  <a:alpha val="100000"/>
                </a:srgbClr>
              </a:solidFill>
              <a:ln w="9525">
                <a:noFill/>
              </a:ln>
            </p:spPr>
            <p:txBody>
              <a:bodyPr/>
              <a:p>
                <a:endParaRPr lang="en-US"/>
              </a:p>
            </p:txBody>
          </p:sp>
        </p:grpSp>
        <p:sp>
          <p:nvSpPr>
            <p:cNvPr id="97286" name="Freeform: Shape 4"/>
            <p:cNvSpPr/>
            <p:nvPr/>
          </p:nvSpPr>
          <p:spPr>
            <a:xfrm>
              <a:off x="5130280" y="1781416"/>
              <a:ext cx="5163280" cy="3278273"/>
            </a:xfrm>
            <a:custGeom>
              <a:avLst/>
              <a:gdLst/>
              <a:ahLst/>
              <a:cxnLst>
                <a:cxn ang="0">
                  <a:pos x="61470" y="61470"/>
                </a:cxn>
                <a:cxn ang="0">
                  <a:pos x="5142793" y="61470"/>
                </a:cxn>
                <a:cxn ang="0">
                  <a:pos x="5142793" y="3241395"/>
                </a:cxn>
                <a:cxn ang="0">
                  <a:pos x="61470" y="3241395"/>
                </a:cxn>
              </a:cxnLst>
              <a:pathLst>
                <a:path w="600075" h="381000">
                  <a:moveTo>
                    <a:pt x="7144" y="7144"/>
                  </a:moveTo>
                  <a:lnTo>
                    <a:pt x="597694" y="7144"/>
                  </a:lnTo>
                  <a:lnTo>
                    <a:pt x="597694" y="376714"/>
                  </a:lnTo>
                  <a:lnTo>
                    <a:pt x="7144" y="376714"/>
                  </a:lnTo>
                  <a:close/>
                </a:path>
              </a:pathLst>
            </a:custGeom>
            <a:solidFill>
              <a:srgbClr val="F2F2F2">
                <a:alpha val="100000"/>
              </a:srgbClr>
            </a:solidFill>
            <a:ln w="9525">
              <a:noFill/>
            </a:ln>
          </p:spPr>
          <p:txBody>
            <a:bodyPr/>
            <a:p>
              <a:endParaRPr lang="en-US"/>
            </a:p>
          </p:txBody>
        </p:sp>
        <p:sp>
          <p:nvSpPr>
            <p:cNvPr id="97287" name="Freeform: Shape 5"/>
            <p:cNvSpPr/>
            <p:nvPr/>
          </p:nvSpPr>
          <p:spPr>
            <a:xfrm>
              <a:off x="5210103" y="5108863"/>
              <a:ext cx="4999367" cy="245870"/>
            </a:xfrm>
            <a:custGeom>
              <a:avLst/>
              <a:gdLst/>
              <a:ahLst/>
              <a:cxnLst>
                <a:cxn ang="0">
                  <a:pos x="4759726" y="61470"/>
                </a:cxn>
                <a:cxn ang="0">
                  <a:pos x="4940031" y="200792"/>
                </a:cxn>
                <a:cxn ang="0">
                  <a:pos x="4940031" y="258166"/>
                </a:cxn>
                <a:cxn ang="0">
                  <a:pos x="170143" y="258166"/>
                </a:cxn>
                <a:cxn ang="0">
                  <a:pos x="71795" y="225383"/>
                </a:cxn>
                <a:cxn ang="0">
                  <a:pos x="301274" y="61470"/>
                </a:cxn>
                <a:cxn ang="0">
                  <a:pos x="4759726" y="61470"/>
                </a:cxn>
              </a:cxnLst>
              <a:pathLst>
                <a:path w="581025" h="28575">
                  <a:moveTo>
                    <a:pt x="553174" y="7144"/>
                  </a:moveTo>
                  <a:cubicBezTo>
                    <a:pt x="553174" y="7144"/>
                    <a:pt x="566509" y="16669"/>
                    <a:pt x="574129" y="23336"/>
                  </a:cubicBezTo>
                  <a:cubicBezTo>
                    <a:pt x="581749" y="30004"/>
                    <a:pt x="574129" y="30004"/>
                    <a:pt x="574129" y="30004"/>
                  </a:cubicBezTo>
                  <a:cubicBezTo>
                    <a:pt x="574129" y="30004"/>
                    <a:pt x="37871" y="30004"/>
                    <a:pt x="19774" y="30004"/>
                  </a:cubicBezTo>
                  <a:cubicBezTo>
                    <a:pt x="1676" y="30004"/>
                    <a:pt x="8344" y="26194"/>
                    <a:pt x="8344" y="26194"/>
                  </a:cubicBezTo>
                  <a:lnTo>
                    <a:pt x="35014" y="7144"/>
                  </a:lnTo>
                  <a:lnTo>
                    <a:pt x="553174" y="7144"/>
                  </a:lnTo>
                  <a:close/>
                </a:path>
              </a:pathLst>
            </a:custGeom>
            <a:solidFill>
              <a:srgbClr val="323334">
                <a:alpha val="100000"/>
              </a:srgbClr>
            </a:solidFill>
            <a:ln w="9525">
              <a:noFill/>
            </a:ln>
          </p:spPr>
          <p:txBody>
            <a:bodyPr/>
            <a:p>
              <a:endParaRPr lang="en-US"/>
            </a:p>
          </p:txBody>
        </p:sp>
        <p:sp>
          <p:nvSpPr>
            <p:cNvPr id="97288" name="Freeform: Shape 6"/>
            <p:cNvSpPr/>
            <p:nvPr/>
          </p:nvSpPr>
          <p:spPr>
            <a:xfrm>
              <a:off x="5403495" y="5242756"/>
              <a:ext cx="4589582" cy="81957"/>
            </a:xfrm>
            <a:custGeom>
              <a:avLst/>
              <a:gdLst>
                <a:gd name="G0" fmla="val 0"/>
              </a:gdLst>
              <a:ahLst/>
              <a:cxnLst>
                <a:cxn ang="0">
                  <a:pos x="4631898" y="G0"/>
                </a:cxn>
                <a:cxn ang="0">
                  <a:pos x="34116" y="G0"/>
                </a:cxn>
              </a:cxnLst>
              <a:pathLst>
                <a:path w="533400" h="81957">
                  <a:moveTo>
                    <a:pt x="538318" y="3965"/>
                  </a:moveTo>
                  <a:lnTo>
                    <a:pt x="3965" y="3965"/>
                  </a:lnTo>
                </a:path>
              </a:pathLst>
            </a:custGeom>
            <a:noFill/>
            <a:ln w="5287" cap="rnd" cmpd="sng">
              <a:solidFill>
                <a:srgbClr val="FFFFFF">
                  <a:alpha val="100000"/>
                </a:srgbClr>
              </a:solidFill>
              <a:prstDash val="solid"/>
              <a:miter/>
              <a:headEnd type="none" w="med" len="med"/>
              <a:tailEnd type="none" w="med" len="med"/>
            </a:ln>
          </p:spPr>
          <p:txBody>
            <a:bodyPr/>
            <a:p>
              <a:endParaRPr lang="en-US"/>
            </a:p>
          </p:txBody>
        </p:sp>
        <p:sp>
          <p:nvSpPr>
            <p:cNvPr id="97289" name="Freeform: Shape 7"/>
            <p:cNvSpPr/>
            <p:nvPr/>
          </p:nvSpPr>
          <p:spPr>
            <a:xfrm>
              <a:off x="5469061" y="5201782"/>
              <a:ext cx="4507626" cy="81957"/>
            </a:xfrm>
            <a:custGeom>
              <a:avLst/>
              <a:gdLst>
                <a:gd name="G0" fmla="val 0"/>
              </a:gdLst>
              <a:ahLst/>
              <a:cxnLst>
                <a:cxn ang="0">
                  <a:pos x="34116" y="G0"/>
                </a:cxn>
                <a:cxn ang="0">
                  <a:pos x="4508968" y="G0"/>
                </a:cxn>
              </a:cxnLst>
              <a:pathLst>
                <a:path w="523875" h="81957">
                  <a:moveTo>
                    <a:pt x="3965" y="3965"/>
                  </a:moveTo>
                  <a:lnTo>
                    <a:pt x="524031" y="3965"/>
                  </a:lnTo>
                </a:path>
              </a:pathLst>
            </a:custGeom>
            <a:noFill/>
            <a:ln w="5287" cap="rnd" cmpd="sng">
              <a:solidFill>
                <a:srgbClr val="FFFFFF">
                  <a:alpha val="100000"/>
                </a:srgbClr>
              </a:solidFill>
              <a:prstDash val="solid"/>
              <a:miter/>
              <a:headEnd type="none" w="med" len="med"/>
              <a:tailEnd type="none" w="med" len="med"/>
            </a:ln>
          </p:spPr>
          <p:txBody>
            <a:bodyPr/>
            <a:p>
              <a:endParaRPr lang="en-US"/>
            </a:p>
          </p:txBody>
        </p:sp>
        <p:sp>
          <p:nvSpPr>
            <p:cNvPr id="97290" name="Freeform: Shape 8"/>
            <p:cNvSpPr/>
            <p:nvPr/>
          </p:nvSpPr>
          <p:spPr>
            <a:xfrm>
              <a:off x="5354321" y="5291930"/>
              <a:ext cx="4753496" cy="81957"/>
            </a:xfrm>
            <a:custGeom>
              <a:avLst/>
              <a:gdLst>
                <a:gd name="G0" fmla="val 0"/>
              </a:gdLst>
              <a:ahLst/>
              <a:cxnLst>
                <a:cxn ang="0">
                  <a:pos x="4738447" y="G0"/>
                </a:cxn>
                <a:cxn ang="0">
                  <a:pos x="34116" y="G0"/>
                </a:cxn>
              </a:cxnLst>
              <a:pathLst>
                <a:path w="552450" h="81957">
                  <a:moveTo>
                    <a:pt x="550701" y="3965"/>
                  </a:moveTo>
                  <a:lnTo>
                    <a:pt x="3965" y="3965"/>
                  </a:lnTo>
                </a:path>
              </a:pathLst>
            </a:custGeom>
            <a:noFill/>
            <a:ln w="5287" cap="rnd" cmpd="sng">
              <a:solidFill>
                <a:srgbClr val="FFFFFF">
                  <a:alpha val="100000"/>
                </a:srgbClr>
              </a:solidFill>
              <a:prstDash val="solid"/>
              <a:miter/>
              <a:headEnd type="none" w="med" len="med"/>
              <a:tailEnd type="none" w="med" len="med"/>
            </a:ln>
          </p:spPr>
          <p:txBody>
            <a:bodyPr/>
            <a:p>
              <a:endParaRPr lang="en-US"/>
            </a:p>
          </p:txBody>
        </p:sp>
        <p:sp>
          <p:nvSpPr>
            <p:cNvPr id="97291" name="Freeform: Shape 9"/>
            <p:cNvSpPr/>
            <p:nvPr/>
          </p:nvSpPr>
          <p:spPr>
            <a:xfrm>
              <a:off x="5424729" y="5180579"/>
              <a:ext cx="4343712" cy="81957"/>
            </a:xfrm>
            <a:custGeom>
              <a:avLst/>
              <a:gdLst>
                <a:gd name="G0" fmla="val 0"/>
              </a:gdLst>
              <a:ahLst/>
              <a:cxnLst>
                <a:cxn ang="0">
                  <a:pos x="13647" y="G0"/>
                </a:cxn>
                <a:cxn ang="0">
                  <a:pos x="4398333" y="G0"/>
                </a:cxn>
              </a:cxnLst>
              <a:pathLst>
                <a:path w="504825" h="81957">
                  <a:moveTo>
                    <a:pt x="1586" y="1586"/>
                  </a:moveTo>
                  <a:lnTo>
                    <a:pt x="511173" y="1586"/>
                  </a:lnTo>
                </a:path>
              </a:pathLst>
            </a:custGeom>
            <a:noFill/>
            <a:ln w="2115" cap="rnd" cmpd="sng">
              <a:solidFill>
                <a:srgbClr val="FFFFFF">
                  <a:alpha val="100000"/>
                </a:srgbClr>
              </a:solidFill>
              <a:prstDash val="solid"/>
              <a:miter/>
              <a:headEnd type="none" w="med" len="med"/>
              <a:tailEnd type="none" w="med" len="med"/>
            </a:ln>
          </p:spPr>
          <p:txBody>
            <a:bodyPr/>
            <a:p>
              <a:endParaRPr lang="en-US"/>
            </a:p>
          </p:txBody>
        </p:sp>
        <p:sp>
          <p:nvSpPr>
            <p:cNvPr id="97292" name="Freeform: Shape 10"/>
            <p:cNvSpPr/>
            <p:nvPr/>
          </p:nvSpPr>
          <p:spPr>
            <a:xfrm>
              <a:off x="5269602" y="5117063"/>
              <a:ext cx="4917410" cy="245870"/>
            </a:xfrm>
            <a:custGeom>
              <a:avLst/>
              <a:gdLst/>
              <a:ahLst/>
              <a:cxnLst>
                <a:cxn ang="0">
                  <a:pos x="282749" y="61470"/>
                </a:cxn>
                <a:cxn ang="0">
                  <a:pos x="61470" y="225383"/>
                </a:cxn>
                <a:cxn ang="0">
                  <a:pos x="4872332" y="225383"/>
                </a:cxn>
                <a:cxn ang="0">
                  <a:pos x="4659244" y="61470"/>
                </a:cxn>
              </a:cxnLst>
              <a:pathLst>
                <a:path w="571500" h="28575">
                  <a:moveTo>
                    <a:pt x="32861" y="7144"/>
                  </a:moveTo>
                  <a:lnTo>
                    <a:pt x="7144" y="26194"/>
                  </a:lnTo>
                  <a:lnTo>
                    <a:pt x="566261" y="26194"/>
                  </a:lnTo>
                  <a:lnTo>
                    <a:pt x="541496" y="7144"/>
                  </a:lnTo>
                  <a:close/>
                </a:path>
              </a:pathLst>
            </a:custGeom>
            <a:solidFill>
              <a:srgbClr val="323334">
                <a:alpha val="56078"/>
              </a:srgbClr>
            </a:solidFill>
            <a:ln w="9525">
              <a:noFill/>
            </a:ln>
          </p:spPr>
          <p:txBody>
            <a:bodyPr/>
            <a:p>
              <a:endParaRPr lang="en-US"/>
            </a:p>
          </p:txBody>
        </p:sp>
        <p:sp>
          <p:nvSpPr>
            <p:cNvPr id="97293" name="Freeform: Shape 11"/>
            <p:cNvSpPr/>
            <p:nvPr/>
          </p:nvSpPr>
          <p:spPr>
            <a:xfrm>
              <a:off x="4105815" y="5559062"/>
              <a:ext cx="7294158" cy="409784"/>
            </a:xfrm>
            <a:custGeom>
              <a:avLst/>
              <a:gdLst/>
              <a:ahLst/>
              <a:cxnLst>
                <a:cxn ang="0">
                  <a:pos x="7249080" y="258725"/>
                </a:cxn>
                <a:cxn ang="0">
                  <a:pos x="7142540" y="381665"/>
                </a:cxn>
                <a:cxn ang="0">
                  <a:pos x="356514" y="381665"/>
                </a:cxn>
                <a:cxn ang="0">
                  <a:pos x="176209" y="373465"/>
                </a:cxn>
                <a:cxn ang="0">
                  <a:pos x="61470" y="250534"/>
                </a:cxn>
                <a:cxn ang="0">
                  <a:pos x="61470" y="78420"/>
                </a:cxn>
                <a:cxn ang="0">
                  <a:pos x="77861" y="78420"/>
                </a:cxn>
                <a:cxn ang="0">
                  <a:pos x="233575" y="78420"/>
                </a:cxn>
                <a:cxn ang="0">
                  <a:pos x="6478686" y="62029"/>
                </a:cxn>
                <a:cxn ang="0">
                  <a:pos x="7249080" y="62029"/>
                </a:cxn>
                <a:cxn ang="0">
                  <a:pos x="7249080" y="62029"/>
                </a:cxn>
                <a:cxn ang="0">
                  <a:pos x="7249080" y="258725"/>
                </a:cxn>
              </a:cxnLst>
              <a:pathLst>
                <a:path w="847725" h="47625">
                  <a:moveTo>
                    <a:pt x="842486" y="30069"/>
                  </a:moveTo>
                  <a:cubicBezTo>
                    <a:pt x="842486" y="44357"/>
                    <a:pt x="830104" y="44357"/>
                    <a:pt x="830104" y="44357"/>
                  </a:cubicBezTo>
                  <a:cubicBezTo>
                    <a:pt x="830104" y="44357"/>
                    <a:pt x="71914" y="44357"/>
                    <a:pt x="41434" y="44357"/>
                  </a:cubicBezTo>
                  <a:cubicBezTo>
                    <a:pt x="31909" y="44357"/>
                    <a:pt x="25241" y="44357"/>
                    <a:pt x="20479" y="43404"/>
                  </a:cubicBezTo>
                  <a:cubicBezTo>
                    <a:pt x="12859" y="42452"/>
                    <a:pt x="7144" y="36737"/>
                    <a:pt x="7144" y="29117"/>
                  </a:cubicBezTo>
                  <a:lnTo>
                    <a:pt x="7144" y="9114"/>
                  </a:lnTo>
                  <a:lnTo>
                    <a:pt x="9049" y="9114"/>
                  </a:lnTo>
                  <a:lnTo>
                    <a:pt x="27146" y="9114"/>
                  </a:lnTo>
                  <a:lnTo>
                    <a:pt x="752951" y="7209"/>
                  </a:lnTo>
                  <a:lnTo>
                    <a:pt x="842486" y="7209"/>
                  </a:lnTo>
                  <a:lnTo>
                    <a:pt x="842486" y="7209"/>
                  </a:lnTo>
                  <a:cubicBezTo>
                    <a:pt x="841534" y="6257"/>
                    <a:pt x="842486" y="15782"/>
                    <a:pt x="842486" y="30069"/>
                  </a:cubicBezTo>
                  <a:close/>
                </a:path>
              </a:pathLst>
            </a:custGeom>
            <a:solidFill>
              <a:srgbClr val="666666">
                <a:alpha val="100000"/>
              </a:srgbClr>
            </a:solidFill>
            <a:ln w="9525">
              <a:noFill/>
            </a:ln>
          </p:spPr>
          <p:txBody>
            <a:bodyPr/>
            <a:p>
              <a:endParaRPr lang="en-US"/>
            </a:p>
          </p:txBody>
        </p:sp>
        <p:sp>
          <p:nvSpPr>
            <p:cNvPr id="97294" name="Freeform: Shape 12"/>
            <p:cNvSpPr/>
            <p:nvPr/>
          </p:nvSpPr>
          <p:spPr>
            <a:xfrm>
              <a:off x="4098364" y="5051498"/>
              <a:ext cx="7294158" cy="655655"/>
            </a:xfrm>
            <a:custGeom>
              <a:avLst/>
              <a:gdLst/>
              <a:ahLst/>
              <a:cxnLst>
                <a:cxn ang="0">
                  <a:pos x="7117217" y="602385"/>
                </a:cxn>
                <a:cxn ang="0">
                  <a:pos x="6486146" y="602385"/>
                </a:cxn>
                <a:cxn ang="0">
                  <a:pos x="208252" y="602385"/>
                </a:cxn>
                <a:cxn ang="0">
                  <a:pos x="150878" y="602385"/>
                </a:cxn>
                <a:cxn ang="0">
                  <a:pos x="68921" y="577794"/>
                </a:cxn>
                <a:cxn ang="0">
                  <a:pos x="118095" y="504037"/>
                </a:cxn>
                <a:cxn ang="0">
                  <a:pos x="839315" y="77861"/>
                </a:cxn>
                <a:cxn ang="0">
                  <a:pos x="872098" y="61470"/>
                </a:cxn>
                <a:cxn ang="0">
                  <a:pos x="6363215" y="61470"/>
                </a:cxn>
                <a:cxn ang="0">
                  <a:pos x="6387797" y="69661"/>
                </a:cxn>
                <a:cxn ang="0">
                  <a:pos x="6420580" y="77861"/>
                </a:cxn>
                <a:cxn ang="0">
                  <a:pos x="6428772" y="77861"/>
                </a:cxn>
                <a:cxn ang="0">
                  <a:pos x="6518928" y="127035"/>
                </a:cxn>
                <a:cxn ang="0">
                  <a:pos x="7231957" y="536820"/>
                </a:cxn>
                <a:cxn ang="0">
                  <a:pos x="7248340" y="561402"/>
                </a:cxn>
                <a:cxn ang="0">
                  <a:pos x="7117217" y="602385"/>
                </a:cxn>
              </a:cxnLst>
              <a:pathLst>
                <a:path w="847725" h="76200">
                  <a:moveTo>
                    <a:pt x="827161" y="70009"/>
                  </a:moveTo>
                  <a:cubicBezTo>
                    <a:pt x="823350" y="70009"/>
                    <a:pt x="795728" y="70009"/>
                    <a:pt x="753818" y="70009"/>
                  </a:cubicBezTo>
                  <a:cubicBezTo>
                    <a:pt x="566175" y="70009"/>
                    <a:pt x="85163" y="70009"/>
                    <a:pt x="24203" y="70009"/>
                  </a:cubicBezTo>
                  <a:cubicBezTo>
                    <a:pt x="20393" y="70009"/>
                    <a:pt x="17535" y="70009"/>
                    <a:pt x="17535" y="70009"/>
                  </a:cubicBezTo>
                  <a:cubicBezTo>
                    <a:pt x="17535" y="70009"/>
                    <a:pt x="10868" y="70009"/>
                    <a:pt x="8010" y="67151"/>
                  </a:cubicBezTo>
                  <a:cubicBezTo>
                    <a:pt x="6105" y="65246"/>
                    <a:pt x="7058" y="63341"/>
                    <a:pt x="13725" y="58579"/>
                  </a:cubicBezTo>
                  <a:cubicBezTo>
                    <a:pt x="27060" y="49054"/>
                    <a:pt x="82305" y="17621"/>
                    <a:pt x="97545" y="9049"/>
                  </a:cubicBezTo>
                  <a:cubicBezTo>
                    <a:pt x="100403" y="8096"/>
                    <a:pt x="101355" y="7144"/>
                    <a:pt x="101355" y="7144"/>
                  </a:cubicBezTo>
                  <a:lnTo>
                    <a:pt x="739531" y="7144"/>
                  </a:lnTo>
                  <a:cubicBezTo>
                    <a:pt x="739531" y="7144"/>
                    <a:pt x="740483" y="7144"/>
                    <a:pt x="742388" y="8096"/>
                  </a:cubicBezTo>
                  <a:cubicBezTo>
                    <a:pt x="743340" y="8096"/>
                    <a:pt x="744293" y="9049"/>
                    <a:pt x="746198" y="9049"/>
                  </a:cubicBezTo>
                  <a:cubicBezTo>
                    <a:pt x="746198" y="9049"/>
                    <a:pt x="746198" y="9049"/>
                    <a:pt x="747150" y="9049"/>
                  </a:cubicBezTo>
                  <a:cubicBezTo>
                    <a:pt x="750008" y="10001"/>
                    <a:pt x="753818" y="11906"/>
                    <a:pt x="757628" y="14764"/>
                  </a:cubicBezTo>
                  <a:cubicBezTo>
                    <a:pt x="770963" y="23336"/>
                    <a:pt x="840496" y="62389"/>
                    <a:pt x="840496" y="62389"/>
                  </a:cubicBezTo>
                  <a:cubicBezTo>
                    <a:pt x="840496" y="62389"/>
                    <a:pt x="842400" y="63341"/>
                    <a:pt x="842400" y="65246"/>
                  </a:cubicBezTo>
                  <a:cubicBezTo>
                    <a:pt x="844306" y="67151"/>
                    <a:pt x="842400" y="70009"/>
                    <a:pt x="827161" y="70009"/>
                  </a:cubicBezTo>
                  <a:close/>
                </a:path>
              </a:pathLst>
            </a:custGeom>
            <a:solidFill>
              <a:srgbClr val="9DA4AA">
                <a:alpha val="100000"/>
              </a:srgbClr>
            </a:solidFill>
            <a:ln w="9525">
              <a:noFill/>
            </a:ln>
          </p:spPr>
          <p:txBody>
            <a:bodyPr/>
            <a:p>
              <a:endParaRPr lang="en-US"/>
            </a:p>
          </p:txBody>
        </p:sp>
        <p:sp>
          <p:nvSpPr>
            <p:cNvPr id="97295" name="Freeform: Shape 13"/>
            <p:cNvSpPr/>
            <p:nvPr/>
          </p:nvSpPr>
          <p:spPr>
            <a:xfrm>
              <a:off x="6803481" y="5354734"/>
              <a:ext cx="1868616" cy="245870"/>
            </a:xfrm>
            <a:custGeom>
              <a:avLst/>
              <a:gdLst/>
              <a:ahLst/>
              <a:cxnLst>
                <a:cxn ang="0">
                  <a:pos x="206765" y="61470"/>
                </a:cxn>
                <a:cxn ang="0">
                  <a:pos x="113339" y="110644"/>
                </a:cxn>
                <a:cxn ang="0">
                  <a:pos x="70866" y="168009"/>
                </a:cxn>
                <a:cxn ang="0">
                  <a:pos x="189778" y="217183"/>
                </a:cxn>
                <a:cxn ang="0">
                  <a:pos x="996684" y="217183"/>
                </a:cxn>
                <a:cxn ang="0">
                  <a:pos x="996684" y="217183"/>
                </a:cxn>
                <a:cxn ang="0">
                  <a:pos x="1744131" y="217183"/>
                </a:cxn>
                <a:cxn ang="0">
                  <a:pos x="1863043" y="168009"/>
                </a:cxn>
                <a:cxn ang="0">
                  <a:pos x="1820570" y="110644"/>
                </a:cxn>
                <a:cxn ang="0">
                  <a:pos x="1727143" y="61470"/>
                </a:cxn>
              </a:cxnLst>
              <a:pathLst>
                <a:path w="209550" h="28575">
                  <a:moveTo>
                    <a:pt x="23187" y="7144"/>
                  </a:moveTo>
                  <a:cubicBezTo>
                    <a:pt x="19377" y="7144"/>
                    <a:pt x="15567" y="9049"/>
                    <a:pt x="12710" y="12859"/>
                  </a:cubicBezTo>
                  <a:lnTo>
                    <a:pt x="7947" y="19526"/>
                  </a:lnTo>
                  <a:cubicBezTo>
                    <a:pt x="7947" y="19526"/>
                    <a:pt x="2232" y="26194"/>
                    <a:pt x="21282" y="25241"/>
                  </a:cubicBezTo>
                  <a:cubicBezTo>
                    <a:pt x="30807" y="25241"/>
                    <a:pt x="72717" y="25241"/>
                    <a:pt x="111770" y="25241"/>
                  </a:cubicBezTo>
                  <a:lnTo>
                    <a:pt x="111770" y="25241"/>
                  </a:lnTo>
                  <a:cubicBezTo>
                    <a:pt x="148917" y="25241"/>
                    <a:pt x="187017" y="25241"/>
                    <a:pt x="195590" y="25241"/>
                  </a:cubicBezTo>
                  <a:cubicBezTo>
                    <a:pt x="213687" y="26194"/>
                    <a:pt x="208925" y="19526"/>
                    <a:pt x="208925" y="19526"/>
                  </a:cubicBezTo>
                  <a:lnTo>
                    <a:pt x="204162" y="12859"/>
                  </a:lnTo>
                  <a:cubicBezTo>
                    <a:pt x="202257" y="9049"/>
                    <a:pt x="198447" y="7144"/>
                    <a:pt x="193685" y="7144"/>
                  </a:cubicBezTo>
                </a:path>
              </a:pathLst>
            </a:custGeom>
            <a:solidFill>
              <a:srgbClr val="70757B">
                <a:alpha val="100000"/>
              </a:srgbClr>
            </a:solidFill>
            <a:ln w="9525">
              <a:noFill/>
            </a:ln>
          </p:spPr>
          <p:txBody>
            <a:bodyPr/>
            <a:p>
              <a:endParaRPr lang="en-US"/>
            </a:p>
          </p:txBody>
        </p:sp>
        <p:sp>
          <p:nvSpPr>
            <p:cNvPr id="97296" name="Freeform: Shape 14"/>
            <p:cNvSpPr/>
            <p:nvPr/>
          </p:nvSpPr>
          <p:spPr>
            <a:xfrm>
              <a:off x="5179454" y="5125255"/>
              <a:ext cx="4917410" cy="245870"/>
            </a:xfrm>
            <a:custGeom>
              <a:avLst/>
              <a:gdLst/>
              <a:ahLst/>
              <a:cxnLst>
                <a:cxn ang="0">
                  <a:pos x="4872332" y="258166"/>
                </a:cxn>
                <a:cxn ang="0">
                  <a:pos x="61470" y="258166"/>
                </a:cxn>
                <a:cxn ang="0">
                  <a:pos x="241775" y="61470"/>
                </a:cxn>
                <a:cxn ang="0">
                  <a:pos x="4675635" y="61470"/>
                </a:cxn>
              </a:cxnLst>
              <a:pathLst>
                <a:path w="571500" h="28575">
                  <a:moveTo>
                    <a:pt x="566261" y="30004"/>
                  </a:moveTo>
                  <a:lnTo>
                    <a:pt x="7144" y="30004"/>
                  </a:lnTo>
                  <a:lnTo>
                    <a:pt x="28099" y="7144"/>
                  </a:lnTo>
                  <a:lnTo>
                    <a:pt x="543401" y="7144"/>
                  </a:lnTo>
                  <a:close/>
                </a:path>
              </a:pathLst>
            </a:custGeom>
            <a:solidFill>
              <a:srgbClr val="575A5A">
                <a:alpha val="100000"/>
              </a:srgbClr>
            </a:solidFill>
            <a:ln w="9525">
              <a:noFill/>
            </a:ln>
          </p:spPr>
          <p:txBody>
            <a:bodyPr/>
            <a:p>
              <a:endParaRPr lang="en-US"/>
            </a:p>
          </p:txBody>
        </p:sp>
        <p:sp>
          <p:nvSpPr>
            <p:cNvPr id="97297" name="Freeform: Shape 15"/>
            <p:cNvSpPr/>
            <p:nvPr/>
          </p:nvSpPr>
          <p:spPr>
            <a:xfrm>
              <a:off x="5146671" y="5125255"/>
              <a:ext cx="4917410" cy="245870"/>
            </a:xfrm>
            <a:custGeom>
              <a:avLst/>
              <a:gdLst/>
              <a:ahLst/>
              <a:cxnLst>
                <a:cxn ang="0">
                  <a:pos x="4913314" y="258166"/>
                </a:cxn>
                <a:cxn ang="0">
                  <a:pos x="61470" y="258166"/>
                </a:cxn>
                <a:cxn ang="0">
                  <a:pos x="241775" y="61470"/>
                </a:cxn>
                <a:cxn ang="0">
                  <a:pos x="4716618" y="61470"/>
                </a:cxn>
              </a:cxnLst>
              <a:pathLst>
                <a:path w="571500" h="28575">
                  <a:moveTo>
                    <a:pt x="571024" y="30004"/>
                  </a:moveTo>
                  <a:lnTo>
                    <a:pt x="7144" y="30004"/>
                  </a:lnTo>
                  <a:lnTo>
                    <a:pt x="28099" y="7144"/>
                  </a:lnTo>
                  <a:lnTo>
                    <a:pt x="548164" y="7144"/>
                  </a:lnTo>
                  <a:close/>
                </a:path>
              </a:pathLst>
            </a:custGeom>
            <a:solidFill>
              <a:srgbClr val="575A5A">
                <a:alpha val="100000"/>
              </a:srgbClr>
            </a:solidFill>
            <a:ln w="9525">
              <a:noFill/>
            </a:ln>
          </p:spPr>
          <p:txBody>
            <a:bodyPr/>
            <a:p>
              <a:endParaRPr lang="en-US"/>
            </a:p>
          </p:txBody>
        </p:sp>
        <p:sp>
          <p:nvSpPr>
            <p:cNvPr id="97298" name="Freeform: Shape 16"/>
            <p:cNvSpPr/>
            <p:nvPr/>
          </p:nvSpPr>
          <p:spPr>
            <a:xfrm>
              <a:off x="7022398" y="1844838"/>
              <a:ext cx="3271162" cy="3198464"/>
            </a:xfrm>
            <a:custGeom>
              <a:avLst/>
              <a:gdLst/>
              <a:ahLst/>
              <a:cxnLst>
                <a:cxn ang="0">
                  <a:pos x="2034629" y="0"/>
                </a:cxn>
                <a:cxn ang="0">
                  <a:pos x="3271162" y="8430"/>
                </a:cxn>
                <a:cxn ang="0">
                  <a:pos x="3264431" y="3198464"/>
                </a:cxn>
                <a:cxn ang="0">
                  <a:pos x="0" y="3198464"/>
                </a:cxn>
              </a:cxnLst>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196"/>
              </a:srgbClr>
            </a:solidFill>
            <a:ln w="9525">
              <a:noFill/>
            </a:ln>
          </p:spPr>
          <p:txBody>
            <a:bodyPr/>
            <a:p>
              <a:endParaRPr lang="en-US"/>
            </a:p>
          </p:txBody>
        </p:sp>
        <p:grpSp>
          <p:nvGrpSpPr>
            <p:cNvPr id="97299" name="Group 17"/>
            <p:cNvGrpSpPr/>
            <p:nvPr/>
          </p:nvGrpSpPr>
          <p:grpSpPr>
            <a:xfrm>
              <a:off x="5370712" y="5206368"/>
              <a:ext cx="4572000" cy="149296"/>
              <a:chOff x="5370712" y="5206368"/>
              <a:chExt cx="4572000" cy="149296"/>
            </a:xfrm>
          </p:grpSpPr>
          <p:sp>
            <p:nvSpPr>
              <p:cNvPr id="97300" name="Rectangle 24"/>
              <p:cNvSpPr/>
              <p:nvPr/>
            </p:nvSpPr>
            <p:spPr>
              <a:xfrm>
                <a:off x="5370712" y="5337376"/>
                <a:ext cx="4572000" cy="18288"/>
              </a:xfrm>
              <a:prstGeom prst="rect">
                <a:avLst/>
              </a:prstGeom>
              <a:solidFill>
                <a:schemeClr val="bg1"/>
              </a:solidFill>
              <a:ln w="12700">
                <a:noFill/>
              </a:ln>
            </p:spPr>
            <p:txBody>
              <a:bodyPr lIns="137160" tIns="68580" rIns="137160" bIns="68580" anchor="ctr" anchorCtr="0"/>
              <a:p>
                <a:pPr algn="ctr" defTabSz="1371600"/>
                <a:endParaRPr lang="vi-VN" altLang="x-none" sz="2700" dirty="0">
                  <a:solidFill>
                    <a:srgbClr val="FFFFFF"/>
                  </a:solidFill>
                  <a:latin typeface="Arial" panose="020B0604020202020204" pitchFamily="34" charset="0"/>
                  <a:ea typeface="Arial Unicode MS" panose="020B0604020202020204" pitchFamily="34" charset="-128"/>
                </a:endParaRPr>
              </a:p>
            </p:txBody>
          </p:sp>
          <p:sp>
            <p:nvSpPr>
              <p:cNvPr id="97301" name="Rectangle 25"/>
              <p:cNvSpPr/>
              <p:nvPr/>
            </p:nvSpPr>
            <p:spPr>
              <a:xfrm>
                <a:off x="5416432" y="5293706"/>
                <a:ext cx="4480560" cy="18288"/>
              </a:xfrm>
              <a:prstGeom prst="rect">
                <a:avLst/>
              </a:prstGeom>
              <a:solidFill>
                <a:schemeClr val="bg1"/>
              </a:solidFill>
              <a:ln w="12700">
                <a:noFill/>
              </a:ln>
            </p:spPr>
            <p:txBody>
              <a:bodyPr lIns="137160" tIns="68580" rIns="137160" bIns="68580" anchor="ctr" anchorCtr="0"/>
              <a:p>
                <a:pPr algn="ctr" defTabSz="1371600"/>
                <a:endParaRPr lang="vi-VN" altLang="x-none" sz="2700" dirty="0">
                  <a:solidFill>
                    <a:srgbClr val="FFFFFF"/>
                  </a:solidFill>
                  <a:latin typeface="Arial" panose="020B0604020202020204" pitchFamily="34" charset="0"/>
                  <a:ea typeface="Arial Unicode MS" panose="020B0604020202020204" pitchFamily="34" charset="-128"/>
                </a:endParaRPr>
              </a:p>
            </p:txBody>
          </p:sp>
          <p:sp>
            <p:nvSpPr>
              <p:cNvPr id="97302" name="Rectangle 26"/>
              <p:cNvSpPr/>
              <p:nvPr/>
            </p:nvSpPr>
            <p:spPr>
              <a:xfrm>
                <a:off x="5462152" y="5250037"/>
                <a:ext cx="4389120" cy="18288"/>
              </a:xfrm>
              <a:prstGeom prst="rect">
                <a:avLst/>
              </a:prstGeom>
              <a:solidFill>
                <a:schemeClr val="bg1"/>
              </a:solidFill>
              <a:ln w="12700">
                <a:noFill/>
              </a:ln>
            </p:spPr>
            <p:txBody>
              <a:bodyPr lIns="137160" tIns="68580" rIns="137160" bIns="68580" anchor="ctr" anchorCtr="0"/>
              <a:p>
                <a:pPr algn="ctr" defTabSz="1371600"/>
                <a:endParaRPr lang="vi-VN" altLang="x-none" sz="2700" dirty="0">
                  <a:solidFill>
                    <a:srgbClr val="FFFFFF"/>
                  </a:solidFill>
                  <a:latin typeface="Arial" panose="020B0604020202020204" pitchFamily="34" charset="0"/>
                  <a:ea typeface="Arial Unicode MS" panose="020B0604020202020204" pitchFamily="34" charset="-128"/>
                </a:endParaRPr>
              </a:p>
            </p:txBody>
          </p:sp>
          <p:sp>
            <p:nvSpPr>
              <p:cNvPr id="97303" name="Rectangle 27"/>
              <p:cNvSpPr/>
              <p:nvPr/>
            </p:nvSpPr>
            <p:spPr>
              <a:xfrm>
                <a:off x="5507872" y="5206368"/>
                <a:ext cx="4297680" cy="18288"/>
              </a:xfrm>
              <a:prstGeom prst="rect">
                <a:avLst/>
              </a:prstGeom>
              <a:solidFill>
                <a:schemeClr val="bg1"/>
              </a:solidFill>
              <a:ln w="12700">
                <a:noFill/>
              </a:ln>
            </p:spPr>
            <p:txBody>
              <a:bodyPr lIns="137160" tIns="68580" rIns="137160" bIns="68580" anchor="ctr" anchorCtr="0"/>
              <a:p>
                <a:pPr algn="ctr" defTabSz="1371600"/>
                <a:endParaRPr lang="vi-VN" altLang="x-none" sz="2700" dirty="0">
                  <a:solidFill>
                    <a:srgbClr val="FFFFFF"/>
                  </a:solidFill>
                  <a:latin typeface="Arial" panose="020B0604020202020204" pitchFamily="34" charset="0"/>
                  <a:ea typeface="Arial Unicode MS" panose="020B0604020202020204" pitchFamily="34" charset="-128"/>
                </a:endParaRPr>
              </a:p>
            </p:txBody>
          </p:sp>
        </p:grpSp>
        <p:grpSp>
          <p:nvGrpSpPr>
            <p:cNvPr id="97304" name="Group 18"/>
            <p:cNvGrpSpPr/>
            <p:nvPr/>
          </p:nvGrpSpPr>
          <p:grpSpPr>
            <a:xfrm>
              <a:off x="7661590" y="1698465"/>
              <a:ext cx="114873" cy="114873"/>
              <a:chOff x="7627525" y="1132589"/>
              <a:chExt cx="234846" cy="234846"/>
            </a:xfrm>
          </p:grpSpPr>
          <p:sp>
            <p:nvSpPr>
              <p:cNvPr id="97305" name="Oval 21"/>
              <p:cNvSpPr/>
              <p:nvPr/>
            </p:nvSpPr>
            <p:spPr>
              <a:xfrm>
                <a:off x="7627525" y="1132589"/>
                <a:ext cx="234846" cy="234846"/>
              </a:xfrm>
              <a:prstGeom prst="ellipse">
                <a:avLst/>
              </a:prstGeom>
              <a:solidFill>
                <a:srgbClr val="7F7F7F">
                  <a:alpha val="39999"/>
                </a:srgbClr>
              </a:solidFill>
              <a:ln w="12700">
                <a:noFill/>
              </a:ln>
            </p:spPr>
            <p:txBody>
              <a:bodyPr lIns="137160" tIns="68580" rIns="137160" bIns="68580" anchor="ctr" anchorCtr="0"/>
              <a:p>
                <a:pPr algn="ctr" defTabSz="1371600"/>
                <a:endParaRPr lang="vi-VN" altLang="x-none" sz="2700" dirty="0">
                  <a:solidFill>
                    <a:srgbClr val="FFFFFF"/>
                  </a:solidFill>
                  <a:latin typeface="Arial" panose="020B0604020202020204" pitchFamily="34" charset="0"/>
                  <a:ea typeface="Arial Unicode MS" panose="020B0604020202020204" pitchFamily="34" charset="-128"/>
                </a:endParaRPr>
              </a:p>
            </p:txBody>
          </p:sp>
          <p:sp>
            <p:nvSpPr>
              <p:cNvPr id="97306" name="Oval 22"/>
              <p:cNvSpPr/>
              <p:nvPr/>
            </p:nvSpPr>
            <p:spPr>
              <a:xfrm>
                <a:off x="7656971" y="1162035"/>
                <a:ext cx="175955" cy="175955"/>
              </a:xfrm>
              <a:prstGeom prst="ellipse">
                <a:avLst/>
              </a:prstGeom>
              <a:solidFill>
                <a:srgbClr val="7F7F7F">
                  <a:alpha val="39999"/>
                </a:srgbClr>
              </a:solidFill>
              <a:ln w="12700">
                <a:noFill/>
              </a:ln>
            </p:spPr>
            <p:txBody>
              <a:bodyPr lIns="137160" tIns="68580" rIns="137160" bIns="68580" anchor="ctr" anchorCtr="0"/>
              <a:p>
                <a:pPr algn="ctr" defTabSz="1371600"/>
                <a:endParaRPr lang="vi-VN" altLang="x-none" sz="2700" dirty="0">
                  <a:solidFill>
                    <a:srgbClr val="FFFFFF"/>
                  </a:solidFill>
                  <a:latin typeface="Arial" panose="020B0604020202020204" pitchFamily="34" charset="0"/>
                  <a:ea typeface="Arial Unicode MS" panose="020B0604020202020204" pitchFamily="34" charset="-128"/>
                </a:endParaRPr>
              </a:p>
            </p:txBody>
          </p:sp>
          <p:sp>
            <p:nvSpPr>
              <p:cNvPr id="97307" name="Oval 23"/>
              <p:cNvSpPr/>
              <p:nvPr/>
            </p:nvSpPr>
            <p:spPr>
              <a:xfrm>
                <a:off x="7683825" y="1188889"/>
                <a:ext cx="122247" cy="122247"/>
              </a:xfrm>
              <a:prstGeom prst="ellipse">
                <a:avLst/>
              </a:prstGeom>
              <a:solidFill>
                <a:srgbClr val="7F7F7F">
                  <a:alpha val="39999"/>
                </a:srgbClr>
              </a:solidFill>
              <a:ln w="12700">
                <a:noFill/>
              </a:ln>
            </p:spPr>
            <p:txBody>
              <a:bodyPr lIns="137160" tIns="68580" rIns="137160" bIns="68580" anchor="ctr" anchorCtr="0"/>
              <a:p>
                <a:pPr algn="ctr" defTabSz="1371600"/>
                <a:endParaRPr lang="vi-VN" altLang="x-none" sz="2700" dirty="0">
                  <a:solidFill>
                    <a:srgbClr val="FFFFFF"/>
                  </a:solidFill>
                  <a:latin typeface="Arial" panose="020B0604020202020204" pitchFamily="34" charset="0"/>
                  <a:ea typeface="Arial Unicode MS" panose="020B0604020202020204" pitchFamily="34" charset="-128"/>
                </a:endParaRPr>
              </a:p>
            </p:txBody>
          </p:sp>
        </p:grpSp>
        <p:sp>
          <p:nvSpPr>
            <p:cNvPr id="97308" name="Rectangle: Rounded Corners 19"/>
            <p:cNvSpPr/>
            <p:nvPr/>
          </p:nvSpPr>
          <p:spPr>
            <a:xfrm>
              <a:off x="7370377" y="5752599"/>
              <a:ext cx="748642" cy="88504"/>
            </a:xfrm>
            <a:prstGeom prst="roundRect">
              <a:avLst>
                <a:gd name="adj" fmla="val 50000"/>
              </a:avLst>
            </a:prstGeom>
            <a:solidFill>
              <a:srgbClr val="BFBFBF"/>
            </a:solidFill>
            <a:ln w="12700">
              <a:noFill/>
            </a:ln>
          </p:spPr>
          <p:txBody>
            <a:bodyPr lIns="137160" tIns="68580" rIns="137160" bIns="68580" anchor="ctr" anchorCtr="0"/>
            <a:p>
              <a:pPr algn="ctr" defTabSz="1371600"/>
              <a:endParaRPr lang="vi-VN" altLang="x-none" sz="2700" dirty="0">
                <a:solidFill>
                  <a:srgbClr val="FFFFFF"/>
                </a:solidFill>
                <a:latin typeface="Arial" panose="020B0604020202020204" pitchFamily="34" charset="0"/>
                <a:ea typeface="Arial Unicode MS" panose="020B0604020202020204" pitchFamily="34" charset="-128"/>
              </a:endParaRPr>
            </a:p>
          </p:txBody>
        </p:sp>
        <p:sp>
          <p:nvSpPr>
            <p:cNvPr id="97309" name="Oval 20"/>
            <p:cNvSpPr/>
            <p:nvPr/>
          </p:nvSpPr>
          <p:spPr>
            <a:xfrm>
              <a:off x="7133919" y="5752598"/>
              <a:ext cx="101303" cy="101303"/>
            </a:xfrm>
            <a:prstGeom prst="ellipse">
              <a:avLst/>
            </a:prstGeom>
            <a:solidFill>
              <a:srgbClr val="A6A6A6"/>
            </a:solidFill>
            <a:ln w="12700">
              <a:noFill/>
            </a:ln>
          </p:spPr>
          <p:txBody>
            <a:bodyPr lIns="137160" tIns="68580" rIns="137160" bIns="68580" anchor="ctr" anchorCtr="0"/>
            <a:p>
              <a:pPr algn="ctr" defTabSz="1371600"/>
              <a:endParaRPr lang="vi-VN" altLang="x-none" sz="2700" dirty="0">
                <a:solidFill>
                  <a:srgbClr val="FFFFFF"/>
                </a:solidFill>
                <a:latin typeface="Arial" panose="020B0604020202020204" pitchFamily="34" charset="0"/>
                <a:ea typeface="Arial Unicode MS" panose="020B0604020202020204" pitchFamily="34" charset="-128"/>
              </a:endParaRPr>
            </a:p>
          </p:txBody>
        </p:sp>
      </p:grpSp>
      <p:sp>
        <p:nvSpPr>
          <p:cNvPr id="40" name="Freeform: Shape 39"/>
          <p:cNvSpPr/>
          <p:nvPr/>
        </p:nvSpPr>
        <p:spPr>
          <a:xfrm rot="2400000">
            <a:off x="3676650" y="1343025"/>
            <a:ext cx="2570163" cy="8829675"/>
          </a:xfrm>
          <a:custGeom>
            <a:avLst/>
            <a:gdLst>
              <a:gd name="connsiteX0" fmla="*/ 857009 w 1714017"/>
              <a:gd name="connsiteY0" fmla="*/ 0 h 5886734"/>
              <a:gd name="connsiteX1" fmla="*/ 1714017 w 1714017"/>
              <a:gd name="connsiteY1" fmla="*/ 1202537 h 5886734"/>
              <a:gd name="connsiteX2" fmla="*/ 1315422 w 1714017"/>
              <a:gd name="connsiteY2" fmla="*/ 1202537 h 5886734"/>
              <a:gd name="connsiteX3" fmla="*/ 1315422 w 1714017"/>
              <a:gd name="connsiteY3" fmla="*/ 5117424 h 5886734"/>
              <a:gd name="connsiteX4" fmla="*/ 398595 w 1714017"/>
              <a:gd name="connsiteY4" fmla="*/ 5886734 h 5886734"/>
              <a:gd name="connsiteX5" fmla="*/ 398595 w 1714017"/>
              <a:gd name="connsiteY5" fmla="*/ 1202537 h 5886734"/>
              <a:gd name="connsiteX6" fmla="*/ 0 w 1714017"/>
              <a:gd name="connsiteY6" fmla="*/ 1202537 h 588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4017" h="5886734">
                <a:moveTo>
                  <a:pt x="857009" y="0"/>
                </a:moveTo>
                <a:lnTo>
                  <a:pt x="1714017" y="1202537"/>
                </a:lnTo>
                <a:lnTo>
                  <a:pt x="1315422" y="1202537"/>
                </a:lnTo>
                <a:lnTo>
                  <a:pt x="1315422" y="5117424"/>
                </a:lnTo>
                <a:lnTo>
                  <a:pt x="398595" y="5886734"/>
                </a:lnTo>
                <a:lnTo>
                  <a:pt x="398595" y="1202537"/>
                </a:lnTo>
                <a:lnTo>
                  <a:pt x="0" y="120253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9" name="Freeform: Shape 38"/>
          <p:cNvSpPr/>
          <p:nvPr/>
        </p:nvSpPr>
        <p:spPr>
          <a:xfrm rot="3167894">
            <a:off x="5165725" y="2228850"/>
            <a:ext cx="2568575" cy="8747125"/>
          </a:xfrm>
          <a:custGeom>
            <a:avLst/>
            <a:gdLst>
              <a:gd name="connsiteX0" fmla="*/ 857009 w 1714017"/>
              <a:gd name="connsiteY0" fmla="*/ 0 h 5829931"/>
              <a:gd name="connsiteX1" fmla="*/ 1714017 w 1714017"/>
              <a:gd name="connsiteY1" fmla="*/ 1202537 h 5829931"/>
              <a:gd name="connsiteX2" fmla="*/ 1315422 w 1714017"/>
              <a:gd name="connsiteY2" fmla="*/ 1202537 h 5829931"/>
              <a:gd name="connsiteX3" fmla="*/ 1315422 w 1714017"/>
              <a:gd name="connsiteY3" fmla="*/ 4622133 h 5829931"/>
              <a:gd name="connsiteX4" fmla="*/ 398595 w 1714017"/>
              <a:gd name="connsiteY4" fmla="*/ 5829931 h 5829931"/>
              <a:gd name="connsiteX5" fmla="*/ 398595 w 1714017"/>
              <a:gd name="connsiteY5" fmla="*/ 1202537 h 5829931"/>
              <a:gd name="connsiteX6" fmla="*/ 0 w 1714017"/>
              <a:gd name="connsiteY6" fmla="*/ 1202537 h 582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4017" h="5829931">
                <a:moveTo>
                  <a:pt x="857009" y="0"/>
                </a:moveTo>
                <a:lnTo>
                  <a:pt x="1714017" y="1202537"/>
                </a:lnTo>
                <a:lnTo>
                  <a:pt x="1315422" y="1202537"/>
                </a:lnTo>
                <a:lnTo>
                  <a:pt x="1315422" y="4622133"/>
                </a:lnTo>
                <a:lnTo>
                  <a:pt x="398595" y="5829931"/>
                </a:lnTo>
                <a:lnTo>
                  <a:pt x="398595" y="1202537"/>
                </a:lnTo>
                <a:lnTo>
                  <a:pt x="0" y="120253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8" name="Freeform: Shape 37"/>
          <p:cNvSpPr/>
          <p:nvPr/>
        </p:nvSpPr>
        <p:spPr>
          <a:xfrm rot="4181743">
            <a:off x="6183313" y="3335338"/>
            <a:ext cx="2570163" cy="8920163"/>
          </a:xfrm>
          <a:custGeom>
            <a:avLst/>
            <a:gdLst>
              <a:gd name="connsiteX0" fmla="*/ 0 w 1714017"/>
              <a:gd name="connsiteY0" fmla="*/ 1202537 h 5946609"/>
              <a:gd name="connsiteX1" fmla="*/ 857009 w 1714017"/>
              <a:gd name="connsiteY1" fmla="*/ 0 h 5946609"/>
              <a:gd name="connsiteX2" fmla="*/ 1714017 w 1714017"/>
              <a:gd name="connsiteY2" fmla="*/ 1202537 h 5946609"/>
              <a:gd name="connsiteX3" fmla="*/ 1315422 w 1714017"/>
              <a:gd name="connsiteY3" fmla="*/ 1202537 h 5946609"/>
              <a:gd name="connsiteX4" fmla="*/ 1315422 w 1714017"/>
              <a:gd name="connsiteY4" fmla="*/ 3468673 h 5946609"/>
              <a:gd name="connsiteX5" fmla="*/ 398595 w 1714017"/>
              <a:gd name="connsiteY5" fmla="*/ 5946609 h 5946609"/>
              <a:gd name="connsiteX6" fmla="*/ 398595 w 1714017"/>
              <a:gd name="connsiteY6" fmla="*/ 1202537 h 5946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4017" h="5946609">
                <a:moveTo>
                  <a:pt x="0" y="1202537"/>
                </a:moveTo>
                <a:lnTo>
                  <a:pt x="857009" y="0"/>
                </a:lnTo>
                <a:lnTo>
                  <a:pt x="1714017" y="1202537"/>
                </a:lnTo>
                <a:lnTo>
                  <a:pt x="1315422" y="1202537"/>
                </a:lnTo>
                <a:lnTo>
                  <a:pt x="1315422" y="3468673"/>
                </a:lnTo>
                <a:lnTo>
                  <a:pt x="398595" y="5946609"/>
                </a:lnTo>
                <a:lnTo>
                  <a:pt x="398595" y="120253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7" name="Rounded Rectangle 10"/>
          <p:cNvSpPr/>
          <p:nvPr/>
        </p:nvSpPr>
        <p:spPr>
          <a:xfrm>
            <a:off x="8662988" y="4352925"/>
            <a:ext cx="557213" cy="738188"/>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48" name="Rounded Rectangle 5"/>
          <p:cNvSpPr/>
          <p:nvPr/>
        </p:nvSpPr>
        <p:spPr>
          <a:xfrm flipH="1">
            <a:off x="6642100" y="3005138"/>
            <a:ext cx="757238" cy="627063"/>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1" fmla="*/ 1384251 w 3217557"/>
              <a:gd name="connsiteY0-2" fmla="*/ 661544 h 2702049"/>
              <a:gd name="connsiteX1-3" fmla="*/ 1574067 w 3217557"/>
              <a:gd name="connsiteY1-4" fmla="*/ 851360 h 2702049"/>
              <a:gd name="connsiteX2-5" fmla="*/ 1384251 w 3217557"/>
              <a:gd name="connsiteY2-6" fmla="*/ 1041176 h 2702049"/>
              <a:gd name="connsiteX3-7" fmla="*/ 1194435 w 3217557"/>
              <a:gd name="connsiteY3-8" fmla="*/ 851360 h 2702049"/>
              <a:gd name="connsiteX4-9" fmla="*/ 1384251 w 3217557"/>
              <a:gd name="connsiteY4-10" fmla="*/ 661544 h 2702049"/>
              <a:gd name="connsiteX5-11" fmla="*/ 1993421 w 3217557"/>
              <a:gd name="connsiteY5-12" fmla="*/ 661544 h 2702049"/>
              <a:gd name="connsiteX6-13" fmla="*/ 2183237 w 3217557"/>
              <a:gd name="connsiteY6-14" fmla="*/ 851360 h 2702049"/>
              <a:gd name="connsiteX7-15" fmla="*/ 1993421 w 3217557"/>
              <a:gd name="connsiteY7-16" fmla="*/ 1041176 h 2702049"/>
              <a:gd name="connsiteX8-17" fmla="*/ 1803605 w 3217557"/>
              <a:gd name="connsiteY8-18" fmla="*/ 851360 h 2702049"/>
              <a:gd name="connsiteX9-19" fmla="*/ 1993421 w 3217557"/>
              <a:gd name="connsiteY9-20" fmla="*/ 661544 h 2702049"/>
              <a:gd name="connsiteX10-21" fmla="*/ 2602591 w 3217557"/>
              <a:gd name="connsiteY10-22" fmla="*/ 661544 h 2702049"/>
              <a:gd name="connsiteX11-23" fmla="*/ 2792407 w 3217557"/>
              <a:gd name="connsiteY11-24" fmla="*/ 851360 h 2702049"/>
              <a:gd name="connsiteX12-25" fmla="*/ 2602591 w 3217557"/>
              <a:gd name="connsiteY12-26" fmla="*/ 1041176 h 2702049"/>
              <a:gd name="connsiteX13-27" fmla="*/ 2412775 w 3217557"/>
              <a:gd name="connsiteY13-28" fmla="*/ 851360 h 2702049"/>
              <a:gd name="connsiteX14-29" fmla="*/ 2602591 w 3217557"/>
              <a:gd name="connsiteY14-30" fmla="*/ 661544 h 2702049"/>
              <a:gd name="connsiteX15-31" fmla="*/ 677114 w 3217557"/>
              <a:gd name="connsiteY15-32" fmla="*/ 569491 h 2702049"/>
              <a:gd name="connsiteX16-33" fmla="*/ 330916 w 3217557"/>
              <a:gd name="connsiteY16-34" fmla="*/ 569491 h 2702049"/>
              <a:gd name="connsiteX17-35" fmla="*/ 0 w 3217557"/>
              <a:gd name="connsiteY17-36" fmla="*/ 900407 h 2702049"/>
              <a:gd name="connsiteX18-37" fmla="*/ 0 w 3217557"/>
              <a:gd name="connsiteY18-38" fmla="*/ 1952009 h 2702049"/>
              <a:gd name="connsiteX19-39" fmla="*/ 330916 w 3217557"/>
              <a:gd name="connsiteY19-40" fmla="*/ 2282925 h 2702049"/>
              <a:gd name="connsiteX20-41" fmla="*/ 711670 w 3217557"/>
              <a:gd name="connsiteY20-42" fmla="*/ 2282925 h 2702049"/>
              <a:gd name="connsiteX21-43" fmla="*/ 15770 w 3217557"/>
              <a:gd name="connsiteY21-44" fmla="*/ 2702049 h 2702049"/>
              <a:gd name="connsiteX22-45" fmla="*/ 1294529 w 3217557"/>
              <a:gd name="connsiteY22-46" fmla="*/ 2282925 h 2702049"/>
              <a:gd name="connsiteX23-47" fmla="*/ 2117356 w 3217557"/>
              <a:gd name="connsiteY23-48" fmla="*/ 2282925 h 2702049"/>
              <a:gd name="connsiteX24-49" fmla="*/ 2418395 w 3217557"/>
              <a:gd name="connsiteY24-50" fmla="*/ 2087951 h 2702049"/>
              <a:gd name="connsiteX25-51" fmla="*/ 1830857 w 3217557"/>
              <a:gd name="connsiteY25-52" fmla="*/ 1799347 h 2702049"/>
              <a:gd name="connsiteX26-53" fmla="*/ 1008030 w 3217557"/>
              <a:gd name="connsiteY26-54" fmla="*/ 1799347 h 2702049"/>
              <a:gd name="connsiteX27-55" fmla="*/ 677114 w 3217557"/>
              <a:gd name="connsiteY27-56" fmla="*/ 1468431 h 2702049"/>
              <a:gd name="connsiteX28-57" fmla="*/ 677114 w 3217557"/>
              <a:gd name="connsiteY28-58" fmla="*/ 569491 h 2702049"/>
              <a:gd name="connsiteX29-59" fmla="*/ 2886641 w 3217557"/>
              <a:gd name="connsiteY29-60" fmla="*/ 0 h 2702049"/>
              <a:gd name="connsiteX30-61" fmla="*/ 1100201 w 3217557"/>
              <a:gd name="connsiteY30-62" fmla="*/ 0 h 2702049"/>
              <a:gd name="connsiteX31-63" fmla="*/ 769285 w 3217557"/>
              <a:gd name="connsiteY31-64" fmla="*/ 330916 h 2702049"/>
              <a:gd name="connsiteX32-65" fmla="*/ 769285 w 3217557"/>
              <a:gd name="connsiteY32-66" fmla="*/ 1382518 h 2702049"/>
              <a:gd name="connsiteX33-67" fmla="*/ 1100201 w 3217557"/>
              <a:gd name="connsiteY33-68" fmla="*/ 1713434 h 2702049"/>
              <a:gd name="connsiteX34-69" fmla="*/ 1923028 w 3217557"/>
              <a:gd name="connsiteY34-70" fmla="*/ 1713434 h 2702049"/>
              <a:gd name="connsiteX35-71" fmla="*/ 3078958 w 3217557"/>
              <a:gd name="connsiteY35-72" fmla="*/ 2077967 h 2702049"/>
              <a:gd name="connsiteX36-73" fmla="*/ 2505887 w 3217557"/>
              <a:gd name="connsiteY36-74" fmla="*/ 1713434 h 2702049"/>
              <a:gd name="connsiteX37-75" fmla="*/ 2886641 w 3217557"/>
              <a:gd name="connsiteY37-76" fmla="*/ 1713434 h 2702049"/>
              <a:gd name="connsiteX38-77" fmla="*/ 3217557 w 3217557"/>
              <a:gd name="connsiteY38-78" fmla="*/ 1382518 h 2702049"/>
              <a:gd name="connsiteX39-79" fmla="*/ 3217557 w 3217557"/>
              <a:gd name="connsiteY39-80" fmla="*/ 330916 h 2702049"/>
              <a:gd name="connsiteX40-81" fmla="*/ 2886641 w 3217557"/>
              <a:gd name="connsiteY40-82" fmla="*/ 0 h 2702049"/>
              <a:gd name="connsiteX0-83" fmla="*/ 1384251 w 3217557"/>
              <a:gd name="connsiteY0-84" fmla="*/ 661544 h 2633810"/>
              <a:gd name="connsiteX1-85" fmla="*/ 1574067 w 3217557"/>
              <a:gd name="connsiteY1-86" fmla="*/ 851360 h 2633810"/>
              <a:gd name="connsiteX2-87" fmla="*/ 1384251 w 3217557"/>
              <a:gd name="connsiteY2-88" fmla="*/ 1041176 h 2633810"/>
              <a:gd name="connsiteX3-89" fmla="*/ 1194435 w 3217557"/>
              <a:gd name="connsiteY3-90" fmla="*/ 851360 h 2633810"/>
              <a:gd name="connsiteX4-91" fmla="*/ 1384251 w 3217557"/>
              <a:gd name="connsiteY4-92" fmla="*/ 661544 h 2633810"/>
              <a:gd name="connsiteX5-93" fmla="*/ 1993421 w 3217557"/>
              <a:gd name="connsiteY5-94" fmla="*/ 661544 h 2633810"/>
              <a:gd name="connsiteX6-95" fmla="*/ 2183237 w 3217557"/>
              <a:gd name="connsiteY6-96" fmla="*/ 851360 h 2633810"/>
              <a:gd name="connsiteX7-97" fmla="*/ 1993421 w 3217557"/>
              <a:gd name="connsiteY7-98" fmla="*/ 1041176 h 2633810"/>
              <a:gd name="connsiteX8-99" fmla="*/ 1803605 w 3217557"/>
              <a:gd name="connsiteY8-100" fmla="*/ 851360 h 2633810"/>
              <a:gd name="connsiteX9-101" fmla="*/ 1993421 w 3217557"/>
              <a:gd name="connsiteY9-102" fmla="*/ 661544 h 2633810"/>
              <a:gd name="connsiteX10-103" fmla="*/ 2602591 w 3217557"/>
              <a:gd name="connsiteY10-104" fmla="*/ 661544 h 2633810"/>
              <a:gd name="connsiteX11-105" fmla="*/ 2792407 w 3217557"/>
              <a:gd name="connsiteY11-106" fmla="*/ 851360 h 2633810"/>
              <a:gd name="connsiteX12-107" fmla="*/ 2602591 w 3217557"/>
              <a:gd name="connsiteY12-108" fmla="*/ 1041176 h 2633810"/>
              <a:gd name="connsiteX13-109" fmla="*/ 2412775 w 3217557"/>
              <a:gd name="connsiteY13-110" fmla="*/ 851360 h 2633810"/>
              <a:gd name="connsiteX14-111" fmla="*/ 2602591 w 3217557"/>
              <a:gd name="connsiteY14-112" fmla="*/ 661544 h 2633810"/>
              <a:gd name="connsiteX15-113" fmla="*/ 677114 w 3217557"/>
              <a:gd name="connsiteY15-114" fmla="*/ 569491 h 2633810"/>
              <a:gd name="connsiteX16-115" fmla="*/ 330916 w 3217557"/>
              <a:gd name="connsiteY16-116" fmla="*/ 569491 h 2633810"/>
              <a:gd name="connsiteX17-117" fmla="*/ 0 w 3217557"/>
              <a:gd name="connsiteY17-118" fmla="*/ 900407 h 2633810"/>
              <a:gd name="connsiteX18-119" fmla="*/ 0 w 3217557"/>
              <a:gd name="connsiteY18-120" fmla="*/ 1952009 h 2633810"/>
              <a:gd name="connsiteX19-121" fmla="*/ 330916 w 3217557"/>
              <a:gd name="connsiteY19-122" fmla="*/ 2282925 h 2633810"/>
              <a:gd name="connsiteX20-123" fmla="*/ 711670 w 3217557"/>
              <a:gd name="connsiteY20-124" fmla="*/ 2282925 h 2633810"/>
              <a:gd name="connsiteX21-125" fmla="*/ 165895 w 3217557"/>
              <a:gd name="connsiteY21-126" fmla="*/ 2633810 h 2633810"/>
              <a:gd name="connsiteX22-127" fmla="*/ 1294529 w 3217557"/>
              <a:gd name="connsiteY22-128" fmla="*/ 2282925 h 2633810"/>
              <a:gd name="connsiteX23-129" fmla="*/ 2117356 w 3217557"/>
              <a:gd name="connsiteY23-130" fmla="*/ 2282925 h 2633810"/>
              <a:gd name="connsiteX24-131" fmla="*/ 2418395 w 3217557"/>
              <a:gd name="connsiteY24-132" fmla="*/ 2087951 h 2633810"/>
              <a:gd name="connsiteX25-133" fmla="*/ 1830857 w 3217557"/>
              <a:gd name="connsiteY25-134" fmla="*/ 1799347 h 2633810"/>
              <a:gd name="connsiteX26-135" fmla="*/ 1008030 w 3217557"/>
              <a:gd name="connsiteY26-136" fmla="*/ 1799347 h 2633810"/>
              <a:gd name="connsiteX27-137" fmla="*/ 677114 w 3217557"/>
              <a:gd name="connsiteY27-138" fmla="*/ 1468431 h 2633810"/>
              <a:gd name="connsiteX28-139" fmla="*/ 677114 w 3217557"/>
              <a:gd name="connsiteY28-140" fmla="*/ 569491 h 2633810"/>
              <a:gd name="connsiteX29-141" fmla="*/ 2886641 w 3217557"/>
              <a:gd name="connsiteY29-142" fmla="*/ 0 h 2633810"/>
              <a:gd name="connsiteX30-143" fmla="*/ 1100201 w 3217557"/>
              <a:gd name="connsiteY30-144" fmla="*/ 0 h 2633810"/>
              <a:gd name="connsiteX31-145" fmla="*/ 769285 w 3217557"/>
              <a:gd name="connsiteY31-146" fmla="*/ 330916 h 2633810"/>
              <a:gd name="connsiteX32-147" fmla="*/ 769285 w 3217557"/>
              <a:gd name="connsiteY32-148" fmla="*/ 1382518 h 2633810"/>
              <a:gd name="connsiteX33-149" fmla="*/ 1100201 w 3217557"/>
              <a:gd name="connsiteY33-150" fmla="*/ 1713434 h 2633810"/>
              <a:gd name="connsiteX34-151" fmla="*/ 1923028 w 3217557"/>
              <a:gd name="connsiteY34-152" fmla="*/ 1713434 h 2633810"/>
              <a:gd name="connsiteX35-153" fmla="*/ 3078958 w 3217557"/>
              <a:gd name="connsiteY35-154" fmla="*/ 2077967 h 2633810"/>
              <a:gd name="connsiteX36-155" fmla="*/ 2505887 w 3217557"/>
              <a:gd name="connsiteY36-156" fmla="*/ 1713434 h 2633810"/>
              <a:gd name="connsiteX37-157" fmla="*/ 2886641 w 3217557"/>
              <a:gd name="connsiteY37-158" fmla="*/ 1713434 h 2633810"/>
              <a:gd name="connsiteX38-159" fmla="*/ 3217557 w 3217557"/>
              <a:gd name="connsiteY38-160" fmla="*/ 1382518 h 2633810"/>
              <a:gd name="connsiteX39-161" fmla="*/ 3217557 w 3217557"/>
              <a:gd name="connsiteY39-162" fmla="*/ 330916 h 2633810"/>
              <a:gd name="connsiteX40-163" fmla="*/ 2886641 w 3217557"/>
              <a:gd name="connsiteY40-164" fmla="*/ 0 h 2633810"/>
              <a:gd name="connsiteX0-165" fmla="*/ 1384251 w 3217557"/>
              <a:gd name="connsiteY0-166" fmla="*/ 661544 h 2633810"/>
              <a:gd name="connsiteX1-167" fmla="*/ 1574067 w 3217557"/>
              <a:gd name="connsiteY1-168" fmla="*/ 851360 h 2633810"/>
              <a:gd name="connsiteX2-169" fmla="*/ 1384251 w 3217557"/>
              <a:gd name="connsiteY2-170" fmla="*/ 1041176 h 2633810"/>
              <a:gd name="connsiteX3-171" fmla="*/ 1194435 w 3217557"/>
              <a:gd name="connsiteY3-172" fmla="*/ 851360 h 2633810"/>
              <a:gd name="connsiteX4-173" fmla="*/ 1384251 w 3217557"/>
              <a:gd name="connsiteY4-174" fmla="*/ 661544 h 2633810"/>
              <a:gd name="connsiteX5-175" fmla="*/ 1993421 w 3217557"/>
              <a:gd name="connsiteY5-176" fmla="*/ 661544 h 2633810"/>
              <a:gd name="connsiteX6-177" fmla="*/ 2183237 w 3217557"/>
              <a:gd name="connsiteY6-178" fmla="*/ 851360 h 2633810"/>
              <a:gd name="connsiteX7-179" fmla="*/ 1993421 w 3217557"/>
              <a:gd name="connsiteY7-180" fmla="*/ 1041176 h 2633810"/>
              <a:gd name="connsiteX8-181" fmla="*/ 1803605 w 3217557"/>
              <a:gd name="connsiteY8-182" fmla="*/ 851360 h 2633810"/>
              <a:gd name="connsiteX9-183" fmla="*/ 1993421 w 3217557"/>
              <a:gd name="connsiteY9-184" fmla="*/ 661544 h 2633810"/>
              <a:gd name="connsiteX10-185" fmla="*/ 2602591 w 3217557"/>
              <a:gd name="connsiteY10-186" fmla="*/ 661544 h 2633810"/>
              <a:gd name="connsiteX11-187" fmla="*/ 2792407 w 3217557"/>
              <a:gd name="connsiteY11-188" fmla="*/ 851360 h 2633810"/>
              <a:gd name="connsiteX12-189" fmla="*/ 2602591 w 3217557"/>
              <a:gd name="connsiteY12-190" fmla="*/ 1041176 h 2633810"/>
              <a:gd name="connsiteX13-191" fmla="*/ 2412775 w 3217557"/>
              <a:gd name="connsiteY13-192" fmla="*/ 851360 h 2633810"/>
              <a:gd name="connsiteX14-193" fmla="*/ 2602591 w 3217557"/>
              <a:gd name="connsiteY14-194" fmla="*/ 661544 h 2633810"/>
              <a:gd name="connsiteX15-195" fmla="*/ 677114 w 3217557"/>
              <a:gd name="connsiteY15-196" fmla="*/ 569491 h 2633810"/>
              <a:gd name="connsiteX16-197" fmla="*/ 330916 w 3217557"/>
              <a:gd name="connsiteY16-198" fmla="*/ 569491 h 2633810"/>
              <a:gd name="connsiteX17-199" fmla="*/ 0 w 3217557"/>
              <a:gd name="connsiteY17-200" fmla="*/ 900407 h 2633810"/>
              <a:gd name="connsiteX18-201" fmla="*/ 0 w 3217557"/>
              <a:gd name="connsiteY18-202" fmla="*/ 1952009 h 2633810"/>
              <a:gd name="connsiteX19-203" fmla="*/ 330916 w 3217557"/>
              <a:gd name="connsiteY19-204" fmla="*/ 2282925 h 2633810"/>
              <a:gd name="connsiteX20-205" fmla="*/ 711670 w 3217557"/>
              <a:gd name="connsiteY20-206" fmla="*/ 2282925 h 2633810"/>
              <a:gd name="connsiteX21-207" fmla="*/ 165895 w 3217557"/>
              <a:gd name="connsiteY21-208" fmla="*/ 2633810 h 2633810"/>
              <a:gd name="connsiteX22-209" fmla="*/ 1294529 w 3217557"/>
              <a:gd name="connsiteY22-210" fmla="*/ 2282925 h 2633810"/>
              <a:gd name="connsiteX23-211" fmla="*/ 2117356 w 3217557"/>
              <a:gd name="connsiteY23-212" fmla="*/ 2282925 h 2633810"/>
              <a:gd name="connsiteX24-213" fmla="*/ 2418395 w 3217557"/>
              <a:gd name="connsiteY24-214" fmla="*/ 2087951 h 2633810"/>
              <a:gd name="connsiteX25-215" fmla="*/ 1830857 w 3217557"/>
              <a:gd name="connsiteY25-216" fmla="*/ 1799347 h 2633810"/>
              <a:gd name="connsiteX26-217" fmla="*/ 1008030 w 3217557"/>
              <a:gd name="connsiteY26-218" fmla="*/ 1799347 h 2633810"/>
              <a:gd name="connsiteX27-219" fmla="*/ 677114 w 3217557"/>
              <a:gd name="connsiteY27-220" fmla="*/ 1468431 h 2633810"/>
              <a:gd name="connsiteX28-221" fmla="*/ 677114 w 3217557"/>
              <a:gd name="connsiteY28-222" fmla="*/ 569491 h 2633810"/>
              <a:gd name="connsiteX29-223" fmla="*/ 2886641 w 3217557"/>
              <a:gd name="connsiteY29-224" fmla="*/ 0 h 2633810"/>
              <a:gd name="connsiteX30-225" fmla="*/ 1100201 w 3217557"/>
              <a:gd name="connsiteY30-226" fmla="*/ 0 h 2633810"/>
              <a:gd name="connsiteX31-227" fmla="*/ 769285 w 3217557"/>
              <a:gd name="connsiteY31-228" fmla="*/ 330916 h 2633810"/>
              <a:gd name="connsiteX32-229" fmla="*/ 769285 w 3217557"/>
              <a:gd name="connsiteY32-230" fmla="*/ 1382518 h 2633810"/>
              <a:gd name="connsiteX33-231" fmla="*/ 1100201 w 3217557"/>
              <a:gd name="connsiteY33-232" fmla="*/ 1713434 h 2633810"/>
              <a:gd name="connsiteX34-233" fmla="*/ 1923028 w 3217557"/>
              <a:gd name="connsiteY34-234" fmla="*/ 1713434 h 2633810"/>
              <a:gd name="connsiteX35-235" fmla="*/ 3078958 w 3217557"/>
              <a:gd name="connsiteY35-236" fmla="*/ 2077967 h 2633810"/>
              <a:gd name="connsiteX36-237" fmla="*/ 2505887 w 3217557"/>
              <a:gd name="connsiteY36-238" fmla="*/ 1713434 h 2633810"/>
              <a:gd name="connsiteX37-239" fmla="*/ 2886641 w 3217557"/>
              <a:gd name="connsiteY37-240" fmla="*/ 1713434 h 2633810"/>
              <a:gd name="connsiteX38-241" fmla="*/ 3217557 w 3217557"/>
              <a:gd name="connsiteY38-242" fmla="*/ 1382518 h 2633810"/>
              <a:gd name="connsiteX39-243" fmla="*/ 3217557 w 3217557"/>
              <a:gd name="connsiteY39-244" fmla="*/ 330916 h 2633810"/>
              <a:gd name="connsiteX40-245" fmla="*/ 2886641 w 3217557"/>
              <a:gd name="connsiteY40-246" fmla="*/ 0 h 2633810"/>
              <a:gd name="connsiteX0-247" fmla="*/ 1384251 w 3217557"/>
              <a:gd name="connsiteY0-248" fmla="*/ 661544 h 2633810"/>
              <a:gd name="connsiteX1-249" fmla="*/ 1574067 w 3217557"/>
              <a:gd name="connsiteY1-250" fmla="*/ 851360 h 2633810"/>
              <a:gd name="connsiteX2-251" fmla="*/ 1384251 w 3217557"/>
              <a:gd name="connsiteY2-252" fmla="*/ 1041176 h 2633810"/>
              <a:gd name="connsiteX3-253" fmla="*/ 1194435 w 3217557"/>
              <a:gd name="connsiteY3-254" fmla="*/ 851360 h 2633810"/>
              <a:gd name="connsiteX4-255" fmla="*/ 1384251 w 3217557"/>
              <a:gd name="connsiteY4-256" fmla="*/ 661544 h 2633810"/>
              <a:gd name="connsiteX5-257" fmla="*/ 1993421 w 3217557"/>
              <a:gd name="connsiteY5-258" fmla="*/ 661544 h 2633810"/>
              <a:gd name="connsiteX6-259" fmla="*/ 2183237 w 3217557"/>
              <a:gd name="connsiteY6-260" fmla="*/ 851360 h 2633810"/>
              <a:gd name="connsiteX7-261" fmla="*/ 1993421 w 3217557"/>
              <a:gd name="connsiteY7-262" fmla="*/ 1041176 h 2633810"/>
              <a:gd name="connsiteX8-263" fmla="*/ 1803605 w 3217557"/>
              <a:gd name="connsiteY8-264" fmla="*/ 851360 h 2633810"/>
              <a:gd name="connsiteX9-265" fmla="*/ 1993421 w 3217557"/>
              <a:gd name="connsiteY9-266" fmla="*/ 661544 h 2633810"/>
              <a:gd name="connsiteX10-267" fmla="*/ 2602591 w 3217557"/>
              <a:gd name="connsiteY10-268" fmla="*/ 661544 h 2633810"/>
              <a:gd name="connsiteX11-269" fmla="*/ 2792407 w 3217557"/>
              <a:gd name="connsiteY11-270" fmla="*/ 851360 h 2633810"/>
              <a:gd name="connsiteX12-271" fmla="*/ 2602591 w 3217557"/>
              <a:gd name="connsiteY12-272" fmla="*/ 1041176 h 2633810"/>
              <a:gd name="connsiteX13-273" fmla="*/ 2412775 w 3217557"/>
              <a:gd name="connsiteY13-274" fmla="*/ 851360 h 2633810"/>
              <a:gd name="connsiteX14-275" fmla="*/ 2602591 w 3217557"/>
              <a:gd name="connsiteY14-276" fmla="*/ 661544 h 2633810"/>
              <a:gd name="connsiteX15-277" fmla="*/ 677114 w 3217557"/>
              <a:gd name="connsiteY15-278" fmla="*/ 569491 h 2633810"/>
              <a:gd name="connsiteX16-279" fmla="*/ 330916 w 3217557"/>
              <a:gd name="connsiteY16-280" fmla="*/ 569491 h 2633810"/>
              <a:gd name="connsiteX17-281" fmla="*/ 0 w 3217557"/>
              <a:gd name="connsiteY17-282" fmla="*/ 900407 h 2633810"/>
              <a:gd name="connsiteX18-283" fmla="*/ 0 w 3217557"/>
              <a:gd name="connsiteY18-284" fmla="*/ 1952009 h 2633810"/>
              <a:gd name="connsiteX19-285" fmla="*/ 330916 w 3217557"/>
              <a:gd name="connsiteY19-286" fmla="*/ 2282925 h 2633810"/>
              <a:gd name="connsiteX20-287" fmla="*/ 711670 w 3217557"/>
              <a:gd name="connsiteY20-288" fmla="*/ 2282925 h 2633810"/>
              <a:gd name="connsiteX21-289" fmla="*/ 165895 w 3217557"/>
              <a:gd name="connsiteY21-290" fmla="*/ 2633810 h 2633810"/>
              <a:gd name="connsiteX22-291" fmla="*/ 1294529 w 3217557"/>
              <a:gd name="connsiteY22-292" fmla="*/ 2282925 h 2633810"/>
              <a:gd name="connsiteX23-293" fmla="*/ 2117356 w 3217557"/>
              <a:gd name="connsiteY23-294" fmla="*/ 2282925 h 2633810"/>
              <a:gd name="connsiteX24-295" fmla="*/ 2418395 w 3217557"/>
              <a:gd name="connsiteY24-296" fmla="*/ 2087951 h 2633810"/>
              <a:gd name="connsiteX25-297" fmla="*/ 1830857 w 3217557"/>
              <a:gd name="connsiteY25-298" fmla="*/ 1799347 h 2633810"/>
              <a:gd name="connsiteX26-299" fmla="*/ 1008030 w 3217557"/>
              <a:gd name="connsiteY26-300" fmla="*/ 1799347 h 2633810"/>
              <a:gd name="connsiteX27-301" fmla="*/ 677114 w 3217557"/>
              <a:gd name="connsiteY27-302" fmla="*/ 1468431 h 2633810"/>
              <a:gd name="connsiteX28-303" fmla="*/ 677114 w 3217557"/>
              <a:gd name="connsiteY28-304" fmla="*/ 569491 h 2633810"/>
              <a:gd name="connsiteX29-305" fmla="*/ 2886641 w 3217557"/>
              <a:gd name="connsiteY29-306" fmla="*/ 0 h 2633810"/>
              <a:gd name="connsiteX30-307" fmla="*/ 1100201 w 3217557"/>
              <a:gd name="connsiteY30-308" fmla="*/ 0 h 2633810"/>
              <a:gd name="connsiteX31-309" fmla="*/ 769285 w 3217557"/>
              <a:gd name="connsiteY31-310" fmla="*/ 330916 h 2633810"/>
              <a:gd name="connsiteX32-311" fmla="*/ 769285 w 3217557"/>
              <a:gd name="connsiteY32-312" fmla="*/ 1382518 h 2633810"/>
              <a:gd name="connsiteX33-313" fmla="*/ 1100201 w 3217557"/>
              <a:gd name="connsiteY33-314" fmla="*/ 1713434 h 2633810"/>
              <a:gd name="connsiteX34-315" fmla="*/ 1923028 w 3217557"/>
              <a:gd name="connsiteY34-316" fmla="*/ 1713434 h 2633810"/>
              <a:gd name="connsiteX35-317" fmla="*/ 3078958 w 3217557"/>
              <a:gd name="connsiteY35-318" fmla="*/ 2077967 h 2633810"/>
              <a:gd name="connsiteX36-319" fmla="*/ 2505887 w 3217557"/>
              <a:gd name="connsiteY36-320" fmla="*/ 1713434 h 2633810"/>
              <a:gd name="connsiteX37-321" fmla="*/ 2886641 w 3217557"/>
              <a:gd name="connsiteY37-322" fmla="*/ 1713434 h 2633810"/>
              <a:gd name="connsiteX38-323" fmla="*/ 3217557 w 3217557"/>
              <a:gd name="connsiteY38-324" fmla="*/ 1382518 h 2633810"/>
              <a:gd name="connsiteX39-325" fmla="*/ 3217557 w 3217557"/>
              <a:gd name="connsiteY39-326" fmla="*/ 330916 h 2633810"/>
              <a:gd name="connsiteX40-327" fmla="*/ 2886641 w 3217557"/>
              <a:gd name="connsiteY40-328" fmla="*/ 0 h 2633810"/>
              <a:gd name="connsiteX0-329" fmla="*/ 1384251 w 3217557"/>
              <a:gd name="connsiteY0-330" fmla="*/ 661544 h 2654282"/>
              <a:gd name="connsiteX1-331" fmla="*/ 1574067 w 3217557"/>
              <a:gd name="connsiteY1-332" fmla="*/ 851360 h 2654282"/>
              <a:gd name="connsiteX2-333" fmla="*/ 1384251 w 3217557"/>
              <a:gd name="connsiteY2-334" fmla="*/ 1041176 h 2654282"/>
              <a:gd name="connsiteX3-335" fmla="*/ 1194435 w 3217557"/>
              <a:gd name="connsiteY3-336" fmla="*/ 851360 h 2654282"/>
              <a:gd name="connsiteX4-337" fmla="*/ 1384251 w 3217557"/>
              <a:gd name="connsiteY4-338" fmla="*/ 661544 h 2654282"/>
              <a:gd name="connsiteX5-339" fmla="*/ 1993421 w 3217557"/>
              <a:gd name="connsiteY5-340" fmla="*/ 661544 h 2654282"/>
              <a:gd name="connsiteX6-341" fmla="*/ 2183237 w 3217557"/>
              <a:gd name="connsiteY6-342" fmla="*/ 851360 h 2654282"/>
              <a:gd name="connsiteX7-343" fmla="*/ 1993421 w 3217557"/>
              <a:gd name="connsiteY7-344" fmla="*/ 1041176 h 2654282"/>
              <a:gd name="connsiteX8-345" fmla="*/ 1803605 w 3217557"/>
              <a:gd name="connsiteY8-346" fmla="*/ 851360 h 2654282"/>
              <a:gd name="connsiteX9-347" fmla="*/ 1993421 w 3217557"/>
              <a:gd name="connsiteY9-348" fmla="*/ 661544 h 2654282"/>
              <a:gd name="connsiteX10-349" fmla="*/ 2602591 w 3217557"/>
              <a:gd name="connsiteY10-350" fmla="*/ 661544 h 2654282"/>
              <a:gd name="connsiteX11-351" fmla="*/ 2792407 w 3217557"/>
              <a:gd name="connsiteY11-352" fmla="*/ 851360 h 2654282"/>
              <a:gd name="connsiteX12-353" fmla="*/ 2602591 w 3217557"/>
              <a:gd name="connsiteY12-354" fmla="*/ 1041176 h 2654282"/>
              <a:gd name="connsiteX13-355" fmla="*/ 2412775 w 3217557"/>
              <a:gd name="connsiteY13-356" fmla="*/ 851360 h 2654282"/>
              <a:gd name="connsiteX14-357" fmla="*/ 2602591 w 3217557"/>
              <a:gd name="connsiteY14-358" fmla="*/ 661544 h 2654282"/>
              <a:gd name="connsiteX15-359" fmla="*/ 677114 w 3217557"/>
              <a:gd name="connsiteY15-360" fmla="*/ 569491 h 2654282"/>
              <a:gd name="connsiteX16-361" fmla="*/ 330916 w 3217557"/>
              <a:gd name="connsiteY16-362" fmla="*/ 569491 h 2654282"/>
              <a:gd name="connsiteX17-363" fmla="*/ 0 w 3217557"/>
              <a:gd name="connsiteY17-364" fmla="*/ 900407 h 2654282"/>
              <a:gd name="connsiteX18-365" fmla="*/ 0 w 3217557"/>
              <a:gd name="connsiteY18-366" fmla="*/ 1952009 h 2654282"/>
              <a:gd name="connsiteX19-367" fmla="*/ 330916 w 3217557"/>
              <a:gd name="connsiteY19-368" fmla="*/ 2282925 h 2654282"/>
              <a:gd name="connsiteX20-369" fmla="*/ 711670 w 3217557"/>
              <a:gd name="connsiteY20-370" fmla="*/ 2282925 h 2654282"/>
              <a:gd name="connsiteX21-371" fmla="*/ 275077 w 3217557"/>
              <a:gd name="connsiteY21-372" fmla="*/ 2654282 h 2654282"/>
              <a:gd name="connsiteX22-373" fmla="*/ 1294529 w 3217557"/>
              <a:gd name="connsiteY22-374" fmla="*/ 2282925 h 2654282"/>
              <a:gd name="connsiteX23-375" fmla="*/ 2117356 w 3217557"/>
              <a:gd name="connsiteY23-376" fmla="*/ 2282925 h 2654282"/>
              <a:gd name="connsiteX24-377" fmla="*/ 2418395 w 3217557"/>
              <a:gd name="connsiteY24-378" fmla="*/ 2087951 h 2654282"/>
              <a:gd name="connsiteX25-379" fmla="*/ 1830857 w 3217557"/>
              <a:gd name="connsiteY25-380" fmla="*/ 1799347 h 2654282"/>
              <a:gd name="connsiteX26-381" fmla="*/ 1008030 w 3217557"/>
              <a:gd name="connsiteY26-382" fmla="*/ 1799347 h 2654282"/>
              <a:gd name="connsiteX27-383" fmla="*/ 677114 w 3217557"/>
              <a:gd name="connsiteY27-384" fmla="*/ 1468431 h 2654282"/>
              <a:gd name="connsiteX28-385" fmla="*/ 677114 w 3217557"/>
              <a:gd name="connsiteY28-386" fmla="*/ 569491 h 2654282"/>
              <a:gd name="connsiteX29-387" fmla="*/ 2886641 w 3217557"/>
              <a:gd name="connsiteY29-388" fmla="*/ 0 h 2654282"/>
              <a:gd name="connsiteX30-389" fmla="*/ 1100201 w 3217557"/>
              <a:gd name="connsiteY30-390" fmla="*/ 0 h 2654282"/>
              <a:gd name="connsiteX31-391" fmla="*/ 769285 w 3217557"/>
              <a:gd name="connsiteY31-392" fmla="*/ 330916 h 2654282"/>
              <a:gd name="connsiteX32-393" fmla="*/ 769285 w 3217557"/>
              <a:gd name="connsiteY32-394" fmla="*/ 1382518 h 2654282"/>
              <a:gd name="connsiteX33-395" fmla="*/ 1100201 w 3217557"/>
              <a:gd name="connsiteY33-396" fmla="*/ 1713434 h 2654282"/>
              <a:gd name="connsiteX34-397" fmla="*/ 1923028 w 3217557"/>
              <a:gd name="connsiteY34-398" fmla="*/ 1713434 h 2654282"/>
              <a:gd name="connsiteX35-399" fmla="*/ 3078958 w 3217557"/>
              <a:gd name="connsiteY35-400" fmla="*/ 2077967 h 2654282"/>
              <a:gd name="connsiteX36-401" fmla="*/ 2505887 w 3217557"/>
              <a:gd name="connsiteY36-402" fmla="*/ 1713434 h 2654282"/>
              <a:gd name="connsiteX37-403" fmla="*/ 2886641 w 3217557"/>
              <a:gd name="connsiteY37-404" fmla="*/ 1713434 h 2654282"/>
              <a:gd name="connsiteX38-405" fmla="*/ 3217557 w 3217557"/>
              <a:gd name="connsiteY38-406" fmla="*/ 1382518 h 2654282"/>
              <a:gd name="connsiteX39-407" fmla="*/ 3217557 w 3217557"/>
              <a:gd name="connsiteY39-408" fmla="*/ 330916 h 2654282"/>
              <a:gd name="connsiteX40-409" fmla="*/ 2886641 w 3217557"/>
              <a:gd name="connsiteY40-410" fmla="*/ 0 h 2654282"/>
              <a:gd name="connsiteX0-411" fmla="*/ 1384251 w 3217557"/>
              <a:gd name="connsiteY0-412" fmla="*/ 661544 h 2654282"/>
              <a:gd name="connsiteX1-413" fmla="*/ 1574067 w 3217557"/>
              <a:gd name="connsiteY1-414" fmla="*/ 851360 h 2654282"/>
              <a:gd name="connsiteX2-415" fmla="*/ 1384251 w 3217557"/>
              <a:gd name="connsiteY2-416" fmla="*/ 1041176 h 2654282"/>
              <a:gd name="connsiteX3-417" fmla="*/ 1194435 w 3217557"/>
              <a:gd name="connsiteY3-418" fmla="*/ 851360 h 2654282"/>
              <a:gd name="connsiteX4-419" fmla="*/ 1384251 w 3217557"/>
              <a:gd name="connsiteY4-420" fmla="*/ 661544 h 2654282"/>
              <a:gd name="connsiteX5-421" fmla="*/ 1993421 w 3217557"/>
              <a:gd name="connsiteY5-422" fmla="*/ 661544 h 2654282"/>
              <a:gd name="connsiteX6-423" fmla="*/ 2183237 w 3217557"/>
              <a:gd name="connsiteY6-424" fmla="*/ 851360 h 2654282"/>
              <a:gd name="connsiteX7-425" fmla="*/ 1993421 w 3217557"/>
              <a:gd name="connsiteY7-426" fmla="*/ 1041176 h 2654282"/>
              <a:gd name="connsiteX8-427" fmla="*/ 1803605 w 3217557"/>
              <a:gd name="connsiteY8-428" fmla="*/ 851360 h 2654282"/>
              <a:gd name="connsiteX9-429" fmla="*/ 1993421 w 3217557"/>
              <a:gd name="connsiteY9-430" fmla="*/ 661544 h 2654282"/>
              <a:gd name="connsiteX10-431" fmla="*/ 2602591 w 3217557"/>
              <a:gd name="connsiteY10-432" fmla="*/ 661544 h 2654282"/>
              <a:gd name="connsiteX11-433" fmla="*/ 2792407 w 3217557"/>
              <a:gd name="connsiteY11-434" fmla="*/ 851360 h 2654282"/>
              <a:gd name="connsiteX12-435" fmla="*/ 2602591 w 3217557"/>
              <a:gd name="connsiteY12-436" fmla="*/ 1041176 h 2654282"/>
              <a:gd name="connsiteX13-437" fmla="*/ 2412775 w 3217557"/>
              <a:gd name="connsiteY13-438" fmla="*/ 851360 h 2654282"/>
              <a:gd name="connsiteX14-439" fmla="*/ 2602591 w 3217557"/>
              <a:gd name="connsiteY14-440" fmla="*/ 661544 h 2654282"/>
              <a:gd name="connsiteX15-441" fmla="*/ 677114 w 3217557"/>
              <a:gd name="connsiteY15-442" fmla="*/ 569491 h 2654282"/>
              <a:gd name="connsiteX16-443" fmla="*/ 330916 w 3217557"/>
              <a:gd name="connsiteY16-444" fmla="*/ 569491 h 2654282"/>
              <a:gd name="connsiteX17-445" fmla="*/ 0 w 3217557"/>
              <a:gd name="connsiteY17-446" fmla="*/ 900407 h 2654282"/>
              <a:gd name="connsiteX18-447" fmla="*/ 0 w 3217557"/>
              <a:gd name="connsiteY18-448" fmla="*/ 1952009 h 2654282"/>
              <a:gd name="connsiteX19-449" fmla="*/ 330916 w 3217557"/>
              <a:gd name="connsiteY19-450" fmla="*/ 2282925 h 2654282"/>
              <a:gd name="connsiteX20-451" fmla="*/ 711670 w 3217557"/>
              <a:gd name="connsiteY20-452" fmla="*/ 2282925 h 2654282"/>
              <a:gd name="connsiteX21-453" fmla="*/ 275077 w 3217557"/>
              <a:gd name="connsiteY21-454" fmla="*/ 2654282 h 2654282"/>
              <a:gd name="connsiteX22-455" fmla="*/ 1294529 w 3217557"/>
              <a:gd name="connsiteY22-456" fmla="*/ 2282925 h 2654282"/>
              <a:gd name="connsiteX23-457" fmla="*/ 2117356 w 3217557"/>
              <a:gd name="connsiteY23-458" fmla="*/ 2282925 h 2654282"/>
              <a:gd name="connsiteX24-459" fmla="*/ 2418395 w 3217557"/>
              <a:gd name="connsiteY24-460" fmla="*/ 2087951 h 2654282"/>
              <a:gd name="connsiteX25-461" fmla="*/ 1830857 w 3217557"/>
              <a:gd name="connsiteY25-462" fmla="*/ 1799347 h 2654282"/>
              <a:gd name="connsiteX26-463" fmla="*/ 1008030 w 3217557"/>
              <a:gd name="connsiteY26-464" fmla="*/ 1799347 h 2654282"/>
              <a:gd name="connsiteX27-465" fmla="*/ 677114 w 3217557"/>
              <a:gd name="connsiteY27-466" fmla="*/ 1468431 h 2654282"/>
              <a:gd name="connsiteX28-467" fmla="*/ 677114 w 3217557"/>
              <a:gd name="connsiteY28-468" fmla="*/ 569491 h 2654282"/>
              <a:gd name="connsiteX29-469" fmla="*/ 2886641 w 3217557"/>
              <a:gd name="connsiteY29-470" fmla="*/ 0 h 2654282"/>
              <a:gd name="connsiteX30-471" fmla="*/ 1100201 w 3217557"/>
              <a:gd name="connsiteY30-472" fmla="*/ 0 h 2654282"/>
              <a:gd name="connsiteX31-473" fmla="*/ 769285 w 3217557"/>
              <a:gd name="connsiteY31-474" fmla="*/ 330916 h 2654282"/>
              <a:gd name="connsiteX32-475" fmla="*/ 769285 w 3217557"/>
              <a:gd name="connsiteY32-476" fmla="*/ 1382518 h 2654282"/>
              <a:gd name="connsiteX33-477" fmla="*/ 1100201 w 3217557"/>
              <a:gd name="connsiteY33-478" fmla="*/ 1713434 h 2654282"/>
              <a:gd name="connsiteX34-479" fmla="*/ 1923028 w 3217557"/>
              <a:gd name="connsiteY34-480" fmla="*/ 1713434 h 2654282"/>
              <a:gd name="connsiteX35-481" fmla="*/ 3078958 w 3217557"/>
              <a:gd name="connsiteY35-482" fmla="*/ 2077967 h 2654282"/>
              <a:gd name="connsiteX36-483" fmla="*/ 2505887 w 3217557"/>
              <a:gd name="connsiteY36-484" fmla="*/ 1713434 h 2654282"/>
              <a:gd name="connsiteX37-485" fmla="*/ 2886641 w 3217557"/>
              <a:gd name="connsiteY37-486" fmla="*/ 1713434 h 2654282"/>
              <a:gd name="connsiteX38-487" fmla="*/ 3217557 w 3217557"/>
              <a:gd name="connsiteY38-488" fmla="*/ 1382518 h 2654282"/>
              <a:gd name="connsiteX39-489" fmla="*/ 3217557 w 3217557"/>
              <a:gd name="connsiteY39-490" fmla="*/ 330916 h 2654282"/>
              <a:gd name="connsiteX40-491" fmla="*/ 2886641 w 3217557"/>
              <a:gd name="connsiteY40-492" fmla="*/ 0 h 2654282"/>
              <a:gd name="connsiteX0-493" fmla="*/ 1384251 w 3217557"/>
              <a:gd name="connsiteY0-494" fmla="*/ 661544 h 2654282"/>
              <a:gd name="connsiteX1-495" fmla="*/ 1574067 w 3217557"/>
              <a:gd name="connsiteY1-496" fmla="*/ 851360 h 2654282"/>
              <a:gd name="connsiteX2-497" fmla="*/ 1384251 w 3217557"/>
              <a:gd name="connsiteY2-498" fmla="*/ 1041176 h 2654282"/>
              <a:gd name="connsiteX3-499" fmla="*/ 1194435 w 3217557"/>
              <a:gd name="connsiteY3-500" fmla="*/ 851360 h 2654282"/>
              <a:gd name="connsiteX4-501" fmla="*/ 1384251 w 3217557"/>
              <a:gd name="connsiteY4-502" fmla="*/ 661544 h 2654282"/>
              <a:gd name="connsiteX5-503" fmla="*/ 1993421 w 3217557"/>
              <a:gd name="connsiteY5-504" fmla="*/ 661544 h 2654282"/>
              <a:gd name="connsiteX6-505" fmla="*/ 2183237 w 3217557"/>
              <a:gd name="connsiteY6-506" fmla="*/ 851360 h 2654282"/>
              <a:gd name="connsiteX7-507" fmla="*/ 1993421 w 3217557"/>
              <a:gd name="connsiteY7-508" fmla="*/ 1041176 h 2654282"/>
              <a:gd name="connsiteX8-509" fmla="*/ 1803605 w 3217557"/>
              <a:gd name="connsiteY8-510" fmla="*/ 851360 h 2654282"/>
              <a:gd name="connsiteX9-511" fmla="*/ 1993421 w 3217557"/>
              <a:gd name="connsiteY9-512" fmla="*/ 661544 h 2654282"/>
              <a:gd name="connsiteX10-513" fmla="*/ 2602591 w 3217557"/>
              <a:gd name="connsiteY10-514" fmla="*/ 661544 h 2654282"/>
              <a:gd name="connsiteX11-515" fmla="*/ 2792407 w 3217557"/>
              <a:gd name="connsiteY11-516" fmla="*/ 851360 h 2654282"/>
              <a:gd name="connsiteX12-517" fmla="*/ 2602591 w 3217557"/>
              <a:gd name="connsiteY12-518" fmla="*/ 1041176 h 2654282"/>
              <a:gd name="connsiteX13-519" fmla="*/ 2412775 w 3217557"/>
              <a:gd name="connsiteY13-520" fmla="*/ 851360 h 2654282"/>
              <a:gd name="connsiteX14-521" fmla="*/ 2602591 w 3217557"/>
              <a:gd name="connsiteY14-522" fmla="*/ 661544 h 2654282"/>
              <a:gd name="connsiteX15-523" fmla="*/ 677114 w 3217557"/>
              <a:gd name="connsiteY15-524" fmla="*/ 569491 h 2654282"/>
              <a:gd name="connsiteX16-525" fmla="*/ 330916 w 3217557"/>
              <a:gd name="connsiteY16-526" fmla="*/ 569491 h 2654282"/>
              <a:gd name="connsiteX17-527" fmla="*/ 0 w 3217557"/>
              <a:gd name="connsiteY17-528" fmla="*/ 900407 h 2654282"/>
              <a:gd name="connsiteX18-529" fmla="*/ 0 w 3217557"/>
              <a:gd name="connsiteY18-530" fmla="*/ 1952009 h 2654282"/>
              <a:gd name="connsiteX19-531" fmla="*/ 330916 w 3217557"/>
              <a:gd name="connsiteY19-532" fmla="*/ 2282925 h 2654282"/>
              <a:gd name="connsiteX20-533" fmla="*/ 711670 w 3217557"/>
              <a:gd name="connsiteY20-534" fmla="*/ 2282925 h 2654282"/>
              <a:gd name="connsiteX21-535" fmla="*/ 275077 w 3217557"/>
              <a:gd name="connsiteY21-536" fmla="*/ 2654282 h 2654282"/>
              <a:gd name="connsiteX22-537" fmla="*/ 1294529 w 3217557"/>
              <a:gd name="connsiteY22-538" fmla="*/ 2282925 h 2654282"/>
              <a:gd name="connsiteX23-539" fmla="*/ 2117356 w 3217557"/>
              <a:gd name="connsiteY23-540" fmla="*/ 2282925 h 2654282"/>
              <a:gd name="connsiteX24-541" fmla="*/ 2418395 w 3217557"/>
              <a:gd name="connsiteY24-542" fmla="*/ 2087951 h 2654282"/>
              <a:gd name="connsiteX25-543" fmla="*/ 1830857 w 3217557"/>
              <a:gd name="connsiteY25-544" fmla="*/ 1799347 h 2654282"/>
              <a:gd name="connsiteX26-545" fmla="*/ 1008030 w 3217557"/>
              <a:gd name="connsiteY26-546" fmla="*/ 1799347 h 2654282"/>
              <a:gd name="connsiteX27-547" fmla="*/ 677114 w 3217557"/>
              <a:gd name="connsiteY27-548" fmla="*/ 1468431 h 2654282"/>
              <a:gd name="connsiteX28-549" fmla="*/ 677114 w 3217557"/>
              <a:gd name="connsiteY28-550" fmla="*/ 569491 h 2654282"/>
              <a:gd name="connsiteX29-551" fmla="*/ 2886641 w 3217557"/>
              <a:gd name="connsiteY29-552" fmla="*/ 0 h 2654282"/>
              <a:gd name="connsiteX30-553" fmla="*/ 1100201 w 3217557"/>
              <a:gd name="connsiteY30-554" fmla="*/ 0 h 2654282"/>
              <a:gd name="connsiteX31-555" fmla="*/ 769285 w 3217557"/>
              <a:gd name="connsiteY31-556" fmla="*/ 330916 h 2654282"/>
              <a:gd name="connsiteX32-557" fmla="*/ 769285 w 3217557"/>
              <a:gd name="connsiteY32-558" fmla="*/ 1382518 h 2654282"/>
              <a:gd name="connsiteX33-559" fmla="*/ 1100201 w 3217557"/>
              <a:gd name="connsiteY33-560" fmla="*/ 1713434 h 2654282"/>
              <a:gd name="connsiteX34-561" fmla="*/ 1923028 w 3217557"/>
              <a:gd name="connsiteY34-562" fmla="*/ 1713434 h 2654282"/>
              <a:gd name="connsiteX35-563" fmla="*/ 3078958 w 3217557"/>
              <a:gd name="connsiteY35-564" fmla="*/ 2077967 h 2654282"/>
              <a:gd name="connsiteX36-565" fmla="*/ 2505887 w 3217557"/>
              <a:gd name="connsiteY36-566" fmla="*/ 1713434 h 2654282"/>
              <a:gd name="connsiteX37-567" fmla="*/ 2886641 w 3217557"/>
              <a:gd name="connsiteY37-568" fmla="*/ 1713434 h 2654282"/>
              <a:gd name="connsiteX38-569" fmla="*/ 3217557 w 3217557"/>
              <a:gd name="connsiteY38-570" fmla="*/ 1382518 h 2654282"/>
              <a:gd name="connsiteX39-571" fmla="*/ 3217557 w 3217557"/>
              <a:gd name="connsiteY39-572" fmla="*/ 330916 h 2654282"/>
              <a:gd name="connsiteX40-573" fmla="*/ 2886641 w 3217557"/>
              <a:gd name="connsiteY40-574" fmla="*/ 0 h 2654282"/>
              <a:gd name="connsiteX0-575" fmla="*/ 1384251 w 3217557"/>
              <a:gd name="connsiteY0-576" fmla="*/ 661544 h 2654282"/>
              <a:gd name="connsiteX1-577" fmla="*/ 1574067 w 3217557"/>
              <a:gd name="connsiteY1-578" fmla="*/ 851360 h 2654282"/>
              <a:gd name="connsiteX2-579" fmla="*/ 1384251 w 3217557"/>
              <a:gd name="connsiteY2-580" fmla="*/ 1041176 h 2654282"/>
              <a:gd name="connsiteX3-581" fmla="*/ 1194435 w 3217557"/>
              <a:gd name="connsiteY3-582" fmla="*/ 851360 h 2654282"/>
              <a:gd name="connsiteX4-583" fmla="*/ 1384251 w 3217557"/>
              <a:gd name="connsiteY4-584" fmla="*/ 661544 h 2654282"/>
              <a:gd name="connsiteX5-585" fmla="*/ 1993421 w 3217557"/>
              <a:gd name="connsiteY5-586" fmla="*/ 661544 h 2654282"/>
              <a:gd name="connsiteX6-587" fmla="*/ 2183237 w 3217557"/>
              <a:gd name="connsiteY6-588" fmla="*/ 851360 h 2654282"/>
              <a:gd name="connsiteX7-589" fmla="*/ 1993421 w 3217557"/>
              <a:gd name="connsiteY7-590" fmla="*/ 1041176 h 2654282"/>
              <a:gd name="connsiteX8-591" fmla="*/ 1803605 w 3217557"/>
              <a:gd name="connsiteY8-592" fmla="*/ 851360 h 2654282"/>
              <a:gd name="connsiteX9-593" fmla="*/ 1993421 w 3217557"/>
              <a:gd name="connsiteY9-594" fmla="*/ 661544 h 2654282"/>
              <a:gd name="connsiteX10-595" fmla="*/ 2602591 w 3217557"/>
              <a:gd name="connsiteY10-596" fmla="*/ 661544 h 2654282"/>
              <a:gd name="connsiteX11-597" fmla="*/ 2792407 w 3217557"/>
              <a:gd name="connsiteY11-598" fmla="*/ 851360 h 2654282"/>
              <a:gd name="connsiteX12-599" fmla="*/ 2602591 w 3217557"/>
              <a:gd name="connsiteY12-600" fmla="*/ 1041176 h 2654282"/>
              <a:gd name="connsiteX13-601" fmla="*/ 2412775 w 3217557"/>
              <a:gd name="connsiteY13-602" fmla="*/ 851360 h 2654282"/>
              <a:gd name="connsiteX14-603" fmla="*/ 2602591 w 3217557"/>
              <a:gd name="connsiteY14-604" fmla="*/ 661544 h 2654282"/>
              <a:gd name="connsiteX15-605" fmla="*/ 677114 w 3217557"/>
              <a:gd name="connsiteY15-606" fmla="*/ 569491 h 2654282"/>
              <a:gd name="connsiteX16-607" fmla="*/ 330916 w 3217557"/>
              <a:gd name="connsiteY16-608" fmla="*/ 569491 h 2654282"/>
              <a:gd name="connsiteX17-609" fmla="*/ 0 w 3217557"/>
              <a:gd name="connsiteY17-610" fmla="*/ 900407 h 2654282"/>
              <a:gd name="connsiteX18-611" fmla="*/ 0 w 3217557"/>
              <a:gd name="connsiteY18-612" fmla="*/ 1952009 h 2654282"/>
              <a:gd name="connsiteX19-613" fmla="*/ 330916 w 3217557"/>
              <a:gd name="connsiteY19-614" fmla="*/ 2282925 h 2654282"/>
              <a:gd name="connsiteX20-615" fmla="*/ 711670 w 3217557"/>
              <a:gd name="connsiteY20-616" fmla="*/ 2282925 h 2654282"/>
              <a:gd name="connsiteX21-617" fmla="*/ 275077 w 3217557"/>
              <a:gd name="connsiteY21-618" fmla="*/ 2654282 h 2654282"/>
              <a:gd name="connsiteX22-619" fmla="*/ 1294529 w 3217557"/>
              <a:gd name="connsiteY22-620" fmla="*/ 2282925 h 2654282"/>
              <a:gd name="connsiteX23-621" fmla="*/ 2117356 w 3217557"/>
              <a:gd name="connsiteY23-622" fmla="*/ 2282925 h 2654282"/>
              <a:gd name="connsiteX24-623" fmla="*/ 2418395 w 3217557"/>
              <a:gd name="connsiteY24-624" fmla="*/ 2087951 h 2654282"/>
              <a:gd name="connsiteX25-625" fmla="*/ 1830857 w 3217557"/>
              <a:gd name="connsiteY25-626" fmla="*/ 1799347 h 2654282"/>
              <a:gd name="connsiteX26-627" fmla="*/ 1008030 w 3217557"/>
              <a:gd name="connsiteY26-628" fmla="*/ 1799347 h 2654282"/>
              <a:gd name="connsiteX27-629" fmla="*/ 677114 w 3217557"/>
              <a:gd name="connsiteY27-630" fmla="*/ 1468431 h 2654282"/>
              <a:gd name="connsiteX28-631" fmla="*/ 677114 w 3217557"/>
              <a:gd name="connsiteY28-632" fmla="*/ 569491 h 2654282"/>
              <a:gd name="connsiteX29-633" fmla="*/ 2886641 w 3217557"/>
              <a:gd name="connsiteY29-634" fmla="*/ 0 h 2654282"/>
              <a:gd name="connsiteX30-635" fmla="*/ 1100201 w 3217557"/>
              <a:gd name="connsiteY30-636" fmla="*/ 0 h 2654282"/>
              <a:gd name="connsiteX31-637" fmla="*/ 769285 w 3217557"/>
              <a:gd name="connsiteY31-638" fmla="*/ 330916 h 2654282"/>
              <a:gd name="connsiteX32-639" fmla="*/ 769285 w 3217557"/>
              <a:gd name="connsiteY32-640" fmla="*/ 1382518 h 2654282"/>
              <a:gd name="connsiteX33-641" fmla="*/ 1100201 w 3217557"/>
              <a:gd name="connsiteY33-642" fmla="*/ 1713434 h 2654282"/>
              <a:gd name="connsiteX34-643" fmla="*/ 1923028 w 3217557"/>
              <a:gd name="connsiteY34-644" fmla="*/ 1713434 h 2654282"/>
              <a:gd name="connsiteX35-645" fmla="*/ 3078958 w 3217557"/>
              <a:gd name="connsiteY35-646" fmla="*/ 2077967 h 2654282"/>
              <a:gd name="connsiteX36-647" fmla="*/ 2505887 w 3217557"/>
              <a:gd name="connsiteY36-648" fmla="*/ 1713434 h 2654282"/>
              <a:gd name="connsiteX37-649" fmla="*/ 2886641 w 3217557"/>
              <a:gd name="connsiteY37-650" fmla="*/ 1713434 h 2654282"/>
              <a:gd name="connsiteX38-651" fmla="*/ 3217557 w 3217557"/>
              <a:gd name="connsiteY38-652" fmla="*/ 1382518 h 2654282"/>
              <a:gd name="connsiteX39-653" fmla="*/ 3217557 w 3217557"/>
              <a:gd name="connsiteY39-654" fmla="*/ 330916 h 2654282"/>
              <a:gd name="connsiteX40-655" fmla="*/ 2886641 w 3217557"/>
              <a:gd name="connsiteY40-656" fmla="*/ 0 h 2654282"/>
              <a:gd name="connsiteX0-657" fmla="*/ 1384251 w 3217557"/>
              <a:gd name="connsiteY0-658" fmla="*/ 661544 h 2654282"/>
              <a:gd name="connsiteX1-659" fmla="*/ 1574067 w 3217557"/>
              <a:gd name="connsiteY1-660" fmla="*/ 851360 h 2654282"/>
              <a:gd name="connsiteX2-661" fmla="*/ 1384251 w 3217557"/>
              <a:gd name="connsiteY2-662" fmla="*/ 1041176 h 2654282"/>
              <a:gd name="connsiteX3-663" fmla="*/ 1194435 w 3217557"/>
              <a:gd name="connsiteY3-664" fmla="*/ 851360 h 2654282"/>
              <a:gd name="connsiteX4-665" fmla="*/ 1384251 w 3217557"/>
              <a:gd name="connsiteY4-666" fmla="*/ 661544 h 2654282"/>
              <a:gd name="connsiteX5-667" fmla="*/ 1993421 w 3217557"/>
              <a:gd name="connsiteY5-668" fmla="*/ 661544 h 2654282"/>
              <a:gd name="connsiteX6-669" fmla="*/ 2183237 w 3217557"/>
              <a:gd name="connsiteY6-670" fmla="*/ 851360 h 2654282"/>
              <a:gd name="connsiteX7-671" fmla="*/ 1993421 w 3217557"/>
              <a:gd name="connsiteY7-672" fmla="*/ 1041176 h 2654282"/>
              <a:gd name="connsiteX8-673" fmla="*/ 1803605 w 3217557"/>
              <a:gd name="connsiteY8-674" fmla="*/ 851360 h 2654282"/>
              <a:gd name="connsiteX9-675" fmla="*/ 1993421 w 3217557"/>
              <a:gd name="connsiteY9-676" fmla="*/ 661544 h 2654282"/>
              <a:gd name="connsiteX10-677" fmla="*/ 2602591 w 3217557"/>
              <a:gd name="connsiteY10-678" fmla="*/ 661544 h 2654282"/>
              <a:gd name="connsiteX11-679" fmla="*/ 2792407 w 3217557"/>
              <a:gd name="connsiteY11-680" fmla="*/ 851360 h 2654282"/>
              <a:gd name="connsiteX12-681" fmla="*/ 2602591 w 3217557"/>
              <a:gd name="connsiteY12-682" fmla="*/ 1041176 h 2654282"/>
              <a:gd name="connsiteX13-683" fmla="*/ 2412775 w 3217557"/>
              <a:gd name="connsiteY13-684" fmla="*/ 851360 h 2654282"/>
              <a:gd name="connsiteX14-685" fmla="*/ 2602591 w 3217557"/>
              <a:gd name="connsiteY14-686" fmla="*/ 661544 h 2654282"/>
              <a:gd name="connsiteX15-687" fmla="*/ 677114 w 3217557"/>
              <a:gd name="connsiteY15-688" fmla="*/ 569491 h 2654282"/>
              <a:gd name="connsiteX16-689" fmla="*/ 330916 w 3217557"/>
              <a:gd name="connsiteY16-690" fmla="*/ 569491 h 2654282"/>
              <a:gd name="connsiteX17-691" fmla="*/ 0 w 3217557"/>
              <a:gd name="connsiteY17-692" fmla="*/ 900407 h 2654282"/>
              <a:gd name="connsiteX18-693" fmla="*/ 0 w 3217557"/>
              <a:gd name="connsiteY18-694" fmla="*/ 1952009 h 2654282"/>
              <a:gd name="connsiteX19-695" fmla="*/ 330916 w 3217557"/>
              <a:gd name="connsiteY19-696" fmla="*/ 2282925 h 2654282"/>
              <a:gd name="connsiteX20-697" fmla="*/ 711670 w 3217557"/>
              <a:gd name="connsiteY20-698" fmla="*/ 2282925 h 2654282"/>
              <a:gd name="connsiteX21-699" fmla="*/ 275077 w 3217557"/>
              <a:gd name="connsiteY21-700" fmla="*/ 2654282 h 2654282"/>
              <a:gd name="connsiteX22-701" fmla="*/ 1294529 w 3217557"/>
              <a:gd name="connsiteY22-702" fmla="*/ 2282925 h 2654282"/>
              <a:gd name="connsiteX23-703" fmla="*/ 2117356 w 3217557"/>
              <a:gd name="connsiteY23-704" fmla="*/ 2282925 h 2654282"/>
              <a:gd name="connsiteX24-705" fmla="*/ 2418395 w 3217557"/>
              <a:gd name="connsiteY24-706" fmla="*/ 2087951 h 2654282"/>
              <a:gd name="connsiteX25-707" fmla="*/ 1830857 w 3217557"/>
              <a:gd name="connsiteY25-708" fmla="*/ 1799347 h 2654282"/>
              <a:gd name="connsiteX26-709" fmla="*/ 1008030 w 3217557"/>
              <a:gd name="connsiteY26-710" fmla="*/ 1799347 h 2654282"/>
              <a:gd name="connsiteX27-711" fmla="*/ 677114 w 3217557"/>
              <a:gd name="connsiteY27-712" fmla="*/ 1468431 h 2654282"/>
              <a:gd name="connsiteX28-713" fmla="*/ 677114 w 3217557"/>
              <a:gd name="connsiteY28-714" fmla="*/ 569491 h 2654282"/>
              <a:gd name="connsiteX29-715" fmla="*/ 2886641 w 3217557"/>
              <a:gd name="connsiteY29-716" fmla="*/ 0 h 2654282"/>
              <a:gd name="connsiteX30-717" fmla="*/ 1100201 w 3217557"/>
              <a:gd name="connsiteY30-718" fmla="*/ 0 h 2654282"/>
              <a:gd name="connsiteX31-719" fmla="*/ 769285 w 3217557"/>
              <a:gd name="connsiteY31-720" fmla="*/ 330916 h 2654282"/>
              <a:gd name="connsiteX32-721" fmla="*/ 769285 w 3217557"/>
              <a:gd name="connsiteY32-722" fmla="*/ 1382518 h 2654282"/>
              <a:gd name="connsiteX33-723" fmla="*/ 1100201 w 3217557"/>
              <a:gd name="connsiteY33-724" fmla="*/ 1713434 h 2654282"/>
              <a:gd name="connsiteX34-725" fmla="*/ 1923028 w 3217557"/>
              <a:gd name="connsiteY34-726" fmla="*/ 1713434 h 2654282"/>
              <a:gd name="connsiteX35-727" fmla="*/ 3078958 w 3217557"/>
              <a:gd name="connsiteY35-728" fmla="*/ 2077967 h 2654282"/>
              <a:gd name="connsiteX36-729" fmla="*/ 2505887 w 3217557"/>
              <a:gd name="connsiteY36-730" fmla="*/ 1713434 h 2654282"/>
              <a:gd name="connsiteX37-731" fmla="*/ 2886641 w 3217557"/>
              <a:gd name="connsiteY37-732" fmla="*/ 1713434 h 2654282"/>
              <a:gd name="connsiteX38-733" fmla="*/ 3217557 w 3217557"/>
              <a:gd name="connsiteY38-734" fmla="*/ 1382518 h 2654282"/>
              <a:gd name="connsiteX39-735" fmla="*/ 3217557 w 3217557"/>
              <a:gd name="connsiteY39-736" fmla="*/ 330916 h 2654282"/>
              <a:gd name="connsiteX40-737" fmla="*/ 2886641 w 3217557"/>
              <a:gd name="connsiteY40-738" fmla="*/ 0 h 265428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49" name="Rectangle 130"/>
          <p:cNvSpPr/>
          <p:nvPr/>
        </p:nvSpPr>
        <p:spPr>
          <a:xfrm>
            <a:off x="10029825" y="6276975"/>
            <a:ext cx="817563" cy="819150"/>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tx1"/>
              </a:solidFill>
              <a:effectLst/>
              <a:uLnTx/>
              <a:uFillTx/>
              <a:latin typeface="+mn-lt"/>
              <a:ea typeface="+mn-ea"/>
              <a:cs typeface="+mn-cs"/>
            </a:endParaRPr>
          </a:p>
        </p:txBody>
      </p:sp>
      <p:sp>
        <p:nvSpPr>
          <p:cNvPr id="97316" name="TextBox 49"/>
          <p:cNvSpPr txBox="1"/>
          <p:nvPr/>
        </p:nvSpPr>
        <p:spPr>
          <a:xfrm rot="-1170218">
            <a:off x="4135438" y="7648575"/>
            <a:ext cx="5867400" cy="563563"/>
          </a:xfrm>
          <a:prstGeom prst="rect">
            <a:avLst/>
          </a:prstGeom>
          <a:noFill/>
          <a:ln w="9525">
            <a:noFill/>
          </a:ln>
        </p:spPr>
        <p:txBody>
          <a:bodyPr lIns="137160" tIns="68580" rIns="137160" bIns="68580">
            <a:spAutoFit/>
          </a:bodyPr>
          <a:p>
            <a:pPr algn="r" defTabSz="1371600"/>
            <a:r>
              <a:rPr lang="en-US" altLang="ko-KR" sz="2800" b="0" err="1">
                <a:solidFill>
                  <a:schemeClr val="bg1"/>
                </a:solidFill>
                <a:latin typeface="Arial" panose="020B0604020202020204" pitchFamily="34" charset="0"/>
                <a:ea typeface="Arial Unicode MS" panose="020B0604020202020204" pitchFamily="34" charset="-128"/>
              </a:rPr>
              <a:t>Các</a:t>
            </a:r>
            <a:r>
              <a:rPr lang="en-US" altLang="ko-KR" sz="2800" b="0">
                <a:solidFill>
                  <a:schemeClr val="bg1"/>
                </a:solidFill>
                <a:latin typeface="Arial" panose="020B0604020202020204" pitchFamily="34" charset="0"/>
                <a:ea typeface="Arial Unicode MS" panose="020B0604020202020204" pitchFamily="34" charset="-128"/>
              </a:rPr>
              <a:t> </a:t>
            </a:r>
            <a:r>
              <a:rPr lang="en-US" altLang="ko-KR" sz="2800" b="0" err="1">
                <a:solidFill>
                  <a:schemeClr val="bg1"/>
                </a:solidFill>
                <a:latin typeface="Arial" panose="020B0604020202020204" pitchFamily="34" charset="0"/>
                <a:ea typeface="Arial Unicode MS" panose="020B0604020202020204" pitchFamily="34" charset="-128"/>
              </a:rPr>
              <a:t>tổ</a:t>
            </a:r>
            <a:r>
              <a:rPr lang="en-US" altLang="ko-KR" sz="2800" b="0">
                <a:solidFill>
                  <a:schemeClr val="bg1"/>
                </a:solidFill>
                <a:latin typeface="Arial" panose="020B0604020202020204" pitchFamily="34" charset="0"/>
                <a:ea typeface="Arial Unicode MS" panose="020B0604020202020204" pitchFamily="34" charset="-128"/>
              </a:rPr>
              <a:t> </a:t>
            </a:r>
            <a:r>
              <a:rPr lang="en-US" altLang="ko-KR" sz="2800" b="0" err="1">
                <a:solidFill>
                  <a:schemeClr val="bg1"/>
                </a:solidFill>
                <a:latin typeface="Arial" panose="020B0604020202020204" pitchFamily="34" charset="0"/>
                <a:ea typeface="Arial Unicode MS" panose="020B0604020202020204" pitchFamily="34" charset="-128"/>
              </a:rPr>
              <a:t>chức</a:t>
            </a:r>
            <a:r>
              <a:rPr lang="en-US" altLang="ko-KR" sz="2800" b="0">
                <a:solidFill>
                  <a:schemeClr val="bg1"/>
                </a:solidFill>
                <a:latin typeface="Arial" panose="020B0604020202020204" pitchFamily="34" charset="0"/>
                <a:ea typeface="Arial Unicode MS" panose="020B0604020202020204" pitchFamily="34" charset="-128"/>
              </a:rPr>
              <a:t> </a:t>
            </a:r>
            <a:r>
              <a:rPr lang="en-US" altLang="ko-KR" sz="2800" b="0" err="1">
                <a:solidFill>
                  <a:schemeClr val="bg1"/>
                </a:solidFill>
                <a:latin typeface="Arial" panose="020B0604020202020204" pitchFamily="34" charset="0"/>
                <a:ea typeface="Arial Unicode MS" panose="020B0604020202020204" pitchFamily="34" charset="-128"/>
              </a:rPr>
              <a:t>tôn</a:t>
            </a:r>
            <a:r>
              <a:rPr lang="en-US" altLang="ko-KR" sz="2800" b="0">
                <a:solidFill>
                  <a:schemeClr val="bg1"/>
                </a:solidFill>
                <a:latin typeface="Arial" panose="020B0604020202020204" pitchFamily="34" charset="0"/>
                <a:ea typeface="Arial Unicode MS" panose="020B0604020202020204" pitchFamily="34" charset="-128"/>
              </a:rPr>
              <a:t> </a:t>
            </a:r>
            <a:r>
              <a:rPr lang="en-US" altLang="ko-KR" sz="2800" b="0" err="1">
                <a:solidFill>
                  <a:schemeClr val="bg1"/>
                </a:solidFill>
                <a:latin typeface="Arial" panose="020B0604020202020204" pitchFamily="34" charset="0"/>
                <a:ea typeface="Arial Unicode MS" panose="020B0604020202020204" pitchFamily="34" charset="-128"/>
              </a:rPr>
              <a:t>giáo</a:t>
            </a:r>
            <a:r>
              <a:rPr lang="en-US" altLang="ko-KR" sz="2800" b="0">
                <a:solidFill>
                  <a:schemeClr val="bg1"/>
                </a:solidFill>
                <a:latin typeface="Arial" panose="020B0604020202020204" pitchFamily="34" charset="0"/>
                <a:ea typeface="Arial Unicode MS" panose="020B0604020202020204" pitchFamily="34" charset="-128"/>
              </a:rPr>
              <a:t> </a:t>
            </a:r>
            <a:r>
              <a:rPr lang="en-US" altLang="ko-KR" sz="2800" b="0" err="1">
                <a:solidFill>
                  <a:schemeClr val="bg1"/>
                </a:solidFill>
                <a:latin typeface="Arial" panose="020B0604020202020204" pitchFamily="34" charset="0"/>
                <a:ea typeface="Arial Unicode MS" panose="020B0604020202020204" pitchFamily="34" charset="-128"/>
              </a:rPr>
              <a:t>có</a:t>
            </a:r>
            <a:r>
              <a:rPr lang="en-US" altLang="ko-KR" sz="2800" b="0">
                <a:solidFill>
                  <a:schemeClr val="bg1"/>
                </a:solidFill>
                <a:latin typeface="Arial" panose="020B0604020202020204" pitchFamily="34" charset="0"/>
                <a:ea typeface="Arial Unicode MS" panose="020B0604020202020204" pitchFamily="34" charset="-128"/>
              </a:rPr>
              <a:t> </a:t>
            </a:r>
            <a:r>
              <a:rPr lang="en-US" altLang="ko-KR" sz="2800" b="0" err="1">
                <a:solidFill>
                  <a:schemeClr val="bg1"/>
                </a:solidFill>
                <a:latin typeface="Arial" panose="020B0604020202020204" pitchFamily="34" charset="0"/>
                <a:ea typeface="Arial Unicode MS" panose="020B0604020202020204" pitchFamily="34" charset="-128"/>
              </a:rPr>
              <a:t>quyền</a:t>
            </a:r>
            <a:endParaRPr lang="ko-KR" altLang="en-US" sz="2800" b="0" dirty="0">
              <a:solidFill>
                <a:schemeClr val="bg1"/>
              </a:solidFill>
              <a:latin typeface="Arial" panose="020B0604020202020204" pitchFamily="34" charset="0"/>
              <a:ea typeface="Arial Unicode MS" panose="020B0604020202020204" pitchFamily="34" charset="-128"/>
            </a:endParaRPr>
          </a:p>
        </p:txBody>
      </p:sp>
      <p:sp>
        <p:nvSpPr>
          <p:cNvPr id="97317" name="TextBox 50"/>
          <p:cNvSpPr txBox="1"/>
          <p:nvPr/>
        </p:nvSpPr>
        <p:spPr>
          <a:xfrm rot="-2226211">
            <a:off x="3505200" y="6210300"/>
            <a:ext cx="5340350" cy="563563"/>
          </a:xfrm>
          <a:prstGeom prst="rect">
            <a:avLst/>
          </a:prstGeom>
          <a:noFill/>
          <a:ln w="9525">
            <a:noFill/>
          </a:ln>
        </p:spPr>
        <p:txBody>
          <a:bodyPr lIns="137160" tIns="68580" rIns="137160" bIns="68580">
            <a:spAutoFit/>
          </a:bodyPr>
          <a:p>
            <a:pPr algn="r" defTabSz="1371600"/>
            <a:r>
              <a:rPr lang="en-US" altLang="ko-KR" sz="2800" b="0" err="1">
                <a:solidFill>
                  <a:schemeClr val="bg1"/>
                </a:solidFill>
                <a:latin typeface="Arial" panose="020B0604020202020204" pitchFamily="34" charset="0"/>
                <a:ea typeface="Arial Unicode MS" panose="020B0604020202020204" pitchFamily="34" charset="-128"/>
              </a:rPr>
              <a:t>Các</a:t>
            </a:r>
            <a:r>
              <a:rPr lang="en-US" altLang="ko-KR" sz="2800" b="0">
                <a:solidFill>
                  <a:schemeClr val="bg1"/>
                </a:solidFill>
                <a:latin typeface="Arial" panose="020B0604020202020204" pitchFamily="34" charset="0"/>
                <a:ea typeface="Arial Unicode MS" panose="020B0604020202020204" pitchFamily="34" charset="-128"/>
              </a:rPr>
              <a:t> </a:t>
            </a:r>
            <a:r>
              <a:rPr lang="en-US" altLang="ko-KR" sz="2800" b="0" err="1">
                <a:solidFill>
                  <a:schemeClr val="bg1"/>
                </a:solidFill>
                <a:latin typeface="Arial" panose="020B0604020202020204" pitchFamily="34" charset="0"/>
                <a:ea typeface="Arial Unicode MS" panose="020B0604020202020204" pitchFamily="34" charset="-128"/>
              </a:rPr>
              <a:t>tổ</a:t>
            </a:r>
            <a:r>
              <a:rPr lang="en-US" altLang="ko-KR" sz="2800" b="0">
                <a:solidFill>
                  <a:schemeClr val="bg1"/>
                </a:solidFill>
                <a:latin typeface="Arial" panose="020B0604020202020204" pitchFamily="34" charset="0"/>
                <a:ea typeface="Arial Unicode MS" panose="020B0604020202020204" pitchFamily="34" charset="-128"/>
              </a:rPr>
              <a:t> </a:t>
            </a:r>
            <a:r>
              <a:rPr lang="en-US" altLang="ko-KR" sz="2800" b="0" err="1">
                <a:solidFill>
                  <a:schemeClr val="bg1"/>
                </a:solidFill>
                <a:latin typeface="Arial" panose="020B0604020202020204" pitchFamily="34" charset="0"/>
                <a:ea typeface="Arial Unicode MS" panose="020B0604020202020204" pitchFamily="34" charset="-128"/>
              </a:rPr>
              <a:t>chức</a:t>
            </a:r>
            <a:r>
              <a:rPr lang="en-US" altLang="ko-KR" sz="2800" b="0">
                <a:solidFill>
                  <a:schemeClr val="bg1"/>
                </a:solidFill>
                <a:latin typeface="Arial" panose="020B0604020202020204" pitchFamily="34" charset="0"/>
                <a:ea typeface="Arial Unicode MS" panose="020B0604020202020204" pitchFamily="34" charset="-128"/>
              </a:rPr>
              <a:t> </a:t>
            </a:r>
            <a:r>
              <a:rPr lang="en-US" altLang="ko-KR" sz="2800" b="0" err="1">
                <a:solidFill>
                  <a:schemeClr val="bg1"/>
                </a:solidFill>
                <a:latin typeface="Arial" panose="020B0604020202020204" pitchFamily="34" charset="0"/>
                <a:ea typeface="Arial Unicode MS" panose="020B0604020202020204" pitchFamily="34" charset="-128"/>
              </a:rPr>
              <a:t>tôn</a:t>
            </a:r>
            <a:r>
              <a:rPr lang="en-US" altLang="ko-KR" sz="2800" b="0">
                <a:solidFill>
                  <a:schemeClr val="bg1"/>
                </a:solidFill>
                <a:latin typeface="Arial" panose="020B0604020202020204" pitchFamily="34" charset="0"/>
                <a:ea typeface="Arial Unicode MS" panose="020B0604020202020204" pitchFamily="34" charset="-128"/>
              </a:rPr>
              <a:t> </a:t>
            </a:r>
            <a:r>
              <a:rPr lang="en-US" altLang="ko-KR" sz="2800" b="0" err="1">
                <a:solidFill>
                  <a:schemeClr val="bg1"/>
                </a:solidFill>
                <a:latin typeface="Arial" panose="020B0604020202020204" pitchFamily="34" charset="0"/>
                <a:ea typeface="Arial Unicode MS" panose="020B0604020202020204" pitchFamily="34" charset="-128"/>
              </a:rPr>
              <a:t>giáo</a:t>
            </a:r>
            <a:r>
              <a:rPr lang="en-US" altLang="ko-KR" sz="2800" b="0">
                <a:solidFill>
                  <a:schemeClr val="bg1"/>
                </a:solidFill>
                <a:latin typeface="Arial" panose="020B0604020202020204" pitchFamily="34" charset="0"/>
                <a:ea typeface="Arial Unicode MS" panose="020B0604020202020204" pitchFamily="34" charset="-128"/>
              </a:rPr>
              <a:t> </a:t>
            </a:r>
            <a:r>
              <a:rPr lang="en-US" altLang="ko-KR" sz="2800" b="0" err="1">
                <a:solidFill>
                  <a:schemeClr val="bg1"/>
                </a:solidFill>
                <a:latin typeface="Arial" panose="020B0604020202020204" pitchFamily="34" charset="0"/>
                <a:ea typeface="Arial Unicode MS" panose="020B0604020202020204" pitchFamily="34" charset="-128"/>
              </a:rPr>
              <a:t>có</a:t>
            </a:r>
            <a:r>
              <a:rPr lang="en-US" altLang="ko-KR" sz="2800" b="0">
                <a:solidFill>
                  <a:schemeClr val="bg1"/>
                </a:solidFill>
                <a:latin typeface="Arial" panose="020B0604020202020204" pitchFamily="34" charset="0"/>
                <a:ea typeface="Arial Unicode MS" panose="020B0604020202020204" pitchFamily="34" charset="-128"/>
              </a:rPr>
              <a:t> </a:t>
            </a:r>
            <a:r>
              <a:rPr lang="en-US" altLang="ko-KR" sz="2800" b="0" err="1">
                <a:solidFill>
                  <a:schemeClr val="bg1"/>
                </a:solidFill>
                <a:latin typeface="Arial" panose="020B0604020202020204" pitchFamily="34" charset="0"/>
                <a:ea typeface="Arial Unicode MS" panose="020B0604020202020204" pitchFamily="34" charset="-128"/>
              </a:rPr>
              <a:t>quyền</a:t>
            </a:r>
            <a:endParaRPr lang="ko-KR" altLang="en-US" sz="2800" b="0" dirty="0">
              <a:solidFill>
                <a:schemeClr val="bg1"/>
              </a:solidFill>
              <a:latin typeface="Arial" panose="020B0604020202020204" pitchFamily="34" charset="0"/>
              <a:ea typeface="Arial Unicode MS" panose="020B0604020202020204" pitchFamily="34" charset="-128"/>
            </a:endParaRPr>
          </a:p>
        </p:txBody>
      </p:sp>
      <p:sp>
        <p:nvSpPr>
          <p:cNvPr id="97318" name="TextBox 51"/>
          <p:cNvSpPr txBox="1"/>
          <p:nvPr/>
        </p:nvSpPr>
        <p:spPr>
          <a:xfrm rot="-3000063">
            <a:off x="1854200" y="5675313"/>
            <a:ext cx="5867400" cy="593725"/>
          </a:xfrm>
          <a:prstGeom prst="rect">
            <a:avLst/>
          </a:prstGeom>
          <a:noFill/>
          <a:ln w="9525">
            <a:noFill/>
          </a:ln>
        </p:spPr>
        <p:txBody>
          <a:bodyPr lIns="137160" tIns="68580" rIns="137160" bIns="68580">
            <a:spAutoFit/>
          </a:bodyPr>
          <a:p>
            <a:pPr algn="r" defTabSz="1371600"/>
            <a:r>
              <a:rPr lang="en-US" altLang="ko-KR" sz="3000" err="1">
                <a:solidFill>
                  <a:schemeClr val="bg1"/>
                </a:solidFill>
                <a:latin typeface="Arial" panose="020B0604020202020204" pitchFamily="34" charset="0"/>
                <a:ea typeface="Arial Unicode MS" panose="020B0604020202020204" pitchFamily="34" charset="-128"/>
              </a:rPr>
              <a:t>Các</a:t>
            </a:r>
            <a:r>
              <a:rPr lang="en-US" altLang="ko-KR" sz="3000">
                <a:solidFill>
                  <a:schemeClr val="bg1"/>
                </a:solidFill>
                <a:latin typeface="Arial" panose="020B0604020202020204" pitchFamily="34" charset="0"/>
                <a:ea typeface="Arial Unicode MS" panose="020B0604020202020204" pitchFamily="34" charset="-128"/>
              </a:rPr>
              <a:t> </a:t>
            </a:r>
            <a:r>
              <a:rPr lang="en-US" altLang="ko-KR" sz="3000" err="1">
                <a:solidFill>
                  <a:schemeClr val="bg1"/>
                </a:solidFill>
                <a:latin typeface="Arial" panose="020B0604020202020204" pitchFamily="34" charset="0"/>
                <a:ea typeface="Arial Unicode MS" panose="020B0604020202020204" pitchFamily="34" charset="-128"/>
              </a:rPr>
              <a:t>tổ</a:t>
            </a:r>
            <a:r>
              <a:rPr lang="en-US" altLang="ko-KR" sz="3000">
                <a:solidFill>
                  <a:schemeClr val="bg1"/>
                </a:solidFill>
                <a:latin typeface="Arial" panose="020B0604020202020204" pitchFamily="34" charset="0"/>
                <a:ea typeface="Arial Unicode MS" panose="020B0604020202020204" pitchFamily="34" charset="-128"/>
              </a:rPr>
              <a:t> </a:t>
            </a:r>
            <a:r>
              <a:rPr lang="en-US" altLang="ko-KR" sz="3000" err="1">
                <a:solidFill>
                  <a:schemeClr val="bg1"/>
                </a:solidFill>
                <a:latin typeface="Arial" panose="020B0604020202020204" pitchFamily="34" charset="0"/>
                <a:ea typeface="Arial Unicode MS" panose="020B0604020202020204" pitchFamily="34" charset="-128"/>
              </a:rPr>
              <a:t>chức</a:t>
            </a:r>
            <a:r>
              <a:rPr lang="en-US" altLang="ko-KR" sz="3000">
                <a:solidFill>
                  <a:schemeClr val="bg1"/>
                </a:solidFill>
                <a:latin typeface="Arial" panose="020B0604020202020204" pitchFamily="34" charset="0"/>
                <a:ea typeface="Arial Unicode MS" panose="020B0604020202020204" pitchFamily="34" charset="-128"/>
              </a:rPr>
              <a:t> </a:t>
            </a:r>
            <a:r>
              <a:rPr lang="en-US" altLang="ko-KR" sz="3000" err="1">
                <a:solidFill>
                  <a:schemeClr val="bg1"/>
                </a:solidFill>
                <a:latin typeface="Arial" panose="020B0604020202020204" pitchFamily="34" charset="0"/>
                <a:ea typeface="Arial Unicode MS" panose="020B0604020202020204" pitchFamily="34" charset="-128"/>
              </a:rPr>
              <a:t>tôn</a:t>
            </a:r>
            <a:r>
              <a:rPr lang="en-US" altLang="ko-KR" sz="3000">
                <a:solidFill>
                  <a:schemeClr val="bg1"/>
                </a:solidFill>
                <a:latin typeface="Arial" panose="020B0604020202020204" pitchFamily="34" charset="0"/>
                <a:ea typeface="Arial Unicode MS" panose="020B0604020202020204" pitchFamily="34" charset="-128"/>
              </a:rPr>
              <a:t> </a:t>
            </a:r>
            <a:r>
              <a:rPr lang="en-US" altLang="ko-KR" sz="3000" err="1">
                <a:solidFill>
                  <a:schemeClr val="bg1"/>
                </a:solidFill>
                <a:latin typeface="Arial" panose="020B0604020202020204" pitchFamily="34" charset="0"/>
                <a:ea typeface="Arial Unicode MS" panose="020B0604020202020204" pitchFamily="34" charset="-128"/>
              </a:rPr>
              <a:t>giáo</a:t>
            </a:r>
            <a:r>
              <a:rPr lang="en-US" altLang="ko-KR" sz="3000">
                <a:solidFill>
                  <a:schemeClr val="bg1"/>
                </a:solidFill>
                <a:latin typeface="Arial" panose="020B0604020202020204" pitchFamily="34" charset="0"/>
                <a:ea typeface="Arial Unicode MS" panose="020B0604020202020204" pitchFamily="34" charset="-128"/>
              </a:rPr>
              <a:t> </a:t>
            </a:r>
            <a:r>
              <a:rPr lang="en-US" altLang="ko-KR" sz="3000" err="1">
                <a:solidFill>
                  <a:schemeClr val="bg1"/>
                </a:solidFill>
                <a:latin typeface="Arial" panose="020B0604020202020204" pitchFamily="34" charset="0"/>
                <a:ea typeface="Arial Unicode MS" panose="020B0604020202020204" pitchFamily="34" charset="-128"/>
              </a:rPr>
              <a:t>có</a:t>
            </a:r>
            <a:r>
              <a:rPr lang="en-US" altLang="ko-KR" sz="3000">
                <a:solidFill>
                  <a:schemeClr val="bg1"/>
                </a:solidFill>
                <a:latin typeface="Arial" panose="020B0604020202020204" pitchFamily="34" charset="0"/>
                <a:ea typeface="Arial Unicode MS" panose="020B0604020202020204" pitchFamily="34" charset="-128"/>
              </a:rPr>
              <a:t> </a:t>
            </a:r>
            <a:r>
              <a:rPr lang="en-US" altLang="ko-KR" sz="3000" err="1">
                <a:solidFill>
                  <a:schemeClr val="bg1"/>
                </a:solidFill>
                <a:latin typeface="Arial" panose="020B0604020202020204" pitchFamily="34" charset="0"/>
                <a:ea typeface="Arial Unicode MS" panose="020B0604020202020204" pitchFamily="34" charset="-128"/>
              </a:rPr>
              <a:t>quyền</a:t>
            </a:r>
            <a:r>
              <a:rPr lang="en-US" altLang="ko-KR" sz="3000">
                <a:solidFill>
                  <a:schemeClr val="bg1"/>
                </a:solidFill>
                <a:latin typeface="Arial" panose="020B0604020202020204" pitchFamily="34" charset="0"/>
                <a:ea typeface="Arial Unicode MS" panose="020B0604020202020204" pitchFamily="34" charset="-128"/>
              </a:rPr>
              <a:t> </a:t>
            </a:r>
            <a:endParaRPr lang="en-US" altLang="ko-KR" sz="3000">
              <a:solidFill>
                <a:schemeClr val="bg1"/>
              </a:solidFill>
              <a:latin typeface="Arial" panose="020B0604020202020204" pitchFamily="34" charset="0"/>
              <a:ea typeface="Arial Unicode MS" panose="020B0604020202020204" pitchFamily="34" charset="-128"/>
            </a:endParaRPr>
          </a:p>
        </p:txBody>
      </p:sp>
      <p:pic>
        <p:nvPicPr>
          <p:cNvPr id="97319" name="Picture 2"/>
          <p:cNvPicPr>
            <a:picLocks noChangeAspect="1"/>
          </p:cNvPicPr>
          <p:nvPr/>
        </p:nvPicPr>
        <p:blipFill>
          <a:blip r:embed="rId1"/>
          <a:stretch>
            <a:fillRect/>
          </a:stretch>
        </p:blipFill>
        <p:spPr>
          <a:xfrm>
            <a:off x="381000" y="266700"/>
            <a:ext cx="1143000" cy="1014413"/>
          </a:xfrm>
          <a:prstGeom prst="rect">
            <a:avLst/>
          </a:prstGeom>
          <a:noFill/>
          <a:ln w="9525">
            <a:noFill/>
          </a:ln>
        </p:spPr>
      </p:pic>
      <p:sp>
        <p:nvSpPr>
          <p:cNvPr id="97320" name="Freeform 9"/>
          <p:cNvSpPr/>
          <p:nvPr/>
        </p:nvSpPr>
        <p:spPr>
          <a:xfrm>
            <a:off x="2286000" y="342900"/>
            <a:ext cx="15468600" cy="990600"/>
          </a:xfrm>
          <a:custGeom>
            <a:avLst/>
            <a:gdLst/>
            <a:ahLst/>
            <a:cxnLst/>
            <a:pathLst>
              <a:path w="4486603" h="474202">
                <a:moveTo>
                  <a:pt x="4486603" y="0"/>
                </a:moveTo>
                <a:lnTo>
                  <a:pt x="0" y="0"/>
                </a:lnTo>
                <a:lnTo>
                  <a:pt x="101600" y="237101"/>
                </a:lnTo>
                <a:lnTo>
                  <a:pt x="0" y="474202"/>
                </a:lnTo>
                <a:lnTo>
                  <a:pt x="4486603" y="474202"/>
                </a:lnTo>
                <a:lnTo>
                  <a:pt x="4385003" y="237101"/>
                </a:lnTo>
                <a:lnTo>
                  <a:pt x="4486603" y="0"/>
                </a:lnTo>
                <a:close/>
              </a:path>
            </a:pathLst>
          </a:custGeom>
          <a:solidFill>
            <a:srgbClr val="3D4984">
              <a:alpha val="100000"/>
            </a:srgbClr>
          </a:solidFill>
          <a:ln w="9525">
            <a:noFill/>
          </a:ln>
        </p:spPr>
        <p:txBody>
          <a:bodyPr/>
          <a:p>
            <a:endParaRPr lang="en-US"/>
          </a:p>
        </p:txBody>
      </p:sp>
      <p:sp>
        <p:nvSpPr>
          <p:cNvPr id="97321" name="TextBox 10"/>
          <p:cNvSpPr txBox="1"/>
          <p:nvPr/>
        </p:nvSpPr>
        <p:spPr>
          <a:xfrm>
            <a:off x="2971800" y="566738"/>
            <a:ext cx="13568363" cy="625475"/>
          </a:xfrm>
          <a:prstGeom prst="rect">
            <a:avLst/>
          </a:prstGeom>
          <a:noFill/>
          <a:ln w="9525">
            <a:noFill/>
          </a:ln>
        </p:spPr>
        <p:txBody>
          <a:bodyPr>
            <a:spAutoFit/>
          </a:bodyPr>
          <a:p>
            <a:pPr algn="ctr"/>
            <a:r>
              <a:rPr lang="en-IN" altLang="x-none" sz="3500">
                <a:solidFill>
                  <a:schemeClr val="bg1"/>
                </a:solidFill>
                <a:latin typeface="Arial" panose="020B0604020202020204" pitchFamily="34" charset="0"/>
              </a:rPr>
              <a:t>CÁC TỔ CHỨC TÔN GIÁO CÓ QUYỀN</a:t>
            </a:r>
            <a:endParaRPr lang="en-IN" altLang="x-none" sz="3500">
              <a:solidFill>
                <a:schemeClr val="bg1"/>
              </a:solidFill>
              <a:latin typeface="Arial" panose="020B0604020202020204" pitchFamily="34" charset="0"/>
            </a:endParaRPr>
          </a:p>
        </p:txBody>
      </p:sp>
      <p:sp>
        <p:nvSpPr>
          <p:cNvPr id="97322" name="Rectangles 97321"/>
          <p:cNvSpPr/>
          <p:nvPr/>
        </p:nvSpPr>
        <p:spPr>
          <a:xfrm>
            <a:off x="8305800" y="2171700"/>
            <a:ext cx="9372600" cy="1463675"/>
          </a:xfrm>
          <a:prstGeom prst="rect">
            <a:avLst/>
          </a:prstGeom>
          <a:noFill/>
          <a:ln w="9525">
            <a:noFill/>
          </a:ln>
        </p:spPr>
        <p:txBody>
          <a:bodyPr anchor="ctr" anchorCtr="0">
            <a:spAutoFit/>
          </a:bodyPr>
          <a:p>
            <a:r>
              <a:rPr sz="3000" b="0">
                <a:solidFill>
                  <a:srgbClr val="FF0000"/>
                </a:solidFill>
                <a:latin typeface="Arial" panose="020B0604020202020204" pitchFamily="34" charset="0"/>
              </a:rPr>
              <a:t> </a:t>
            </a:r>
            <a:r>
              <a:rPr sz="3000" b="0" err="1">
                <a:solidFill>
                  <a:srgbClr val="FF0000"/>
                </a:solidFill>
                <a:latin typeface="Arial" panose="020B0604020202020204" pitchFamily="34" charset="0"/>
              </a:rPr>
              <a:t>Hoạt</a:t>
            </a:r>
            <a:r>
              <a:rPr sz="3000" b="0">
                <a:solidFill>
                  <a:srgbClr val="FF0000"/>
                </a:solidFill>
                <a:latin typeface="Arial" panose="020B0604020202020204" pitchFamily="34" charset="0"/>
              </a:rPr>
              <a:t> </a:t>
            </a:r>
            <a:r>
              <a:rPr sz="3000" b="0" err="1">
                <a:solidFill>
                  <a:srgbClr val="FF0000"/>
                </a:solidFill>
                <a:latin typeface="Arial" panose="020B0604020202020204" pitchFamily="34" charset="0"/>
              </a:rPr>
              <a:t>động</a:t>
            </a:r>
            <a:r>
              <a:rPr sz="3000" b="0">
                <a:solidFill>
                  <a:srgbClr val="FF0000"/>
                </a:solidFill>
                <a:latin typeface="Arial" panose="020B0604020202020204" pitchFamily="34" charset="0"/>
              </a:rPr>
              <a:t> </a:t>
            </a:r>
            <a:r>
              <a:rPr sz="3000" b="0" err="1">
                <a:solidFill>
                  <a:srgbClr val="FF0000"/>
                </a:solidFill>
                <a:latin typeface="Arial" panose="020B0604020202020204" pitchFamily="34" charset="0"/>
              </a:rPr>
              <a:t>tôn</a:t>
            </a:r>
            <a:r>
              <a:rPr sz="3000" b="0">
                <a:solidFill>
                  <a:srgbClr val="FF0000"/>
                </a:solidFill>
                <a:latin typeface="Arial" panose="020B0604020202020204" pitchFamily="34" charset="0"/>
              </a:rPr>
              <a:t> </a:t>
            </a:r>
            <a:r>
              <a:rPr sz="3000" b="0" err="1">
                <a:solidFill>
                  <a:srgbClr val="FF0000"/>
                </a:solidFill>
                <a:latin typeface="Arial" panose="020B0604020202020204" pitchFamily="34" charset="0"/>
              </a:rPr>
              <a:t>giáo</a:t>
            </a:r>
            <a:r>
              <a:rPr sz="3000" b="0">
                <a:solidFill>
                  <a:srgbClr val="FF0000"/>
                </a:solidFill>
                <a:latin typeface="Arial" panose="020B0604020202020204" pitchFamily="34" charset="0"/>
              </a:rPr>
              <a:t> </a:t>
            </a:r>
            <a:r>
              <a:rPr sz="3000" b="0" err="1">
                <a:solidFill>
                  <a:srgbClr val="FF0000"/>
                </a:solidFill>
                <a:latin typeface="Arial" panose="020B0604020202020204" pitchFamily="34" charset="0"/>
              </a:rPr>
              <a:t>theo</a:t>
            </a:r>
            <a:r>
              <a:rPr sz="3000" b="0">
                <a:solidFill>
                  <a:srgbClr val="FF0000"/>
                </a:solidFill>
                <a:latin typeface="Arial" panose="020B0604020202020204" pitchFamily="34" charset="0"/>
              </a:rPr>
              <a:t> </a:t>
            </a:r>
            <a:r>
              <a:rPr sz="3000" b="0" err="1">
                <a:solidFill>
                  <a:srgbClr val="FF0000"/>
                </a:solidFill>
                <a:latin typeface="Arial" panose="020B0604020202020204" pitchFamily="34" charset="0"/>
              </a:rPr>
              <a:t>hiến</a:t>
            </a:r>
            <a:r>
              <a:rPr sz="3000" b="0">
                <a:solidFill>
                  <a:srgbClr val="FF0000"/>
                </a:solidFill>
                <a:latin typeface="Arial" panose="020B0604020202020204" pitchFamily="34" charset="0"/>
              </a:rPr>
              <a:t> </a:t>
            </a:r>
            <a:r>
              <a:rPr sz="3000" b="0" err="1">
                <a:solidFill>
                  <a:srgbClr val="FF0000"/>
                </a:solidFill>
                <a:latin typeface="Arial" panose="020B0604020202020204" pitchFamily="34" charset="0"/>
              </a:rPr>
              <a:t>chương</a:t>
            </a:r>
            <a:r>
              <a:rPr sz="3000" b="0">
                <a:solidFill>
                  <a:srgbClr val="FF0000"/>
                </a:solidFill>
                <a:latin typeface="Arial" panose="020B0604020202020204" pitchFamily="34" charset="0"/>
              </a:rPr>
              <a:t>, </a:t>
            </a:r>
            <a:r>
              <a:rPr sz="3000" b="0" err="1">
                <a:solidFill>
                  <a:srgbClr val="FF0000"/>
                </a:solidFill>
                <a:latin typeface="Arial" panose="020B0604020202020204" pitchFamily="34" charset="0"/>
              </a:rPr>
              <a:t>điều</a:t>
            </a:r>
            <a:r>
              <a:rPr sz="3000" b="0">
                <a:solidFill>
                  <a:srgbClr val="FF0000"/>
                </a:solidFill>
                <a:latin typeface="Arial" panose="020B0604020202020204" pitchFamily="34" charset="0"/>
              </a:rPr>
              <a:t> </a:t>
            </a:r>
            <a:r>
              <a:rPr sz="3000" b="0" err="1">
                <a:solidFill>
                  <a:srgbClr val="FF0000"/>
                </a:solidFill>
                <a:latin typeface="Arial" panose="020B0604020202020204" pitchFamily="34" charset="0"/>
              </a:rPr>
              <a:t>lệ</a:t>
            </a:r>
            <a:r>
              <a:rPr sz="3000" b="0">
                <a:solidFill>
                  <a:srgbClr val="FF0000"/>
                </a:solidFill>
                <a:latin typeface="Arial" panose="020B0604020202020204" pitchFamily="34" charset="0"/>
              </a:rPr>
              <a:t> </a:t>
            </a:r>
            <a:r>
              <a:rPr sz="3000" b="0" err="1">
                <a:solidFill>
                  <a:srgbClr val="FF0000"/>
                </a:solidFill>
                <a:latin typeface="Arial" panose="020B0604020202020204" pitchFamily="34" charset="0"/>
              </a:rPr>
              <a:t>và</a:t>
            </a:r>
            <a:r>
              <a:rPr sz="3000" b="0">
                <a:solidFill>
                  <a:srgbClr val="FF0000"/>
                </a:solidFill>
                <a:latin typeface="Arial" panose="020B0604020202020204" pitchFamily="34" charset="0"/>
              </a:rPr>
              <a:t> </a:t>
            </a:r>
            <a:r>
              <a:rPr sz="3000" b="0" err="1">
                <a:solidFill>
                  <a:srgbClr val="FF0000"/>
                </a:solidFill>
                <a:latin typeface="Arial" panose="020B0604020202020204" pitchFamily="34" charset="0"/>
              </a:rPr>
              <a:t>văn</a:t>
            </a:r>
            <a:r>
              <a:rPr sz="3000" b="0">
                <a:solidFill>
                  <a:srgbClr val="FF0000"/>
                </a:solidFill>
                <a:latin typeface="Arial" panose="020B0604020202020204" pitchFamily="34" charset="0"/>
              </a:rPr>
              <a:t> </a:t>
            </a:r>
            <a:r>
              <a:rPr sz="3000" b="0" err="1">
                <a:solidFill>
                  <a:srgbClr val="FF0000"/>
                </a:solidFill>
                <a:latin typeface="Arial" panose="020B0604020202020204" pitchFamily="34" charset="0"/>
              </a:rPr>
              <a:t>bản</a:t>
            </a:r>
            <a:r>
              <a:rPr sz="3000" b="0">
                <a:solidFill>
                  <a:srgbClr val="FF0000"/>
                </a:solidFill>
                <a:latin typeface="Arial" panose="020B0604020202020204" pitchFamily="34" charset="0"/>
              </a:rPr>
              <a:t> </a:t>
            </a:r>
            <a:r>
              <a:rPr sz="3000" b="0" err="1">
                <a:solidFill>
                  <a:srgbClr val="FF0000"/>
                </a:solidFill>
                <a:latin typeface="Arial" panose="020B0604020202020204" pitchFamily="34" charset="0"/>
              </a:rPr>
              <a:t>có</a:t>
            </a:r>
            <a:r>
              <a:rPr sz="3000" b="0">
                <a:solidFill>
                  <a:srgbClr val="FF0000"/>
                </a:solidFill>
                <a:latin typeface="Arial" panose="020B0604020202020204" pitchFamily="34" charset="0"/>
              </a:rPr>
              <a:t> </a:t>
            </a:r>
            <a:r>
              <a:rPr sz="3000" b="0" err="1">
                <a:solidFill>
                  <a:srgbClr val="FF0000"/>
                </a:solidFill>
                <a:latin typeface="Arial" panose="020B0604020202020204" pitchFamily="34" charset="0"/>
              </a:rPr>
              <a:t>nội</a:t>
            </a:r>
            <a:r>
              <a:rPr sz="3000" b="0">
                <a:solidFill>
                  <a:srgbClr val="FF0000"/>
                </a:solidFill>
                <a:latin typeface="Arial" panose="020B0604020202020204" pitchFamily="34" charset="0"/>
              </a:rPr>
              <a:t> dung </a:t>
            </a:r>
            <a:r>
              <a:rPr sz="3000" b="0" err="1">
                <a:solidFill>
                  <a:srgbClr val="FF0000"/>
                </a:solidFill>
                <a:latin typeface="Arial" panose="020B0604020202020204" pitchFamily="34" charset="0"/>
              </a:rPr>
              <a:t>tương</a:t>
            </a:r>
            <a:r>
              <a:rPr sz="3000" b="0">
                <a:solidFill>
                  <a:srgbClr val="FF0000"/>
                </a:solidFill>
                <a:latin typeface="Arial" panose="020B0604020202020204" pitchFamily="34" charset="0"/>
              </a:rPr>
              <a:t> </a:t>
            </a:r>
            <a:r>
              <a:rPr sz="3000" b="0" err="1">
                <a:solidFill>
                  <a:srgbClr val="FF0000"/>
                </a:solidFill>
                <a:latin typeface="Arial" panose="020B0604020202020204" pitchFamily="34" charset="0"/>
              </a:rPr>
              <a:t>tự</a:t>
            </a:r>
            <a:r>
              <a:rPr sz="3000" b="0">
                <a:solidFill>
                  <a:srgbClr val="FF0000"/>
                </a:solidFill>
                <a:latin typeface="Arial" panose="020B0604020202020204" pitchFamily="34" charset="0"/>
              </a:rPr>
              <a:t> (</a:t>
            </a:r>
            <a:r>
              <a:rPr sz="3000" b="0" err="1">
                <a:solidFill>
                  <a:srgbClr val="FF0000"/>
                </a:solidFill>
                <a:latin typeface="Arial" panose="020B0604020202020204" pitchFamily="34" charset="0"/>
              </a:rPr>
              <a:t>sau</a:t>
            </a:r>
            <a:r>
              <a:rPr sz="3000" b="0">
                <a:solidFill>
                  <a:srgbClr val="FF0000"/>
                </a:solidFill>
                <a:latin typeface="Arial" panose="020B0604020202020204" pitchFamily="34" charset="0"/>
              </a:rPr>
              <a:t> </a:t>
            </a:r>
            <a:r>
              <a:rPr sz="3000" b="0" err="1">
                <a:solidFill>
                  <a:srgbClr val="FF0000"/>
                </a:solidFill>
                <a:latin typeface="Arial" panose="020B0604020202020204" pitchFamily="34" charset="0"/>
              </a:rPr>
              <a:t>đây</a:t>
            </a:r>
            <a:r>
              <a:rPr sz="3000" b="0">
                <a:solidFill>
                  <a:srgbClr val="FF0000"/>
                </a:solidFill>
                <a:latin typeface="Arial" panose="020B0604020202020204" pitchFamily="34" charset="0"/>
              </a:rPr>
              <a:t> </a:t>
            </a:r>
            <a:r>
              <a:rPr sz="3000" b="0" err="1">
                <a:solidFill>
                  <a:srgbClr val="FF0000"/>
                </a:solidFill>
                <a:latin typeface="Arial" panose="020B0604020202020204" pitchFamily="34" charset="0"/>
              </a:rPr>
              <a:t>gọi</a:t>
            </a:r>
            <a:r>
              <a:rPr sz="3000" b="0">
                <a:solidFill>
                  <a:srgbClr val="FF0000"/>
                </a:solidFill>
                <a:latin typeface="Arial" panose="020B0604020202020204" pitchFamily="34" charset="0"/>
              </a:rPr>
              <a:t> </a:t>
            </a:r>
            <a:r>
              <a:rPr sz="3000" b="0" err="1">
                <a:solidFill>
                  <a:srgbClr val="FF0000"/>
                </a:solidFill>
                <a:latin typeface="Arial" panose="020B0604020202020204" pitchFamily="34" charset="0"/>
              </a:rPr>
              <a:t>chung</a:t>
            </a:r>
            <a:r>
              <a:rPr sz="3000" b="0">
                <a:solidFill>
                  <a:srgbClr val="FF0000"/>
                </a:solidFill>
                <a:latin typeface="Arial" panose="020B0604020202020204" pitchFamily="34" charset="0"/>
              </a:rPr>
              <a:t> </a:t>
            </a:r>
            <a:r>
              <a:rPr sz="3000" b="0" err="1">
                <a:solidFill>
                  <a:srgbClr val="FF0000"/>
                </a:solidFill>
                <a:latin typeface="Arial" panose="020B0604020202020204" pitchFamily="34" charset="0"/>
              </a:rPr>
              <a:t>là</a:t>
            </a:r>
            <a:r>
              <a:rPr sz="3000" b="0">
                <a:solidFill>
                  <a:srgbClr val="FF0000"/>
                </a:solidFill>
                <a:latin typeface="Arial" panose="020B0604020202020204" pitchFamily="34" charset="0"/>
              </a:rPr>
              <a:t> </a:t>
            </a:r>
            <a:r>
              <a:rPr sz="3000" b="0" err="1">
                <a:solidFill>
                  <a:srgbClr val="FF0000"/>
                </a:solidFill>
                <a:latin typeface="Arial" panose="020B0604020202020204" pitchFamily="34" charset="0"/>
              </a:rPr>
              <a:t>hiến</a:t>
            </a:r>
            <a:r>
              <a:rPr sz="3000" b="0">
                <a:solidFill>
                  <a:srgbClr val="FF0000"/>
                </a:solidFill>
                <a:latin typeface="Arial" panose="020B0604020202020204" pitchFamily="34" charset="0"/>
              </a:rPr>
              <a:t> </a:t>
            </a:r>
            <a:r>
              <a:rPr sz="3000" b="0" err="1">
                <a:solidFill>
                  <a:srgbClr val="FF0000"/>
                </a:solidFill>
                <a:latin typeface="Arial" panose="020B0604020202020204" pitchFamily="34" charset="0"/>
              </a:rPr>
              <a:t>chương</a:t>
            </a:r>
            <a:r>
              <a:rPr sz="3000" b="0">
                <a:solidFill>
                  <a:srgbClr val="FF0000"/>
                </a:solidFill>
                <a:latin typeface="Arial" panose="020B0604020202020204" pitchFamily="34" charset="0"/>
              </a:rPr>
              <a:t>) </a:t>
            </a:r>
            <a:r>
              <a:rPr sz="3000" b="0" err="1">
                <a:solidFill>
                  <a:srgbClr val="FF0000"/>
                </a:solidFill>
                <a:latin typeface="Arial" panose="020B0604020202020204" pitchFamily="34" charset="0"/>
              </a:rPr>
              <a:t>của</a:t>
            </a:r>
            <a:r>
              <a:rPr sz="3000" b="0">
                <a:solidFill>
                  <a:srgbClr val="FF0000"/>
                </a:solidFill>
                <a:latin typeface="Arial" panose="020B0604020202020204" pitchFamily="34" charset="0"/>
              </a:rPr>
              <a:t> </a:t>
            </a:r>
            <a:r>
              <a:rPr sz="3000" b="0" err="1">
                <a:solidFill>
                  <a:srgbClr val="FF0000"/>
                </a:solidFill>
                <a:latin typeface="Arial" panose="020B0604020202020204" pitchFamily="34" charset="0"/>
              </a:rPr>
              <a:t>tổ</a:t>
            </a:r>
            <a:r>
              <a:rPr sz="3000" b="0">
                <a:solidFill>
                  <a:srgbClr val="FF0000"/>
                </a:solidFill>
                <a:latin typeface="Arial" panose="020B0604020202020204" pitchFamily="34" charset="0"/>
              </a:rPr>
              <a:t> </a:t>
            </a:r>
            <a:r>
              <a:rPr sz="3000" b="0" err="1">
                <a:solidFill>
                  <a:srgbClr val="FF0000"/>
                </a:solidFill>
                <a:latin typeface="Arial" panose="020B0604020202020204" pitchFamily="34" charset="0"/>
              </a:rPr>
              <a:t>chức</a:t>
            </a:r>
            <a:r>
              <a:rPr sz="3000" b="0">
                <a:solidFill>
                  <a:srgbClr val="FF0000"/>
                </a:solidFill>
                <a:latin typeface="Arial" panose="020B0604020202020204" pitchFamily="34" charset="0"/>
              </a:rPr>
              <a:t> </a:t>
            </a:r>
            <a:r>
              <a:rPr sz="3000" b="0" err="1">
                <a:solidFill>
                  <a:srgbClr val="FF0000"/>
                </a:solidFill>
                <a:latin typeface="Arial" panose="020B0604020202020204" pitchFamily="34" charset="0"/>
              </a:rPr>
              <a:t>tôn</a:t>
            </a:r>
            <a:r>
              <a:rPr sz="3000" b="0">
                <a:solidFill>
                  <a:srgbClr val="FF0000"/>
                </a:solidFill>
                <a:latin typeface="Arial" panose="020B0604020202020204" pitchFamily="34" charset="0"/>
              </a:rPr>
              <a:t> </a:t>
            </a:r>
            <a:r>
              <a:rPr sz="3000" b="0" err="1">
                <a:solidFill>
                  <a:srgbClr val="FF0000"/>
                </a:solidFill>
                <a:latin typeface="Arial" panose="020B0604020202020204" pitchFamily="34" charset="0"/>
              </a:rPr>
              <a:t>giáo</a:t>
            </a:r>
            <a:r>
              <a:rPr sz="3000" b="0">
                <a:solidFill>
                  <a:srgbClr val="FF0000"/>
                </a:solidFill>
                <a:latin typeface="Arial" panose="020B0604020202020204" pitchFamily="34" charset="0"/>
              </a:rPr>
              <a:t>. </a:t>
            </a:r>
            <a:endParaRPr sz="3000" b="0">
              <a:solidFill>
                <a:srgbClr val="FF0000"/>
              </a:solidFill>
              <a:latin typeface="Arial" panose="020B0604020202020204" pitchFamily="34" charset="0"/>
            </a:endParaRPr>
          </a:p>
        </p:txBody>
      </p:sp>
      <p:sp>
        <p:nvSpPr>
          <p:cNvPr id="97323" name="Rectangles 97322"/>
          <p:cNvSpPr/>
          <p:nvPr/>
        </p:nvSpPr>
        <p:spPr>
          <a:xfrm>
            <a:off x="10058400" y="4229100"/>
            <a:ext cx="7772400" cy="1006475"/>
          </a:xfrm>
          <a:prstGeom prst="rect">
            <a:avLst/>
          </a:prstGeom>
          <a:noFill/>
          <a:ln w="9525">
            <a:noFill/>
          </a:ln>
        </p:spPr>
        <p:txBody>
          <a:bodyPr anchor="ctr" anchorCtr="0">
            <a:spAutoFit/>
          </a:bodyPr>
          <a:p>
            <a:r>
              <a:rPr sz="3000" b="0" err="1">
                <a:latin typeface="Arial" panose="020B0604020202020204" pitchFamily="34" charset="0"/>
              </a:rPr>
              <a:t>Tổ</a:t>
            </a:r>
            <a:r>
              <a:rPr sz="3000" b="0">
                <a:latin typeface="Arial" panose="020B0604020202020204" pitchFamily="34" charset="0"/>
              </a:rPr>
              <a:t> </a:t>
            </a:r>
            <a:r>
              <a:rPr sz="3000" b="0" err="1">
                <a:latin typeface="Arial" panose="020B0604020202020204" pitchFamily="34" charset="0"/>
              </a:rPr>
              <a:t>chức</a:t>
            </a:r>
            <a:r>
              <a:rPr sz="3000" b="0">
                <a:latin typeface="Arial" panose="020B0604020202020204" pitchFamily="34" charset="0"/>
              </a:rPr>
              <a:t> </a:t>
            </a:r>
            <a:r>
              <a:rPr sz="3000" b="0" err="1">
                <a:latin typeface="Arial" panose="020B0604020202020204" pitchFamily="34" charset="0"/>
              </a:rPr>
              <a:t>sinh</a:t>
            </a:r>
            <a:r>
              <a:rPr sz="3000" b="0">
                <a:latin typeface="Arial" panose="020B0604020202020204" pitchFamily="34" charset="0"/>
              </a:rPr>
              <a:t> </a:t>
            </a:r>
            <a:r>
              <a:rPr sz="3000" b="0" err="1">
                <a:latin typeface="Arial" panose="020B0604020202020204" pitchFamily="34" charset="0"/>
              </a:rPr>
              <a:t>hoạt</a:t>
            </a:r>
            <a:r>
              <a:rPr sz="3000" b="0">
                <a:latin typeface="Arial" panose="020B0604020202020204" pitchFamily="34" charset="0"/>
              </a:rPr>
              <a:t> </a:t>
            </a:r>
            <a:r>
              <a:rPr sz="3000" b="0" err="1">
                <a:latin typeface="Arial" panose="020B0604020202020204" pitchFamily="34" charset="0"/>
              </a:rPr>
              <a:t>tôn</a:t>
            </a:r>
            <a:r>
              <a:rPr sz="3000" b="0">
                <a:latin typeface="Arial" panose="020B0604020202020204" pitchFamily="34" charset="0"/>
              </a:rPr>
              <a:t> </a:t>
            </a:r>
            <a:r>
              <a:rPr sz="3000" b="0" err="1">
                <a:latin typeface="Arial" panose="020B0604020202020204" pitchFamily="34" charset="0"/>
              </a:rPr>
              <a:t>giáo</a:t>
            </a:r>
            <a:r>
              <a:rPr sz="3000" b="0">
                <a:latin typeface="Arial" panose="020B0604020202020204" pitchFamily="34" charset="0"/>
              </a:rPr>
              <a:t>. </a:t>
            </a:r>
            <a:r>
              <a:rPr sz="3000" b="0" err="1">
                <a:latin typeface="Arial" panose="020B0604020202020204" pitchFamily="34" charset="0"/>
              </a:rPr>
              <a:t>Xuất</a:t>
            </a:r>
            <a:r>
              <a:rPr sz="3000" b="0">
                <a:latin typeface="Arial" panose="020B0604020202020204" pitchFamily="34" charset="0"/>
              </a:rPr>
              <a:t> </a:t>
            </a:r>
            <a:r>
              <a:rPr sz="3000" b="0" err="1">
                <a:latin typeface="Arial" panose="020B0604020202020204" pitchFamily="34" charset="0"/>
              </a:rPr>
              <a:t>bản</a:t>
            </a:r>
            <a:r>
              <a:rPr sz="3000" b="0">
                <a:latin typeface="Arial" panose="020B0604020202020204" pitchFamily="34" charset="0"/>
              </a:rPr>
              <a:t> </a:t>
            </a:r>
            <a:r>
              <a:rPr sz="3000" b="0" err="1">
                <a:latin typeface="Arial" panose="020B0604020202020204" pitchFamily="34" charset="0"/>
              </a:rPr>
              <a:t>kinh</a:t>
            </a:r>
            <a:r>
              <a:rPr sz="3000" b="0">
                <a:latin typeface="Arial" panose="020B0604020202020204" pitchFamily="34" charset="0"/>
              </a:rPr>
              <a:t> </a:t>
            </a:r>
            <a:r>
              <a:rPr sz="3000" b="0" err="1">
                <a:latin typeface="Arial" panose="020B0604020202020204" pitchFamily="34" charset="0"/>
              </a:rPr>
              <a:t>sách</a:t>
            </a:r>
            <a:r>
              <a:rPr sz="3000" b="0">
                <a:latin typeface="Arial" panose="020B0604020202020204" pitchFamily="34" charset="0"/>
              </a:rPr>
              <a:t> </a:t>
            </a:r>
            <a:r>
              <a:rPr sz="3000" b="0" err="1">
                <a:latin typeface="Arial" panose="020B0604020202020204" pitchFamily="34" charset="0"/>
              </a:rPr>
              <a:t>và</a:t>
            </a:r>
            <a:r>
              <a:rPr sz="3000" b="0">
                <a:latin typeface="Arial" panose="020B0604020202020204" pitchFamily="34" charset="0"/>
              </a:rPr>
              <a:t> </a:t>
            </a:r>
            <a:r>
              <a:rPr sz="3000" b="0" err="1">
                <a:latin typeface="Arial" panose="020B0604020202020204" pitchFamily="34" charset="0"/>
              </a:rPr>
              <a:t>xuất</a:t>
            </a:r>
            <a:r>
              <a:rPr sz="3000" b="0">
                <a:latin typeface="Arial" panose="020B0604020202020204" pitchFamily="34" charset="0"/>
              </a:rPr>
              <a:t> </a:t>
            </a:r>
            <a:r>
              <a:rPr sz="3000" b="0" err="1">
                <a:latin typeface="Arial" panose="020B0604020202020204" pitchFamily="34" charset="0"/>
              </a:rPr>
              <a:t>bản</a:t>
            </a:r>
            <a:r>
              <a:rPr sz="3000" b="0">
                <a:latin typeface="Arial" panose="020B0604020202020204" pitchFamily="34" charset="0"/>
              </a:rPr>
              <a:t> </a:t>
            </a:r>
            <a:r>
              <a:rPr sz="3000" b="0" err="1">
                <a:latin typeface="Arial" panose="020B0604020202020204" pitchFamily="34" charset="0"/>
              </a:rPr>
              <a:t>phẩm</a:t>
            </a:r>
            <a:r>
              <a:rPr sz="3000" b="0">
                <a:latin typeface="Arial" panose="020B0604020202020204" pitchFamily="34" charset="0"/>
              </a:rPr>
              <a:t> </a:t>
            </a:r>
            <a:r>
              <a:rPr sz="3000" b="0" err="1">
                <a:latin typeface="Arial" panose="020B0604020202020204" pitchFamily="34" charset="0"/>
              </a:rPr>
              <a:t>khác</a:t>
            </a:r>
            <a:r>
              <a:rPr sz="3000" b="0">
                <a:latin typeface="Arial" panose="020B0604020202020204" pitchFamily="34" charset="0"/>
              </a:rPr>
              <a:t> </a:t>
            </a:r>
            <a:r>
              <a:rPr sz="3000" b="0" err="1">
                <a:latin typeface="Arial" panose="020B0604020202020204" pitchFamily="34" charset="0"/>
              </a:rPr>
              <a:t>về</a:t>
            </a:r>
            <a:r>
              <a:rPr sz="3000" b="0">
                <a:latin typeface="Arial" panose="020B0604020202020204" pitchFamily="34" charset="0"/>
              </a:rPr>
              <a:t> </a:t>
            </a:r>
            <a:r>
              <a:rPr sz="3000" b="0" err="1">
                <a:latin typeface="Arial" panose="020B0604020202020204" pitchFamily="34" charset="0"/>
              </a:rPr>
              <a:t>tôn</a:t>
            </a:r>
            <a:r>
              <a:rPr sz="3000" b="0">
                <a:latin typeface="Arial" panose="020B0604020202020204" pitchFamily="34" charset="0"/>
              </a:rPr>
              <a:t> </a:t>
            </a:r>
            <a:r>
              <a:rPr sz="3000" b="0" err="1">
                <a:latin typeface="Arial" panose="020B0604020202020204" pitchFamily="34" charset="0"/>
              </a:rPr>
              <a:t>giáo</a:t>
            </a:r>
            <a:r>
              <a:rPr sz="3000" b="0">
                <a:latin typeface="Arial" panose="020B0604020202020204" pitchFamily="34" charset="0"/>
              </a:rPr>
              <a:t>.</a:t>
            </a:r>
            <a:endParaRPr sz="3000" b="0">
              <a:latin typeface="Arial" panose="020B0604020202020204" pitchFamily="34" charset="0"/>
            </a:endParaRPr>
          </a:p>
        </p:txBody>
      </p:sp>
      <p:sp>
        <p:nvSpPr>
          <p:cNvPr id="97324" name="Rectangles 97323"/>
          <p:cNvSpPr/>
          <p:nvPr/>
        </p:nvSpPr>
        <p:spPr>
          <a:xfrm>
            <a:off x="11887200" y="6210300"/>
            <a:ext cx="5715000" cy="1006475"/>
          </a:xfrm>
          <a:prstGeom prst="rect">
            <a:avLst/>
          </a:prstGeom>
          <a:noFill/>
          <a:ln w="9525">
            <a:noFill/>
          </a:ln>
        </p:spPr>
        <p:txBody>
          <a:bodyPr anchor="ctr" anchorCtr="0">
            <a:spAutoFit/>
          </a:bodyPr>
          <a:p>
            <a:r>
              <a:rPr sz="3000" b="0" err="1">
                <a:latin typeface="Arial" panose="020B0604020202020204" pitchFamily="34" charset="0"/>
              </a:rPr>
              <a:t>Cải</a:t>
            </a:r>
            <a:r>
              <a:rPr sz="3000" b="0">
                <a:latin typeface="Arial" panose="020B0604020202020204" pitchFamily="34" charset="0"/>
              </a:rPr>
              <a:t> </a:t>
            </a:r>
            <a:r>
              <a:rPr sz="3000" b="0" err="1">
                <a:latin typeface="Arial" panose="020B0604020202020204" pitchFamily="34" charset="0"/>
              </a:rPr>
              <a:t>tạo</a:t>
            </a:r>
            <a:r>
              <a:rPr sz="3000" b="0">
                <a:latin typeface="Arial" panose="020B0604020202020204" pitchFamily="34" charset="0"/>
              </a:rPr>
              <a:t>, </a:t>
            </a:r>
            <a:r>
              <a:rPr sz="3000" b="0" err="1">
                <a:latin typeface="Arial" panose="020B0604020202020204" pitchFamily="34" charset="0"/>
              </a:rPr>
              <a:t>nâng</a:t>
            </a:r>
            <a:r>
              <a:rPr sz="3000" b="0">
                <a:latin typeface="Arial" panose="020B0604020202020204" pitchFamily="34" charset="0"/>
              </a:rPr>
              <a:t> </a:t>
            </a:r>
            <a:r>
              <a:rPr sz="3000" b="0" err="1">
                <a:latin typeface="Arial" panose="020B0604020202020204" pitchFamily="34" charset="0"/>
              </a:rPr>
              <a:t>cấp</a:t>
            </a:r>
            <a:r>
              <a:rPr sz="3000" b="0">
                <a:latin typeface="Arial" panose="020B0604020202020204" pitchFamily="34" charset="0"/>
              </a:rPr>
              <a:t>, </a:t>
            </a:r>
            <a:r>
              <a:rPr sz="3000" b="0" err="1">
                <a:latin typeface="Arial" panose="020B0604020202020204" pitchFamily="34" charset="0"/>
              </a:rPr>
              <a:t>xây</a:t>
            </a:r>
            <a:r>
              <a:rPr sz="3000" b="0">
                <a:latin typeface="Arial" panose="020B0604020202020204" pitchFamily="34" charset="0"/>
              </a:rPr>
              <a:t> </a:t>
            </a:r>
            <a:r>
              <a:rPr sz="3000" b="0" err="1">
                <a:latin typeface="Arial" panose="020B0604020202020204" pitchFamily="34" charset="0"/>
              </a:rPr>
              <a:t>dựng</a:t>
            </a:r>
            <a:r>
              <a:rPr sz="3000" b="0">
                <a:latin typeface="Arial" panose="020B0604020202020204" pitchFamily="34" charset="0"/>
              </a:rPr>
              <a:t> </a:t>
            </a:r>
            <a:r>
              <a:rPr sz="3000" b="0" err="1">
                <a:latin typeface="Arial" panose="020B0604020202020204" pitchFamily="34" charset="0"/>
              </a:rPr>
              <a:t>mới</a:t>
            </a:r>
            <a:r>
              <a:rPr sz="3000" b="0">
                <a:latin typeface="Arial" panose="020B0604020202020204" pitchFamily="34" charset="0"/>
              </a:rPr>
              <a:t> </a:t>
            </a:r>
            <a:r>
              <a:rPr sz="3000" b="0" err="1">
                <a:latin typeface="Arial" panose="020B0604020202020204" pitchFamily="34" charset="0"/>
              </a:rPr>
              <a:t>cơ</a:t>
            </a:r>
            <a:r>
              <a:rPr sz="3000" b="0">
                <a:latin typeface="Arial" panose="020B0604020202020204" pitchFamily="34" charset="0"/>
              </a:rPr>
              <a:t> </a:t>
            </a:r>
            <a:r>
              <a:rPr sz="3000" b="0" err="1">
                <a:latin typeface="Arial" panose="020B0604020202020204" pitchFamily="34" charset="0"/>
              </a:rPr>
              <a:t>sở</a:t>
            </a:r>
            <a:r>
              <a:rPr sz="3000" b="0">
                <a:latin typeface="Arial" panose="020B0604020202020204" pitchFamily="34" charset="0"/>
              </a:rPr>
              <a:t> </a:t>
            </a:r>
            <a:r>
              <a:rPr sz="3000" b="0" err="1">
                <a:latin typeface="Arial" panose="020B0604020202020204" pitchFamily="34" charset="0"/>
              </a:rPr>
              <a:t>tôn</a:t>
            </a:r>
            <a:r>
              <a:rPr sz="3000" b="0">
                <a:latin typeface="Arial" panose="020B0604020202020204" pitchFamily="34" charset="0"/>
              </a:rPr>
              <a:t> </a:t>
            </a:r>
            <a:r>
              <a:rPr sz="3000" b="0" err="1">
                <a:latin typeface="Arial" panose="020B0604020202020204" pitchFamily="34" charset="0"/>
              </a:rPr>
              <a:t>giáo</a:t>
            </a:r>
            <a:r>
              <a:rPr sz="3000" b="0">
                <a:latin typeface="Arial" panose="020B0604020202020204" pitchFamily="34" charset="0"/>
              </a:rPr>
              <a:t> </a:t>
            </a:r>
            <a:endParaRPr sz="3000" b="0">
              <a:latin typeface="Arial" panose="020B0604020202020204" pitchFamily="34" charset="0"/>
            </a:endParaRPr>
          </a:p>
        </p:txBody>
      </p:sp>
      <p:sp>
        <p:nvSpPr>
          <p:cNvPr id="97325" name="Rectangles 97324" descr="Nhà Thờ Đức Bà - Điểm du lịch phải CHECK IN khi đến Sài Gòn"/>
          <p:cNvSpPr>
            <a:spLocks noChangeAspect="1"/>
          </p:cNvSpPr>
          <p:nvPr/>
        </p:nvSpPr>
        <p:spPr>
          <a:xfrm>
            <a:off x="8991600" y="4991100"/>
            <a:ext cx="304800" cy="304800"/>
          </a:xfrm>
          <a:prstGeom prst="rect">
            <a:avLst/>
          </a:prstGeom>
          <a:noFill/>
          <a:ln w="9525">
            <a:noFill/>
          </a:ln>
        </p:spPr>
        <p:txBody>
          <a:bodyPr/>
          <a:p>
            <a:endParaRPr lang="en-US"/>
          </a:p>
        </p:txBody>
      </p:sp>
      <p:pic>
        <p:nvPicPr>
          <p:cNvPr id="97326" name="Picture 97325" descr="nha-tho-duc-ba-2_1624854355"/>
          <p:cNvPicPr>
            <a:picLocks noChangeAspect="1"/>
          </p:cNvPicPr>
          <p:nvPr/>
        </p:nvPicPr>
        <p:blipFill>
          <a:blip r:embed="rId2"/>
          <a:stretch>
            <a:fillRect/>
          </a:stretch>
        </p:blipFill>
        <p:spPr>
          <a:xfrm>
            <a:off x="12496800" y="7581900"/>
            <a:ext cx="3403600" cy="2430463"/>
          </a:xfrm>
          <a:prstGeom prst="rect">
            <a:avLst/>
          </a:prstGeom>
          <a:noFill/>
          <a:ln w="9525">
            <a:noFill/>
          </a:ln>
        </p:spPr>
      </p:pic>
      <p:sp>
        <p:nvSpPr>
          <p:cNvPr id="97327" name="Rectangles 97326" descr="ẤN TỐNG KINH PHẬT CHO NGƯỜI MỚI BẮT ĐẦU (C63) - Quỹ Đạo Phật Ngày Nay"/>
          <p:cNvSpPr>
            <a:spLocks noChangeAspect="1"/>
          </p:cNvSpPr>
          <p:nvPr/>
        </p:nvSpPr>
        <p:spPr>
          <a:xfrm>
            <a:off x="8991600" y="4991100"/>
            <a:ext cx="304800" cy="304800"/>
          </a:xfrm>
          <a:prstGeom prst="rect">
            <a:avLst/>
          </a:prstGeom>
          <a:noFill/>
          <a:ln w="9525">
            <a:noFill/>
          </a:ln>
        </p:spPr>
        <p:txBody>
          <a:bodyPr/>
          <a:p>
            <a:endParaRPr lang="en-US"/>
          </a:p>
        </p:txBody>
      </p:sp>
      <p:pic>
        <p:nvPicPr>
          <p:cNvPr id="97328" name="Picture 97327" descr="c63-Copy"/>
          <p:cNvPicPr>
            <a:picLocks noChangeAspect="1"/>
          </p:cNvPicPr>
          <p:nvPr/>
        </p:nvPicPr>
        <p:blipFill>
          <a:blip r:embed="rId3"/>
          <a:stretch>
            <a:fillRect/>
          </a:stretch>
        </p:blipFill>
        <p:spPr>
          <a:xfrm>
            <a:off x="838200" y="1714500"/>
            <a:ext cx="3733800" cy="249237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7319"/>
                                        </p:tgtEl>
                                        <p:attrNameLst>
                                          <p:attrName>style.visibility</p:attrName>
                                        </p:attrNameLst>
                                      </p:cBhvr>
                                      <p:to>
                                        <p:strVal val="visible"/>
                                      </p:to>
                                    </p:set>
                                    <p:animEffect transition="in" filter="blinds(horizontal)">
                                      <p:cBhvr>
                                        <p:cTn id="7" dur="500"/>
                                        <p:tgtEl>
                                          <p:spTgt spid="973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7320"/>
                                        </p:tgtEl>
                                        <p:attrNameLst>
                                          <p:attrName>style.visibility</p:attrName>
                                        </p:attrNameLst>
                                      </p:cBhvr>
                                      <p:to>
                                        <p:strVal val="visible"/>
                                      </p:to>
                                    </p:set>
                                    <p:animEffect transition="in" filter="blinds(horizontal)">
                                      <p:cBhvr>
                                        <p:cTn id="12" dur="500"/>
                                        <p:tgtEl>
                                          <p:spTgt spid="9732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97321"/>
                                        </p:tgtEl>
                                        <p:attrNameLst>
                                          <p:attrName>style.visibility</p:attrName>
                                        </p:attrNameLst>
                                      </p:cBhvr>
                                      <p:to>
                                        <p:strVal val="visible"/>
                                      </p:to>
                                    </p:set>
                                    <p:animEffect transition="in" filter="blinds(horizontal)">
                                      <p:cBhvr>
                                        <p:cTn id="15" dur="500"/>
                                        <p:tgtEl>
                                          <p:spTgt spid="97321"/>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97282"/>
                                        </p:tgtEl>
                                        <p:attrNameLst>
                                          <p:attrName>style.visibility</p:attrName>
                                        </p:attrNameLst>
                                      </p:cBhvr>
                                      <p:to>
                                        <p:strVal val="visible"/>
                                      </p:to>
                                    </p:set>
                                    <p:animEffect transition="in" filter="blinds(horizontal)">
                                      <p:cBhvr>
                                        <p:cTn id="20" dur="500"/>
                                        <p:tgtEl>
                                          <p:spTgt spid="97282"/>
                                        </p:tgtEl>
                                      </p:cBhvr>
                                    </p:animEffect>
                                  </p:childTnLst>
                                </p:cTn>
                              </p:par>
                              <p:par>
                                <p:cTn id="21" presetID="3" presetClass="entr" presetSubtype="10" fill="hold" nodeType="withEffect">
                                  <p:stCondLst>
                                    <p:cond delay="0"/>
                                  </p:stCondLst>
                                  <p:childTnLst>
                                    <p:set>
                                      <p:cBhvr>
                                        <p:cTn id="22" dur="1" fill="hold">
                                          <p:stCondLst>
                                            <p:cond delay="0"/>
                                          </p:stCondLst>
                                        </p:cTn>
                                        <p:tgtEl>
                                          <p:spTgt spid="97328"/>
                                        </p:tgtEl>
                                        <p:attrNameLst>
                                          <p:attrName>style.visibility</p:attrName>
                                        </p:attrNameLst>
                                      </p:cBhvr>
                                      <p:to>
                                        <p:strVal val="visible"/>
                                      </p:to>
                                    </p:set>
                                    <p:animEffect transition="in" filter="blinds(horizontal)">
                                      <p:cBhvr>
                                        <p:cTn id="23" dur="500"/>
                                        <p:tgtEl>
                                          <p:spTgt spid="97328"/>
                                        </p:tgtEl>
                                      </p:cBhvr>
                                    </p:animEffect>
                                  </p:childTnLst>
                                </p:cTn>
                              </p:par>
                              <p:par>
                                <p:cTn id="24" presetID="3" presetClass="entr" presetSubtype="10" fill="hold" nodeType="withEffect">
                                  <p:stCondLst>
                                    <p:cond delay="0"/>
                                  </p:stCondLst>
                                  <p:childTnLst>
                                    <p:set>
                                      <p:cBhvr>
                                        <p:cTn id="25" dur="1" fill="hold">
                                          <p:stCondLst>
                                            <p:cond delay="0"/>
                                          </p:stCondLst>
                                        </p:cTn>
                                        <p:tgtEl>
                                          <p:spTgt spid="97326"/>
                                        </p:tgtEl>
                                        <p:attrNameLst>
                                          <p:attrName>style.visibility</p:attrName>
                                        </p:attrNameLst>
                                      </p:cBhvr>
                                      <p:to>
                                        <p:strVal val="visible"/>
                                      </p:to>
                                    </p:set>
                                    <p:animEffect transition="in" filter="blinds(horizontal)">
                                      <p:cBhvr>
                                        <p:cTn id="26" dur="500"/>
                                        <p:tgtEl>
                                          <p:spTgt spid="97326"/>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blinds(horizontal)">
                                      <p:cBhvr>
                                        <p:cTn id="31" dur="500"/>
                                        <p:tgtEl>
                                          <p:spTgt spid="40"/>
                                        </p:tgtEl>
                                      </p:cBhvr>
                                    </p:animEffect>
                                  </p:childTnLst>
                                </p:cTn>
                              </p:par>
                              <p:par>
                                <p:cTn id="32" presetID="3" presetClass="entr" presetSubtype="10" fill="hold" nodeType="with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blinds(horizontal)">
                                      <p:cBhvr>
                                        <p:cTn id="34" dur="500"/>
                                        <p:tgtEl>
                                          <p:spTgt spid="39"/>
                                        </p:tgtEl>
                                      </p:cBhvr>
                                    </p:animEffect>
                                  </p:childTnLst>
                                </p:cTn>
                              </p:par>
                              <p:par>
                                <p:cTn id="35" presetID="3" presetClass="entr" presetSubtype="10"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blinds(horizontal)">
                                      <p:cBhvr>
                                        <p:cTn id="37" dur="500"/>
                                        <p:tgtEl>
                                          <p:spTgt spid="38"/>
                                        </p:tgtEl>
                                      </p:cBhvr>
                                    </p:animEffect>
                                  </p:childTnLst>
                                </p:cTn>
                              </p:par>
                              <p:par>
                                <p:cTn id="38" presetID="3" presetClass="entr" presetSubtype="10" fill="hold"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blinds(horizontal)">
                                      <p:cBhvr>
                                        <p:cTn id="40" dur="500"/>
                                        <p:tgtEl>
                                          <p:spTgt spid="47"/>
                                        </p:tgtEl>
                                      </p:cBhvr>
                                    </p:animEffect>
                                  </p:childTnLst>
                                </p:cTn>
                              </p:par>
                              <p:par>
                                <p:cTn id="41" presetID="3" presetClass="entr" presetSubtype="10" fill="hold" nodeType="with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blinds(horizontal)">
                                      <p:cBhvr>
                                        <p:cTn id="43" dur="500"/>
                                        <p:tgtEl>
                                          <p:spTgt spid="48"/>
                                        </p:tgtEl>
                                      </p:cBhvr>
                                    </p:animEffect>
                                  </p:childTnLst>
                                </p:cTn>
                              </p:par>
                              <p:par>
                                <p:cTn id="44" presetID="3" presetClass="entr" presetSubtype="10" fill="hold" nodeType="with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blinds(horizontal)">
                                      <p:cBhvr>
                                        <p:cTn id="46" dur="500"/>
                                        <p:tgtEl>
                                          <p:spTgt spid="49"/>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97316"/>
                                        </p:tgtEl>
                                        <p:attrNameLst>
                                          <p:attrName>style.visibility</p:attrName>
                                        </p:attrNameLst>
                                      </p:cBhvr>
                                      <p:to>
                                        <p:strVal val="visible"/>
                                      </p:to>
                                    </p:set>
                                    <p:animEffect transition="in" filter="blinds(horizontal)">
                                      <p:cBhvr>
                                        <p:cTn id="49" dur="500"/>
                                        <p:tgtEl>
                                          <p:spTgt spid="97316"/>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97317"/>
                                        </p:tgtEl>
                                        <p:attrNameLst>
                                          <p:attrName>style.visibility</p:attrName>
                                        </p:attrNameLst>
                                      </p:cBhvr>
                                      <p:to>
                                        <p:strVal val="visible"/>
                                      </p:to>
                                    </p:set>
                                    <p:animEffect transition="in" filter="blinds(horizontal)">
                                      <p:cBhvr>
                                        <p:cTn id="52" dur="500"/>
                                        <p:tgtEl>
                                          <p:spTgt spid="97317"/>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97318"/>
                                        </p:tgtEl>
                                        <p:attrNameLst>
                                          <p:attrName>style.visibility</p:attrName>
                                        </p:attrNameLst>
                                      </p:cBhvr>
                                      <p:to>
                                        <p:strVal val="visible"/>
                                      </p:to>
                                    </p:set>
                                    <p:animEffect transition="in" filter="blinds(horizontal)">
                                      <p:cBhvr>
                                        <p:cTn id="55" dur="500"/>
                                        <p:tgtEl>
                                          <p:spTgt spid="97318"/>
                                        </p:tgtEl>
                                      </p:cBhvr>
                                    </p:animEffect>
                                  </p:childTnLst>
                                </p:cTn>
                              </p:par>
                              <p:par>
                                <p:cTn id="56" presetID="3" presetClass="entr" presetSubtype="10" fill="hold" nodeType="withEffect">
                                  <p:stCondLst>
                                    <p:cond delay="0"/>
                                  </p:stCondLst>
                                  <p:childTnLst>
                                    <p:set>
                                      <p:cBhvr>
                                        <p:cTn id="57" dur="1" fill="hold">
                                          <p:stCondLst>
                                            <p:cond delay="0"/>
                                          </p:stCondLst>
                                        </p:cTn>
                                        <p:tgtEl>
                                          <p:spTgt spid="97325"/>
                                        </p:tgtEl>
                                        <p:attrNameLst>
                                          <p:attrName>style.visibility</p:attrName>
                                        </p:attrNameLst>
                                      </p:cBhvr>
                                      <p:to>
                                        <p:strVal val="visible"/>
                                      </p:to>
                                    </p:set>
                                    <p:animEffect transition="in" filter="blinds(horizontal)">
                                      <p:cBhvr>
                                        <p:cTn id="58" dur="500"/>
                                        <p:tgtEl>
                                          <p:spTgt spid="97325"/>
                                        </p:tgtEl>
                                      </p:cBhvr>
                                    </p:animEffect>
                                  </p:childTnLst>
                                </p:cTn>
                              </p:par>
                              <p:par>
                                <p:cTn id="59" presetID="3" presetClass="entr" presetSubtype="10" fill="hold" nodeType="withEffect">
                                  <p:stCondLst>
                                    <p:cond delay="0"/>
                                  </p:stCondLst>
                                  <p:childTnLst>
                                    <p:set>
                                      <p:cBhvr>
                                        <p:cTn id="60" dur="1" fill="hold">
                                          <p:stCondLst>
                                            <p:cond delay="0"/>
                                          </p:stCondLst>
                                        </p:cTn>
                                        <p:tgtEl>
                                          <p:spTgt spid="97327"/>
                                        </p:tgtEl>
                                        <p:attrNameLst>
                                          <p:attrName>style.visibility</p:attrName>
                                        </p:attrNameLst>
                                      </p:cBhvr>
                                      <p:to>
                                        <p:strVal val="visible"/>
                                      </p:to>
                                    </p:set>
                                    <p:animEffect transition="in" filter="blinds(horizontal)">
                                      <p:cBhvr>
                                        <p:cTn id="61" dur="500"/>
                                        <p:tgtEl>
                                          <p:spTgt spid="97327"/>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97322"/>
                                        </p:tgtEl>
                                        <p:attrNameLst>
                                          <p:attrName>style.visibility</p:attrName>
                                        </p:attrNameLst>
                                      </p:cBhvr>
                                      <p:to>
                                        <p:strVal val="visible"/>
                                      </p:to>
                                    </p:set>
                                    <p:animEffect transition="in" filter="blinds(horizontal)">
                                      <p:cBhvr>
                                        <p:cTn id="66" dur="500"/>
                                        <p:tgtEl>
                                          <p:spTgt spid="97322"/>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97323"/>
                                        </p:tgtEl>
                                        <p:attrNameLst>
                                          <p:attrName>style.visibility</p:attrName>
                                        </p:attrNameLst>
                                      </p:cBhvr>
                                      <p:to>
                                        <p:strVal val="visible"/>
                                      </p:to>
                                    </p:set>
                                    <p:animEffect transition="in" filter="blinds(horizontal)">
                                      <p:cBhvr>
                                        <p:cTn id="71" dur="500"/>
                                        <p:tgtEl>
                                          <p:spTgt spid="97323"/>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97324"/>
                                        </p:tgtEl>
                                        <p:attrNameLst>
                                          <p:attrName>style.visibility</p:attrName>
                                        </p:attrNameLst>
                                      </p:cBhvr>
                                      <p:to>
                                        <p:strVal val="visible"/>
                                      </p:to>
                                    </p:set>
                                    <p:animEffect transition="in" filter="blinds(horizontal)">
                                      <p:cBhvr>
                                        <p:cTn id="76" dur="500"/>
                                        <p:tgtEl>
                                          <p:spTgt spid="97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316" grpId="0"/>
      <p:bldP spid="97317" grpId="0"/>
      <p:bldP spid="97318" grpId="0"/>
      <p:bldP spid="97321" grpId="0"/>
      <p:bldP spid="97322" grpId="0"/>
      <p:bldP spid="97323" grpId="0"/>
      <p:bldP spid="9732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Freeform 2"/>
          <p:cNvSpPr/>
          <p:nvPr/>
        </p:nvSpPr>
        <p:spPr>
          <a:xfrm>
            <a:off x="-6350" y="-3175"/>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
              <a:alphaModFix amt="64000"/>
            </a:blip>
            <a:stretch>
              <a:fillRect t="-9222" b="-922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98309" name="Oval 16"/>
          <p:cNvSpPr/>
          <p:nvPr/>
        </p:nvSpPr>
        <p:spPr>
          <a:xfrm>
            <a:off x="533400" y="419100"/>
            <a:ext cx="2362200" cy="2362200"/>
          </a:xfrm>
          <a:prstGeom prst="ellipse">
            <a:avLst/>
          </a:prstGeom>
          <a:solidFill>
            <a:schemeClr val="accent1"/>
          </a:solidFill>
          <a:ln w="38100" cap="flat" cmpd="sng">
            <a:solidFill>
              <a:schemeClr val="bg1"/>
            </a:solidFill>
            <a:prstDash val="solid"/>
            <a:headEnd type="none" w="med" len="med"/>
            <a:tailEnd type="none" w="med" len="med"/>
          </a:ln>
          <a:effectLst>
            <a:outerShdw dist="20000" dir="5400000" rotWithShape="0">
              <a:srgbClr val="000000">
                <a:alpha val="37999"/>
              </a:srgbClr>
            </a:outerShdw>
          </a:effectLst>
        </p:spPr>
        <p:txBody>
          <a:bodyPr anchor="ctr" anchorCtr="0"/>
          <a:p>
            <a:pPr algn="ctr"/>
            <a:endParaRPr lang="vi-VN" altLang="x-none" sz="8000" dirty="0">
              <a:solidFill>
                <a:srgbClr val="FF0000"/>
              </a:solidFill>
              <a:latin typeface="Arial" panose="020B0604020202020204" pitchFamily="34" charset="0"/>
            </a:endParaRPr>
          </a:p>
        </p:txBody>
      </p:sp>
      <p:sp>
        <p:nvSpPr>
          <p:cNvPr id="18" name="TextBox 17"/>
          <p:cNvSpPr txBox="1"/>
          <p:nvPr/>
        </p:nvSpPr>
        <p:spPr>
          <a:xfrm>
            <a:off x="3124200" y="571500"/>
            <a:ext cx="13030200" cy="1920875"/>
          </a:xfrm>
          <a:prstGeom prst="rect">
            <a:avLst/>
          </a:prstGeom>
          <a:noFill/>
        </p:spPr>
        <p:txBody>
          <a:bodyPr wrap="square" rtlCol="0">
            <a:spAutoFit/>
          </a:bodyPr>
          <a:p>
            <a:pPr algn="ctr"/>
            <a:r>
              <a:rPr lang="vi-VN" altLang="x-none" sz="6000" dirty="0">
                <a:solidFill>
                  <a:srgbClr val="FF0000"/>
                </a:solidFill>
                <a:latin typeface="Arial" panose="020B0604020202020204" pitchFamily="34" charset="0"/>
              </a:rPr>
              <a:t>CÁC TÔN GIÁO BÌNH ĐẲNG </a:t>
            </a:r>
            <a:endParaRPr lang="vi-VN" altLang="x-none" sz="6000" dirty="0">
              <a:solidFill>
                <a:srgbClr val="FF0000"/>
              </a:solidFill>
              <a:latin typeface="Arial" panose="020B0604020202020204" pitchFamily="34" charset="0"/>
            </a:endParaRPr>
          </a:p>
          <a:p>
            <a:pPr algn="ctr"/>
            <a:r>
              <a:rPr lang="vi-VN" altLang="x-none" sz="6000" dirty="0">
                <a:solidFill>
                  <a:srgbClr val="FF0000"/>
                </a:solidFill>
                <a:latin typeface="Arial" panose="020B0604020202020204" pitchFamily="34" charset="0"/>
              </a:rPr>
              <a:t>VỀ NGHĨA VỤ</a:t>
            </a:r>
            <a:endParaRPr sz="6000">
              <a:solidFill>
                <a:srgbClr val="FF0000"/>
              </a:solidFill>
              <a:latin typeface="Arial" panose="020B0604020202020204" pitchFamily="34" charset="0"/>
            </a:endParaRPr>
          </a:p>
        </p:txBody>
      </p:sp>
      <p:pic>
        <p:nvPicPr>
          <p:cNvPr id="98311" name="Picture 98310" descr="k2u"/>
          <p:cNvPicPr>
            <a:picLocks noChangeAspect="1"/>
          </p:cNvPicPr>
          <p:nvPr/>
        </p:nvPicPr>
        <p:blipFill>
          <a:blip r:embed="rId2"/>
          <a:stretch>
            <a:fillRect/>
          </a:stretch>
        </p:blipFill>
        <p:spPr>
          <a:xfrm>
            <a:off x="4800600" y="2933700"/>
            <a:ext cx="10439400" cy="5881688"/>
          </a:xfrm>
          <a:prstGeom prst="rect">
            <a:avLst/>
          </a:prstGeom>
          <a:noFill/>
          <a:ln w="9525">
            <a:noFill/>
          </a:ln>
        </p:spPr>
      </p:pic>
    </p:spTree>
  </p:cSld>
  <p:clrMapOvr>
    <a:masterClrMapping/>
  </p:clrMapOvr>
  <p:transition spd="med">
    <p:plus/>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9330" name="Rectangles 99329"/>
          <p:cNvSpPr/>
          <p:nvPr/>
        </p:nvSpPr>
        <p:spPr>
          <a:xfrm>
            <a:off x="2286000" y="2324100"/>
            <a:ext cx="13636625" cy="1616075"/>
          </a:xfrm>
          <a:prstGeom prst="rect">
            <a:avLst/>
          </a:prstGeom>
          <a:noFill/>
          <a:ln w="9525">
            <a:noFill/>
          </a:ln>
        </p:spPr>
        <p:txBody>
          <a:bodyPr wrap="none" anchor="t" anchorCtr="0">
            <a:spAutoFit/>
          </a:bodyPr>
          <a:p>
            <a:r>
              <a:rPr lang="vi-VN" altLang="x-none" sz="5000" b="0">
                <a:latin typeface="Arial" panose="020B0604020202020204" pitchFamily="34" charset="0"/>
                <a:hlinkClick r:id="rId1"/>
              </a:rPr>
              <a:t>https://www.youtube.com/watch?v=0uyB-bR-czI</a:t>
            </a:r>
            <a:endParaRPr lang="vi-VN" altLang="x-none" sz="5000" b="0">
              <a:latin typeface="Arial" panose="020B0604020202020204" pitchFamily="34" charset="0"/>
            </a:endParaRPr>
          </a:p>
          <a:p>
            <a:endParaRPr lang="vi-VN" altLang="x-none" sz="5000" b="0" dirty="0">
              <a:latin typeface="Arial" panose="020B0604020202020204" pitchFamily="34" charset="0"/>
            </a:endParaRPr>
          </a:p>
        </p:txBody>
      </p:sp>
      <p:pic>
        <p:nvPicPr>
          <p:cNvPr id="99331" name="Picture 2"/>
          <p:cNvPicPr>
            <a:picLocks noChangeAspect="1"/>
          </p:cNvPicPr>
          <p:nvPr/>
        </p:nvPicPr>
        <p:blipFill>
          <a:blip r:embed="rId2"/>
          <a:stretch>
            <a:fillRect/>
          </a:stretch>
        </p:blipFill>
        <p:spPr>
          <a:xfrm>
            <a:off x="381000" y="266700"/>
            <a:ext cx="1143000" cy="1014413"/>
          </a:xfrm>
          <a:prstGeom prst="rect">
            <a:avLst/>
          </a:prstGeom>
          <a:noFill/>
          <a:ln w="9525">
            <a:noFill/>
          </a:ln>
        </p:spPr>
      </p:pic>
      <p:sp>
        <p:nvSpPr>
          <p:cNvPr id="99332" name="Freeform 9"/>
          <p:cNvSpPr/>
          <p:nvPr/>
        </p:nvSpPr>
        <p:spPr>
          <a:xfrm>
            <a:off x="2286000" y="342900"/>
            <a:ext cx="15468600" cy="1295400"/>
          </a:xfrm>
          <a:custGeom>
            <a:avLst/>
            <a:gdLst/>
            <a:ahLst/>
            <a:cxnLst/>
            <a:pathLst>
              <a:path w="4486603" h="474202">
                <a:moveTo>
                  <a:pt x="4486603" y="0"/>
                </a:moveTo>
                <a:lnTo>
                  <a:pt x="0" y="0"/>
                </a:lnTo>
                <a:lnTo>
                  <a:pt x="101600" y="237101"/>
                </a:lnTo>
                <a:lnTo>
                  <a:pt x="0" y="474202"/>
                </a:lnTo>
                <a:lnTo>
                  <a:pt x="4486603" y="474202"/>
                </a:lnTo>
                <a:lnTo>
                  <a:pt x="4385003" y="237101"/>
                </a:lnTo>
                <a:lnTo>
                  <a:pt x="4486603" y="0"/>
                </a:lnTo>
                <a:close/>
              </a:path>
            </a:pathLst>
          </a:custGeom>
          <a:solidFill>
            <a:srgbClr val="3D4984">
              <a:alpha val="100000"/>
            </a:srgbClr>
          </a:solidFill>
          <a:ln w="9525">
            <a:noFill/>
          </a:ln>
        </p:spPr>
        <p:txBody>
          <a:bodyPr/>
          <a:p>
            <a:endParaRPr lang="en-US"/>
          </a:p>
        </p:txBody>
      </p:sp>
      <p:sp>
        <p:nvSpPr>
          <p:cNvPr id="99333" name="TextBox 10"/>
          <p:cNvSpPr txBox="1"/>
          <p:nvPr/>
        </p:nvSpPr>
        <p:spPr>
          <a:xfrm>
            <a:off x="2971800" y="419100"/>
            <a:ext cx="13568363" cy="1158875"/>
          </a:xfrm>
          <a:prstGeom prst="rect">
            <a:avLst/>
          </a:prstGeom>
          <a:noFill/>
          <a:ln w="9525">
            <a:noFill/>
          </a:ln>
        </p:spPr>
        <p:txBody>
          <a:bodyPr>
            <a:spAutoFit/>
          </a:bodyPr>
          <a:p>
            <a:pPr algn="ctr"/>
            <a:r>
              <a:rPr lang="en-IN" altLang="x-none" sz="3500">
                <a:solidFill>
                  <a:schemeClr val="bg1"/>
                </a:solidFill>
                <a:latin typeface="Arial" panose="020B0604020202020204" pitchFamily="34" charset="0"/>
              </a:rPr>
              <a:t>NGHĨA VỤ CỦA TỔ CHỨC, CÁ NHÂN TRONG THỰC HIỆN QUYỀN TỰ DO TÍN NGƯỠNG, TÔN GIÁO</a:t>
            </a:r>
            <a:endParaRPr lang="en-IN" altLang="x-none" sz="3500">
              <a:solidFill>
                <a:schemeClr val="bg1"/>
              </a:solidFill>
              <a:latin typeface="Arial" panose="020B0604020202020204" pitchFamily="34" charset="0"/>
            </a:endParaRPr>
          </a:p>
        </p:txBody>
      </p:sp>
      <p:sp>
        <p:nvSpPr>
          <p:cNvPr id="99334" name="Straight Connector 99333"/>
          <p:cNvSpPr/>
          <p:nvPr/>
        </p:nvSpPr>
        <p:spPr>
          <a:xfrm flipV="1">
            <a:off x="0" y="3314700"/>
            <a:ext cx="18288000" cy="152400"/>
          </a:xfrm>
          <a:prstGeom prst="line">
            <a:avLst/>
          </a:prstGeom>
          <a:ln w="9525" cap="flat" cmpd="sng">
            <a:solidFill>
              <a:schemeClr val="tx1"/>
            </a:solidFill>
            <a:prstDash val="solid"/>
            <a:headEnd type="none" w="med" len="med"/>
            <a:tailEnd type="none" w="med" len="med"/>
          </a:ln>
        </p:spPr>
      </p:sp>
      <p:sp>
        <p:nvSpPr>
          <p:cNvPr id="99335" name="Right Arrow 3"/>
          <p:cNvSpPr/>
          <p:nvPr/>
        </p:nvSpPr>
        <p:spPr>
          <a:xfrm>
            <a:off x="685800" y="5372100"/>
            <a:ext cx="4244975" cy="3095625"/>
          </a:xfrm>
          <a:prstGeom prst="rightArrow">
            <a:avLst>
              <a:gd name="adj1" fmla="val 73990"/>
              <a:gd name="adj2" fmla="val 38021"/>
            </a:avLst>
          </a:prstGeom>
          <a:solidFill>
            <a:srgbClr val="CC99FF"/>
          </a:solidFill>
          <a:ln w="12700">
            <a:noFill/>
          </a:ln>
          <a:effectLst>
            <a:outerShdw sx="102000" sy="102000" algn="ctr" rotWithShape="0">
              <a:srgbClr val="000000">
                <a:alpha val="39999"/>
              </a:srgbClr>
            </a:outerShdw>
          </a:effectLst>
        </p:spPr>
        <p:txBody>
          <a:bodyPr anchor="ctr" anchorCtr="0"/>
          <a:p>
            <a:pPr algn="ctr"/>
            <a:endParaRPr lang="ko-KR" altLang="en-US" sz="1200" b="0" dirty="0">
              <a:solidFill>
                <a:srgbClr val="FFFFFF"/>
              </a:solidFill>
              <a:latin typeface="Arial" panose="020B0604020202020204" pitchFamily="34" charset="0"/>
              <a:ea typeface="Arial Unicode MS" panose="020B0604020202020204" pitchFamily="34" charset="-128"/>
            </a:endParaRPr>
          </a:p>
        </p:txBody>
      </p:sp>
      <p:sp>
        <p:nvSpPr>
          <p:cNvPr id="4" name="Rounded Rectangle 4"/>
          <p:cNvSpPr/>
          <p:nvPr/>
        </p:nvSpPr>
        <p:spPr>
          <a:xfrm>
            <a:off x="5257800" y="3848100"/>
            <a:ext cx="11887200" cy="6096000"/>
          </a:xfrm>
          <a:prstGeom prst="roundRect">
            <a:avLst>
              <a:gd name="adj" fmla="val 10416"/>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ctr"/>
            <a:endParaRPr lang="ko-KR" altLang="en-US" sz="1200" b="0" dirty="0">
              <a:solidFill>
                <a:srgbClr val="FFFFFF"/>
              </a:solidFill>
              <a:latin typeface="Arial" panose="020B0604020202020204" pitchFamily="34" charset="0"/>
              <a:ea typeface="Arial Unicode MS" panose="020B0604020202020204" pitchFamily="34" charset="-128"/>
            </a:endParaRPr>
          </a:p>
        </p:txBody>
      </p:sp>
      <p:sp>
        <p:nvSpPr>
          <p:cNvPr id="5" name="Rounded Rectangle 11"/>
          <p:cNvSpPr/>
          <p:nvPr/>
        </p:nvSpPr>
        <p:spPr>
          <a:xfrm>
            <a:off x="5486400" y="4076700"/>
            <a:ext cx="11125200" cy="2590800"/>
          </a:xfrm>
          <a:custGeom>
            <a:avLst/>
            <a:gdLst/>
            <a:ahLst/>
            <a:cxnLst/>
            <a:rect l="l" t="t" r="r" b="b"/>
            <a:pathLst>
              <a:path w="4320480" h="1296000">
                <a:moveTo>
                  <a:pt x="291768" y="0"/>
                </a:moveTo>
                <a:lnTo>
                  <a:pt x="4028712" y="0"/>
                </a:lnTo>
                <a:cubicBezTo>
                  <a:pt x="4189851" y="0"/>
                  <a:pt x="4320480" y="130629"/>
                  <a:pt x="4320480" y="291768"/>
                </a:cubicBezTo>
                <a:lnTo>
                  <a:pt x="4320480" y="1004232"/>
                </a:lnTo>
                <a:cubicBezTo>
                  <a:pt x="4320480" y="1165371"/>
                  <a:pt x="4189851" y="1296000"/>
                  <a:pt x="4028712" y="1296000"/>
                </a:cubicBezTo>
                <a:lnTo>
                  <a:pt x="291768" y="1296000"/>
                </a:lnTo>
                <a:cubicBezTo>
                  <a:pt x="130629" y="1296000"/>
                  <a:pt x="0" y="1165371"/>
                  <a:pt x="0" y="1004232"/>
                </a:cubicBezTo>
                <a:lnTo>
                  <a:pt x="0" y="769158"/>
                </a:lnTo>
                <a:lnTo>
                  <a:pt x="401179" y="769158"/>
                </a:lnTo>
                <a:lnTo>
                  <a:pt x="401179" y="890316"/>
                </a:lnTo>
                <a:lnTo>
                  <a:pt x="643495" y="648000"/>
                </a:lnTo>
                <a:lnTo>
                  <a:pt x="401179" y="405684"/>
                </a:lnTo>
                <a:lnTo>
                  <a:pt x="401179" y="526842"/>
                </a:lnTo>
                <a:lnTo>
                  <a:pt x="0" y="526842"/>
                </a:lnTo>
                <a:lnTo>
                  <a:pt x="0" y="291768"/>
                </a:lnTo>
                <a:cubicBezTo>
                  <a:pt x="0" y="130629"/>
                  <a:pt x="130629" y="0"/>
                  <a:pt x="291768" y="0"/>
                </a:cubicBezTo>
                <a:close/>
              </a:path>
            </a:pathLst>
          </a:cu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1200" b="0" i="0" u="none" strike="noStrike" kern="1200" cap="none" spc="0" normalizeH="0" baseline="0" noProof="0" dirty="0">
              <a:ln>
                <a:noFill/>
              </a:ln>
              <a:solidFill>
                <a:schemeClr val="lt1"/>
              </a:solidFill>
              <a:effectLst/>
              <a:uLnTx/>
              <a:uFillTx/>
              <a:latin typeface="+mn-lt"/>
              <a:ea typeface="+mn-ea"/>
              <a:cs typeface="+mn-cs"/>
            </a:endParaRPr>
          </a:p>
        </p:txBody>
      </p:sp>
      <p:sp>
        <p:nvSpPr>
          <p:cNvPr id="7" name="Rounded Rectangle 14"/>
          <p:cNvSpPr/>
          <p:nvPr/>
        </p:nvSpPr>
        <p:spPr>
          <a:xfrm>
            <a:off x="5486400" y="6972300"/>
            <a:ext cx="11049000" cy="2514600"/>
          </a:xfrm>
          <a:custGeom>
            <a:avLst/>
            <a:gdLst/>
            <a:ahLst/>
            <a:cxnLst/>
            <a:rect l="l" t="t" r="r" b="b"/>
            <a:pathLst>
              <a:path w="4320480" h="1296000">
                <a:moveTo>
                  <a:pt x="291768" y="0"/>
                </a:moveTo>
                <a:lnTo>
                  <a:pt x="4028712" y="0"/>
                </a:lnTo>
                <a:cubicBezTo>
                  <a:pt x="4189851" y="0"/>
                  <a:pt x="4320480" y="130629"/>
                  <a:pt x="4320480" y="291768"/>
                </a:cubicBezTo>
                <a:lnTo>
                  <a:pt x="4320480" y="1004232"/>
                </a:lnTo>
                <a:cubicBezTo>
                  <a:pt x="4320480" y="1165371"/>
                  <a:pt x="4189851" y="1296000"/>
                  <a:pt x="4028712" y="1296000"/>
                </a:cubicBezTo>
                <a:lnTo>
                  <a:pt x="291768" y="1296000"/>
                </a:lnTo>
                <a:cubicBezTo>
                  <a:pt x="130629" y="1296000"/>
                  <a:pt x="0" y="1165371"/>
                  <a:pt x="0" y="1004232"/>
                </a:cubicBezTo>
                <a:lnTo>
                  <a:pt x="0" y="769158"/>
                </a:lnTo>
                <a:lnTo>
                  <a:pt x="405756" y="769158"/>
                </a:lnTo>
                <a:lnTo>
                  <a:pt x="405756" y="890316"/>
                </a:lnTo>
                <a:lnTo>
                  <a:pt x="648072" y="648000"/>
                </a:lnTo>
                <a:lnTo>
                  <a:pt x="405756" y="405684"/>
                </a:lnTo>
                <a:lnTo>
                  <a:pt x="405756" y="526842"/>
                </a:lnTo>
                <a:lnTo>
                  <a:pt x="0" y="526842"/>
                </a:lnTo>
                <a:lnTo>
                  <a:pt x="0" y="291768"/>
                </a:lnTo>
                <a:cubicBezTo>
                  <a:pt x="0" y="130629"/>
                  <a:pt x="130629" y="0"/>
                  <a:pt x="291768" y="0"/>
                </a:cubicBezTo>
                <a:close/>
              </a:path>
            </a:pathLst>
          </a:cu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1200" b="0" i="0" u="none" strike="noStrike" kern="1200" cap="none" spc="0" normalizeH="0" baseline="0" noProof="0" dirty="0">
              <a:ln>
                <a:noFill/>
              </a:ln>
              <a:solidFill>
                <a:schemeClr val="lt1"/>
              </a:solidFill>
              <a:effectLst/>
              <a:uLnTx/>
              <a:uFillTx/>
              <a:latin typeface="+mn-lt"/>
              <a:ea typeface="+mn-ea"/>
              <a:cs typeface="+mn-cs"/>
            </a:endParaRPr>
          </a:p>
        </p:txBody>
      </p:sp>
      <p:sp>
        <p:nvSpPr>
          <p:cNvPr id="99339" name="Rectangles 99338"/>
          <p:cNvSpPr/>
          <p:nvPr/>
        </p:nvSpPr>
        <p:spPr>
          <a:xfrm>
            <a:off x="7162800" y="4381500"/>
            <a:ext cx="9220200" cy="2225675"/>
          </a:xfrm>
          <a:prstGeom prst="rect">
            <a:avLst/>
          </a:prstGeom>
          <a:noFill/>
          <a:ln w="9525">
            <a:noFill/>
          </a:ln>
        </p:spPr>
        <p:txBody>
          <a:bodyPr anchor="ctr" anchorCtr="0">
            <a:spAutoFit/>
          </a:bodyPr>
          <a:p>
            <a:r>
              <a:rPr sz="3500" b="0" err="1">
                <a:solidFill>
                  <a:schemeClr val="bg1"/>
                </a:solidFill>
                <a:latin typeface="Arial" panose="020B0604020202020204" pitchFamily="34" charset="0"/>
              </a:rPr>
              <a:t>Tổ</a:t>
            </a:r>
            <a:r>
              <a:rPr sz="3500" b="0">
                <a:solidFill>
                  <a:schemeClr val="bg1"/>
                </a:solidFill>
                <a:latin typeface="Arial" panose="020B0604020202020204" pitchFamily="34" charset="0"/>
              </a:rPr>
              <a:t> </a:t>
            </a:r>
            <a:r>
              <a:rPr sz="3500" b="0" err="1">
                <a:solidFill>
                  <a:schemeClr val="bg1"/>
                </a:solidFill>
                <a:latin typeface="Arial" panose="020B0604020202020204" pitchFamily="34" charset="0"/>
              </a:rPr>
              <a:t>chức</a:t>
            </a:r>
            <a:r>
              <a:rPr sz="3500" b="0">
                <a:solidFill>
                  <a:schemeClr val="bg1"/>
                </a:solidFill>
                <a:latin typeface="Arial" panose="020B0604020202020204" pitchFamily="34" charset="0"/>
              </a:rPr>
              <a:t>, </a:t>
            </a:r>
            <a:r>
              <a:rPr sz="3500" b="0" err="1">
                <a:solidFill>
                  <a:schemeClr val="bg1"/>
                </a:solidFill>
                <a:latin typeface="Arial" panose="020B0604020202020204" pitchFamily="34" charset="0"/>
              </a:rPr>
              <a:t>cá</a:t>
            </a:r>
            <a:r>
              <a:rPr sz="3500" b="0">
                <a:solidFill>
                  <a:schemeClr val="bg1"/>
                </a:solidFill>
                <a:latin typeface="Arial" panose="020B0604020202020204" pitchFamily="34" charset="0"/>
              </a:rPr>
              <a:t> </a:t>
            </a:r>
            <a:r>
              <a:rPr sz="3500" b="0" err="1">
                <a:solidFill>
                  <a:schemeClr val="bg1"/>
                </a:solidFill>
                <a:latin typeface="Arial" panose="020B0604020202020204" pitchFamily="34" charset="0"/>
              </a:rPr>
              <a:t>nhân</a:t>
            </a:r>
            <a:r>
              <a:rPr sz="3500" b="0">
                <a:solidFill>
                  <a:schemeClr val="bg1"/>
                </a:solidFill>
                <a:latin typeface="Arial" panose="020B0604020202020204" pitchFamily="34" charset="0"/>
              </a:rPr>
              <a:t> </a:t>
            </a:r>
            <a:r>
              <a:rPr sz="3500" b="0" err="1">
                <a:solidFill>
                  <a:schemeClr val="bg1"/>
                </a:solidFill>
                <a:latin typeface="Arial" panose="020B0604020202020204" pitchFamily="34" charset="0"/>
              </a:rPr>
              <a:t>tham</a:t>
            </a:r>
            <a:r>
              <a:rPr sz="3500" b="0">
                <a:solidFill>
                  <a:schemeClr val="bg1"/>
                </a:solidFill>
                <a:latin typeface="Arial" panose="020B0604020202020204" pitchFamily="34" charset="0"/>
              </a:rPr>
              <a:t> </a:t>
            </a:r>
            <a:r>
              <a:rPr sz="3500" b="0" err="1">
                <a:solidFill>
                  <a:schemeClr val="bg1"/>
                </a:solidFill>
                <a:latin typeface="Arial" panose="020B0604020202020204" pitchFamily="34" charset="0"/>
              </a:rPr>
              <a:t>gia</a:t>
            </a:r>
            <a:r>
              <a:rPr sz="3500" b="0">
                <a:solidFill>
                  <a:schemeClr val="bg1"/>
                </a:solidFill>
                <a:latin typeface="Arial" panose="020B0604020202020204" pitchFamily="34" charset="0"/>
              </a:rPr>
              <a:t> </a:t>
            </a:r>
            <a:r>
              <a:rPr sz="3500" b="0" err="1">
                <a:solidFill>
                  <a:schemeClr val="bg1"/>
                </a:solidFill>
                <a:latin typeface="Arial" panose="020B0604020202020204" pitchFamily="34" charset="0"/>
              </a:rPr>
              <a:t>hoạt</a:t>
            </a:r>
            <a:r>
              <a:rPr sz="3500" b="0">
                <a:solidFill>
                  <a:schemeClr val="bg1"/>
                </a:solidFill>
                <a:latin typeface="Arial" panose="020B0604020202020204" pitchFamily="34" charset="0"/>
              </a:rPr>
              <a:t> </a:t>
            </a:r>
            <a:r>
              <a:rPr sz="3500" b="0" err="1">
                <a:solidFill>
                  <a:schemeClr val="bg1"/>
                </a:solidFill>
                <a:latin typeface="Arial" panose="020B0604020202020204" pitchFamily="34" charset="0"/>
              </a:rPr>
              <a:t>động</a:t>
            </a:r>
            <a:r>
              <a:rPr sz="3500" b="0">
                <a:solidFill>
                  <a:schemeClr val="bg1"/>
                </a:solidFill>
                <a:latin typeface="Arial" panose="020B0604020202020204" pitchFamily="34" charset="0"/>
              </a:rPr>
              <a:t> </a:t>
            </a:r>
            <a:r>
              <a:rPr sz="3500" b="0" err="1">
                <a:solidFill>
                  <a:schemeClr val="bg1"/>
                </a:solidFill>
                <a:latin typeface="Arial" panose="020B0604020202020204" pitchFamily="34" charset="0"/>
              </a:rPr>
              <a:t>tín</a:t>
            </a:r>
            <a:r>
              <a:rPr sz="3500" b="0">
                <a:solidFill>
                  <a:schemeClr val="bg1"/>
                </a:solidFill>
                <a:latin typeface="Arial" panose="020B0604020202020204" pitchFamily="34" charset="0"/>
              </a:rPr>
              <a:t> </a:t>
            </a:r>
            <a:r>
              <a:rPr sz="3500" b="0" err="1">
                <a:solidFill>
                  <a:schemeClr val="bg1"/>
                </a:solidFill>
                <a:latin typeface="Arial" panose="020B0604020202020204" pitchFamily="34" charset="0"/>
              </a:rPr>
              <a:t>ngưỡng</a:t>
            </a:r>
            <a:r>
              <a:rPr sz="3500" b="0">
                <a:solidFill>
                  <a:schemeClr val="bg1"/>
                </a:solidFill>
                <a:latin typeface="Arial" panose="020B0604020202020204" pitchFamily="34" charset="0"/>
              </a:rPr>
              <a:t>, </a:t>
            </a:r>
            <a:r>
              <a:rPr sz="3500" b="0" err="1">
                <a:solidFill>
                  <a:schemeClr val="bg1"/>
                </a:solidFill>
                <a:latin typeface="Arial" panose="020B0604020202020204" pitchFamily="34" charset="0"/>
              </a:rPr>
              <a:t>hoạt</a:t>
            </a:r>
            <a:r>
              <a:rPr sz="3500" b="0">
                <a:solidFill>
                  <a:schemeClr val="bg1"/>
                </a:solidFill>
                <a:latin typeface="Arial" panose="020B0604020202020204" pitchFamily="34" charset="0"/>
              </a:rPr>
              <a:t> </a:t>
            </a:r>
            <a:r>
              <a:rPr sz="3500" b="0" err="1">
                <a:solidFill>
                  <a:schemeClr val="bg1"/>
                </a:solidFill>
                <a:latin typeface="Arial" panose="020B0604020202020204" pitchFamily="34" charset="0"/>
              </a:rPr>
              <a:t>động</a:t>
            </a:r>
            <a:r>
              <a:rPr sz="3500" b="0">
                <a:solidFill>
                  <a:schemeClr val="bg1"/>
                </a:solidFill>
                <a:latin typeface="Arial" panose="020B0604020202020204" pitchFamily="34" charset="0"/>
              </a:rPr>
              <a:t> </a:t>
            </a:r>
            <a:r>
              <a:rPr sz="3500" b="0" err="1">
                <a:solidFill>
                  <a:schemeClr val="bg1"/>
                </a:solidFill>
                <a:latin typeface="Arial" panose="020B0604020202020204" pitchFamily="34" charset="0"/>
              </a:rPr>
              <a:t>tôn</a:t>
            </a:r>
            <a:r>
              <a:rPr sz="3500" b="0">
                <a:solidFill>
                  <a:schemeClr val="bg1"/>
                </a:solidFill>
                <a:latin typeface="Arial" panose="020B0604020202020204" pitchFamily="34" charset="0"/>
              </a:rPr>
              <a:t> </a:t>
            </a:r>
            <a:r>
              <a:rPr sz="3500" b="0" err="1">
                <a:solidFill>
                  <a:schemeClr val="bg1"/>
                </a:solidFill>
                <a:latin typeface="Arial" panose="020B0604020202020204" pitchFamily="34" charset="0"/>
              </a:rPr>
              <a:t>giáo</a:t>
            </a:r>
            <a:r>
              <a:rPr sz="3500" b="0">
                <a:solidFill>
                  <a:schemeClr val="bg1"/>
                </a:solidFill>
                <a:latin typeface="Arial" panose="020B0604020202020204" pitchFamily="34" charset="0"/>
              </a:rPr>
              <a:t> </a:t>
            </a:r>
            <a:r>
              <a:rPr sz="3500" b="0" err="1">
                <a:solidFill>
                  <a:schemeClr val="bg1"/>
                </a:solidFill>
                <a:latin typeface="Arial" panose="020B0604020202020204" pitchFamily="34" charset="0"/>
              </a:rPr>
              <a:t>phải</a:t>
            </a:r>
            <a:r>
              <a:rPr sz="3500" b="0">
                <a:solidFill>
                  <a:schemeClr val="bg1"/>
                </a:solidFill>
                <a:latin typeface="Arial" panose="020B0604020202020204" pitchFamily="34" charset="0"/>
              </a:rPr>
              <a:t> </a:t>
            </a:r>
            <a:r>
              <a:rPr sz="3500" b="0" err="1">
                <a:solidFill>
                  <a:schemeClr val="bg1"/>
                </a:solidFill>
                <a:latin typeface="Arial" panose="020B0604020202020204" pitchFamily="34" charset="0"/>
              </a:rPr>
              <a:t>tuân</a:t>
            </a:r>
            <a:r>
              <a:rPr sz="3500" b="0">
                <a:solidFill>
                  <a:schemeClr val="bg1"/>
                </a:solidFill>
                <a:latin typeface="Arial" panose="020B0604020202020204" pitchFamily="34" charset="0"/>
              </a:rPr>
              <a:t> </a:t>
            </a:r>
            <a:r>
              <a:rPr sz="3500" b="0" err="1">
                <a:solidFill>
                  <a:schemeClr val="bg1"/>
                </a:solidFill>
                <a:latin typeface="Arial" panose="020B0604020202020204" pitchFamily="34" charset="0"/>
              </a:rPr>
              <a:t>thủ</a:t>
            </a:r>
            <a:r>
              <a:rPr sz="3500" b="0">
                <a:solidFill>
                  <a:schemeClr val="bg1"/>
                </a:solidFill>
                <a:latin typeface="Arial" panose="020B0604020202020204" pitchFamily="34" charset="0"/>
              </a:rPr>
              <a:t> </a:t>
            </a:r>
            <a:r>
              <a:rPr sz="3500" b="0" err="1">
                <a:solidFill>
                  <a:schemeClr val="bg1"/>
                </a:solidFill>
                <a:latin typeface="Arial" panose="020B0604020202020204" pitchFamily="34" charset="0"/>
              </a:rPr>
              <a:t>Hiến</a:t>
            </a:r>
            <a:r>
              <a:rPr sz="3500" b="0">
                <a:solidFill>
                  <a:schemeClr val="bg1"/>
                </a:solidFill>
                <a:latin typeface="Arial" panose="020B0604020202020204" pitchFamily="34" charset="0"/>
              </a:rPr>
              <a:t> </a:t>
            </a:r>
            <a:r>
              <a:rPr sz="3500" b="0" err="1">
                <a:solidFill>
                  <a:schemeClr val="bg1"/>
                </a:solidFill>
                <a:latin typeface="Arial" panose="020B0604020202020204" pitchFamily="34" charset="0"/>
              </a:rPr>
              <a:t>pháp</a:t>
            </a:r>
            <a:r>
              <a:rPr sz="3500" b="0">
                <a:solidFill>
                  <a:schemeClr val="bg1"/>
                </a:solidFill>
                <a:latin typeface="Arial" panose="020B0604020202020204" pitchFamily="34" charset="0"/>
              </a:rPr>
              <a:t>, </a:t>
            </a:r>
            <a:r>
              <a:rPr sz="3500" b="0" err="1">
                <a:solidFill>
                  <a:schemeClr val="bg1"/>
                </a:solidFill>
                <a:latin typeface="Arial" panose="020B0604020202020204" pitchFamily="34" charset="0"/>
              </a:rPr>
              <a:t>và</a:t>
            </a:r>
            <a:r>
              <a:rPr sz="3500" b="0">
                <a:solidFill>
                  <a:schemeClr val="bg1"/>
                </a:solidFill>
                <a:latin typeface="Arial" panose="020B0604020202020204" pitchFamily="34" charset="0"/>
              </a:rPr>
              <a:t> </a:t>
            </a:r>
            <a:r>
              <a:rPr sz="3500" b="0" err="1">
                <a:solidFill>
                  <a:schemeClr val="bg1"/>
                </a:solidFill>
                <a:latin typeface="Arial" panose="020B0604020202020204" pitchFamily="34" charset="0"/>
              </a:rPr>
              <a:t>quy</a:t>
            </a:r>
            <a:r>
              <a:rPr sz="3500" b="0">
                <a:solidFill>
                  <a:schemeClr val="bg1"/>
                </a:solidFill>
                <a:latin typeface="Arial" panose="020B0604020202020204" pitchFamily="34" charset="0"/>
              </a:rPr>
              <a:t> </a:t>
            </a:r>
            <a:r>
              <a:rPr sz="3500" b="0" err="1">
                <a:solidFill>
                  <a:schemeClr val="bg1"/>
                </a:solidFill>
                <a:latin typeface="Arial" panose="020B0604020202020204" pitchFamily="34" charset="0"/>
              </a:rPr>
              <a:t>định</a:t>
            </a:r>
            <a:r>
              <a:rPr sz="3500" b="0">
                <a:solidFill>
                  <a:schemeClr val="bg1"/>
                </a:solidFill>
                <a:latin typeface="Arial" panose="020B0604020202020204" pitchFamily="34" charset="0"/>
              </a:rPr>
              <a:t> </a:t>
            </a:r>
            <a:r>
              <a:rPr sz="3500" b="0" err="1">
                <a:solidFill>
                  <a:schemeClr val="bg1"/>
                </a:solidFill>
                <a:latin typeface="Arial" panose="020B0604020202020204" pitchFamily="34" charset="0"/>
              </a:rPr>
              <a:t>khác</a:t>
            </a:r>
            <a:r>
              <a:rPr sz="3500" b="0">
                <a:solidFill>
                  <a:schemeClr val="bg1"/>
                </a:solidFill>
                <a:latin typeface="Arial" panose="020B0604020202020204" pitchFamily="34" charset="0"/>
              </a:rPr>
              <a:t> </a:t>
            </a:r>
            <a:r>
              <a:rPr sz="3500" b="0" err="1">
                <a:solidFill>
                  <a:schemeClr val="bg1"/>
                </a:solidFill>
                <a:latin typeface="Arial" panose="020B0604020202020204" pitchFamily="34" charset="0"/>
              </a:rPr>
              <a:t>của</a:t>
            </a:r>
            <a:r>
              <a:rPr sz="3500" b="0">
                <a:solidFill>
                  <a:schemeClr val="bg1"/>
                </a:solidFill>
                <a:latin typeface="Arial" panose="020B0604020202020204" pitchFamily="34" charset="0"/>
              </a:rPr>
              <a:t> </a:t>
            </a:r>
            <a:r>
              <a:rPr sz="3500" b="0" err="1">
                <a:solidFill>
                  <a:schemeClr val="bg1"/>
                </a:solidFill>
                <a:latin typeface="Arial" panose="020B0604020202020204" pitchFamily="34" charset="0"/>
              </a:rPr>
              <a:t>pháp</a:t>
            </a:r>
            <a:r>
              <a:rPr sz="3500" b="0">
                <a:solidFill>
                  <a:schemeClr val="bg1"/>
                </a:solidFill>
                <a:latin typeface="Arial" panose="020B0604020202020204" pitchFamily="34" charset="0"/>
              </a:rPr>
              <a:t> </a:t>
            </a:r>
            <a:r>
              <a:rPr sz="3500" b="0" err="1">
                <a:solidFill>
                  <a:schemeClr val="bg1"/>
                </a:solidFill>
                <a:latin typeface="Arial" panose="020B0604020202020204" pitchFamily="34" charset="0"/>
              </a:rPr>
              <a:t>luật</a:t>
            </a:r>
            <a:r>
              <a:rPr sz="3500" b="0">
                <a:solidFill>
                  <a:schemeClr val="bg1"/>
                </a:solidFill>
                <a:latin typeface="Arial" panose="020B0604020202020204" pitchFamily="34" charset="0"/>
              </a:rPr>
              <a:t> </a:t>
            </a:r>
            <a:r>
              <a:rPr sz="3500" b="0" err="1">
                <a:solidFill>
                  <a:schemeClr val="bg1"/>
                </a:solidFill>
                <a:latin typeface="Arial" panose="020B0604020202020204" pitchFamily="34" charset="0"/>
              </a:rPr>
              <a:t>có</a:t>
            </a:r>
            <a:r>
              <a:rPr sz="3500" b="0">
                <a:solidFill>
                  <a:schemeClr val="bg1"/>
                </a:solidFill>
                <a:latin typeface="Arial" panose="020B0604020202020204" pitchFamily="34" charset="0"/>
              </a:rPr>
              <a:t> </a:t>
            </a:r>
            <a:r>
              <a:rPr sz="3500" b="0" err="1">
                <a:solidFill>
                  <a:schemeClr val="bg1"/>
                </a:solidFill>
                <a:latin typeface="Arial" panose="020B0604020202020204" pitchFamily="34" charset="0"/>
              </a:rPr>
              <a:t>liên</a:t>
            </a:r>
            <a:r>
              <a:rPr sz="3500" b="0">
                <a:solidFill>
                  <a:schemeClr val="bg1"/>
                </a:solidFill>
                <a:latin typeface="Arial" panose="020B0604020202020204" pitchFamily="34" charset="0"/>
              </a:rPr>
              <a:t> </a:t>
            </a:r>
            <a:r>
              <a:rPr sz="3500" b="0" err="1">
                <a:solidFill>
                  <a:schemeClr val="bg1"/>
                </a:solidFill>
                <a:latin typeface="Arial" panose="020B0604020202020204" pitchFamily="34" charset="0"/>
              </a:rPr>
              <a:t>quan</a:t>
            </a:r>
            <a:r>
              <a:rPr sz="3500" b="0">
                <a:solidFill>
                  <a:schemeClr val="bg1"/>
                </a:solidFill>
                <a:latin typeface="Arial" panose="020B0604020202020204" pitchFamily="34" charset="0"/>
              </a:rPr>
              <a:t>. </a:t>
            </a:r>
            <a:endParaRPr sz="3500" b="0">
              <a:solidFill>
                <a:schemeClr val="bg1"/>
              </a:solidFill>
              <a:latin typeface="Arial" panose="020B0604020202020204" pitchFamily="34" charset="0"/>
            </a:endParaRPr>
          </a:p>
        </p:txBody>
      </p:sp>
      <p:sp>
        <p:nvSpPr>
          <p:cNvPr id="99340" name="Rectangles 99339"/>
          <p:cNvSpPr/>
          <p:nvPr/>
        </p:nvSpPr>
        <p:spPr>
          <a:xfrm>
            <a:off x="7315200" y="7239000"/>
            <a:ext cx="9067800" cy="2147888"/>
          </a:xfrm>
          <a:prstGeom prst="rect">
            <a:avLst/>
          </a:prstGeom>
          <a:noFill/>
          <a:ln w="9525">
            <a:noFill/>
          </a:ln>
        </p:spPr>
        <p:txBody>
          <a:bodyPr anchor="ctr" anchorCtr="0">
            <a:spAutoFit/>
          </a:bodyPr>
          <a:p>
            <a:r>
              <a:rPr sz="2700" b="0" err="1">
                <a:solidFill>
                  <a:schemeClr val="bg1"/>
                </a:solidFill>
                <a:latin typeface="Arial" panose="020B0604020202020204" pitchFamily="34" charset="0"/>
              </a:rPr>
              <a:t>Chức</a:t>
            </a:r>
            <a:r>
              <a:rPr sz="2700" b="0">
                <a:solidFill>
                  <a:schemeClr val="bg1"/>
                </a:solidFill>
                <a:latin typeface="Arial" panose="020B0604020202020204" pitchFamily="34" charset="0"/>
              </a:rPr>
              <a:t> </a:t>
            </a:r>
            <a:r>
              <a:rPr sz="2700" b="0" err="1">
                <a:solidFill>
                  <a:schemeClr val="bg1"/>
                </a:solidFill>
                <a:latin typeface="Arial" panose="020B0604020202020204" pitchFamily="34" charset="0"/>
              </a:rPr>
              <a:t>sắc</a:t>
            </a:r>
            <a:r>
              <a:rPr sz="2700" b="0">
                <a:solidFill>
                  <a:schemeClr val="bg1"/>
                </a:solidFill>
                <a:latin typeface="Arial" panose="020B0604020202020204" pitchFamily="34" charset="0"/>
              </a:rPr>
              <a:t>, </a:t>
            </a:r>
            <a:r>
              <a:rPr sz="2700" b="0" err="1">
                <a:solidFill>
                  <a:schemeClr val="bg1"/>
                </a:solidFill>
                <a:latin typeface="Arial" panose="020B0604020202020204" pitchFamily="34" charset="0"/>
              </a:rPr>
              <a:t>chức</a:t>
            </a:r>
            <a:r>
              <a:rPr sz="2700" b="0">
                <a:solidFill>
                  <a:schemeClr val="bg1"/>
                </a:solidFill>
                <a:latin typeface="Arial" panose="020B0604020202020204" pitchFamily="34" charset="0"/>
              </a:rPr>
              <a:t> </a:t>
            </a:r>
            <a:r>
              <a:rPr sz="2700" b="0" err="1">
                <a:solidFill>
                  <a:schemeClr val="bg1"/>
                </a:solidFill>
                <a:latin typeface="Arial" panose="020B0604020202020204" pitchFamily="34" charset="0"/>
              </a:rPr>
              <a:t>việc</a:t>
            </a:r>
            <a:r>
              <a:rPr sz="2700" b="0">
                <a:solidFill>
                  <a:schemeClr val="bg1"/>
                </a:solidFill>
                <a:latin typeface="Arial" panose="020B0604020202020204" pitchFamily="34" charset="0"/>
              </a:rPr>
              <a:t>, </a:t>
            </a:r>
            <a:r>
              <a:rPr sz="2700" b="0" err="1">
                <a:solidFill>
                  <a:schemeClr val="bg1"/>
                </a:solidFill>
                <a:latin typeface="Arial" panose="020B0604020202020204" pitchFamily="34" charset="0"/>
              </a:rPr>
              <a:t>nhà</a:t>
            </a:r>
            <a:r>
              <a:rPr sz="2700" b="0">
                <a:solidFill>
                  <a:schemeClr val="bg1"/>
                </a:solidFill>
                <a:latin typeface="Arial" panose="020B0604020202020204" pitchFamily="34" charset="0"/>
              </a:rPr>
              <a:t> </a:t>
            </a:r>
            <a:r>
              <a:rPr sz="2700" b="0" err="1">
                <a:solidFill>
                  <a:schemeClr val="bg1"/>
                </a:solidFill>
                <a:latin typeface="Arial" panose="020B0604020202020204" pitchFamily="34" charset="0"/>
              </a:rPr>
              <a:t>tu</a:t>
            </a:r>
            <a:r>
              <a:rPr sz="2700" b="0">
                <a:solidFill>
                  <a:schemeClr val="bg1"/>
                </a:solidFill>
                <a:latin typeface="Arial" panose="020B0604020202020204" pitchFamily="34" charset="0"/>
              </a:rPr>
              <a:t> </a:t>
            </a:r>
            <a:r>
              <a:rPr sz="2700" b="0" err="1">
                <a:solidFill>
                  <a:schemeClr val="bg1"/>
                </a:solidFill>
                <a:latin typeface="Arial" panose="020B0604020202020204" pitchFamily="34" charset="0"/>
              </a:rPr>
              <a:t>hành</a:t>
            </a:r>
            <a:r>
              <a:rPr sz="2700" b="0">
                <a:solidFill>
                  <a:schemeClr val="bg1"/>
                </a:solidFill>
                <a:latin typeface="Arial" panose="020B0604020202020204" pitchFamily="34" charset="0"/>
              </a:rPr>
              <a:t>, </a:t>
            </a:r>
            <a:r>
              <a:rPr sz="2700" b="0" err="1">
                <a:solidFill>
                  <a:schemeClr val="bg1"/>
                </a:solidFill>
                <a:latin typeface="Arial" panose="020B0604020202020204" pitchFamily="34" charset="0"/>
              </a:rPr>
              <a:t>người</a:t>
            </a:r>
            <a:r>
              <a:rPr sz="2700" b="0">
                <a:solidFill>
                  <a:schemeClr val="bg1"/>
                </a:solidFill>
                <a:latin typeface="Arial" panose="020B0604020202020204" pitchFamily="34" charset="0"/>
              </a:rPr>
              <a:t> </a:t>
            </a:r>
            <a:r>
              <a:rPr sz="2700" b="0" err="1">
                <a:solidFill>
                  <a:schemeClr val="bg1"/>
                </a:solidFill>
                <a:latin typeface="Arial" panose="020B0604020202020204" pitchFamily="34" charset="0"/>
              </a:rPr>
              <a:t>đại</a:t>
            </a:r>
            <a:r>
              <a:rPr sz="2700" b="0">
                <a:solidFill>
                  <a:schemeClr val="bg1"/>
                </a:solidFill>
                <a:latin typeface="Arial" panose="020B0604020202020204" pitchFamily="34" charset="0"/>
              </a:rPr>
              <a:t> </a:t>
            </a:r>
            <a:r>
              <a:rPr sz="2700" b="0" err="1">
                <a:solidFill>
                  <a:schemeClr val="bg1"/>
                </a:solidFill>
                <a:latin typeface="Arial" panose="020B0604020202020204" pitchFamily="34" charset="0"/>
              </a:rPr>
              <a:t>diện</a:t>
            </a:r>
            <a:r>
              <a:rPr sz="2700" b="0">
                <a:solidFill>
                  <a:schemeClr val="bg1"/>
                </a:solidFill>
                <a:latin typeface="Arial" panose="020B0604020202020204" pitchFamily="34" charset="0"/>
              </a:rPr>
              <a:t>, ban </a:t>
            </a:r>
            <a:r>
              <a:rPr sz="2700" b="0" err="1">
                <a:solidFill>
                  <a:schemeClr val="bg1"/>
                </a:solidFill>
                <a:latin typeface="Arial" panose="020B0604020202020204" pitchFamily="34" charset="0"/>
              </a:rPr>
              <a:t>quản</a:t>
            </a:r>
            <a:r>
              <a:rPr sz="2700" b="0">
                <a:solidFill>
                  <a:schemeClr val="bg1"/>
                </a:solidFill>
                <a:latin typeface="Arial" panose="020B0604020202020204" pitchFamily="34" charset="0"/>
              </a:rPr>
              <a:t> </a:t>
            </a:r>
            <a:r>
              <a:rPr sz="2700" b="0" err="1">
                <a:solidFill>
                  <a:schemeClr val="bg1"/>
                </a:solidFill>
                <a:latin typeface="Arial" panose="020B0604020202020204" pitchFamily="34" charset="0"/>
              </a:rPr>
              <a:t>lý</a:t>
            </a:r>
            <a:r>
              <a:rPr sz="2700" b="0">
                <a:solidFill>
                  <a:schemeClr val="bg1"/>
                </a:solidFill>
                <a:latin typeface="Arial" panose="020B0604020202020204" pitchFamily="34" charset="0"/>
              </a:rPr>
              <a:t> </a:t>
            </a:r>
            <a:r>
              <a:rPr sz="2700" b="0" err="1">
                <a:solidFill>
                  <a:schemeClr val="bg1"/>
                </a:solidFill>
                <a:latin typeface="Arial" panose="020B0604020202020204" pitchFamily="34" charset="0"/>
              </a:rPr>
              <a:t>cơ</a:t>
            </a:r>
            <a:r>
              <a:rPr sz="2700" b="0">
                <a:solidFill>
                  <a:schemeClr val="bg1"/>
                </a:solidFill>
                <a:latin typeface="Arial" panose="020B0604020202020204" pitchFamily="34" charset="0"/>
              </a:rPr>
              <a:t> </a:t>
            </a:r>
            <a:r>
              <a:rPr sz="2700" b="0" err="1">
                <a:solidFill>
                  <a:schemeClr val="bg1"/>
                </a:solidFill>
                <a:latin typeface="Arial" panose="020B0604020202020204" pitchFamily="34" charset="0"/>
              </a:rPr>
              <a:t>sở</a:t>
            </a:r>
            <a:r>
              <a:rPr sz="2700" b="0">
                <a:solidFill>
                  <a:schemeClr val="bg1"/>
                </a:solidFill>
                <a:latin typeface="Arial" panose="020B0604020202020204" pitchFamily="34" charset="0"/>
              </a:rPr>
              <a:t> </a:t>
            </a:r>
            <a:r>
              <a:rPr sz="2700" b="0" err="1">
                <a:solidFill>
                  <a:schemeClr val="bg1"/>
                </a:solidFill>
                <a:latin typeface="Arial" panose="020B0604020202020204" pitchFamily="34" charset="0"/>
              </a:rPr>
              <a:t>tín</a:t>
            </a:r>
            <a:r>
              <a:rPr sz="2700" b="0">
                <a:solidFill>
                  <a:schemeClr val="bg1"/>
                </a:solidFill>
                <a:latin typeface="Arial" panose="020B0604020202020204" pitchFamily="34" charset="0"/>
              </a:rPr>
              <a:t> </a:t>
            </a:r>
            <a:r>
              <a:rPr sz="2700" b="0" err="1">
                <a:solidFill>
                  <a:schemeClr val="bg1"/>
                </a:solidFill>
                <a:latin typeface="Arial" panose="020B0604020202020204" pitchFamily="34" charset="0"/>
              </a:rPr>
              <a:t>ngưỡng</a:t>
            </a:r>
            <a:r>
              <a:rPr sz="2700" b="0">
                <a:solidFill>
                  <a:schemeClr val="bg1"/>
                </a:solidFill>
                <a:latin typeface="Arial" panose="020B0604020202020204" pitchFamily="34" charset="0"/>
              </a:rPr>
              <a:t> </a:t>
            </a:r>
            <a:r>
              <a:rPr sz="2700" b="0" err="1">
                <a:solidFill>
                  <a:schemeClr val="bg1"/>
                </a:solidFill>
                <a:latin typeface="Arial" panose="020B0604020202020204" pitchFamily="34" charset="0"/>
              </a:rPr>
              <a:t>có</a:t>
            </a:r>
            <a:r>
              <a:rPr sz="2700" b="0">
                <a:solidFill>
                  <a:schemeClr val="bg1"/>
                </a:solidFill>
                <a:latin typeface="Arial" panose="020B0604020202020204" pitchFamily="34" charset="0"/>
              </a:rPr>
              <a:t> </a:t>
            </a:r>
            <a:r>
              <a:rPr sz="2700" b="0" err="1">
                <a:solidFill>
                  <a:schemeClr val="bg1"/>
                </a:solidFill>
                <a:latin typeface="Arial" panose="020B0604020202020204" pitchFamily="34" charset="0"/>
              </a:rPr>
              <a:t>trách</a:t>
            </a:r>
            <a:r>
              <a:rPr sz="2700" b="0">
                <a:solidFill>
                  <a:schemeClr val="bg1"/>
                </a:solidFill>
                <a:latin typeface="Arial" panose="020B0604020202020204" pitchFamily="34" charset="0"/>
              </a:rPr>
              <a:t> </a:t>
            </a:r>
            <a:r>
              <a:rPr sz="2700" b="0" err="1">
                <a:solidFill>
                  <a:schemeClr val="bg1"/>
                </a:solidFill>
                <a:latin typeface="Arial" panose="020B0604020202020204" pitchFamily="34" charset="0"/>
              </a:rPr>
              <a:t>nhiệm</a:t>
            </a:r>
            <a:r>
              <a:rPr sz="2700" b="0">
                <a:solidFill>
                  <a:schemeClr val="bg1"/>
                </a:solidFill>
                <a:latin typeface="Arial" panose="020B0604020202020204" pitchFamily="34" charset="0"/>
              </a:rPr>
              <a:t> </a:t>
            </a:r>
            <a:r>
              <a:rPr sz="2700" b="0" err="1">
                <a:solidFill>
                  <a:schemeClr val="bg1"/>
                </a:solidFill>
                <a:latin typeface="Arial" panose="020B0604020202020204" pitchFamily="34" charset="0"/>
              </a:rPr>
              <a:t>hướng</a:t>
            </a:r>
            <a:r>
              <a:rPr sz="2700" b="0">
                <a:solidFill>
                  <a:schemeClr val="bg1"/>
                </a:solidFill>
                <a:latin typeface="Arial" panose="020B0604020202020204" pitchFamily="34" charset="0"/>
              </a:rPr>
              <a:t> </a:t>
            </a:r>
            <a:r>
              <a:rPr sz="2700" b="0" err="1">
                <a:solidFill>
                  <a:schemeClr val="bg1"/>
                </a:solidFill>
                <a:latin typeface="Arial" panose="020B0604020202020204" pitchFamily="34" charset="0"/>
              </a:rPr>
              <a:t>dẫn</a:t>
            </a:r>
            <a:r>
              <a:rPr sz="2700" b="0">
                <a:solidFill>
                  <a:schemeClr val="bg1"/>
                </a:solidFill>
                <a:latin typeface="Arial" panose="020B0604020202020204" pitchFamily="34" charset="0"/>
              </a:rPr>
              <a:t> </a:t>
            </a:r>
            <a:r>
              <a:rPr sz="2700" b="0" err="1">
                <a:solidFill>
                  <a:schemeClr val="bg1"/>
                </a:solidFill>
                <a:latin typeface="Arial" panose="020B0604020202020204" pitchFamily="34" charset="0"/>
              </a:rPr>
              <a:t>tín</a:t>
            </a:r>
            <a:r>
              <a:rPr sz="2700" b="0">
                <a:solidFill>
                  <a:schemeClr val="bg1"/>
                </a:solidFill>
                <a:latin typeface="Arial" panose="020B0604020202020204" pitchFamily="34" charset="0"/>
              </a:rPr>
              <a:t> </a:t>
            </a:r>
            <a:r>
              <a:rPr sz="2700" b="0" err="1">
                <a:solidFill>
                  <a:schemeClr val="bg1"/>
                </a:solidFill>
                <a:latin typeface="Arial" panose="020B0604020202020204" pitchFamily="34" charset="0"/>
              </a:rPr>
              <a:t>đồ</a:t>
            </a:r>
            <a:r>
              <a:rPr sz="2700" b="0">
                <a:solidFill>
                  <a:schemeClr val="bg1"/>
                </a:solidFill>
                <a:latin typeface="Arial" panose="020B0604020202020204" pitchFamily="34" charset="0"/>
              </a:rPr>
              <a:t>, </a:t>
            </a:r>
            <a:r>
              <a:rPr sz="2700" b="0" err="1">
                <a:solidFill>
                  <a:schemeClr val="bg1"/>
                </a:solidFill>
                <a:latin typeface="Arial" panose="020B0604020202020204" pitchFamily="34" charset="0"/>
              </a:rPr>
              <a:t>người</a:t>
            </a:r>
            <a:r>
              <a:rPr sz="2700" b="0">
                <a:solidFill>
                  <a:schemeClr val="bg1"/>
                </a:solidFill>
                <a:latin typeface="Arial" panose="020B0604020202020204" pitchFamily="34" charset="0"/>
              </a:rPr>
              <a:t> </a:t>
            </a:r>
            <a:r>
              <a:rPr sz="2700" b="0" err="1">
                <a:solidFill>
                  <a:schemeClr val="bg1"/>
                </a:solidFill>
                <a:latin typeface="Arial" panose="020B0604020202020204" pitchFamily="34" charset="0"/>
              </a:rPr>
              <a:t>tham</a:t>
            </a:r>
            <a:r>
              <a:rPr sz="2700" b="0">
                <a:solidFill>
                  <a:schemeClr val="bg1"/>
                </a:solidFill>
                <a:latin typeface="Arial" panose="020B0604020202020204" pitchFamily="34" charset="0"/>
              </a:rPr>
              <a:t> </a:t>
            </a:r>
            <a:r>
              <a:rPr sz="2700" b="0" err="1">
                <a:solidFill>
                  <a:schemeClr val="bg1"/>
                </a:solidFill>
                <a:latin typeface="Arial" panose="020B0604020202020204" pitchFamily="34" charset="0"/>
              </a:rPr>
              <a:t>gia</a:t>
            </a:r>
            <a:r>
              <a:rPr sz="2700" b="0">
                <a:solidFill>
                  <a:schemeClr val="bg1"/>
                </a:solidFill>
                <a:latin typeface="Arial" panose="020B0604020202020204" pitchFamily="34" charset="0"/>
              </a:rPr>
              <a:t> </a:t>
            </a:r>
            <a:r>
              <a:rPr sz="2700" b="0" err="1">
                <a:solidFill>
                  <a:schemeClr val="bg1"/>
                </a:solidFill>
                <a:latin typeface="Arial" panose="020B0604020202020204" pitchFamily="34" charset="0"/>
              </a:rPr>
              <a:t>hoạt</a:t>
            </a:r>
            <a:r>
              <a:rPr sz="2700" b="0">
                <a:solidFill>
                  <a:schemeClr val="bg1"/>
                </a:solidFill>
                <a:latin typeface="Arial" panose="020B0604020202020204" pitchFamily="34" charset="0"/>
              </a:rPr>
              <a:t> </a:t>
            </a:r>
            <a:r>
              <a:rPr sz="2700" b="0" err="1">
                <a:solidFill>
                  <a:schemeClr val="bg1"/>
                </a:solidFill>
                <a:latin typeface="Arial" panose="020B0604020202020204" pitchFamily="34" charset="0"/>
              </a:rPr>
              <a:t>động</a:t>
            </a:r>
            <a:r>
              <a:rPr sz="2700" b="0">
                <a:solidFill>
                  <a:schemeClr val="bg1"/>
                </a:solidFill>
                <a:latin typeface="Arial" panose="020B0604020202020204" pitchFamily="34" charset="0"/>
              </a:rPr>
              <a:t> </a:t>
            </a:r>
            <a:r>
              <a:rPr sz="2700" b="0" err="1">
                <a:solidFill>
                  <a:schemeClr val="bg1"/>
                </a:solidFill>
                <a:latin typeface="Arial" panose="020B0604020202020204" pitchFamily="34" charset="0"/>
              </a:rPr>
              <a:t>tín</a:t>
            </a:r>
            <a:r>
              <a:rPr sz="2700" b="0">
                <a:solidFill>
                  <a:schemeClr val="bg1"/>
                </a:solidFill>
                <a:latin typeface="Arial" panose="020B0604020202020204" pitchFamily="34" charset="0"/>
              </a:rPr>
              <a:t> </a:t>
            </a:r>
            <a:r>
              <a:rPr sz="2700" b="0" err="1">
                <a:solidFill>
                  <a:schemeClr val="bg1"/>
                </a:solidFill>
                <a:latin typeface="Arial" panose="020B0604020202020204" pitchFamily="34" charset="0"/>
              </a:rPr>
              <a:t>ngưỡng</a:t>
            </a:r>
            <a:r>
              <a:rPr sz="2700" b="0">
                <a:solidFill>
                  <a:schemeClr val="bg1"/>
                </a:solidFill>
                <a:latin typeface="Arial" panose="020B0604020202020204" pitchFamily="34" charset="0"/>
              </a:rPr>
              <a:t>, </a:t>
            </a:r>
            <a:r>
              <a:rPr sz="2700" b="0" err="1">
                <a:solidFill>
                  <a:schemeClr val="bg1"/>
                </a:solidFill>
                <a:latin typeface="Arial" panose="020B0604020202020204" pitchFamily="34" charset="0"/>
              </a:rPr>
              <a:t>hoạt</a:t>
            </a:r>
            <a:r>
              <a:rPr sz="2700" b="0">
                <a:solidFill>
                  <a:schemeClr val="bg1"/>
                </a:solidFill>
                <a:latin typeface="Arial" panose="020B0604020202020204" pitchFamily="34" charset="0"/>
              </a:rPr>
              <a:t> </a:t>
            </a:r>
            <a:r>
              <a:rPr sz="2700" b="0" err="1">
                <a:solidFill>
                  <a:schemeClr val="bg1"/>
                </a:solidFill>
                <a:latin typeface="Arial" panose="020B0604020202020204" pitchFamily="34" charset="0"/>
              </a:rPr>
              <a:t>động</a:t>
            </a:r>
            <a:r>
              <a:rPr sz="2700" b="0">
                <a:solidFill>
                  <a:schemeClr val="bg1"/>
                </a:solidFill>
                <a:latin typeface="Arial" panose="020B0604020202020204" pitchFamily="34" charset="0"/>
              </a:rPr>
              <a:t> </a:t>
            </a:r>
            <a:r>
              <a:rPr sz="2700" b="0" err="1">
                <a:solidFill>
                  <a:schemeClr val="bg1"/>
                </a:solidFill>
                <a:latin typeface="Arial" panose="020B0604020202020204" pitchFamily="34" charset="0"/>
              </a:rPr>
              <a:t>tôn</a:t>
            </a:r>
            <a:r>
              <a:rPr sz="2700" b="0">
                <a:solidFill>
                  <a:schemeClr val="bg1"/>
                </a:solidFill>
                <a:latin typeface="Arial" panose="020B0604020202020204" pitchFamily="34" charset="0"/>
              </a:rPr>
              <a:t> </a:t>
            </a:r>
            <a:r>
              <a:rPr sz="2700" b="0" err="1">
                <a:solidFill>
                  <a:schemeClr val="bg1"/>
                </a:solidFill>
                <a:latin typeface="Arial" panose="020B0604020202020204" pitchFamily="34" charset="0"/>
              </a:rPr>
              <a:t>giáo</a:t>
            </a:r>
            <a:r>
              <a:rPr sz="2700" b="0">
                <a:solidFill>
                  <a:schemeClr val="bg1"/>
                </a:solidFill>
                <a:latin typeface="Arial" panose="020B0604020202020204" pitchFamily="34" charset="0"/>
              </a:rPr>
              <a:t> </a:t>
            </a:r>
            <a:r>
              <a:rPr sz="2700" b="0" err="1">
                <a:solidFill>
                  <a:schemeClr val="bg1"/>
                </a:solidFill>
                <a:latin typeface="Arial" panose="020B0604020202020204" pitchFamily="34" charset="0"/>
              </a:rPr>
              <a:t>thực</a:t>
            </a:r>
            <a:r>
              <a:rPr sz="2700" b="0">
                <a:solidFill>
                  <a:schemeClr val="bg1"/>
                </a:solidFill>
                <a:latin typeface="Arial" panose="020B0604020202020204" pitchFamily="34" charset="0"/>
              </a:rPr>
              <a:t> </a:t>
            </a:r>
            <a:r>
              <a:rPr sz="2700" b="0" err="1">
                <a:solidFill>
                  <a:schemeClr val="bg1"/>
                </a:solidFill>
                <a:latin typeface="Arial" panose="020B0604020202020204" pitchFamily="34" charset="0"/>
              </a:rPr>
              <a:t>hiện</a:t>
            </a:r>
            <a:r>
              <a:rPr sz="2700" b="0">
                <a:solidFill>
                  <a:schemeClr val="bg1"/>
                </a:solidFill>
                <a:latin typeface="Arial" panose="020B0604020202020204" pitchFamily="34" charset="0"/>
              </a:rPr>
              <a:t> </a:t>
            </a:r>
            <a:r>
              <a:rPr sz="2700" b="0" err="1">
                <a:solidFill>
                  <a:schemeClr val="bg1"/>
                </a:solidFill>
                <a:latin typeface="Arial" panose="020B0604020202020204" pitchFamily="34" charset="0"/>
              </a:rPr>
              <a:t>hoạt</a:t>
            </a:r>
            <a:r>
              <a:rPr sz="2700" b="0">
                <a:solidFill>
                  <a:schemeClr val="bg1"/>
                </a:solidFill>
                <a:latin typeface="Arial" panose="020B0604020202020204" pitchFamily="34" charset="0"/>
              </a:rPr>
              <a:t> </a:t>
            </a:r>
            <a:r>
              <a:rPr sz="2700" b="0" err="1">
                <a:solidFill>
                  <a:schemeClr val="bg1"/>
                </a:solidFill>
                <a:latin typeface="Arial" panose="020B0604020202020204" pitchFamily="34" charset="0"/>
              </a:rPr>
              <a:t>động</a:t>
            </a:r>
            <a:r>
              <a:rPr sz="2700" b="0">
                <a:solidFill>
                  <a:schemeClr val="bg1"/>
                </a:solidFill>
                <a:latin typeface="Arial" panose="020B0604020202020204" pitchFamily="34" charset="0"/>
              </a:rPr>
              <a:t> </a:t>
            </a:r>
            <a:r>
              <a:rPr sz="2700" b="0" err="1">
                <a:solidFill>
                  <a:schemeClr val="bg1"/>
                </a:solidFill>
                <a:latin typeface="Arial" panose="020B0604020202020204" pitchFamily="34" charset="0"/>
              </a:rPr>
              <a:t>tín</a:t>
            </a:r>
            <a:r>
              <a:rPr sz="2700" b="0">
                <a:solidFill>
                  <a:schemeClr val="bg1"/>
                </a:solidFill>
                <a:latin typeface="Arial" panose="020B0604020202020204" pitchFamily="34" charset="0"/>
              </a:rPr>
              <a:t> </a:t>
            </a:r>
            <a:r>
              <a:rPr sz="2700" b="0" err="1">
                <a:solidFill>
                  <a:schemeClr val="bg1"/>
                </a:solidFill>
                <a:latin typeface="Arial" panose="020B0604020202020204" pitchFamily="34" charset="0"/>
              </a:rPr>
              <a:t>ngưỡng</a:t>
            </a:r>
            <a:r>
              <a:rPr sz="2700" b="0">
                <a:solidFill>
                  <a:schemeClr val="bg1"/>
                </a:solidFill>
                <a:latin typeface="Arial" panose="020B0604020202020204" pitchFamily="34" charset="0"/>
              </a:rPr>
              <a:t>, </a:t>
            </a:r>
            <a:r>
              <a:rPr sz="2700" b="0" err="1">
                <a:solidFill>
                  <a:schemeClr val="bg1"/>
                </a:solidFill>
                <a:latin typeface="Arial" panose="020B0604020202020204" pitchFamily="34" charset="0"/>
              </a:rPr>
              <a:t>hoạt</a:t>
            </a:r>
            <a:r>
              <a:rPr sz="2700" b="0">
                <a:solidFill>
                  <a:schemeClr val="bg1"/>
                </a:solidFill>
                <a:latin typeface="Arial" panose="020B0604020202020204" pitchFamily="34" charset="0"/>
              </a:rPr>
              <a:t> </a:t>
            </a:r>
            <a:r>
              <a:rPr sz="2700" b="0" err="1">
                <a:solidFill>
                  <a:schemeClr val="bg1"/>
                </a:solidFill>
                <a:latin typeface="Arial" panose="020B0604020202020204" pitchFamily="34" charset="0"/>
              </a:rPr>
              <a:t>động</a:t>
            </a:r>
            <a:r>
              <a:rPr sz="2700" b="0">
                <a:solidFill>
                  <a:schemeClr val="bg1"/>
                </a:solidFill>
                <a:latin typeface="Arial" panose="020B0604020202020204" pitchFamily="34" charset="0"/>
              </a:rPr>
              <a:t> </a:t>
            </a:r>
            <a:r>
              <a:rPr sz="2700" b="0" err="1">
                <a:solidFill>
                  <a:schemeClr val="bg1"/>
                </a:solidFill>
                <a:latin typeface="Arial" panose="020B0604020202020204" pitchFamily="34" charset="0"/>
              </a:rPr>
              <a:t>tôn</a:t>
            </a:r>
            <a:r>
              <a:rPr sz="2700" b="0">
                <a:solidFill>
                  <a:schemeClr val="bg1"/>
                </a:solidFill>
                <a:latin typeface="Arial" panose="020B0604020202020204" pitchFamily="34" charset="0"/>
              </a:rPr>
              <a:t> </a:t>
            </a:r>
            <a:r>
              <a:rPr sz="2700" b="0" err="1">
                <a:solidFill>
                  <a:schemeClr val="bg1"/>
                </a:solidFill>
                <a:latin typeface="Arial" panose="020B0604020202020204" pitchFamily="34" charset="0"/>
              </a:rPr>
              <a:t>giáo</a:t>
            </a:r>
            <a:r>
              <a:rPr sz="2700" b="0">
                <a:solidFill>
                  <a:schemeClr val="bg1"/>
                </a:solidFill>
                <a:latin typeface="Arial" panose="020B0604020202020204" pitchFamily="34" charset="0"/>
              </a:rPr>
              <a:t> </a:t>
            </a:r>
            <a:r>
              <a:rPr sz="2700" b="0" err="1">
                <a:solidFill>
                  <a:schemeClr val="bg1"/>
                </a:solidFill>
                <a:latin typeface="Arial" panose="020B0604020202020204" pitchFamily="34" charset="0"/>
              </a:rPr>
              <a:t>đúng</a:t>
            </a:r>
            <a:r>
              <a:rPr sz="2700" b="0">
                <a:solidFill>
                  <a:schemeClr val="bg1"/>
                </a:solidFill>
                <a:latin typeface="Arial" panose="020B0604020202020204" pitchFamily="34" charset="0"/>
              </a:rPr>
              <a:t> </a:t>
            </a:r>
            <a:r>
              <a:rPr sz="2700" b="0" err="1">
                <a:solidFill>
                  <a:schemeClr val="bg1"/>
                </a:solidFill>
                <a:latin typeface="Arial" panose="020B0604020202020204" pitchFamily="34" charset="0"/>
              </a:rPr>
              <a:t>quy</a:t>
            </a:r>
            <a:r>
              <a:rPr sz="2700" b="0">
                <a:solidFill>
                  <a:schemeClr val="bg1"/>
                </a:solidFill>
                <a:latin typeface="Arial" panose="020B0604020202020204" pitchFamily="34" charset="0"/>
              </a:rPr>
              <a:t> </a:t>
            </a:r>
            <a:r>
              <a:rPr sz="2700" b="0" err="1">
                <a:solidFill>
                  <a:schemeClr val="bg1"/>
                </a:solidFill>
                <a:latin typeface="Arial" panose="020B0604020202020204" pitchFamily="34" charset="0"/>
              </a:rPr>
              <a:t>định</a:t>
            </a:r>
            <a:r>
              <a:rPr sz="2700" b="0">
                <a:solidFill>
                  <a:schemeClr val="bg1"/>
                </a:solidFill>
                <a:latin typeface="Arial" panose="020B0604020202020204" pitchFamily="34" charset="0"/>
              </a:rPr>
              <a:t> </a:t>
            </a:r>
            <a:r>
              <a:rPr sz="2700" b="0" err="1">
                <a:solidFill>
                  <a:schemeClr val="bg1"/>
                </a:solidFill>
                <a:latin typeface="Arial" panose="020B0604020202020204" pitchFamily="34" charset="0"/>
              </a:rPr>
              <a:t>của</a:t>
            </a:r>
            <a:r>
              <a:rPr sz="2700" b="0">
                <a:solidFill>
                  <a:schemeClr val="bg1"/>
                </a:solidFill>
                <a:latin typeface="Arial" panose="020B0604020202020204" pitchFamily="34" charset="0"/>
              </a:rPr>
              <a:t> </a:t>
            </a:r>
            <a:r>
              <a:rPr sz="2700" b="0" err="1">
                <a:solidFill>
                  <a:schemeClr val="bg1"/>
                </a:solidFill>
                <a:latin typeface="Arial" panose="020B0604020202020204" pitchFamily="34" charset="0"/>
              </a:rPr>
              <a:t>pháp</a:t>
            </a:r>
            <a:r>
              <a:rPr sz="2700" b="0">
                <a:solidFill>
                  <a:schemeClr val="bg1"/>
                </a:solidFill>
                <a:latin typeface="Arial" panose="020B0604020202020204" pitchFamily="34" charset="0"/>
              </a:rPr>
              <a:t> </a:t>
            </a:r>
            <a:r>
              <a:rPr sz="2700" b="0" err="1">
                <a:solidFill>
                  <a:schemeClr val="bg1"/>
                </a:solidFill>
                <a:latin typeface="Arial" panose="020B0604020202020204" pitchFamily="34" charset="0"/>
              </a:rPr>
              <a:t>luậ</a:t>
            </a:r>
            <a:r>
              <a:rPr sz="2700" b="0">
                <a:solidFill>
                  <a:schemeClr val="bg1"/>
                </a:solidFill>
                <a:latin typeface="Arial" panose="020B0604020202020204" pitchFamily="34" charset="0"/>
              </a:rPr>
              <a:t> </a:t>
            </a:r>
            <a:endParaRPr sz="2700" b="0">
              <a:solidFill>
                <a:schemeClr val="bg1"/>
              </a:solidFill>
              <a:latin typeface="Arial" panose="020B0604020202020204" pitchFamily="34" charset="0"/>
            </a:endParaRPr>
          </a:p>
        </p:txBody>
      </p:sp>
      <p:sp>
        <p:nvSpPr>
          <p:cNvPr id="99341" name="Rectangles 99340"/>
          <p:cNvSpPr/>
          <p:nvPr/>
        </p:nvSpPr>
        <p:spPr>
          <a:xfrm>
            <a:off x="914400" y="6243638"/>
            <a:ext cx="3276600" cy="1371600"/>
          </a:xfrm>
          <a:prstGeom prst="rect">
            <a:avLst/>
          </a:prstGeom>
          <a:solidFill>
            <a:srgbClr val="FFFFFF"/>
          </a:solidFill>
          <a:ln w="9525">
            <a:noFill/>
          </a:ln>
        </p:spPr>
        <p:txBody>
          <a:bodyPr lIns="0" tIns="0" rIns="0" bIns="0" anchor="ctr" anchorCtr="0">
            <a:spAutoFit/>
          </a:bodyPr>
          <a:p>
            <a:r>
              <a:rPr sz="3000">
                <a:latin typeface="Arial" panose="020B0604020202020204" pitchFamily="34" charset="0"/>
              </a:rPr>
              <a:t>TRÁCH NHIỆM CỦA CÁC TỔ CHỨC TÔN GIÁO</a:t>
            </a:r>
            <a:endParaRPr sz="3000" b="0">
              <a:latin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9331"/>
                                        </p:tgtEl>
                                        <p:attrNameLst>
                                          <p:attrName>style.visibility</p:attrName>
                                        </p:attrNameLst>
                                      </p:cBhvr>
                                      <p:to>
                                        <p:strVal val="visible"/>
                                      </p:to>
                                    </p:set>
                                    <p:animEffect transition="in" filter="blinds(horizontal)">
                                      <p:cBhvr>
                                        <p:cTn id="7" dur="500"/>
                                        <p:tgtEl>
                                          <p:spTgt spid="9933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9332"/>
                                        </p:tgtEl>
                                        <p:attrNameLst>
                                          <p:attrName>style.visibility</p:attrName>
                                        </p:attrNameLst>
                                      </p:cBhvr>
                                      <p:to>
                                        <p:strVal val="visible"/>
                                      </p:to>
                                    </p:set>
                                    <p:animEffect transition="in" filter="blinds(horizontal)">
                                      <p:cBhvr>
                                        <p:cTn id="12" dur="500"/>
                                        <p:tgtEl>
                                          <p:spTgt spid="9933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99333"/>
                                        </p:tgtEl>
                                        <p:attrNameLst>
                                          <p:attrName>style.visibility</p:attrName>
                                        </p:attrNameLst>
                                      </p:cBhvr>
                                      <p:to>
                                        <p:strVal val="visible"/>
                                      </p:to>
                                    </p:set>
                                    <p:animEffect transition="in" filter="blinds(horizontal)">
                                      <p:cBhvr>
                                        <p:cTn id="15" dur="500"/>
                                        <p:tgtEl>
                                          <p:spTgt spid="9933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99330"/>
                                        </p:tgtEl>
                                        <p:attrNameLst>
                                          <p:attrName>style.visibility</p:attrName>
                                        </p:attrNameLst>
                                      </p:cBhvr>
                                      <p:to>
                                        <p:strVal val="visible"/>
                                      </p:to>
                                    </p:set>
                                    <p:animEffect transition="in" filter="blinds(horizontal)">
                                      <p:cBhvr>
                                        <p:cTn id="20" dur="500"/>
                                        <p:tgtEl>
                                          <p:spTgt spid="99330"/>
                                        </p:tgtEl>
                                      </p:cBhvr>
                                    </p:animEffect>
                                  </p:childTnLst>
                                </p:cTn>
                              </p:par>
                              <p:par>
                                <p:cTn id="21" presetID="3" presetClass="entr" presetSubtype="10" fill="hold" nodeType="withEffect">
                                  <p:stCondLst>
                                    <p:cond delay="0"/>
                                  </p:stCondLst>
                                  <p:childTnLst>
                                    <p:set>
                                      <p:cBhvr>
                                        <p:cTn id="22" dur="1" fill="hold">
                                          <p:stCondLst>
                                            <p:cond delay="0"/>
                                          </p:stCondLst>
                                        </p:cTn>
                                        <p:tgtEl>
                                          <p:spTgt spid="99334"/>
                                        </p:tgtEl>
                                        <p:attrNameLst>
                                          <p:attrName>style.visibility</p:attrName>
                                        </p:attrNameLst>
                                      </p:cBhvr>
                                      <p:to>
                                        <p:strVal val="visible"/>
                                      </p:to>
                                    </p:set>
                                    <p:animEffect transition="in" filter="blinds(horizontal)">
                                      <p:cBhvr>
                                        <p:cTn id="23" dur="500"/>
                                        <p:tgtEl>
                                          <p:spTgt spid="99334"/>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99335"/>
                                        </p:tgtEl>
                                        <p:attrNameLst>
                                          <p:attrName>style.visibility</p:attrName>
                                        </p:attrNameLst>
                                      </p:cBhvr>
                                      <p:to>
                                        <p:strVal val="visible"/>
                                      </p:to>
                                    </p:set>
                                    <p:animEffect transition="in" filter="blinds(horizontal)">
                                      <p:cBhvr>
                                        <p:cTn id="28" dur="500"/>
                                        <p:tgtEl>
                                          <p:spTgt spid="99335"/>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99341"/>
                                        </p:tgtEl>
                                        <p:attrNameLst>
                                          <p:attrName>style.visibility</p:attrName>
                                        </p:attrNameLst>
                                      </p:cBhvr>
                                      <p:to>
                                        <p:strVal val="visible"/>
                                      </p:to>
                                    </p:set>
                                    <p:animEffect transition="in" filter="blinds(horizontal)">
                                      <p:cBhvr>
                                        <p:cTn id="31" dur="500"/>
                                        <p:tgtEl>
                                          <p:spTgt spid="99341"/>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blinds(horizontal)">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blinds(horizontal)">
                                      <p:cBhvr>
                                        <p:cTn id="41" dur="500"/>
                                        <p:tgtEl>
                                          <p:spTgt spid="5"/>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99339"/>
                                        </p:tgtEl>
                                        <p:attrNameLst>
                                          <p:attrName>style.visibility</p:attrName>
                                        </p:attrNameLst>
                                      </p:cBhvr>
                                      <p:to>
                                        <p:strVal val="visible"/>
                                      </p:to>
                                    </p:set>
                                    <p:animEffect transition="in" filter="blinds(horizontal)">
                                      <p:cBhvr>
                                        <p:cTn id="44" dur="500"/>
                                        <p:tgtEl>
                                          <p:spTgt spid="99339"/>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blinds(horizontal)">
                                      <p:cBhvr>
                                        <p:cTn id="49" dur="500"/>
                                        <p:tgtEl>
                                          <p:spTgt spid="7"/>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99340"/>
                                        </p:tgtEl>
                                        <p:attrNameLst>
                                          <p:attrName>style.visibility</p:attrName>
                                        </p:attrNameLst>
                                      </p:cBhvr>
                                      <p:to>
                                        <p:strVal val="visible"/>
                                      </p:to>
                                    </p:set>
                                    <p:animEffect transition="in" filter="blinds(horizontal)">
                                      <p:cBhvr>
                                        <p:cTn id="52" dur="500"/>
                                        <p:tgtEl>
                                          <p:spTgt spid="99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p:bldP spid="99333" grpId="0"/>
      <p:bldP spid="99335" grpId="0" animBg="1"/>
      <p:bldP spid="4" grpId="0" animBg="1"/>
      <p:bldP spid="99339" grpId="0"/>
      <p:bldP spid="99340" grpId="0"/>
      <p:bldP spid="9934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Freeform 2"/>
          <p:cNvSpPr/>
          <p:nvPr/>
        </p:nvSpPr>
        <p:spPr>
          <a:xfrm>
            <a:off x="6350" y="-3175"/>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
              <a:alphaModFix amt="64000"/>
            </a:blip>
            <a:stretch>
              <a:fillRect t="-9222" b="-922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00357" name="Oval 16"/>
          <p:cNvSpPr/>
          <p:nvPr/>
        </p:nvSpPr>
        <p:spPr>
          <a:xfrm>
            <a:off x="533400" y="419100"/>
            <a:ext cx="2362200" cy="2362200"/>
          </a:xfrm>
          <a:prstGeom prst="ellipse">
            <a:avLst/>
          </a:prstGeom>
          <a:solidFill>
            <a:srgbClr val="0000FF"/>
          </a:solidFill>
          <a:ln w="38100" cap="flat" cmpd="sng">
            <a:solidFill>
              <a:schemeClr val="bg1"/>
            </a:solidFill>
            <a:prstDash val="solid"/>
            <a:headEnd type="none" w="med" len="med"/>
            <a:tailEnd type="none" w="med" len="med"/>
          </a:ln>
          <a:effectLst>
            <a:outerShdw dist="20000" dir="5400000" rotWithShape="0">
              <a:srgbClr val="000000">
                <a:alpha val="37999"/>
              </a:srgbClr>
            </a:outerShdw>
          </a:effectLst>
        </p:spPr>
        <p:txBody>
          <a:bodyPr anchor="ctr" anchorCtr="0"/>
          <a:p>
            <a:pPr algn="ctr"/>
            <a:endParaRPr lang="vi-VN" altLang="x-none" sz="8000" dirty="0">
              <a:solidFill>
                <a:schemeClr val="bg1"/>
              </a:solidFill>
              <a:latin typeface="Arial" panose="020B0604020202020204" pitchFamily="34" charset="0"/>
            </a:endParaRPr>
          </a:p>
        </p:txBody>
      </p:sp>
      <p:sp>
        <p:nvSpPr>
          <p:cNvPr id="100358" name="TextBox 17"/>
          <p:cNvSpPr txBox="1"/>
          <p:nvPr/>
        </p:nvSpPr>
        <p:spPr>
          <a:xfrm>
            <a:off x="3200400" y="647700"/>
            <a:ext cx="14325600" cy="1920875"/>
          </a:xfrm>
          <a:prstGeom prst="rect">
            <a:avLst/>
          </a:prstGeom>
          <a:solidFill>
            <a:schemeClr val="accent1"/>
          </a:solidFill>
          <a:ln w="9525">
            <a:noFill/>
          </a:ln>
        </p:spPr>
        <p:txBody>
          <a:bodyPr>
            <a:spAutoFit/>
          </a:bodyPr>
          <a:p>
            <a:pPr algn="ctr"/>
            <a:r>
              <a:rPr lang="vi-VN" altLang="x-none" sz="6000" dirty="0">
                <a:solidFill>
                  <a:schemeClr val="bg1"/>
                </a:solidFill>
                <a:latin typeface="Arial" panose="020B0604020202020204" pitchFamily="34" charset="0"/>
              </a:rPr>
              <a:t>CÁC TÔN GIÁO BÌNH ĐẲNG </a:t>
            </a:r>
            <a:endParaRPr lang="vi-VN" altLang="x-none" sz="6000" dirty="0">
              <a:solidFill>
                <a:schemeClr val="bg1"/>
              </a:solidFill>
              <a:latin typeface="Arial" panose="020B0604020202020204" pitchFamily="34" charset="0"/>
            </a:endParaRPr>
          </a:p>
          <a:p>
            <a:pPr algn="ctr"/>
            <a:r>
              <a:rPr lang="vi-VN" altLang="x-none" sz="6000" dirty="0">
                <a:solidFill>
                  <a:schemeClr val="bg1"/>
                </a:solidFill>
                <a:latin typeface="Arial" panose="020B0604020202020204" pitchFamily="34" charset="0"/>
              </a:rPr>
              <a:t>VỀ TRÁCH NHIỆM PHÁP LÝ</a:t>
            </a:r>
            <a:endParaRPr sz="6000">
              <a:solidFill>
                <a:schemeClr val="bg1"/>
              </a:solidFill>
              <a:latin typeface="Arial" panose="020B0604020202020204" pitchFamily="34" charset="0"/>
            </a:endParaRPr>
          </a:p>
        </p:txBody>
      </p:sp>
      <p:pic>
        <p:nvPicPr>
          <p:cNvPr id="100359" name="Picture 100358" descr="Vi phạm về tín ngưỡng, tôn giáo hiện nay được pháp luật quy định như thế  nào? Mức xử phạt về hành vi này có cao hay không?"/>
          <p:cNvPicPr>
            <a:picLocks noChangeAspect="1"/>
          </p:cNvPicPr>
          <p:nvPr/>
        </p:nvPicPr>
        <p:blipFill>
          <a:blip r:embed="rId2"/>
          <a:stretch>
            <a:fillRect/>
          </a:stretch>
        </p:blipFill>
        <p:spPr>
          <a:xfrm>
            <a:off x="4800600" y="3009900"/>
            <a:ext cx="9906000" cy="6604000"/>
          </a:xfrm>
          <a:prstGeom prst="rect">
            <a:avLst/>
          </a:prstGeom>
          <a:noFill/>
          <a:ln w="9525">
            <a:noFill/>
          </a:ln>
        </p:spPr>
      </p:pic>
    </p:spTree>
  </p:cSld>
  <p:clrMapOvr>
    <a:masterClrMapping/>
  </p:clrMapOvr>
  <p:transition spd="med">
    <p:plus/>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378" name="Picture 24"/>
          <p:cNvPicPr>
            <a:picLocks noChangeAspect="1"/>
          </p:cNvPicPr>
          <p:nvPr/>
        </p:nvPicPr>
        <p:blipFill>
          <a:blip r:embed="rId1"/>
          <a:stretch>
            <a:fillRect/>
          </a:stretch>
        </p:blipFill>
        <p:spPr>
          <a:xfrm>
            <a:off x="16067088" y="71438"/>
            <a:ext cx="2220912" cy="1558925"/>
          </a:xfrm>
          <a:prstGeom prst="rect">
            <a:avLst/>
          </a:prstGeom>
          <a:noFill/>
          <a:ln w="9525">
            <a:noFill/>
          </a:ln>
        </p:spPr>
      </p:pic>
      <p:sp>
        <p:nvSpPr>
          <p:cNvPr id="2" name="Freeform 2"/>
          <p:cNvSpPr/>
          <p:nvPr/>
        </p:nvSpPr>
        <p:spPr>
          <a:xfrm>
            <a:off x="6350" y="-3175"/>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64000"/>
            </a:blip>
            <a:stretch>
              <a:fillRect t="-9222" b="-922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grpSp>
        <p:nvGrpSpPr>
          <p:cNvPr id="3" name="Group 2"/>
          <p:cNvGrpSpPr/>
          <p:nvPr/>
        </p:nvGrpSpPr>
        <p:grpSpPr>
          <a:xfrm>
            <a:off x="762000" y="266700"/>
            <a:ext cx="16302038" cy="2149475"/>
            <a:chOff x="650240" y="800100"/>
            <a:chExt cx="16303024" cy="2151287"/>
          </a:xfrm>
        </p:grpSpPr>
        <p:sp>
          <p:nvSpPr>
            <p:cNvPr id="101383" name="Rectangle 15"/>
            <p:cNvSpPr/>
            <p:nvPr/>
          </p:nvSpPr>
          <p:spPr>
            <a:xfrm>
              <a:off x="1640900" y="800100"/>
              <a:ext cx="15312364" cy="2151287"/>
            </a:xfrm>
            <a:prstGeom prst="rect">
              <a:avLst/>
            </a:prstGeom>
            <a:noFill/>
            <a:ln w="9525">
              <a:noFill/>
            </a:ln>
          </p:spPr>
          <p:txBody>
            <a:bodyPr>
              <a:spAutoFit/>
            </a:bodyPr>
            <a:p>
              <a:pPr algn="just">
                <a:lnSpc>
                  <a:spcPct val="150000"/>
                </a:lnSpc>
              </a:pPr>
              <a:r>
                <a:rPr lang="vi-VN" altLang="x-none" sz="4500" dirty="0">
                  <a:latin typeface="Arial" panose="020B0604020202020204" pitchFamily="34" charset="0"/>
                </a:rPr>
                <a:t>Các hành vi bị nghiêm cấm trong hoạt động tín ngưỡng, tôn giáo</a:t>
              </a:r>
              <a:endParaRPr sz="4500">
                <a:latin typeface="Arial" panose="020B0604020202020204" pitchFamily="34" charset="0"/>
              </a:endParaRPr>
            </a:p>
          </p:txBody>
        </p:sp>
        <p:sp>
          <p:nvSpPr>
            <p:cNvPr id="17" name="Isosceles Triangle 16"/>
            <p:cNvSpPr/>
            <p:nvPr/>
          </p:nvSpPr>
          <p:spPr>
            <a:xfrm rot="5400000">
              <a:off x="574040" y="1483846"/>
              <a:ext cx="723900" cy="57150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01385" name="Rectangles 101384"/>
          <p:cNvSpPr/>
          <p:nvPr/>
        </p:nvSpPr>
        <p:spPr>
          <a:xfrm>
            <a:off x="2362200" y="2933700"/>
            <a:ext cx="12804775" cy="1463675"/>
          </a:xfrm>
          <a:prstGeom prst="rect">
            <a:avLst/>
          </a:prstGeom>
          <a:noFill/>
          <a:ln w="9525">
            <a:noFill/>
          </a:ln>
        </p:spPr>
        <p:txBody>
          <a:bodyPr wrap="none" anchor="t" anchorCtr="0">
            <a:spAutoFit/>
          </a:bodyPr>
          <a:p>
            <a:r>
              <a:rPr lang="vi-VN" altLang="x-none" sz="4500" b="0">
                <a:latin typeface="Arial" panose="020B0604020202020204" pitchFamily="34" charset="0"/>
                <a:hlinkClick r:id="rId3"/>
              </a:rPr>
              <a:t>https://www.youtube.com/watch?v=Z_LIPXeRQkk</a:t>
            </a:r>
            <a:endParaRPr lang="vi-VN" altLang="x-none" sz="4500" b="0">
              <a:latin typeface="Arial" panose="020B0604020202020204" pitchFamily="34" charset="0"/>
            </a:endParaRPr>
          </a:p>
          <a:p>
            <a:endParaRPr lang="vi-VN" altLang="x-none" sz="4500" b="0" dirty="0">
              <a:latin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1378"/>
                                        </p:tgtEl>
                                        <p:attrNameLst>
                                          <p:attrName>style.visibility</p:attrName>
                                        </p:attrNameLst>
                                      </p:cBhvr>
                                      <p:to>
                                        <p:strVal val="visible"/>
                                      </p:to>
                                    </p:set>
                                    <p:animEffect transition="in" filter="blinds(horizontal)">
                                      <p:cBhvr>
                                        <p:cTn id="7" dur="500"/>
                                        <p:tgtEl>
                                          <p:spTgt spid="101378"/>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01385"/>
                                        </p:tgtEl>
                                        <p:attrNameLst>
                                          <p:attrName>style.visibility</p:attrName>
                                        </p:attrNameLst>
                                      </p:cBhvr>
                                      <p:to>
                                        <p:strVal val="visible"/>
                                      </p:to>
                                    </p:set>
                                    <p:animEffect transition="in" filter="blinds(horizontal)">
                                      <p:cBhvr>
                                        <p:cTn id="15" dur="500"/>
                                        <p:tgtEl>
                                          <p:spTgt spid="101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Freeform 2"/>
          <p:cNvSpPr/>
          <p:nvPr/>
        </p:nvSpPr>
        <p:spPr>
          <a:xfrm>
            <a:off x="6350" y="-3175"/>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
              <a:alphaModFix amt="64000"/>
            </a:blip>
            <a:stretch>
              <a:fillRect t="-9222" b="-922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grpSp>
        <p:nvGrpSpPr>
          <p:cNvPr id="17412" name="Group 8"/>
          <p:cNvGrpSpPr/>
          <p:nvPr/>
        </p:nvGrpSpPr>
        <p:grpSpPr>
          <a:xfrm>
            <a:off x="609600" y="652463"/>
            <a:ext cx="17035463" cy="1454150"/>
            <a:chOff x="0" y="0"/>
            <a:chExt cx="4486603" cy="474202"/>
          </a:xfrm>
        </p:grpSpPr>
        <p:sp>
          <p:nvSpPr>
            <p:cNvPr id="17426" name="Freeform 9"/>
            <p:cNvSpPr/>
            <p:nvPr/>
          </p:nvSpPr>
          <p:spPr>
            <a:xfrm>
              <a:off x="0" y="0"/>
              <a:ext cx="4486603" cy="474202"/>
            </a:xfrm>
            <a:custGeom>
              <a:avLst/>
              <a:gdLst/>
              <a:ahLst/>
              <a:cxnLst/>
              <a:pathLst>
                <a:path w="4486603" h="474202">
                  <a:moveTo>
                    <a:pt x="4486603" y="0"/>
                  </a:moveTo>
                  <a:lnTo>
                    <a:pt x="0" y="0"/>
                  </a:lnTo>
                  <a:lnTo>
                    <a:pt x="101600" y="237101"/>
                  </a:lnTo>
                  <a:lnTo>
                    <a:pt x="0" y="474202"/>
                  </a:lnTo>
                  <a:lnTo>
                    <a:pt x="4486603" y="474202"/>
                  </a:lnTo>
                  <a:lnTo>
                    <a:pt x="4385003" y="237101"/>
                  </a:lnTo>
                  <a:lnTo>
                    <a:pt x="4486603" y="0"/>
                  </a:lnTo>
                  <a:close/>
                </a:path>
              </a:pathLst>
            </a:custGeom>
            <a:solidFill>
              <a:srgbClr val="3D4984">
                <a:alpha val="100000"/>
              </a:srgbClr>
            </a:solidFill>
            <a:ln w="9525">
              <a:noFill/>
            </a:ln>
          </p:spPr>
          <p:txBody>
            <a:bodyPr/>
            <a:p>
              <a:endParaRPr lang="en-US"/>
            </a:p>
          </p:txBody>
        </p:sp>
        <p:sp>
          <p:nvSpPr>
            <p:cNvPr id="17427" name="TextBox 10"/>
            <p:cNvSpPr txBox="1"/>
            <p:nvPr/>
          </p:nvSpPr>
          <p:spPr>
            <a:xfrm>
              <a:off x="88900" y="-38100"/>
              <a:ext cx="635000" cy="444500"/>
            </a:xfrm>
            <a:prstGeom prst="rect">
              <a:avLst/>
            </a:prstGeom>
            <a:noFill/>
            <a:ln w="9525">
              <a:noFill/>
            </a:ln>
          </p:spPr>
          <p:txBody>
            <a:bodyPr lIns="50800" tIns="50800" rIns="50800" bIns="50800" anchor="ctr" anchorCtr="0"/>
            <a:p>
              <a:pPr algn="ctr">
                <a:lnSpc>
                  <a:spcPts val="2750"/>
                </a:lnSpc>
              </a:pPr>
              <a:endParaRPr lang="zh-CN" altLang="x-none" b="0" dirty="0">
                <a:latin typeface="Calibri" panose="020F0502020204030204" pitchFamily="34" charset="0"/>
              </a:endParaRPr>
            </a:p>
          </p:txBody>
        </p:sp>
      </p:grpSp>
      <p:sp>
        <p:nvSpPr>
          <p:cNvPr id="17413" name="TextBox 11"/>
          <p:cNvSpPr txBox="1"/>
          <p:nvPr/>
        </p:nvSpPr>
        <p:spPr>
          <a:xfrm>
            <a:off x="995363" y="295275"/>
            <a:ext cx="16230600" cy="1795145"/>
          </a:xfrm>
          <a:prstGeom prst="rect">
            <a:avLst/>
          </a:prstGeom>
          <a:noFill/>
          <a:ln w="9525">
            <a:noFill/>
          </a:ln>
        </p:spPr>
        <p:txBody>
          <a:bodyPr lIns="0" tIns="0" rIns="0" bIns="0">
            <a:spAutoFit/>
          </a:bodyPr>
          <a:p>
            <a:pPr algn="ctr">
              <a:lnSpc>
                <a:spcPts val="14000"/>
              </a:lnSpc>
            </a:pPr>
            <a:r>
              <a:rPr lang="en-US" altLang="vi-VN" sz="6000" dirty="0">
                <a:solidFill>
                  <a:srgbClr val="FFFFFF"/>
                </a:solidFill>
                <a:latin typeface="Arial" panose="020B0604020202020204" pitchFamily="34" charset="0"/>
              </a:rPr>
              <a:t>HÌNHTHÀNH KIẾN THỨC MỚI</a:t>
            </a:r>
            <a:endParaRPr lang="en-US" altLang="vi-VN" sz="6000" dirty="0">
              <a:solidFill>
                <a:srgbClr val="FFFFFF"/>
              </a:solidFill>
              <a:latin typeface="Arial" panose="020B0604020202020204" pitchFamily="34" charset="0"/>
            </a:endParaRPr>
          </a:p>
        </p:txBody>
      </p:sp>
      <p:grpSp>
        <p:nvGrpSpPr>
          <p:cNvPr id="29" name="Group 28"/>
          <p:cNvGrpSpPr/>
          <p:nvPr>
            <p:custDataLst>
              <p:tags r:id="rId2"/>
            </p:custDataLst>
          </p:nvPr>
        </p:nvGrpSpPr>
        <p:grpSpPr>
          <a:xfrm>
            <a:off x="3429000" y="3390900"/>
            <a:ext cx="4241800" cy="6430010"/>
            <a:chOff x="381000" y="3998869"/>
            <a:chExt cx="5638800" cy="5404244"/>
          </a:xfrm>
        </p:grpSpPr>
        <p:sp>
          <p:nvSpPr>
            <p:cNvPr id="17423" name="Freeform 8"/>
            <p:cNvSpPr/>
            <p:nvPr>
              <p:custDataLst>
                <p:tags r:id="rId3"/>
              </p:custDataLst>
            </p:nvPr>
          </p:nvSpPr>
          <p:spPr>
            <a:xfrm>
              <a:off x="381000" y="3998869"/>
              <a:ext cx="5638800" cy="5404244"/>
            </a:xfrm>
            <a:custGeom>
              <a:avLst/>
              <a:gdLst/>
              <a:ahLst/>
              <a:cxnLst/>
              <a:pathLst>
                <a:path w="5157216" h="5486400">
                  <a:moveTo>
                    <a:pt x="0" y="0"/>
                  </a:moveTo>
                  <a:lnTo>
                    <a:pt x="5157216" y="0"/>
                  </a:lnTo>
                  <a:lnTo>
                    <a:pt x="5157216" y="5486400"/>
                  </a:lnTo>
                  <a:lnTo>
                    <a:pt x="0" y="5486400"/>
                  </a:lnTo>
                  <a:lnTo>
                    <a:pt x="0" y="0"/>
                  </a:lnTo>
                  <a:close/>
                </a:path>
              </a:pathLst>
            </a:custGeom>
            <a:blipFill rotWithShape="1">
              <a:blip r:embed="rId4"/>
              <a:stretch>
                <a:fillRect/>
              </a:stretch>
            </a:blipFill>
            <a:ln w="9525">
              <a:noFill/>
            </a:ln>
          </p:spPr>
          <p:txBody>
            <a:bodyPr/>
            <a:p>
              <a:endParaRPr lang="en-US"/>
            </a:p>
          </p:txBody>
        </p:sp>
        <p:sp>
          <p:nvSpPr>
            <p:cNvPr id="17424" name="TextBox 22"/>
            <p:cNvSpPr txBox="1"/>
            <p:nvPr>
              <p:custDataLst>
                <p:tags r:id="rId5"/>
              </p:custDataLst>
            </p:nvPr>
          </p:nvSpPr>
          <p:spPr>
            <a:xfrm>
              <a:off x="521146" y="6348540"/>
              <a:ext cx="5304923" cy="2404851"/>
            </a:xfrm>
            <a:prstGeom prst="rect">
              <a:avLst/>
            </a:prstGeom>
            <a:noFill/>
            <a:ln w="9525">
              <a:noFill/>
            </a:ln>
          </p:spPr>
          <p:txBody>
            <a:bodyPr>
              <a:spAutoFit/>
            </a:bodyPr>
            <a:p>
              <a:pPr algn="ctr">
                <a:lnSpc>
                  <a:spcPct val="150000"/>
                </a:lnSpc>
              </a:pPr>
              <a:r>
                <a:rPr lang="vi-VN" altLang="x-none" sz="4000" dirty="0">
                  <a:latin typeface="Arial" panose="020B0604020202020204" pitchFamily="34" charset="0"/>
                </a:rPr>
                <a:t>QUYỀN BÌNH ĐẲNG GIỮA CÁC DÂN TỘC</a:t>
              </a:r>
              <a:endParaRPr sz="4000">
                <a:latin typeface="Arial" panose="020B0604020202020204" pitchFamily="34" charset="0"/>
              </a:endParaRPr>
            </a:p>
          </p:txBody>
        </p:sp>
        <p:sp>
          <p:nvSpPr>
            <p:cNvPr id="17425" name="TextBox 23"/>
            <p:cNvSpPr txBox="1"/>
            <p:nvPr>
              <p:custDataLst>
                <p:tags r:id="rId6"/>
              </p:custDataLst>
            </p:nvPr>
          </p:nvSpPr>
          <p:spPr>
            <a:xfrm>
              <a:off x="2171700" y="5140365"/>
              <a:ext cx="2057400" cy="930239"/>
            </a:xfrm>
            <a:prstGeom prst="rect">
              <a:avLst/>
            </a:prstGeom>
            <a:noFill/>
            <a:ln w="9525">
              <a:noFill/>
            </a:ln>
          </p:spPr>
          <p:txBody>
            <a:bodyPr>
              <a:spAutoFit/>
            </a:bodyPr>
            <a:p>
              <a:pPr algn="ctr"/>
              <a:r>
                <a:rPr lang="vi-VN" altLang="x-none" sz="6600" dirty="0">
                  <a:solidFill>
                    <a:srgbClr val="C00000"/>
                  </a:solidFill>
                  <a:latin typeface="Arial" panose="020B0604020202020204" pitchFamily="34" charset="0"/>
                </a:rPr>
                <a:t>01</a:t>
              </a:r>
              <a:endParaRPr sz="6600">
                <a:solidFill>
                  <a:srgbClr val="C00000"/>
                </a:solidFill>
                <a:latin typeface="Arial" panose="020B0604020202020204" pitchFamily="34" charset="0"/>
              </a:endParaRPr>
            </a:p>
          </p:txBody>
        </p:sp>
      </p:grpSp>
      <p:grpSp>
        <p:nvGrpSpPr>
          <p:cNvPr id="30" name="Group 29"/>
          <p:cNvGrpSpPr/>
          <p:nvPr>
            <p:custDataLst>
              <p:tags r:id="rId7"/>
            </p:custDataLst>
          </p:nvPr>
        </p:nvGrpSpPr>
        <p:grpSpPr>
          <a:xfrm>
            <a:off x="9982321" y="3695700"/>
            <a:ext cx="3944279" cy="6103620"/>
            <a:chOff x="6238303" y="2557237"/>
            <a:chExt cx="5638800" cy="6250034"/>
          </a:xfrm>
        </p:grpSpPr>
        <p:sp>
          <p:nvSpPr>
            <p:cNvPr id="17420" name="Freeform 14"/>
            <p:cNvSpPr/>
            <p:nvPr>
              <p:custDataLst>
                <p:tags r:id="rId8"/>
              </p:custDataLst>
            </p:nvPr>
          </p:nvSpPr>
          <p:spPr>
            <a:xfrm>
              <a:off x="6238303" y="2557237"/>
              <a:ext cx="5638800" cy="5404244"/>
            </a:xfrm>
            <a:custGeom>
              <a:avLst/>
              <a:gdLst/>
              <a:ahLst/>
              <a:cxnLst/>
              <a:pathLst>
                <a:path w="5157216" h="5486400">
                  <a:moveTo>
                    <a:pt x="0" y="0"/>
                  </a:moveTo>
                  <a:lnTo>
                    <a:pt x="5157216" y="0"/>
                  </a:lnTo>
                  <a:lnTo>
                    <a:pt x="5157216" y="5486400"/>
                  </a:lnTo>
                  <a:lnTo>
                    <a:pt x="0" y="5486400"/>
                  </a:lnTo>
                  <a:lnTo>
                    <a:pt x="0" y="0"/>
                  </a:lnTo>
                  <a:close/>
                </a:path>
              </a:pathLst>
            </a:custGeom>
            <a:blipFill rotWithShape="1">
              <a:blip r:embed="rId4"/>
              <a:stretch>
                <a:fillRect/>
              </a:stretch>
            </a:blipFill>
            <a:ln w="9525">
              <a:noFill/>
            </a:ln>
          </p:spPr>
          <p:txBody>
            <a:bodyPr/>
            <a:p>
              <a:endParaRPr lang="en-US"/>
            </a:p>
          </p:txBody>
        </p:sp>
        <p:sp>
          <p:nvSpPr>
            <p:cNvPr id="17421" name="TextBox 24"/>
            <p:cNvSpPr txBox="1"/>
            <p:nvPr>
              <p:custDataLst>
                <p:tags r:id="rId9"/>
              </p:custDataLst>
            </p:nvPr>
          </p:nvSpPr>
          <p:spPr>
            <a:xfrm>
              <a:off x="6379921" y="4894172"/>
              <a:ext cx="5304308" cy="3913099"/>
            </a:xfrm>
            <a:prstGeom prst="rect">
              <a:avLst/>
            </a:prstGeom>
            <a:noFill/>
            <a:ln w="9525">
              <a:noFill/>
            </a:ln>
          </p:spPr>
          <p:txBody>
            <a:bodyPr>
              <a:noAutofit/>
            </a:bodyPr>
            <a:p>
              <a:pPr algn="ctr"/>
              <a:r>
                <a:rPr lang="vi-VN" altLang="x-none" sz="4000" dirty="0">
                  <a:sym typeface="+mn-ea"/>
                </a:rPr>
                <a:t>QUYỀN BÌNH ĐẲNG GIỮA CÁC TÔN GIÁO</a:t>
              </a:r>
              <a:endParaRPr sz="4000">
                <a:latin typeface="Arial" panose="020B0604020202020204" pitchFamily="34" charset="0"/>
              </a:endParaRPr>
            </a:p>
          </p:txBody>
        </p:sp>
        <p:sp>
          <p:nvSpPr>
            <p:cNvPr id="17422" name="TextBox 25"/>
            <p:cNvSpPr txBox="1"/>
            <p:nvPr>
              <p:custDataLst>
                <p:tags r:id="rId10"/>
              </p:custDataLst>
            </p:nvPr>
          </p:nvSpPr>
          <p:spPr>
            <a:xfrm>
              <a:off x="8030591" y="3665393"/>
              <a:ext cx="2057400" cy="1133355"/>
            </a:xfrm>
            <a:prstGeom prst="rect">
              <a:avLst/>
            </a:prstGeom>
            <a:noFill/>
            <a:ln w="9525">
              <a:noFill/>
            </a:ln>
          </p:spPr>
          <p:txBody>
            <a:bodyPr>
              <a:spAutoFit/>
            </a:bodyPr>
            <a:p>
              <a:pPr algn="ctr"/>
              <a:r>
                <a:rPr lang="vi-VN" altLang="x-none" sz="6600" dirty="0">
                  <a:solidFill>
                    <a:srgbClr val="C00000"/>
                  </a:solidFill>
                  <a:latin typeface="Arial" panose="020B0604020202020204" pitchFamily="34" charset="0"/>
                </a:rPr>
                <a:t>02</a:t>
              </a:r>
              <a:endParaRPr sz="6600">
                <a:solidFill>
                  <a:srgbClr val="C00000"/>
                </a:solidFill>
                <a:latin typeface="Arial" panose="020B0604020202020204" pitchFamily="34" charset="0"/>
              </a:endParaRPr>
            </a:p>
          </p:txBody>
        </p:sp>
      </p:gr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linds(horizontal)">
                                      <p:cBhvr>
                                        <p:cTn id="1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Donut 77"/>
          <p:cNvSpPr/>
          <p:nvPr/>
        </p:nvSpPr>
        <p:spPr>
          <a:xfrm>
            <a:off x="6808788" y="3517900"/>
            <a:ext cx="4672013" cy="4672013"/>
          </a:xfrm>
          <a:prstGeom prst="donut">
            <a:avLst>
              <a:gd name="adj" fmla="val 378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tx1"/>
              </a:solidFill>
              <a:effectLst/>
              <a:uLnTx/>
              <a:uFillTx/>
              <a:latin typeface="+mn-lt"/>
              <a:ea typeface="+mn-ea"/>
              <a:cs typeface="+mn-cs"/>
            </a:endParaRPr>
          </a:p>
        </p:txBody>
      </p:sp>
      <p:sp>
        <p:nvSpPr>
          <p:cNvPr id="102403" name="Oval 3"/>
          <p:cNvSpPr/>
          <p:nvPr/>
        </p:nvSpPr>
        <p:spPr>
          <a:xfrm>
            <a:off x="7815263" y="4524375"/>
            <a:ext cx="2657475" cy="2657475"/>
          </a:xfrm>
          <a:prstGeom prst="ellipse">
            <a:avLst/>
          </a:prstGeom>
          <a:solidFill>
            <a:srgbClr val="F2F2F2"/>
          </a:solidFill>
          <a:ln w="12700">
            <a:noFill/>
          </a:ln>
        </p:spPr>
        <p:txBody>
          <a:bodyPr lIns="137160" tIns="68580" rIns="137160" bIns="68580" anchor="ctr" anchorCtr="0"/>
          <a:p>
            <a:pPr algn="ctr" defTabSz="1370330"/>
            <a:endParaRPr lang="ko-KR" altLang="en-US" sz="4100" b="0" dirty="0">
              <a:solidFill>
                <a:srgbClr val="FFFFFF"/>
              </a:solidFill>
              <a:latin typeface="Arial" panose="020B0604020202020204" pitchFamily="34" charset="0"/>
              <a:ea typeface="Arial Unicode MS" panose="020B0604020202020204" pitchFamily="34" charset="-128"/>
            </a:endParaRPr>
          </a:p>
        </p:txBody>
      </p:sp>
      <p:sp>
        <p:nvSpPr>
          <p:cNvPr id="5" name="Donut 26"/>
          <p:cNvSpPr/>
          <p:nvPr/>
        </p:nvSpPr>
        <p:spPr>
          <a:xfrm>
            <a:off x="6281738" y="2990850"/>
            <a:ext cx="5724525" cy="5724525"/>
          </a:xfrm>
          <a:prstGeom prst="donut">
            <a:avLst>
              <a:gd name="adj" fmla="val 378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tx1"/>
              </a:solidFill>
              <a:effectLst/>
              <a:uLnTx/>
              <a:uFillTx/>
              <a:latin typeface="+mn-lt"/>
              <a:ea typeface="+mn-ea"/>
              <a:cs typeface="+mn-cs"/>
            </a:endParaRPr>
          </a:p>
        </p:txBody>
      </p:sp>
      <p:grpSp>
        <p:nvGrpSpPr>
          <p:cNvPr id="102405" name="Group 95"/>
          <p:cNvGrpSpPr/>
          <p:nvPr/>
        </p:nvGrpSpPr>
        <p:grpSpPr>
          <a:xfrm>
            <a:off x="7129463" y="2484438"/>
            <a:ext cx="1466850" cy="2205037"/>
            <a:chOff x="4752573" y="1656131"/>
            <a:chExt cx="979049" cy="1469591"/>
          </a:xfrm>
        </p:grpSpPr>
        <p:grpSp>
          <p:nvGrpSpPr>
            <p:cNvPr id="13" name="Group 12"/>
            <p:cNvGrpSpPr/>
            <p:nvPr/>
          </p:nvGrpSpPr>
          <p:grpSpPr>
            <a:xfrm rot="19800000">
              <a:off x="4752573" y="1656131"/>
              <a:ext cx="979049" cy="1469591"/>
              <a:chOff x="5093002" y="2426934"/>
              <a:chExt cx="2232248" cy="3350691"/>
            </a:xfrm>
            <a:solidFill>
              <a:schemeClr val="accent4"/>
            </a:solidFill>
          </p:grpSpPr>
          <p:grpSp>
            <p:nvGrpSpPr>
              <p:cNvPr id="14" name="Group 13"/>
              <p:cNvGrpSpPr/>
              <p:nvPr/>
            </p:nvGrpSpPr>
            <p:grpSpPr>
              <a:xfrm>
                <a:off x="5625823" y="4659182"/>
                <a:ext cx="1166607" cy="1118443"/>
                <a:chOff x="4964627" y="3703863"/>
                <a:chExt cx="393594" cy="377344"/>
              </a:xfrm>
              <a:grpFill/>
            </p:grpSpPr>
            <p:sp>
              <p:nvSpPr>
                <p:cNvPr id="16" name="Oval 1"/>
                <p:cNvSpPr/>
                <p:nvPr/>
              </p:nvSpPr>
              <p:spPr>
                <a:xfrm flipH="1">
                  <a:off x="4977747" y="3794659"/>
                  <a:ext cx="367354" cy="65606"/>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17" name="Oval 1"/>
                <p:cNvSpPr/>
                <p:nvPr/>
              </p:nvSpPr>
              <p:spPr>
                <a:xfrm flipH="1">
                  <a:off x="5017106" y="3976249"/>
                  <a:ext cx="288634" cy="104958"/>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18" name="Oval 1"/>
                <p:cNvSpPr/>
                <p:nvPr/>
              </p:nvSpPr>
              <p:spPr>
                <a:xfrm flipH="1">
                  <a:off x="4990867" y="3885454"/>
                  <a:ext cx="341114" cy="65606"/>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19" name="Oval 1"/>
                <p:cNvSpPr/>
                <p:nvPr/>
              </p:nvSpPr>
              <p:spPr>
                <a:xfrm flipH="1">
                  <a:off x="4964627" y="3703863"/>
                  <a:ext cx="393594" cy="65606"/>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grpSp>
          <p:sp>
            <p:nvSpPr>
              <p:cNvPr id="15" name="Block Arc 14"/>
              <p:cNvSpPr/>
              <p:nvPr/>
            </p:nvSpPr>
            <p:spPr>
              <a:xfrm>
                <a:off x="5093002" y="2426934"/>
                <a:ext cx="2232248" cy="2232248"/>
              </a:xfrm>
              <a:prstGeom prst="blockArc">
                <a:avLst>
                  <a:gd name="adj1" fmla="val 7222187"/>
                  <a:gd name="adj2" fmla="val 3660514"/>
                  <a:gd name="adj3" fmla="val 81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tx1"/>
                  </a:solidFill>
                  <a:effectLst/>
                  <a:uLnTx/>
                  <a:uFillTx/>
                  <a:latin typeface="+mn-lt"/>
                  <a:ea typeface="+mn-ea"/>
                  <a:cs typeface="+mn-cs"/>
                </a:endParaRPr>
              </a:p>
            </p:txBody>
          </p:sp>
        </p:grpSp>
        <p:sp>
          <p:nvSpPr>
            <p:cNvPr id="102407" name="Oval 48"/>
            <p:cNvSpPr/>
            <p:nvPr/>
          </p:nvSpPr>
          <p:spPr>
            <a:xfrm>
              <a:off x="4783317" y="1842370"/>
              <a:ext cx="672289" cy="672289"/>
            </a:xfrm>
            <a:prstGeom prst="ellipse">
              <a:avLst/>
            </a:prstGeom>
            <a:solidFill>
              <a:schemeClr val="bg1"/>
            </a:solidFill>
            <a:ln w="12700">
              <a:noFill/>
            </a:ln>
          </p:spPr>
          <p:txBody>
            <a:bodyPr lIns="137160" tIns="68580" rIns="137160" bIns="68580" anchor="ctr" anchorCtr="0"/>
            <a:p>
              <a:pPr algn="ctr" defTabSz="1370330"/>
              <a:endParaRPr lang="ko-KR" altLang="en-US" sz="4100" b="0" dirty="0">
                <a:solidFill>
                  <a:srgbClr val="FFFFFF"/>
                </a:solidFill>
                <a:latin typeface="Arial" panose="020B0604020202020204" pitchFamily="34" charset="0"/>
                <a:ea typeface="Arial Unicode MS" panose="020B0604020202020204" pitchFamily="34" charset="-128"/>
              </a:endParaRPr>
            </a:p>
          </p:txBody>
        </p:sp>
      </p:grpSp>
      <p:grpSp>
        <p:nvGrpSpPr>
          <p:cNvPr id="102408" name="Group 94"/>
          <p:cNvGrpSpPr/>
          <p:nvPr/>
        </p:nvGrpSpPr>
        <p:grpSpPr>
          <a:xfrm>
            <a:off x="5508625" y="5119688"/>
            <a:ext cx="2201863" cy="1466850"/>
            <a:chOff x="3671313" y="3412343"/>
            <a:chExt cx="1469591" cy="979049"/>
          </a:xfrm>
        </p:grpSpPr>
        <p:grpSp>
          <p:nvGrpSpPr>
            <p:cNvPr id="20" name="Group 19"/>
            <p:cNvGrpSpPr/>
            <p:nvPr/>
          </p:nvGrpSpPr>
          <p:grpSpPr>
            <a:xfrm rot="16200000">
              <a:off x="3916584" y="3167072"/>
              <a:ext cx="979049" cy="1469591"/>
              <a:chOff x="5093002" y="2426934"/>
              <a:chExt cx="2232248" cy="3350691"/>
            </a:xfrm>
            <a:solidFill>
              <a:schemeClr val="accent5"/>
            </a:solidFill>
          </p:grpSpPr>
          <p:grpSp>
            <p:nvGrpSpPr>
              <p:cNvPr id="21" name="Group 20"/>
              <p:cNvGrpSpPr/>
              <p:nvPr/>
            </p:nvGrpSpPr>
            <p:grpSpPr>
              <a:xfrm>
                <a:off x="5625823" y="4659182"/>
                <a:ext cx="1166607" cy="1118443"/>
                <a:chOff x="4964627" y="3703863"/>
                <a:chExt cx="393594" cy="377344"/>
              </a:xfrm>
              <a:grpFill/>
            </p:grpSpPr>
            <p:sp>
              <p:nvSpPr>
                <p:cNvPr id="23" name="Oval 1"/>
                <p:cNvSpPr/>
                <p:nvPr/>
              </p:nvSpPr>
              <p:spPr>
                <a:xfrm flipH="1">
                  <a:off x="4977747" y="3794659"/>
                  <a:ext cx="367354" cy="65606"/>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24" name="Oval 1"/>
                <p:cNvSpPr/>
                <p:nvPr/>
              </p:nvSpPr>
              <p:spPr>
                <a:xfrm flipH="1">
                  <a:off x="5017106" y="3976249"/>
                  <a:ext cx="288634" cy="104958"/>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25" name="Oval 1"/>
                <p:cNvSpPr/>
                <p:nvPr/>
              </p:nvSpPr>
              <p:spPr>
                <a:xfrm flipH="1">
                  <a:off x="4990867" y="3885454"/>
                  <a:ext cx="341114" cy="65606"/>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26" name="Oval 1"/>
                <p:cNvSpPr/>
                <p:nvPr/>
              </p:nvSpPr>
              <p:spPr>
                <a:xfrm flipH="1">
                  <a:off x="4964627" y="3703863"/>
                  <a:ext cx="393594" cy="65606"/>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grpSp>
          <p:sp>
            <p:nvSpPr>
              <p:cNvPr id="22" name="Block Arc 21"/>
              <p:cNvSpPr/>
              <p:nvPr/>
            </p:nvSpPr>
            <p:spPr>
              <a:xfrm>
                <a:off x="5093002" y="2426934"/>
                <a:ext cx="2232248" cy="2232248"/>
              </a:xfrm>
              <a:prstGeom prst="blockArc">
                <a:avLst>
                  <a:gd name="adj1" fmla="val 7222187"/>
                  <a:gd name="adj2" fmla="val 3660514"/>
                  <a:gd name="adj3" fmla="val 81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tx1"/>
                  </a:solidFill>
                  <a:effectLst/>
                  <a:uLnTx/>
                  <a:uFillTx/>
                  <a:latin typeface="+mn-lt"/>
                  <a:ea typeface="+mn-ea"/>
                  <a:cs typeface="+mn-cs"/>
                </a:endParaRPr>
              </a:p>
            </p:txBody>
          </p:sp>
        </p:grpSp>
        <p:sp>
          <p:nvSpPr>
            <p:cNvPr id="102410" name="Oval 49"/>
            <p:cNvSpPr/>
            <p:nvPr/>
          </p:nvSpPr>
          <p:spPr>
            <a:xfrm>
              <a:off x="3807045" y="3565723"/>
              <a:ext cx="672289" cy="672289"/>
            </a:xfrm>
            <a:prstGeom prst="ellipse">
              <a:avLst/>
            </a:prstGeom>
            <a:solidFill>
              <a:schemeClr val="bg1"/>
            </a:solidFill>
            <a:ln w="12700">
              <a:noFill/>
            </a:ln>
          </p:spPr>
          <p:txBody>
            <a:bodyPr lIns="137160" tIns="68580" rIns="137160" bIns="68580" anchor="ctr" anchorCtr="0"/>
            <a:p>
              <a:pPr algn="ctr" defTabSz="1370330"/>
              <a:endParaRPr lang="ko-KR" altLang="en-US" sz="4100" b="0" dirty="0">
                <a:solidFill>
                  <a:srgbClr val="FFFFFF"/>
                </a:solidFill>
                <a:latin typeface="Arial" panose="020B0604020202020204" pitchFamily="34" charset="0"/>
                <a:ea typeface="Arial Unicode MS" panose="020B0604020202020204" pitchFamily="34" charset="-128"/>
              </a:endParaRPr>
            </a:p>
          </p:txBody>
        </p:sp>
      </p:grpSp>
      <p:grpSp>
        <p:nvGrpSpPr>
          <p:cNvPr id="102411" name="Group 99"/>
          <p:cNvGrpSpPr/>
          <p:nvPr/>
        </p:nvGrpSpPr>
        <p:grpSpPr>
          <a:xfrm>
            <a:off x="7129463" y="6967538"/>
            <a:ext cx="1466850" cy="2203450"/>
            <a:chOff x="4752573" y="4644247"/>
            <a:chExt cx="979049" cy="1469591"/>
          </a:xfrm>
        </p:grpSpPr>
        <p:grpSp>
          <p:nvGrpSpPr>
            <p:cNvPr id="6" name="Group 5"/>
            <p:cNvGrpSpPr/>
            <p:nvPr/>
          </p:nvGrpSpPr>
          <p:grpSpPr>
            <a:xfrm rot="12600000">
              <a:off x="4752573" y="4644247"/>
              <a:ext cx="979049" cy="1469591"/>
              <a:chOff x="5093002" y="2426934"/>
              <a:chExt cx="2232248" cy="3350691"/>
            </a:xfrm>
            <a:solidFill>
              <a:schemeClr val="accent6"/>
            </a:solidFill>
          </p:grpSpPr>
          <p:grpSp>
            <p:nvGrpSpPr>
              <p:cNvPr id="7" name="Group 6"/>
              <p:cNvGrpSpPr/>
              <p:nvPr/>
            </p:nvGrpSpPr>
            <p:grpSpPr>
              <a:xfrm>
                <a:off x="5625823" y="4659182"/>
                <a:ext cx="1166607" cy="1118443"/>
                <a:chOff x="4964627" y="3703863"/>
                <a:chExt cx="393594" cy="377344"/>
              </a:xfrm>
              <a:grpFill/>
            </p:grpSpPr>
            <p:sp>
              <p:nvSpPr>
                <p:cNvPr id="9" name="Oval 1"/>
                <p:cNvSpPr/>
                <p:nvPr/>
              </p:nvSpPr>
              <p:spPr>
                <a:xfrm flipH="1">
                  <a:off x="4977747" y="3794659"/>
                  <a:ext cx="367354" cy="65606"/>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10" name="Oval 1"/>
                <p:cNvSpPr/>
                <p:nvPr/>
              </p:nvSpPr>
              <p:spPr>
                <a:xfrm flipH="1">
                  <a:off x="5017106" y="3976249"/>
                  <a:ext cx="288634" cy="104958"/>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11" name="Oval 1"/>
                <p:cNvSpPr/>
                <p:nvPr/>
              </p:nvSpPr>
              <p:spPr>
                <a:xfrm flipH="1">
                  <a:off x="4990867" y="3885454"/>
                  <a:ext cx="341114" cy="65606"/>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12" name="Oval 1"/>
                <p:cNvSpPr/>
                <p:nvPr/>
              </p:nvSpPr>
              <p:spPr>
                <a:xfrm flipH="1">
                  <a:off x="4964627" y="3703863"/>
                  <a:ext cx="393594" cy="65606"/>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grpSp>
          <p:sp>
            <p:nvSpPr>
              <p:cNvPr id="8" name="Block Arc 7"/>
              <p:cNvSpPr/>
              <p:nvPr/>
            </p:nvSpPr>
            <p:spPr>
              <a:xfrm>
                <a:off x="5093002" y="2426934"/>
                <a:ext cx="2232248" cy="2232248"/>
              </a:xfrm>
              <a:prstGeom prst="blockArc">
                <a:avLst>
                  <a:gd name="adj1" fmla="val 7222187"/>
                  <a:gd name="adj2" fmla="val 3660514"/>
                  <a:gd name="adj3" fmla="val 81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tx1"/>
                  </a:solidFill>
                  <a:effectLst/>
                  <a:uLnTx/>
                  <a:uFillTx/>
                  <a:latin typeface="+mn-lt"/>
                  <a:ea typeface="+mn-ea"/>
                  <a:cs typeface="+mn-cs"/>
                </a:endParaRPr>
              </a:p>
            </p:txBody>
          </p:sp>
        </p:grpSp>
        <p:sp>
          <p:nvSpPr>
            <p:cNvPr id="102413" name="Oval 50"/>
            <p:cNvSpPr/>
            <p:nvPr/>
          </p:nvSpPr>
          <p:spPr>
            <a:xfrm>
              <a:off x="4782464" y="5203112"/>
              <a:ext cx="672289" cy="672289"/>
            </a:xfrm>
            <a:prstGeom prst="ellipse">
              <a:avLst/>
            </a:prstGeom>
            <a:solidFill>
              <a:schemeClr val="bg1"/>
            </a:solidFill>
            <a:ln w="12700">
              <a:noFill/>
            </a:ln>
          </p:spPr>
          <p:txBody>
            <a:bodyPr lIns="137160" tIns="68580" rIns="137160" bIns="68580" anchor="ctr" anchorCtr="0"/>
            <a:p>
              <a:pPr algn="ctr" defTabSz="1370330"/>
              <a:endParaRPr lang="ko-KR" altLang="en-US" sz="4100" b="0" dirty="0">
                <a:solidFill>
                  <a:srgbClr val="FFFFFF"/>
                </a:solidFill>
                <a:latin typeface="Arial" panose="020B0604020202020204" pitchFamily="34" charset="0"/>
                <a:ea typeface="Arial Unicode MS" panose="020B0604020202020204" pitchFamily="34" charset="-128"/>
              </a:endParaRPr>
            </a:p>
          </p:txBody>
        </p:sp>
      </p:grpSp>
      <p:grpSp>
        <p:nvGrpSpPr>
          <p:cNvPr id="102414" name="Group 97"/>
          <p:cNvGrpSpPr/>
          <p:nvPr/>
        </p:nvGrpSpPr>
        <p:grpSpPr>
          <a:xfrm>
            <a:off x="10625138" y="5119688"/>
            <a:ext cx="2203450" cy="1466850"/>
            <a:chOff x="7082764" y="3412343"/>
            <a:chExt cx="1469591" cy="979049"/>
          </a:xfrm>
        </p:grpSpPr>
        <p:grpSp>
          <p:nvGrpSpPr>
            <p:cNvPr id="41" name="Group 40"/>
            <p:cNvGrpSpPr/>
            <p:nvPr/>
          </p:nvGrpSpPr>
          <p:grpSpPr>
            <a:xfrm rot="5400000" flipH="1">
              <a:off x="7328035" y="3167072"/>
              <a:ext cx="979049" cy="1469591"/>
              <a:chOff x="5093002" y="2426934"/>
              <a:chExt cx="2232248" cy="3350691"/>
            </a:xfrm>
            <a:solidFill>
              <a:schemeClr val="accent2"/>
            </a:solidFill>
          </p:grpSpPr>
          <p:grpSp>
            <p:nvGrpSpPr>
              <p:cNvPr id="42" name="Group 41"/>
              <p:cNvGrpSpPr/>
              <p:nvPr/>
            </p:nvGrpSpPr>
            <p:grpSpPr>
              <a:xfrm>
                <a:off x="5625823" y="4659182"/>
                <a:ext cx="1166607" cy="1118443"/>
                <a:chOff x="4964627" y="3703863"/>
                <a:chExt cx="393594" cy="377344"/>
              </a:xfrm>
              <a:grpFill/>
            </p:grpSpPr>
            <p:sp>
              <p:nvSpPr>
                <p:cNvPr id="44" name="Oval 1"/>
                <p:cNvSpPr/>
                <p:nvPr/>
              </p:nvSpPr>
              <p:spPr>
                <a:xfrm flipH="1">
                  <a:off x="4977747" y="3794659"/>
                  <a:ext cx="367354" cy="65606"/>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45" name="Oval 1"/>
                <p:cNvSpPr/>
                <p:nvPr/>
              </p:nvSpPr>
              <p:spPr>
                <a:xfrm flipH="1">
                  <a:off x="5017106" y="3976249"/>
                  <a:ext cx="288634" cy="104958"/>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46" name="Oval 1"/>
                <p:cNvSpPr/>
                <p:nvPr/>
              </p:nvSpPr>
              <p:spPr>
                <a:xfrm flipH="1">
                  <a:off x="4990867" y="3885454"/>
                  <a:ext cx="341114" cy="65606"/>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47" name="Oval 1"/>
                <p:cNvSpPr/>
                <p:nvPr/>
              </p:nvSpPr>
              <p:spPr>
                <a:xfrm flipH="1">
                  <a:off x="4964627" y="3703863"/>
                  <a:ext cx="393594" cy="65606"/>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grpSp>
          <p:sp>
            <p:nvSpPr>
              <p:cNvPr id="43" name="Block Arc 42"/>
              <p:cNvSpPr/>
              <p:nvPr/>
            </p:nvSpPr>
            <p:spPr>
              <a:xfrm>
                <a:off x="5093002" y="2426934"/>
                <a:ext cx="2232248" cy="2232248"/>
              </a:xfrm>
              <a:prstGeom prst="blockArc">
                <a:avLst>
                  <a:gd name="adj1" fmla="val 7222187"/>
                  <a:gd name="adj2" fmla="val 3660514"/>
                  <a:gd name="adj3" fmla="val 81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tx1"/>
                  </a:solidFill>
                  <a:effectLst/>
                  <a:uLnTx/>
                  <a:uFillTx/>
                  <a:latin typeface="+mn-lt"/>
                  <a:ea typeface="+mn-ea"/>
                  <a:cs typeface="+mn-cs"/>
                </a:endParaRPr>
              </a:p>
            </p:txBody>
          </p:sp>
        </p:grpSp>
        <p:sp>
          <p:nvSpPr>
            <p:cNvPr id="102416" name="Oval 52"/>
            <p:cNvSpPr/>
            <p:nvPr/>
          </p:nvSpPr>
          <p:spPr>
            <a:xfrm>
              <a:off x="7714086" y="3565723"/>
              <a:ext cx="672289" cy="672289"/>
            </a:xfrm>
            <a:prstGeom prst="ellipse">
              <a:avLst/>
            </a:prstGeom>
            <a:solidFill>
              <a:schemeClr val="bg1"/>
            </a:solidFill>
            <a:ln w="12700">
              <a:noFill/>
            </a:ln>
          </p:spPr>
          <p:txBody>
            <a:bodyPr lIns="137160" tIns="68580" rIns="137160" bIns="68580" anchor="ctr" anchorCtr="0"/>
            <a:p>
              <a:pPr algn="ctr" defTabSz="1370330"/>
              <a:endParaRPr lang="ko-KR" altLang="en-US" sz="4100" b="0" dirty="0">
                <a:solidFill>
                  <a:srgbClr val="FFFFFF"/>
                </a:solidFill>
                <a:latin typeface="Arial" panose="020B0604020202020204" pitchFamily="34" charset="0"/>
                <a:ea typeface="Arial Unicode MS" panose="020B0604020202020204" pitchFamily="34" charset="-128"/>
              </a:endParaRPr>
            </a:p>
          </p:txBody>
        </p:sp>
      </p:grpSp>
      <p:sp>
        <p:nvSpPr>
          <p:cNvPr id="74" name="Rectangle 130"/>
          <p:cNvSpPr/>
          <p:nvPr/>
        </p:nvSpPr>
        <p:spPr>
          <a:xfrm>
            <a:off x="11834813" y="5584825"/>
            <a:ext cx="508000" cy="509588"/>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75" name="Rectangle 9"/>
          <p:cNvSpPr/>
          <p:nvPr/>
        </p:nvSpPr>
        <p:spPr>
          <a:xfrm>
            <a:off x="7404100" y="8113713"/>
            <a:ext cx="557213" cy="557213"/>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76" name="Block Arc 25"/>
          <p:cNvSpPr>
            <a:spLocks noChangeAspect="1"/>
          </p:cNvSpPr>
          <p:nvPr/>
        </p:nvSpPr>
        <p:spPr>
          <a:xfrm>
            <a:off x="7448550" y="2876550"/>
            <a:ext cx="427038" cy="617538"/>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77" name="Round Same Side Corner Rectangle 36"/>
          <p:cNvSpPr>
            <a:spLocks noChangeAspect="1"/>
          </p:cNvSpPr>
          <p:nvPr/>
        </p:nvSpPr>
        <p:spPr>
          <a:xfrm>
            <a:off x="5924550" y="5584825"/>
            <a:ext cx="595313" cy="468313"/>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dirty="0">
              <a:ln>
                <a:noFill/>
              </a:ln>
              <a:solidFill>
                <a:schemeClr val="lt1"/>
              </a:solidFill>
              <a:effectLst/>
              <a:uLnTx/>
              <a:uFillTx/>
              <a:latin typeface="+mn-lt"/>
              <a:ea typeface="+mn-ea"/>
              <a:cs typeface="+mn-cs"/>
            </a:endParaRPr>
          </a:p>
        </p:txBody>
      </p:sp>
      <p:grpSp>
        <p:nvGrpSpPr>
          <p:cNvPr id="78" name="Group 110"/>
          <p:cNvGrpSpPr/>
          <p:nvPr/>
        </p:nvGrpSpPr>
        <p:grpSpPr>
          <a:xfrm>
            <a:off x="8449424" y="5120629"/>
            <a:ext cx="1312082" cy="1448990"/>
            <a:chOff x="4835382" y="73243"/>
            <a:chExt cx="2920830" cy="3227535"/>
          </a:xfrm>
          <a:solidFill>
            <a:schemeClr val="bg1">
              <a:lumMod val="50000"/>
            </a:schemeClr>
          </a:solidFill>
        </p:grpSpPr>
        <p:sp>
          <p:nvSpPr>
            <p:cNvPr id="79" name="Freeform 111"/>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1" fmla="*/ 3030279 w 4784651"/>
                <a:gd name="connsiteY0-2" fmla="*/ 114 h 5890551"/>
                <a:gd name="connsiteX1-3" fmla="*/ 765544 w 4784651"/>
                <a:gd name="connsiteY1-4" fmla="*/ 1935240 h 5890551"/>
                <a:gd name="connsiteX2-5" fmla="*/ 0 w 4784651"/>
                <a:gd name="connsiteY2-6" fmla="*/ 3051658 h 5890551"/>
                <a:gd name="connsiteX3-7" fmla="*/ 510363 w 4784651"/>
                <a:gd name="connsiteY3-8" fmla="*/ 3328105 h 5890551"/>
                <a:gd name="connsiteX4-9" fmla="*/ 297711 w 4784651"/>
                <a:gd name="connsiteY4-10" fmla="*/ 3657714 h 5890551"/>
                <a:gd name="connsiteX5-11" fmla="*/ 489097 w 4784651"/>
                <a:gd name="connsiteY5-12" fmla="*/ 3870365 h 5890551"/>
                <a:gd name="connsiteX6-13" fmla="*/ 372139 w 4784651"/>
                <a:gd name="connsiteY6-14" fmla="*/ 4061751 h 5890551"/>
                <a:gd name="connsiteX7-15" fmla="*/ 563525 w 4784651"/>
                <a:gd name="connsiteY7-16" fmla="*/ 4316933 h 5890551"/>
                <a:gd name="connsiteX8-17" fmla="*/ 499730 w 4784651"/>
                <a:gd name="connsiteY8-18" fmla="*/ 4976151 h 5890551"/>
                <a:gd name="connsiteX9-19" fmla="*/ 1754372 w 4784651"/>
                <a:gd name="connsiteY9-20" fmla="*/ 5199435 h 5890551"/>
                <a:gd name="connsiteX10-21" fmla="*/ 1945758 w 4784651"/>
                <a:gd name="connsiteY10-22" fmla="*/ 5890551 h 5890551"/>
                <a:gd name="connsiteX11-23" fmla="*/ 4784651 w 4784651"/>
                <a:gd name="connsiteY11-24" fmla="*/ 5858654 h 5890551"/>
                <a:gd name="connsiteX12-25" fmla="*/ 4561367 w 4784651"/>
                <a:gd name="connsiteY12-26" fmla="*/ 4189342 h 5890551"/>
                <a:gd name="connsiteX13-27" fmla="*/ 3030279 w 4784651"/>
                <a:gd name="connsiteY13-28" fmla="*/ 114 h 5890551"/>
                <a:gd name="connsiteX0-29" fmla="*/ 3030279 w 4784651"/>
                <a:gd name="connsiteY0-30" fmla="*/ 398 h 5890835"/>
                <a:gd name="connsiteX1-31" fmla="*/ 765544 w 4784651"/>
                <a:gd name="connsiteY1-32" fmla="*/ 1935524 h 5890835"/>
                <a:gd name="connsiteX2-33" fmla="*/ 0 w 4784651"/>
                <a:gd name="connsiteY2-34" fmla="*/ 3051942 h 5890835"/>
                <a:gd name="connsiteX3-35" fmla="*/ 510363 w 4784651"/>
                <a:gd name="connsiteY3-36" fmla="*/ 3328389 h 5890835"/>
                <a:gd name="connsiteX4-37" fmla="*/ 297711 w 4784651"/>
                <a:gd name="connsiteY4-38" fmla="*/ 3657998 h 5890835"/>
                <a:gd name="connsiteX5-39" fmla="*/ 489097 w 4784651"/>
                <a:gd name="connsiteY5-40" fmla="*/ 3870649 h 5890835"/>
                <a:gd name="connsiteX6-41" fmla="*/ 372139 w 4784651"/>
                <a:gd name="connsiteY6-42" fmla="*/ 4062035 h 5890835"/>
                <a:gd name="connsiteX7-43" fmla="*/ 563525 w 4784651"/>
                <a:gd name="connsiteY7-44" fmla="*/ 4317217 h 5890835"/>
                <a:gd name="connsiteX8-45" fmla="*/ 499730 w 4784651"/>
                <a:gd name="connsiteY8-46" fmla="*/ 4976435 h 5890835"/>
                <a:gd name="connsiteX9-47" fmla="*/ 1754372 w 4784651"/>
                <a:gd name="connsiteY9-48" fmla="*/ 5199719 h 5890835"/>
                <a:gd name="connsiteX10-49" fmla="*/ 1945758 w 4784651"/>
                <a:gd name="connsiteY10-50" fmla="*/ 5890835 h 5890835"/>
                <a:gd name="connsiteX11-51" fmla="*/ 4784651 w 4784651"/>
                <a:gd name="connsiteY11-52" fmla="*/ 5858938 h 5890835"/>
                <a:gd name="connsiteX12-53" fmla="*/ 4561367 w 4784651"/>
                <a:gd name="connsiteY12-54" fmla="*/ 4189626 h 5890835"/>
                <a:gd name="connsiteX13-55" fmla="*/ 3030279 w 4784651"/>
                <a:gd name="connsiteY13-56" fmla="*/ 398 h 5890835"/>
                <a:gd name="connsiteX0-57" fmla="*/ 3030279 w 5042277"/>
                <a:gd name="connsiteY0-58" fmla="*/ 663 h 5891100"/>
                <a:gd name="connsiteX1-59" fmla="*/ 765544 w 5042277"/>
                <a:gd name="connsiteY1-60" fmla="*/ 1935789 h 5891100"/>
                <a:gd name="connsiteX2-61" fmla="*/ 0 w 5042277"/>
                <a:gd name="connsiteY2-62" fmla="*/ 3052207 h 5891100"/>
                <a:gd name="connsiteX3-63" fmla="*/ 510363 w 5042277"/>
                <a:gd name="connsiteY3-64" fmla="*/ 3328654 h 5891100"/>
                <a:gd name="connsiteX4-65" fmla="*/ 297711 w 5042277"/>
                <a:gd name="connsiteY4-66" fmla="*/ 3658263 h 5891100"/>
                <a:gd name="connsiteX5-67" fmla="*/ 489097 w 5042277"/>
                <a:gd name="connsiteY5-68" fmla="*/ 3870914 h 5891100"/>
                <a:gd name="connsiteX6-69" fmla="*/ 372139 w 5042277"/>
                <a:gd name="connsiteY6-70" fmla="*/ 4062300 h 5891100"/>
                <a:gd name="connsiteX7-71" fmla="*/ 563525 w 5042277"/>
                <a:gd name="connsiteY7-72" fmla="*/ 4317482 h 5891100"/>
                <a:gd name="connsiteX8-73" fmla="*/ 499730 w 5042277"/>
                <a:gd name="connsiteY8-74" fmla="*/ 4976700 h 5891100"/>
                <a:gd name="connsiteX9-75" fmla="*/ 1754372 w 5042277"/>
                <a:gd name="connsiteY9-76" fmla="*/ 5199984 h 5891100"/>
                <a:gd name="connsiteX10-77" fmla="*/ 1945758 w 5042277"/>
                <a:gd name="connsiteY10-78" fmla="*/ 5891100 h 5891100"/>
                <a:gd name="connsiteX11-79" fmla="*/ 4784651 w 5042277"/>
                <a:gd name="connsiteY11-80" fmla="*/ 5859203 h 5891100"/>
                <a:gd name="connsiteX12-81" fmla="*/ 4561367 w 5042277"/>
                <a:gd name="connsiteY12-82" fmla="*/ 4189891 h 5891100"/>
                <a:gd name="connsiteX13-83" fmla="*/ 3030279 w 5042277"/>
                <a:gd name="connsiteY13-84" fmla="*/ 663 h 5891100"/>
                <a:gd name="connsiteX0-85" fmla="*/ 3030279 w 5316637"/>
                <a:gd name="connsiteY0-86" fmla="*/ 1079 h 5891516"/>
                <a:gd name="connsiteX1-87" fmla="*/ 765544 w 5316637"/>
                <a:gd name="connsiteY1-88" fmla="*/ 1936205 h 5891516"/>
                <a:gd name="connsiteX2-89" fmla="*/ 0 w 5316637"/>
                <a:gd name="connsiteY2-90" fmla="*/ 3052623 h 5891516"/>
                <a:gd name="connsiteX3-91" fmla="*/ 510363 w 5316637"/>
                <a:gd name="connsiteY3-92" fmla="*/ 3329070 h 5891516"/>
                <a:gd name="connsiteX4-93" fmla="*/ 297711 w 5316637"/>
                <a:gd name="connsiteY4-94" fmla="*/ 3658679 h 5891516"/>
                <a:gd name="connsiteX5-95" fmla="*/ 489097 w 5316637"/>
                <a:gd name="connsiteY5-96" fmla="*/ 3871330 h 5891516"/>
                <a:gd name="connsiteX6-97" fmla="*/ 372139 w 5316637"/>
                <a:gd name="connsiteY6-98" fmla="*/ 4062716 h 5891516"/>
                <a:gd name="connsiteX7-99" fmla="*/ 563525 w 5316637"/>
                <a:gd name="connsiteY7-100" fmla="*/ 4317898 h 5891516"/>
                <a:gd name="connsiteX8-101" fmla="*/ 499730 w 5316637"/>
                <a:gd name="connsiteY8-102" fmla="*/ 4977116 h 5891516"/>
                <a:gd name="connsiteX9-103" fmla="*/ 1754372 w 5316637"/>
                <a:gd name="connsiteY9-104" fmla="*/ 5200400 h 5891516"/>
                <a:gd name="connsiteX10-105" fmla="*/ 1945758 w 5316637"/>
                <a:gd name="connsiteY10-106" fmla="*/ 5891516 h 5891516"/>
                <a:gd name="connsiteX11-107" fmla="*/ 4784651 w 5316637"/>
                <a:gd name="connsiteY11-108" fmla="*/ 5859619 h 5891516"/>
                <a:gd name="connsiteX12-109" fmla="*/ 4890977 w 5316637"/>
                <a:gd name="connsiteY12-110" fmla="*/ 3520456 h 5891516"/>
                <a:gd name="connsiteX13-111" fmla="*/ 3030279 w 5316637"/>
                <a:gd name="connsiteY13-112" fmla="*/ 1079 h 5891516"/>
                <a:gd name="connsiteX0-113" fmla="*/ 3030279 w 5338934"/>
                <a:gd name="connsiteY0-114" fmla="*/ 561 h 5890998"/>
                <a:gd name="connsiteX1-115" fmla="*/ 765544 w 5338934"/>
                <a:gd name="connsiteY1-116" fmla="*/ 1935687 h 5890998"/>
                <a:gd name="connsiteX2-117" fmla="*/ 0 w 5338934"/>
                <a:gd name="connsiteY2-118" fmla="*/ 3052105 h 5890998"/>
                <a:gd name="connsiteX3-119" fmla="*/ 510363 w 5338934"/>
                <a:gd name="connsiteY3-120" fmla="*/ 3328552 h 5890998"/>
                <a:gd name="connsiteX4-121" fmla="*/ 297711 w 5338934"/>
                <a:gd name="connsiteY4-122" fmla="*/ 3658161 h 5890998"/>
                <a:gd name="connsiteX5-123" fmla="*/ 489097 w 5338934"/>
                <a:gd name="connsiteY5-124" fmla="*/ 3870812 h 5890998"/>
                <a:gd name="connsiteX6-125" fmla="*/ 372139 w 5338934"/>
                <a:gd name="connsiteY6-126" fmla="*/ 4062198 h 5890998"/>
                <a:gd name="connsiteX7-127" fmla="*/ 563525 w 5338934"/>
                <a:gd name="connsiteY7-128" fmla="*/ 4317380 h 5890998"/>
                <a:gd name="connsiteX8-129" fmla="*/ 499730 w 5338934"/>
                <a:gd name="connsiteY8-130" fmla="*/ 4976598 h 5890998"/>
                <a:gd name="connsiteX9-131" fmla="*/ 1754372 w 5338934"/>
                <a:gd name="connsiteY9-132" fmla="*/ 5199882 h 5890998"/>
                <a:gd name="connsiteX10-133" fmla="*/ 1945758 w 5338934"/>
                <a:gd name="connsiteY10-134" fmla="*/ 5890998 h 5890998"/>
                <a:gd name="connsiteX11-135" fmla="*/ 4784651 w 5338934"/>
                <a:gd name="connsiteY11-136" fmla="*/ 5859101 h 5890998"/>
                <a:gd name="connsiteX12-137" fmla="*/ 4890977 w 5338934"/>
                <a:gd name="connsiteY12-138" fmla="*/ 3519938 h 5890998"/>
                <a:gd name="connsiteX13-139" fmla="*/ 3030279 w 5338934"/>
                <a:gd name="connsiteY13-140" fmla="*/ 561 h 5890998"/>
                <a:gd name="connsiteX0-141" fmla="*/ 3030279 w 5381346"/>
                <a:gd name="connsiteY0-142" fmla="*/ 115 h 5890552"/>
                <a:gd name="connsiteX1-143" fmla="*/ 765544 w 5381346"/>
                <a:gd name="connsiteY1-144" fmla="*/ 1935241 h 5890552"/>
                <a:gd name="connsiteX2-145" fmla="*/ 0 w 5381346"/>
                <a:gd name="connsiteY2-146" fmla="*/ 3051659 h 5890552"/>
                <a:gd name="connsiteX3-147" fmla="*/ 510363 w 5381346"/>
                <a:gd name="connsiteY3-148" fmla="*/ 3328106 h 5890552"/>
                <a:gd name="connsiteX4-149" fmla="*/ 297711 w 5381346"/>
                <a:gd name="connsiteY4-150" fmla="*/ 3657715 h 5890552"/>
                <a:gd name="connsiteX5-151" fmla="*/ 489097 w 5381346"/>
                <a:gd name="connsiteY5-152" fmla="*/ 3870366 h 5890552"/>
                <a:gd name="connsiteX6-153" fmla="*/ 372139 w 5381346"/>
                <a:gd name="connsiteY6-154" fmla="*/ 4061752 h 5890552"/>
                <a:gd name="connsiteX7-155" fmla="*/ 563525 w 5381346"/>
                <a:gd name="connsiteY7-156" fmla="*/ 4316934 h 5890552"/>
                <a:gd name="connsiteX8-157" fmla="*/ 499730 w 5381346"/>
                <a:gd name="connsiteY8-158" fmla="*/ 4976152 h 5890552"/>
                <a:gd name="connsiteX9-159" fmla="*/ 1754372 w 5381346"/>
                <a:gd name="connsiteY9-160" fmla="*/ 5199436 h 5890552"/>
                <a:gd name="connsiteX10-161" fmla="*/ 1945758 w 5381346"/>
                <a:gd name="connsiteY10-162" fmla="*/ 5890552 h 5890552"/>
                <a:gd name="connsiteX11-163" fmla="*/ 4784651 w 5381346"/>
                <a:gd name="connsiteY11-164" fmla="*/ 5858655 h 5890552"/>
                <a:gd name="connsiteX12-165" fmla="*/ 4890977 w 5381346"/>
                <a:gd name="connsiteY12-166" fmla="*/ 3519492 h 5890552"/>
                <a:gd name="connsiteX13-167" fmla="*/ 3030279 w 5381346"/>
                <a:gd name="connsiteY13-168" fmla="*/ 115 h 5890552"/>
                <a:gd name="connsiteX0-169" fmla="*/ 3030279 w 5381346"/>
                <a:gd name="connsiteY0-170" fmla="*/ 115 h 5890552"/>
                <a:gd name="connsiteX1-171" fmla="*/ 765544 w 5381346"/>
                <a:gd name="connsiteY1-172" fmla="*/ 1935241 h 5890552"/>
                <a:gd name="connsiteX2-173" fmla="*/ 0 w 5381346"/>
                <a:gd name="connsiteY2-174" fmla="*/ 3051659 h 5890552"/>
                <a:gd name="connsiteX3-175" fmla="*/ 510363 w 5381346"/>
                <a:gd name="connsiteY3-176" fmla="*/ 3328106 h 5890552"/>
                <a:gd name="connsiteX4-177" fmla="*/ 297711 w 5381346"/>
                <a:gd name="connsiteY4-178" fmla="*/ 3657715 h 5890552"/>
                <a:gd name="connsiteX5-179" fmla="*/ 489097 w 5381346"/>
                <a:gd name="connsiteY5-180" fmla="*/ 3870366 h 5890552"/>
                <a:gd name="connsiteX6-181" fmla="*/ 372139 w 5381346"/>
                <a:gd name="connsiteY6-182" fmla="*/ 4061752 h 5890552"/>
                <a:gd name="connsiteX7-183" fmla="*/ 563525 w 5381346"/>
                <a:gd name="connsiteY7-184" fmla="*/ 4316934 h 5890552"/>
                <a:gd name="connsiteX8-185" fmla="*/ 499730 w 5381346"/>
                <a:gd name="connsiteY8-186" fmla="*/ 4976152 h 5890552"/>
                <a:gd name="connsiteX9-187" fmla="*/ 1754372 w 5381346"/>
                <a:gd name="connsiteY9-188" fmla="*/ 5199436 h 5890552"/>
                <a:gd name="connsiteX10-189" fmla="*/ 1945758 w 5381346"/>
                <a:gd name="connsiteY10-190" fmla="*/ 5890552 h 5890552"/>
                <a:gd name="connsiteX11-191" fmla="*/ 4784651 w 5381346"/>
                <a:gd name="connsiteY11-192" fmla="*/ 5858655 h 5890552"/>
                <a:gd name="connsiteX12-193" fmla="*/ 4890977 w 5381346"/>
                <a:gd name="connsiteY12-194" fmla="*/ 3519492 h 5890552"/>
                <a:gd name="connsiteX13-195" fmla="*/ 3030279 w 5381346"/>
                <a:gd name="connsiteY13-196" fmla="*/ 115 h 5890552"/>
                <a:gd name="connsiteX0-197" fmla="*/ 3030279 w 5381346"/>
                <a:gd name="connsiteY0-198" fmla="*/ 115 h 5890552"/>
                <a:gd name="connsiteX1-199" fmla="*/ 765544 w 5381346"/>
                <a:gd name="connsiteY1-200" fmla="*/ 1935241 h 5890552"/>
                <a:gd name="connsiteX2-201" fmla="*/ 0 w 5381346"/>
                <a:gd name="connsiteY2-202" fmla="*/ 3051659 h 5890552"/>
                <a:gd name="connsiteX3-203" fmla="*/ 510363 w 5381346"/>
                <a:gd name="connsiteY3-204" fmla="*/ 3328106 h 5890552"/>
                <a:gd name="connsiteX4-205" fmla="*/ 297711 w 5381346"/>
                <a:gd name="connsiteY4-206" fmla="*/ 3657715 h 5890552"/>
                <a:gd name="connsiteX5-207" fmla="*/ 489097 w 5381346"/>
                <a:gd name="connsiteY5-208" fmla="*/ 3870366 h 5890552"/>
                <a:gd name="connsiteX6-209" fmla="*/ 372139 w 5381346"/>
                <a:gd name="connsiteY6-210" fmla="*/ 4061752 h 5890552"/>
                <a:gd name="connsiteX7-211" fmla="*/ 563525 w 5381346"/>
                <a:gd name="connsiteY7-212" fmla="*/ 4316934 h 5890552"/>
                <a:gd name="connsiteX8-213" fmla="*/ 499730 w 5381346"/>
                <a:gd name="connsiteY8-214" fmla="*/ 4976152 h 5890552"/>
                <a:gd name="connsiteX9-215" fmla="*/ 1754372 w 5381346"/>
                <a:gd name="connsiteY9-216" fmla="*/ 5199436 h 5890552"/>
                <a:gd name="connsiteX10-217" fmla="*/ 1945758 w 5381346"/>
                <a:gd name="connsiteY10-218" fmla="*/ 5890552 h 5890552"/>
                <a:gd name="connsiteX11-219" fmla="*/ 4784651 w 5381346"/>
                <a:gd name="connsiteY11-220" fmla="*/ 5858655 h 5890552"/>
                <a:gd name="connsiteX12-221" fmla="*/ 4890977 w 5381346"/>
                <a:gd name="connsiteY12-222" fmla="*/ 3519492 h 5890552"/>
                <a:gd name="connsiteX13-223" fmla="*/ 3030279 w 5381346"/>
                <a:gd name="connsiteY13-224" fmla="*/ 115 h 5890552"/>
                <a:gd name="connsiteX0-225" fmla="*/ 3030279 w 5381346"/>
                <a:gd name="connsiteY0-226" fmla="*/ 115 h 5890552"/>
                <a:gd name="connsiteX1-227" fmla="*/ 765544 w 5381346"/>
                <a:gd name="connsiteY1-228" fmla="*/ 1935241 h 5890552"/>
                <a:gd name="connsiteX2-229" fmla="*/ 0 w 5381346"/>
                <a:gd name="connsiteY2-230" fmla="*/ 3051659 h 5890552"/>
                <a:gd name="connsiteX3-231" fmla="*/ 510363 w 5381346"/>
                <a:gd name="connsiteY3-232" fmla="*/ 3328106 h 5890552"/>
                <a:gd name="connsiteX4-233" fmla="*/ 297711 w 5381346"/>
                <a:gd name="connsiteY4-234" fmla="*/ 3657715 h 5890552"/>
                <a:gd name="connsiteX5-235" fmla="*/ 489097 w 5381346"/>
                <a:gd name="connsiteY5-236" fmla="*/ 3870366 h 5890552"/>
                <a:gd name="connsiteX6-237" fmla="*/ 372139 w 5381346"/>
                <a:gd name="connsiteY6-238" fmla="*/ 4061752 h 5890552"/>
                <a:gd name="connsiteX7-239" fmla="*/ 563525 w 5381346"/>
                <a:gd name="connsiteY7-240" fmla="*/ 4316934 h 5890552"/>
                <a:gd name="connsiteX8-241" fmla="*/ 499730 w 5381346"/>
                <a:gd name="connsiteY8-242" fmla="*/ 4976152 h 5890552"/>
                <a:gd name="connsiteX9-243" fmla="*/ 1754372 w 5381346"/>
                <a:gd name="connsiteY9-244" fmla="*/ 5199436 h 5890552"/>
                <a:gd name="connsiteX10-245" fmla="*/ 1945758 w 5381346"/>
                <a:gd name="connsiteY10-246" fmla="*/ 5890552 h 5890552"/>
                <a:gd name="connsiteX11-247" fmla="*/ 4784651 w 5381346"/>
                <a:gd name="connsiteY11-248" fmla="*/ 5858655 h 5890552"/>
                <a:gd name="connsiteX12-249" fmla="*/ 4890977 w 5381346"/>
                <a:gd name="connsiteY12-250" fmla="*/ 3519492 h 5890552"/>
                <a:gd name="connsiteX13-251" fmla="*/ 3030279 w 5381346"/>
                <a:gd name="connsiteY13-252" fmla="*/ 115 h 5890552"/>
                <a:gd name="connsiteX0-253" fmla="*/ 3030279 w 5381346"/>
                <a:gd name="connsiteY0-254" fmla="*/ 115 h 5890552"/>
                <a:gd name="connsiteX1-255" fmla="*/ 765544 w 5381346"/>
                <a:gd name="connsiteY1-256" fmla="*/ 1935241 h 5890552"/>
                <a:gd name="connsiteX2-257" fmla="*/ 0 w 5381346"/>
                <a:gd name="connsiteY2-258" fmla="*/ 3051659 h 5890552"/>
                <a:gd name="connsiteX3-259" fmla="*/ 510363 w 5381346"/>
                <a:gd name="connsiteY3-260" fmla="*/ 3328106 h 5890552"/>
                <a:gd name="connsiteX4-261" fmla="*/ 297711 w 5381346"/>
                <a:gd name="connsiteY4-262" fmla="*/ 3657715 h 5890552"/>
                <a:gd name="connsiteX5-263" fmla="*/ 489097 w 5381346"/>
                <a:gd name="connsiteY5-264" fmla="*/ 3870366 h 5890552"/>
                <a:gd name="connsiteX6-265" fmla="*/ 372139 w 5381346"/>
                <a:gd name="connsiteY6-266" fmla="*/ 4061752 h 5890552"/>
                <a:gd name="connsiteX7-267" fmla="*/ 563525 w 5381346"/>
                <a:gd name="connsiteY7-268" fmla="*/ 4316934 h 5890552"/>
                <a:gd name="connsiteX8-269" fmla="*/ 499730 w 5381346"/>
                <a:gd name="connsiteY8-270" fmla="*/ 4976152 h 5890552"/>
                <a:gd name="connsiteX9-271" fmla="*/ 1754372 w 5381346"/>
                <a:gd name="connsiteY9-272" fmla="*/ 5199436 h 5890552"/>
                <a:gd name="connsiteX10-273" fmla="*/ 1945758 w 5381346"/>
                <a:gd name="connsiteY10-274" fmla="*/ 5890552 h 5890552"/>
                <a:gd name="connsiteX11-275" fmla="*/ 4784651 w 5381346"/>
                <a:gd name="connsiteY11-276" fmla="*/ 5858655 h 5890552"/>
                <a:gd name="connsiteX12-277" fmla="*/ 4890977 w 5381346"/>
                <a:gd name="connsiteY12-278" fmla="*/ 3519492 h 5890552"/>
                <a:gd name="connsiteX13-279" fmla="*/ 3030279 w 5381346"/>
                <a:gd name="connsiteY13-280" fmla="*/ 115 h 5890552"/>
                <a:gd name="connsiteX0-281" fmla="*/ 3030279 w 5381346"/>
                <a:gd name="connsiteY0-282" fmla="*/ 175 h 5890612"/>
                <a:gd name="connsiteX1-283" fmla="*/ 765544 w 5381346"/>
                <a:gd name="connsiteY1-284" fmla="*/ 1935301 h 5890612"/>
                <a:gd name="connsiteX2-285" fmla="*/ 0 w 5381346"/>
                <a:gd name="connsiteY2-286" fmla="*/ 3051719 h 5890612"/>
                <a:gd name="connsiteX3-287" fmla="*/ 510363 w 5381346"/>
                <a:gd name="connsiteY3-288" fmla="*/ 3328166 h 5890612"/>
                <a:gd name="connsiteX4-289" fmla="*/ 297711 w 5381346"/>
                <a:gd name="connsiteY4-290" fmla="*/ 3657775 h 5890612"/>
                <a:gd name="connsiteX5-291" fmla="*/ 489097 w 5381346"/>
                <a:gd name="connsiteY5-292" fmla="*/ 3870426 h 5890612"/>
                <a:gd name="connsiteX6-293" fmla="*/ 372139 w 5381346"/>
                <a:gd name="connsiteY6-294" fmla="*/ 4061812 h 5890612"/>
                <a:gd name="connsiteX7-295" fmla="*/ 563525 w 5381346"/>
                <a:gd name="connsiteY7-296" fmla="*/ 4316994 h 5890612"/>
                <a:gd name="connsiteX8-297" fmla="*/ 499730 w 5381346"/>
                <a:gd name="connsiteY8-298" fmla="*/ 4976212 h 5890612"/>
                <a:gd name="connsiteX9-299" fmla="*/ 1754372 w 5381346"/>
                <a:gd name="connsiteY9-300" fmla="*/ 5199496 h 5890612"/>
                <a:gd name="connsiteX10-301" fmla="*/ 1945758 w 5381346"/>
                <a:gd name="connsiteY10-302" fmla="*/ 5890612 h 5890612"/>
                <a:gd name="connsiteX11-303" fmla="*/ 4784651 w 5381346"/>
                <a:gd name="connsiteY11-304" fmla="*/ 5858715 h 5890612"/>
                <a:gd name="connsiteX12-305" fmla="*/ 4890977 w 5381346"/>
                <a:gd name="connsiteY12-306" fmla="*/ 3519552 h 5890612"/>
                <a:gd name="connsiteX13-307" fmla="*/ 3030279 w 5381346"/>
                <a:gd name="connsiteY13-308" fmla="*/ 175 h 5890612"/>
                <a:gd name="connsiteX0-309" fmla="*/ 3030279 w 5381346"/>
                <a:gd name="connsiteY0-310" fmla="*/ 1733 h 5892170"/>
                <a:gd name="connsiteX1-311" fmla="*/ 0 w 5381346"/>
                <a:gd name="connsiteY1-312" fmla="*/ 3053277 h 5892170"/>
                <a:gd name="connsiteX2-313" fmla="*/ 510363 w 5381346"/>
                <a:gd name="connsiteY2-314" fmla="*/ 3329724 h 5892170"/>
                <a:gd name="connsiteX3-315" fmla="*/ 297711 w 5381346"/>
                <a:gd name="connsiteY3-316" fmla="*/ 3659333 h 5892170"/>
                <a:gd name="connsiteX4-317" fmla="*/ 489097 w 5381346"/>
                <a:gd name="connsiteY4-318" fmla="*/ 3871984 h 5892170"/>
                <a:gd name="connsiteX5-319" fmla="*/ 372139 w 5381346"/>
                <a:gd name="connsiteY5-320" fmla="*/ 4063370 h 5892170"/>
                <a:gd name="connsiteX6-321" fmla="*/ 563525 w 5381346"/>
                <a:gd name="connsiteY6-322" fmla="*/ 4318552 h 5892170"/>
                <a:gd name="connsiteX7-323" fmla="*/ 499730 w 5381346"/>
                <a:gd name="connsiteY7-324" fmla="*/ 4977770 h 5892170"/>
                <a:gd name="connsiteX8-325" fmla="*/ 1754372 w 5381346"/>
                <a:gd name="connsiteY8-326" fmla="*/ 5201054 h 5892170"/>
                <a:gd name="connsiteX9-327" fmla="*/ 1945758 w 5381346"/>
                <a:gd name="connsiteY9-328" fmla="*/ 5892170 h 5892170"/>
                <a:gd name="connsiteX10-329" fmla="*/ 4784651 w 5381346"/>
                <a:gd name="connsiteY10-330" fmla="*/ 5860273 h 5892170"/>
                <a:gd name="connsiteX11-331" fmla="*/ 4890977 w 5381346"/>
                <a:gd name="connsiteY11-332" fmla="*/ 3521110 h 5892170"/>
                <a:gd name="connsiteX12-333" fmla="*/ 3030279 w 5381346"/>
                <a:gd name="connsiteY12-334" fmla="*/ 1733 h 5892170"/>
                <a:gd name="connsiteX0-335" fmla="*/ 3030279 w 5381346"/>
                <a:gd name="connsiteY0-336" fmla="*/ 4 h 5890441"/>
                <a:gd name="connsiteX1-337" fmla="*/ 0 w 5381346"/>
                <a:gd name="connsiteY1-338" fmla="*/ 3051548 h 5890441"/>
                <a:gd name="connsiteX2-339" fmla="*/ 510363 w 5381346"/>
                <a:gd name="connsiteY2-340" fmla="*/ 3327995 h 5890441"/>
                <a:gd name="connsiteX3-341" fmla="*/ 297711 w 5381346"/>
                <a:gd name="connsiteY3-342" fmla="*/ 3657604 h 5890441"/>
                <a:gd name="connsiteX4-343" fmla="*/ 489097 w 5381346"/>
                <a:gd name="connsiteY4-344" fmla="*/ 3870255 h 5890441"/>
                <a:gd name="connsiteX5-345" fmla="*/ 372139 w 5381346"/>
                <a:gd name="connsiteY5-346" fmla="*/ 4061641 h 5890441"/>
                <a:gd name="connsiteX6-347" fmla="*/ 563525 w 5381346"/>
                <a:gd name="connsiteY6-348" fmla="*/ 4316823 h 5890441"/>
                <a:gd name="connsiteX7-349" fmla="*/ 499730 w 5381346"/>
                <a:gd name="connsiteY7-350" fmla="*/ 4976041 h 5890441"/>
                <a:gd name="connsiteX8-351" fmla="*/ 1754372 w 5381346"/>
                <a:gd name="connsiteY8-352" fmla="*/ 5199325 h 5890441"/>
                <a:gd name="connsiteX9-353" fmla="*/ 1945758 w 5381346"/>
                <a:gd name="connsiteY9-354" fmla="*/ 5890441 h 5890441"/>
                <a:gd name="connsiteX10-355" fmla="*/ 4784651 w 5381346"/>
                <a:gd name="connsiteY10-356" fmla="*/ 5858544 h 5890441"/>
                <a:gd name="connsiteX11-357" fmla="*/ 4890977 w 5381346"/>
                <a:gd name="connsiteY11-358" fmla="*/ 3519381 h 5890441"/>
                <a:gd name="connsiteX12-359" fmla="*/ 3030279 w 5381346"/>
                <a:gd name="connsiteY12-360" fmla="*/ 4 h 5890441"/>
                <a:gd name="connsiteX0-361" fmla="*/ 3040277 w 5391344"/>
                <a:gd name="connsiteY0-362" fmla="*/ 4 h 5890441"/>
                <a:gd name="connsiteX1-363" fmla="*/ 9998 w 5391344"/>
                <a:gd name="connsiteY1-364" fmla="*/ 3051548 h 5890441"/>
                <a:gd name="connsiteX2-365" fmla="*/ 520361 w 5391344"/>
                <a:gd name="connsiteY2-366" fmla="*/ 3327995 h 5890441"/>
                <a:gd name="connsiteX3-367" fmla="*/ 307709 w 5391344"/>
                <a:gd name="connsiteY3-368" fmla="*/ 3657604 h 5890441"/>
                <a:gd name="connsiteX4-369" fmla="*/ 499095 w 5391344"/>
                <a:gd name="connsiteY4-370" fmla="*/ 3870255 h 5890441"/>
                <a:gd name="connsiteX5-371" fmla="*/ 382137 w 5391344"/>
                <a:gd name="connsiteY5-372" fmla="*/ 4061641 h 5890441"/>
                <a:gd name="connsiteX6-373" fmla="*/ 573523 w 5391344"/>
                <a:gd name="connsiteY6-374" fmla="*/ 4316823 h 5890441"/>
                <a:gd name="connsiteX7-375" fmla="*/ 509728 w 5391344"/>
                <a:gd name="connsiteY7-376" fmla="*/ 4976041 h 5890441"/>
                <a:gd name="connsiteX8-377" fmla="*/ 1764370 w 5391344"/>
                <a:gd name="connsiteY8-378" fmla="*/ 5199325 h 5890441"/>
                <a:gd name="connsiteX9-379" fmla="*/ 1955756 w 5391344"/>
                <a:gd name="connsiteY9-380" fmla="*/ 5890441 h 5890441"/>
                <a:gd name="connsiteX10-381" fmla="*/ 4794649 w 5391344"/>
                <a:gd name="connsiteY10-382" fmla="*/ 5858544 h 5890441"/>
                <a:gd name="connsiteX11-383" fmla="*/ 4900975 w 5391344"/>
                <a:gd name="connsiteY11-384" fmla="*/ 3519381 h 5890441"/>
                <a:gd name="connsiteX12-385" fmla="*/ 3040277 w 5391344"/>
                <a:gd name="connsiteY12-386" fmla="*/ 4 h 5890441"/>
                <a:gd name="connsiteX0-387" fmla="*/ 3040277 w 5391344"/>
                <a:gd name="connsiteY0-388" fmla="*/ 4 h 5890441"/>
                <a:gd name="connsiteX1-389" fmla="*/ 9998 w 5391344"/>
                <a:gd name="connsiteY1-390" fmla="*/ 3051548 h 5890441"/>
                <a:gd name="connsiteX2-391" fmla="*/ 520361 w 5391344"/>
                <a:gd name="connsiteY2-392" fmla="*/ 3327995 h 5890441"/>
                <a:gd name="connsiteX3-393" fmla="*/ 307709 w 5391344"/>
                <a:gd name="connsiteY3-394" fmla="*/ 3657604 h 5890441"/>
                <a:gd name="connsiteX4-395" fmla="*/ 499095 w 5391344"/>
                <a:gd name="connsiteY4-396" fmla="*/ 3870255 h 5890441"/>
                <a:gd name="connsiteX5-397" fmla="*/ 382137 w 5391344"/>
                <a:gd name="connsiteY5-398" fmla="*/ 4061641 h 5890441"/>
                <a:gd name="connsiteX6-399" fmla="*/ 573523 w 5391344"/>
                <a:gd name="connsiteY6-400" fmla="*/ 4316823 h 5890441"/>
                <a:gd name="connsiteX7-401" fmla="*/ 509728 w 5391344"/>
                <a:gd name="connsiteY7-402" fmla="*/ 4976041 h 5890441"/>
                <a:gd name="connsiteX8-403" fmla="*/ 1764370 w 5391344"/>
                <a:gd name="connsiteY8-404" fmla="*/ 5199325 h 5890441"/>
                <a:gd name="connsiteX9-405" fmla="*/ 1955756 w 5391344"/>
                <a:gd name="connsiteY9-406" fmla="*/ 5890441 h 5890441"/>
                <a:gd name="connsiteX10-407" fmla="*/ 4794649 w 5391344"/>
                <a:gd name="connsiteY10-408" fmla="*/ 5858544 h 5890441"/>
                <a:gd name="connsiteX11-409" fmla="*/ 4900975 w 5391344"/>
                <a:gd name="connsiteY11-410" fmla="*/ 3519381 h 5890441"/>
                <a:gd name="connsiteX12-411" fmla="*/ 3040277 w 5391344"/>
                <a:gd name="connsiteY12-412" fmla="*/ 4 h 5890441"/>
                <a:gd name="connsiteX0-413" fmla="*/ 3030279 w 5381346"/>
                <a:gd name="connsiteY0-414" fmla="*/ 92120 h 5982557"/>
                <a:gd name="connsiteX1-415" fmla="*/ 914399 w 5381346"/>
                <a:gd name="connsiteY1-416" fmla="*/ 1187274 h 5982557"/>
                <a:gd name="connsiteX2-417" fmla="*/ 0 w 5381346"/>
                <a:gd name="connsiteY2-418" fmla="*/ 3143664 h 5982557"/>
                <a:gd name="connsiteX3-419" fmla="*/ 510363 w 5381346"/>
                <a:gd name="connsiteY3-420" fmla="*/ 3420111 h 5982557"/>
                <a:gd name="connsiteX4-421" fmla="*/ 297711 w 5381346"/>
                <a:gd name="connsiteY4-422" fmla="*/ 3749720 h 5982557"/>
                <a:gd name="connsiteX5-423" fmla="*/ 489097 w 5381346"/>
                <a:gd name="connsiteY5-424" fmla="*/ 3962371 h 5982557"/>
                <a:gd name="connsiteX6-425" fmla="*/ 372139 w 5381346"/>
                <a:gd name="connsiteY6-426" fmla="*/ 4153757 h 5982557"/>
                <a:gd name="connsiteX7-427" fmla="*/ 563525 w 5381346"/>
                <a:gd name="connsiteY7-428" fmla="*/ 4408939 h 5982557"/>
                <a:gd name="connsiteX8-429" fmla="*/ 499730 w 5381346"/>
                <a:gd name="connsiteY8-430" fmla="*/ 5068157 h 5982557"/>
                <a:gd name="connsiteX9-431" fmla="*/ 1754372 w 5381346"/>
                <a:gd name="connsiteY9-432" fmla="*/ 5291441 h 5982557"/>
                <a:gd name="connsiteX10-433" fmla="*/ 1945758 w 5381346"/>
                <a:gd name="connsiteY10-434" fmla="*/ 5982557 h 5982557"/>
                <a:gd name="connsiteX11-435" fmla="*/ 4784651 w 5381346"/>
                <a:gd name="connsiteY11-436" fmla="*/ 5950660 h 5982557"/>
                <a:gd name="connsiteX12-437" fmla="*/ 4890977 w 5381346"/>
                <a:gd name="connsiteY12-438" fmla="*/ 3611497 h 5982557"/>
                <a:gd name="connsiteX13-439" fmla="*/ 3030279 w 5381346"/>
                <a:gd name="connsiteY13-440" fmla="*/ 92120 h 5982557"/>
                <a:gd name="connsiteX0-441" fmla="*/ 3030279 w 5381346"/>
                <a:gd name="connsiteY0-442" fmla="*/ 94250 h 5984687"/>
                <a:gd name="connsiteX1-443" fmla="*/ 914399 w 5381346"/>
                <a:gd name="connsiteY1-444" fmla="*/ 1189404 h 5984687"/>
                <a:gd name="connsiteX2-445" fmla="*/ 0 w 5381346"/>
                <a:gd name="connsiteY2-446" fmla="*/ 3145794 h 5984687"/>
                <a:gd name="connsiteX3-447" fmla="*/ 510363 w 5381346"/>
                <a:gd name="connsiteY3-448" fmla="*/ 3422241 h 5984687"/>
                <a:gd name="connsiteX4-449" fmla="*/ 297711 w 5381346"/>
                <a:gd name="connsiteY4-450" fmla="*/ 3751850 h 5984687"/>
                <a:gd name="connsiteX5-451" fmla="*/ 489097 w 5381346"/>
                <a:gd name="connsiteY5-452" fmla="*/ 3964501 h 5984687"/>
                <a:gd name="connsiteX6-453" fmla="*/ 372139 w 5381346"/>
                <a:gd name="connsiteY6-454" fmla="*/ 4155887 h 5984687"/>
                <a:gd name="connsiteX7-455" fmla="*/ 563525 w 5381346"/>
                <a:gd name="connsiteY7-456" fmla="*/ 4411069 h 5984687"/>
                <a:gd name="connsiteX8-457" fmla="*/ 499730 w 5381346"/>
                <a:gd name="connsiteY8-458" fmla="*/ 5070287 h 5984687"/>
                <a:gd name="connsiteX9-459" fmla="*/ 1754372 w 5381346"/>
                <a:gd name="connsiteY9-460" fmla="*/ 5293571 h 5984687"/>
                <a:gd name="connsiteX10-461" fmla="*/ 1945758 w 5381346"/>
                <a:gd name="connsiteY10-462" fmla="*/ 5984687 h 5984687"/>
                <a:gd name="connsiteX11-463" fmla="*/ 4784651 w 5381346"/>
                <a:gd name="connsiteY11-464" fmla="*/ 5952790 h 5984687"/>
                <a:gd name="connsiteX12-465" fmla="*/ 4890977 w 5381346"/>
                <a:gd name="connsiteY12-466" fmla="*/ 3613627 h 5984687"/>
                <a:gd name="connsiteX13-467" fmla="*/ 3030279 w 5381346"/>
                <a:gd name="connsiteY13-468" fmla="*/ 94250 h 5984687"/>
                <a:gd name="connsiteX0-469" fmla="*/ 3030279 w 5381346"/>
                <a:gd name="connsiteY0-470" fmla="*/ 0 h 5890437"/>
                <a:gd name="connsiteX1-471" fmla="*/ 914399 w 5381346"/>
                <a:gd name="connsiteY1-472" fmla="*/ 1095154 h 5890437"/>
                <a:gd name="connsiteX2-473" fmla="*/ 0 w 5381346"/>
                <a:gd name="connsiteY2-474" fmla="*/ 3051544 h 5890437"/>
                <a:gd name="connsiteX3-475" fmla="*/ 510363 w 5381346"/>
                <a:gd name="connsiteY3-476" fmla="*/ 3327991 h 5890437"/>
                <a:gd name="connsiteX4-477" fmla="*/ 297711 w 5381346"/>
                <a:gd name="connsiteY4-478" fmla="*/ 3657600 h 5890437"/>
                <a:gd name="connsiteX5-479" fmla="*/ 489097 w 5381346"/>
                <a:gd name="connsiteY5-480" fmla="*/ 3870251 h 5890437"/>
                <a:gd name="connsiteX6-481" fmla="*/ 372139 w 5381346"/>
                <a:gd name="connsiteY6-482" fmla="*/ 4061637 h 5890437"/>
                <a:gd name="connsiteX7-483" fmla="*/ 563525 w 5381346"/>
                <a:gd name="connsiteY7-484" fmla="*/ 4316819 h 5890437"/>
                <a:gd name="connsiteX8-485" fmla="*/ 499730 w 5381346"/>
                <a:gd name="connsiteY8-486" fmla="*/ 4976037 h 5890437"/>
                <a:gd name="connsiteX9-487" fmla="*/ 1754372 w 5381346"/>
                <a:gd name="connsiteY9-488" fmla="*/ 5199321 h 5890437"/>
                <a:gd name="connsiteX10-489" fmla="*/ 1945758 w 5381346"/>
                <a:gd name="connsiteY10-490" fmla="*/ 5890437 h 5890437"/>
                <a:gd name="connsiteX11-491" fmla="*/ 4784651 w 5381346"/>
                <a:gd name="connsiteY11-492" fmla="*/ 5858540 h 5890437"/>
                <a:gd name="connsiteX12-493" fmla="*/ 4890977 w 5381346"/>
                <a:gd name="connsiteY12-494" fmla="*/ 3519377 h 5890437"/>
                <a:gd name="connsiteX13-495" fmla="*/ 3030279 w 5381346"/>
                <a:gd name="connsiteY13-496" fmla="*/ 0 h 5890437"/>
                <a:gd name="connsiteX0-497" fmla="*/ 3030279 w 5381346"/>
                <a:gd name="connsiteY0-498" fmla="*/ 0 h 5890437"/>
                <a:gd name="connsiteX1-499" fmla="*/ 914399 w 5381346"/>
                <a:gd name="connsiteY1-500" fmla="*/ 1095154 h 5890437"/>
                <a:gd name="connsiteX2-501" fmla="*/ 0 w 5381346"/>
                <a:gd name="connsiteY2-502" fmla="*/ 3051544 h 5890437"/>
                <a:gd name="connsiteX3-503" fmla="*/ 510363 w 5381346"/>
                <a:gd name="connsiteY3-504" fmla="*/ 3327991 h 5890437"/>
                <a:gd name="connsiteX4-505" fmla="*/ 297711 w 5381346"/>
                <a:gd name="connsiteY4-506" fmla="*/ 3657600 h 5890437"/>
                <a:gd name="connsiteX5-507" fmla="*/ 489097 w 5381346"/>
                <a:gd name="connsiteY5-508" fmla="*/ 3870251 h 5890437"/>
                <a:gd name="connsiteX6-509" fmla="*/ 372139 w 5381346"/>
                <a:gd name="connsiteY6-510" fmla="*/ 4061637 h 5890437"/>
                <a:gd name="connsiteX7-511" fmla="*/ 563525 w 5381346"/>
                <a:gd name="connsiteY7-512" fmla="*/ 4316819 h 5890437"/>
                <a:gd name="connsiteX8-513" fmla="*/ 499730 w 5381346"/>
                <a:gd name="connsiteY8-514" fmla="*/ 4976037 h 5890437"/>
                <a:gd name="connsiteX9-515" fmla="*/ 1754372 w 5381346"/>
                <a:gd name="connsiteY9-516" fmla="*/ 5199321 h 5890437"/>
                <a:gd name="connsiteX10-517" fmla="*/ 1945758 w 5381346"/>
                <a:gd name="connsiteY10-518" fmla="*/ 5890437 h 5890437"/>
                <a:gd name="connsiteX11-519" fmla="*/ 4784651 w 5381346"/>
                <a:gd name="connsiteY11-520" fmla="*/ 5858540 h 5890437"/>
                <a:gd name="connsiteX12-521" fmla="*/ 4890977 w 5381346"/>
                <a:gd name="connsiteY12-522" fmla="*/ 3519377 h 5890437"/>
                <a:gd name="connsiteX13-523" fmla="*/ 3030279 w 5381346"/>
                <a:gd name="connsiteY13-524" fmla="*/ 0 h 5890437"/>
                <a:gd name="connsiteX0-525" fmla="*/ 3030726 w 5381793"/>
                <a:gd name="connsiteY0-526" fmla="*/ 0 h 5890437"/>
                <a:gd name="connsiteX1-527" fmla="*/ 914846 w 5381793"/>
                <a:gd name="connsiteY1-528" fmla="*/ 1095154 h 5890437"/>
                <a:gd name="connsiteX2-529" fmla="*/ 649032 w 5381793"/>
                <a:gd name="connsiteY2-530" fmla="*/ 2137144 h 5890437"/>
                <a:gd name="connsiteX3-531" fmla="*/ 447 w 5381793"/>
                <a:gd name="connsiteY3-532" fmla="*/ 3051544 h 5890437"/>
                <a:gd name="connsiteX4-533" fmla="*/ 510810 w 5381793"/>
                <a:gd name="connsiteY4-534" fmla="*/ 3327991 h 5890437"/>
                <a:gd name="connsiteX5-535" fmla="*/ 298158 w 5381793"/>
                <a:gd name="connsiteY5-536" fmla="*/ 3657600 h 5890437"/>
                <a:gd name="connsiteX6-537" fmla="*/ 489544 w 5381793"/>
                <a:gd name="connsiteY6-538" fmla="*/ 3870251 h 5890437"/>
                <a:gd name="connsiteX7-539" fmla="*/ 372586 w 5381793"/>
                <a:gd name="connsiteY7-540" fmla="*/ 4061637 h 5890437"/>
                <a:gd name="connsiteX8-541" fmla="*/ 563972 w 5381793"/>
                <a:gd name="connsiteY8-542" fmla="*/ 4316819 h 5890437"/>
                <a:gd name="connsiteX9-543" fmla="*/ 500177 w 5381793"/>
                <a:gd name="connsiteY9-544" fmla="*/ 4976037 h 5890437"/>
                <a:gd name="connsiteX10-545" fmla="*/ 1754819 w 5381793"/>
                <a:gd name="connsiteY10-546" fmla="*/ 5199321 h 5890437"/>
                <a:gd name="connsiteX11-547" fmla="*/ 1946205 w 5381793"/>
                <a:gd name="connsiteY11-548" fmla="*/ 5890437 h 5890437"/>
                <a:gd name="connsiteX12-549" fmla="*/ 4785098 w 5381793"/>
                <a:gd name="connsiteY12-550" fmla="*/ 5858540 h 5890437"/>
                <a:gd name="connsiteX13-551" fmla="*/ 4891424 w 5381793"/>
                <a:gd name="connsiteY13-552" fmla="*/ 3519377 h 5890437"/>
                <a:gd name="connsiteX14" fmla="*/ 3030726 w 5381793"/>
                <a:gd name="connsiteY14" fmla="*/ 0 h 5890437"/>
                <a:gd name="connsiteX0-553" fmla="*/ 3030726 w 5381793"/>
                <a:gd name="connsiteY0-554" fmla="*/ 0 h 5890437"/>
                <a:gd name="connsiteX1-555" fmla="*/ 914846 w 5381793"/>
                <a:gd name="connsiteY1-556" fmla="*/ 1095154 h 5890437"/>
                <a:gd name="connsiteX2-557" fmla="*/ 649032 w 5381793"/>
                <a:gd name="connsiteY2-558" fmla="*/ 2137144 h 5890437"/>
                <a:gd name="connsiteX3-559" fmla="*/ 447 w 5381793"/>
                <a:gd name="connsiteY3-560" fmla="*/ 3051544 h 5890437"/>
                <a:gd name="connsiteX4-561" fmla="*/ 510810 w 5381793"/>
                <a:gd name="connsiteY4-562" fmla="*/ 3327991 h 5890437"/>
                <a:gd name="connsiteX5-563" fmla="*/ 298158 w 5381793"/>
                <a:gd name="connsiteY5-564" fmla="*/ 3657600 h 5890437"/>
                <a:gd name="connsiteX6-565" fmla="*/ 489544 w 5381793"/>
                <a:gd name="connsiteY6-566" fmla="*/ 3870251 h 5890437"/>
                <a:gd name="connsiteX7-567" fmla="*/ 372586 w 5381793"/>
                <a:gd name="connsiteY7-568" fmla="*/ 4061637 h 5890437"/>
                <a:gd name="connsiteX8-569" fmla="*/ 563972 w 5381793"/>
                <a:gd name="connsiteY8-570" fmla="*/ 4316819 h 5890437"/>
                <a:gd name="connsiteX9-571" fmla="*/ 500177 w 5381793"/>
                <a:gd name="connsiteY9-572" fmla="*/ 4976037 h 5890437"/>
                <a:gd name="connsiteX10-573" fmla="*/ 1754819 w 5381793"/>
                <a:gd name="connsiteY10-574" fmla="*/ 5199321 h 5890437"/>
                <a:gd name="connsiteX11-575" fmla="*/ 1946205 w 5381793"/>
                <a:gd name="connsiteY11-576" fmla="*/ 5890437 h 5890437"/>
                <a:gd name="connsiteX12-577" fmla="*/ 4785098 w 5381793"/>
                <a:gd name="connsiteY12-578" fmla="*/ 5858540 h 5890437"/>
                <a:gd name="connsiteX13-579" fmla="*/ 4891424 w 5381793"/>
                <a:gd name="connsiteY13-580" fmla="*/ 3519377 h 5890437"/>
                <a:gd name="connsiteX14-581" fmla="*/ 3030726 w 5381793"/>
                <a:gd name="connsiteY14-582" fmla="*/ 0 h 5890437"/>
                <a:gd name="connsiteX0-583" fmla="*/ 3030726 w 5381793"/>
                <a:gd name="connsiteY0-584" fmla="*/ 0 h 5890437"/>
                <a:gd name="connsiteX1-585" fmla="*/ 914846 w 5381793"/>
                <a:gd name="connsiteY1-586" fmla="*/ 1095154 h 5890437"/>
                <a:gd name="connsiteX2-587" fmla="*/ 649032 w 5381793"/>
                <a:gd name="connsiteY2-588" fmla="*/ 2137144 h 5890437"/>
                <a:gd name="connsiteX3-589" fmla="*/ 447 w 5381793"/>
                <a:gd name="connsiteY3-590" fmla="*/ 3051544 h 5890437"/>
                <a:gd name="connsiteX4-591" fmla="*/ 510810 w 5381793"/>
                <a:gd name="connsiteY4-592" fmla="*/ 3327991 h 5890437"/>
                <a:gd name="connsiteX5-593" fmla="*/ 298158 w 5381793"/>
                <a:gd name="connsiteY5-594" fmla="*/ 3657600 h 5890437"/>
                <a:gd name="connsiteX6-595" fmla="*/ 489544 w 5381793"/>
                <a:gd name="connsiteY6-596" fmla="*/ 3870251 h 5890437"/>
                <a:gd name="connsiteX7-597" fmla="*/ 372586 w 5381793"/>
                <a:gd name="connsiteY7-598" fmla="*/ 4061637 h 5890437"/>
                <a:gd name="connsiteX8-599" fmla="*/ 563972 w 5381793"/>
                <a:gd name="connsiteY8-600" fmla="*/ 4316819 h 5890437"/>
                <a:gd name="connsiteX9-601" fmla="*/ 500177 w 5381793"/>
                <a:gd name="connsiteY9-602" fmla="*/ 4976037 h 5890437"/>
                <a:gd name="connsiteX10-603" fmla="*/ 1754819 w 5381793"/>
                <a:gd name="connsiteY10-604" fmla="*/ 5199321 h 5890437"/>
                <a:gd name="connsiteX11-605" fmla="*/ 1946205 w 5381793"/>
                <a:gd name="connsiteY11-606" fmla="*/ 5890437 h 5890437"/>
                <a:gd name="connsiteX12-607" fmla="*/ 4785098 w 5381793"/>
                <a:gd name="connsiteY12-608" fmla="*/ 5858540 h 5890437"/>
                <a:gd name="connsiteX13-609" fmla="*/ 4891424 w 5381793"/>
                <a:gd name="connsiteY13-610" fmla="*/ 3519377 h 5890437"/>
                <a:gd name="connsiteX14-611" fmla="*/ 3030726 w 5381793"/>
                <a:gd name="connsiteY14-612" fmla="*/ 0 h 5890437"/>
                <a:gd name="connsiteX0-613" fmla="*/ 3030726 w 5381793"/>
                <a:gd name="connsiteY0-614" fmla="*/ 0 h 5890437"/>
                <a:gd name="connsiteX1-615" fmla="*/ 872315 w 5381793"/>
                <a:gd name="connsiteY1-616" fmla="*/ 1063257 h 5890437"/>
                <a:gd name="connsiteX2-617" fmla="*/ 649032 w 5381793"/>
                <a:gd name="connsiteY2-618" fmla="*/ 2137144 h 5890437"/>
                <a:gd name="connsiteX3-619" fmla="*/ 447 w 5381793"/>
                <a:gd name="connsiteY3-620" fmla="*/ 3051544 h 5890437"/>
                <a:gd name="connsiteX4-621" fmla="*/ 510810 w 5381793"/>
                <a:gd name="connsiteY4-622" fmla="*/ 3327991 h 5890437"/>
                <a:gd name="connsiteX5-623" fmla="*/ 298158 w 5381793"/>
                <a:gd name="connsiteY5-624" fmla="*/ 3657600 h 5890437"/>
                <a:gd name="connsiteX6-625" fmla="*/ 489544 w 5381793"/>
                <a:gd name="connsiteY6-626" fmla="*/ 3870251 h 5890437"/>
                <a:gd name="connsiteX7-627" fmla="*/ 372586 w 5381793"/>
                <a:gd name="connsiteY7-628" fmla="*/ 4061637 h 5890437"/>
                <a:gd name="connsiteX8-629" fmla="*/ 563972 w 5381793"/>
                <a:gd name="connsiteY8-630" fmla="*/ 4316819 h 5890437"/>
                <a:gd name="connsiteX9-631" fmla="*/ 500177 w 5381793"/>
                <a:gd name="connsiteY9-632" fmla="*/ 4976037 h 5890437"/>
                <a:gd name="connsiteX10-633" fmla="*/ 1754819 w 5381793"/>
                <a:gd name="connsiteY10-634" fmla="*/ 5199321 h 5890437"/>
                <a:gd name="connsiteX11-635" fmla="*/ 1946205 w 5381793"/>
                <a:gd name="connsiteY11-636" fmla="*/ 5890437 h 5890437"/>
                <a:gd name="connsiteX12-637" fmla="*/ 4785098 w 5381793"/>
                <a:gd name="connsiteY12-638" fmla="*/ 5858540 h 5890437"/>
                <a:gd name="connsiteX13-639" fmla="*/ 4891424 w 5381793"/>
                <a:gd name="connsiteY13-640" fmla="*/ 3519377 h 5890437"/>
                <a:gd name="connsiteX14-641" fmla="*/ 3030726 w 5381793"/>
                <a:gd name="connsiteY14-642" fmla="*/ 0 h 5890437"/>
                <a:gd name="connsiteX0-643" fmla="*/ 3030726 w 5381793"/>
                <a:gd name="connsiteY0-644" fmla="*/ 0 h 5890437"/>
                <a:gd name="connsiteX1-645" fmla="*/ 872315 w 5381793"/>
                <a:gd name="connsiteY1-646" fmla="*/ 1063257 h 5890437"/>
                <a:gd name="connsiteX2-647" fmla="*/ 649032 w 5381793"/>
                <a:gd name="connsiteY2-648" fmla="*/ 2137144 h 5890437"/>
                <a:gd name="connsiteX3-649" fmla="*/ 447 w 5381793"/>
                <a:gd name="connsiteY3-650" fmla="*/ 3051544 h 5890437"/>
                <a:gd name="connsiteX4-651" fmla="*/ 510810 w 5381793"/>
                <a:gd name="connsiteY4-652" fmla="*/ 3327991 h 5890437"/>
                <a:gd name="connsiteX5-653" fmla="*/ 298158 w 5381793"/>
                <a:gd name="connsiteY5-654" fmla="*/ 3657600 h 5890437"/>
                <a:gd name="connsiteX6-655" fmla="*/ 489544 w 5381793"/>
                <a:gd name="connsiteY6-656" fmla="*/ 3870251 h 5890437"/>
                <a:gd name="connsiteX7-657" fmla="*/ 372586 w 5381793"/>
                <a:gd name="connsiteY7-658" fmla="*/ 4061637 h 5890437"/>
                <a:gd name="connsiteX8-659" fmla="*/ 563972 w 5381793"/>
                <a:gd name="connsiteY8-660" fmla="*/ 4316819 h 5890437"/>
                <a:gd name="connsiteX9-661" fmla="*/ 500177 w 5381793"/>
                <a:gd name="connsiteY9-662" fmla="*/ 4976037 h 5890437"/>
                <a:gd name="connsiteX10-663" fmla="*/ 1754819 w 5381793"/>
                <a:gd name="connsiteY10-664" fmla="*/ 5199321 h 5890437"/>
                <a:gd name="connsiteX11-665" fmla="*/ 1946205 w 5381793"/>
                <a:gd name="connsiteY11-666" fmla="*/ 5890437 h 5890437"/>
                <a:gd name="connsiteX12-667" fmla="*/ 4785098 w 5381793"/>
                <a:gd name="connsiteY12-668" fmla="*/ 5858540 h 5890437"/>
                <a:gd name="connsiteX13-669" fmla="*/ 4891424 w 5381793"/>
                <a:gd name="connsiteY13-670" fmla="*/ 3519377 h 5890437"/>
                <a:gd name="connsiteX14-671" fmla="*/ 3030726 w 5381793"/>
                <a:gd name="connsiteY14-672" fmla="*/ 0 h 5890437"/>
                <a:gd name="connsiteX0-673" fmla="*/ 3030726 w 5381793"/>
                <a:gd name="connsiteY0-674" fmla="*/ 0 h 5890437"/>
                <a:gd name="connsiteX1-675" fmla="*/ 872315 w 5381793"/>
                <a:gd name="connsiteY1-676" fmla="*/ 1063257 h 5890437"/>
                <a:gd name="connsiteX2-677" fmla="*/ 649032 w 5381793"/>
                <a:gd name="connsiteY2-678" fmla="*/ 2137144 h 5890437"/>
                <a:gd name="connsiteX3-679" fmla="*/ 447 w 5381793"/>
                <a:gd name="connsiteY3-680" fmla="*/ 3051544 h 5890437"/>
                <a:gd name="connsiteX4-681" fmla="*/ 510810 w 5381793"/>
                <a:gd name="connsiteY4-682" fmla="*/ 3327991 h 5890437"/>
                <a:gd name="connsiteX5-683" fmla="*/ 298158 w 5381793"/>
                <a:gd name="connsiteY5-684" fmla="*/ 3657600 h 5890437"/>
                <a:gd name="connsiteX6-685" fmla="*/ 489544 w 5381793"/>
                <a:gd name="connsiteY6-686" fmla="*/ 3870251 h 5890437"/>
                <a:gd name="connsiteX7-687" fmla="*/ 372586 w 5381793"/>
                <a:gd name="connsiteY7-688" fmla="*/ 4061637 h 5890437"/>
                <a:gd name="connsiteX8-689" fmla="*/ 563972 w 5381793"/>
                <a:gd name="connsiteY8-690" fmla="*/ 4316819 h 5890437"/>
                <a:gd name="connsiteX9-691" fmla="*/ 500177 w 5381793"/>
                <a:gd name="connsiteY9-692" fmla="*/ 4976037 h 5890437"/>
                <a:gd name="connsiteX10-693" fmla="*/ 1754819 w 5381793"/>
                <a:gd name="connsiteY10-694" fmla="*/ 5199321 h 5890437"/>
                <a:gd name="connsiteX11-695" fmla="*/ 1946205 w 5381793"/>
                <a:gd name="connsiteY11-696" fmla="*/ 5890437 h 5890437"/>
                <a:gd name="connsiteX12-697" fmla="*/ 4785098 w 5381793"/>
                <a:gd name="connsiteY12-698" fmla="*/ 5858540 h 5890437"/>
                <a:gd name="connsiteX13-699" fmla="*/ 4891424 w 5381793"/>
                <a:gd name="connsiteY13-700" fmla="*/ 3519377 h 5890437"/>
                <a:gd name="connsiteX14-701" fmla="*/ 3030726 w 5381793"/>
                <a:gd name="connsiteY14-702" fmla="*/ 0 h 5890437"/>
                <a:gd name="connsiteX0-703" fmla="*/ 3030726 w 5381793"/>
                <a:gd name="connsiteY0-704" fmla="*/ 0 h 5890437"/>
                <a:gd name="connsiteX1-705" fmla="*/ 872315 w 5381793"/>
                <a:gd name="connsiteY1-706" fmla="*/ 1063257 h 5890437"/>
                <a:gd name="connsiteX2-707" fmla="*/ 649032 w 5381793"/>
                <a:gd name="connsiteY2-708" fmla="*/ 2137144 h 5890437"/>
                <a:gd name="connsiteX3-709" fmla="*/ 447 w 5381793"/>
                <a:gd name="connsiteY3-710" fmla="*/ 3051544 h 5890437"/>
                <a:gd name="connsiteX4-711" fmla="*/ 510810 w 5381793"/>
                <a:gd name="connsiteY4-712" fmla="*/ 3327991 h 5890437"/>
                <a:gd name="connsiteX5-713" fmla="*/ 298158 w 5381793"/>
                <a:gd name="connsiteY5-714" fmla="*/ 3657600 h 5890437"/>
                <a:gd name="connsiteX6-715" fmla="*/ 489544 w 5381793"/>
                <a:gd name="connsiteY6-716" fmla="*/ 3870251 h 5890437"/>
                <a:gd name="connsiteX7-717" fmla="*/ 372586 w 5381793"/>
                <a:gd name="connsiteY7-718" fmla="*/ 4061637 h 5890437"/>
                <a:gd name="connsiteX8-719" fmla="*/ 563972 w 5381793"/>
                <a:gd name="connsiteY8-720" fmla="*/ 4316819 h 5890437"/>
                <a:gd name="connsiteX9-721" fmla="*/ 500177 w 5381793"/>
                <a:gd name="connsiteY9-722" fmla="*/ 4976037 h 5890437"/>
                <a:gd name="connsiteX10-723" fmla="*/ 1754819 w 5381793"/>
                <a:gd name="connsiteY10-724" fmla="*/ 5199321 h 5890437"/>
                <a:gd name="connsiteX11-725" fmla="*/ 1946205 w 5381793"/>
                <a:gd name="connsiteY11-726" fmla="*/ 5890437 h 5890437"/>
                <a:gd name="connsiteX12-727" fmla="*/ 4785098 w 5381793"/>
                <a:gd name="connsiteY12-728" fmla="*/ 5858540 h 5890437"/>
                <a:gd name="connsiteX13-729" fmla="*/ 4891424 w 5381793"/>
                <a:gd name="connsiteY13-730" fmla="*/ 3519377 h 5890437"/>
                <a:gd name="connsiteX14-731" fmla="*/ 3030726 w 5381793"/>
                <a:gd name="connsiteY14-732" fmla="*/ 0 h 5890437"/>
                <a:gd name="connsiteX0-733" fmla="*/ 3030726 w 5381793"/>
                <a:gd name="connsiteY0-734" fmla="*/ 0 h 5890437"/>
                <a:gd name="connsiteX1-735" fmla="*/ 872315 w 5381793"/>
                <a:gd name="connsiteY1-736" fmla="*/ 1063257 h 5890437"/>
                <a:gd name="connsiteX2-737" fmla="*/ 649032 w 5381793"/>
                <a:gd name="connsiteY2-738" fmla="*/ 2137144 h 5890437"/>
                <a:gd name="connsiteX3-739" fmla="*/ 447 w 5381793"/>
                <a:gd name="connsiteY3-740" fmla="*/ 3051544 h 5890437"/>
                <a:gd name="connsiteX4-741" fmla="*/ 510810 w 5381793"/>
                <a:gd name="connsiteY4-742" fmla="*/ 3327991 h 5890437"/>
                <a:gd name="connsiteX5-743" fmla="*/ 298158 w 5381793"/>
                <a:gd name="connsiteY5-744" fmla="*/ 3657600 h 5890437"/>
                <a:gd name="connsiteX6-745" fmla="*/ 489544 w 5381793"/>
                <a:gd name="connsiteY6-746" fmla="*/ 3870251 h 5890437"/>
                <a:gd name="connsiteX7-747" fmla="*/ 372586 w 5381793"/>
                <a:gd name="connsiteY7-748" fmla="*/ 4061637 h 5890437"/>
                <a:gd name="connsiteX8-749" fmla="*/ 563972 w 5381793"/>
                <a:gd name="connsiteY8-750" fmla="*/ 4316819 h 5890437"/>
                <a:gd name="connsiteX9-751" fmla="*/ 500177 w 5381793"/>
                <a:gd name="connsiteY9-752" fmla="*/ 4976037 h 5890437"/>
                <a:gd name="connsiteX10-753" fmla="*/ 1754819 w 5381793"/>
                <a:gd name="connsiteY10-754" fmla="*/ 5199321 h 5890437"/>
                <a:gd name="connsiteX11-755" fmla="*/ 1946205 w 5381793"/>
                <a:gd name="connsiteY11-756" fmla="*/ 5890437 h 5890437"/>
                <a:gd name="connsiteX12-757" fmla="*/ 4785098 w 5381793"/>
                <a:gd name="connsiteY12-758" fmla="*/ 5858540 h 5890437"/>
                <a:gd name="connsiteX13-759" fmla="*/ 4891424 w 5381793"/>
                <a:gd name="connsiteY13-760" fmla="*/ 3519377 h 5890437"/>
                <a:gd name="connsiteX14-761" fmla="*/ 3030726 w 5381793"/>
                <a:gd name="connsiteY14-762" fmla="*/ 0 h 5890437"/>
                <a:gd name="connsiteX0-763" fmla="*/ 3030726 w 5381793"/>
                <a:gd name="connsiteY0-764" fmla="*/ 0 h 5890437"/>
                <a:gd name="connsiteX1-765" fmla="*/ 890128 w 5381793"/>
                <a:gd name="connsiteY1-766" fmla="*/ 1098883 h 5890437"/>
                <a:gd name="connsiteX2-767" fmla="*/ 649032 w 5381793"/>
                <a:gd name="connsiteY2-768" fmla="*/ 2137144 h 5890437"/>
                <a:gd name="connsiteX3-769" fmla="*/ 447 w 5381793"/>
                <a:gd name="connsiteY3-770" fmla="*/ 3051544 h 5890437"/>
                <a:gd name="connsiteX4-771" fmla="*/ 510810 w 5381793"/>
                <a:gd name="connsiteY4-772" fmla="*/ 3327991 h 5890437"/>
                <a:gd name="connsiteX5-773" fmla="*/ 298158 w 5381793"/>
                <a:gd name="connsiteY5-774" fmla="*/ 3657600 h 5890437"/>
                <a:gd name="connsiteX6-775" fmla="*/ 489544 w 5381793"/>
                <a:gd name="connsiteY6-776" fmla="*/ 3870251 h 5890437"/>
                <a:gd name="connsiteX7-777" fmla="*/ 372586 w 5381793"/>
                <a:gd name="connsiteY7-778" fmla="*/ 4061637 h 5890437"/>
                <a:gd name="connsiteX8-779" fmla="*/ 563972 w 5381793"/>
                <a:gd name="connsiteY8-780" fmla="*/ 4316819 h 5890437"/>
                <a:gd name="connsiteX9-781" fmla="*/ 500177 w 5381793"/>
                <a:gd name="connsiteY9-782" fmla="*/ 4976037 h 5890437"/>
                <a:gd name="connsiteX10-783" fmla="*/ 1754819 w 5381793"/>
                <a:gd name="connsiteY10-784" fmla="*/ 5199321 h 5890437"/>
                <a:gd name="connsiteX11-785" fmla="*/ 1946205 w 5381793"/>
                <a:gd name="connsiteY11-786" fmla="*/ 5890437 h 5890437"/>
                <a:gd name="connsiteX12-787" fmla="*/ 4785098 w 5381793"/>
                <a:gd name="connsiteY12-788" fmla="*/ 5858540 h 5890437"/>
                <a:gd name="connsiteX13-789" fmla="*/ 4891424 w 5381793"/>
                <a:gd name="connsiteY13-790" fmla="*/ 3519377 h 5890437"/>
                <a:gd name="connsiteX14-791" fmla="*/ 3030726 w 5381793"/>
                <a:gd name="connsiteY14-792" fmla="*/ 0 h 5890437"/>
                <a:gd name="connsiteX0-793" fmla="*/ 3030726 w 5381793"/>
                <a:gd name="connsiteY0-794" fmla="*/ 0 h 5890437"/>
                <a:gd name="connsiteX1-795" fmla="*/ 890128 w 5381793"/>
                <a:gd name="connsiteY1-796" fmla="*/ 1098883 h 5890437"/>
                <a:gd name="connsiteX2-797" fmla="*/ 649032 w 5381793"/>
                <a:gd name="connsiteY2-798" fmla="*/ 2137144 h 5890437"/>
                <a:gd name="connsiteX3-799" fmla="*/ 447 w 5381793"/>
                <a:gd name="connsiteY3-800" fmla="*/ 3051544 h 5890437"/>
                <a:gd name="connsiteX4-801" fmla="*/ 510810 w 5381793"/>
                <a:gd name="connsiteY4-802" fmla="*/ 3327991 h 5890437"/>
                <a:gd name="connsiteX5-803" fmla="*/ 298158 w 5381793"/>
                <a:gd name="connsiteY5-804" fmla="*/ 3657600 h 5890437"/>
                <a:gd name="connsiteX6-805" fmla="*/ 489544 w 5381793"/>
                <a:gd name="connsiteY6-806" fmla="*/ 3870251 h 5890437"/>
                <a:gd name="connsiteX7-807" fmla="*/ 372586 w 5381793"/>
                <a:gd name="connsiteY7-808" fmla="*/ 4061637 h 5890437"/>
                <a:gd name="connsiteX8-809" fmla="*/ 563972 w 5381793"/>
                <a:gd name="connsiteY8-810" fmla="*/ 4316819 h 5890437"/>
                <a:gd name="connsiteX9-811" fmla="*/ 500177 w 5381793"/>
                <a:gd name="connsiteY9-812" fmla="*/ 4976037 h 5890437"/>
                <a:gd name="connsiteX10-813" fmla="*/ 1754819 w 5381793"/>
                <a:gd name="connsiteY10-814" fmla="*/ 5199321 h 5890437"/>
                <a:gd name="connsiteX11-815" fmla="*/ 1946205 w 5381793"/>
                <a:gd name="connsiteY11-816" fmla="*/ 5890437 h 5890437"/>
                <a:gd name="connsiteX12-817" fmla="*/ 4785098 w 5381793"/>
                <a:gd name="connsiteY12-818" fmla="*/ 5858540 h 5890437"/>
                <a:gd name="connsiteX13-819" fmla="*/ 4891424 w 5381793"/>
                <a:gd name="connsiteY13-820" fmla="*/ 3519377 h 5890437"/>
                <a:gd name="connsiteX14-821" fmla="*/ 3030726 w 5381793"/>
                <a:gd name="connsiteY14-822" fmla="*/ 0 h 5890437"/>
                <a:gd name="connsiteX0-823" fmla="*/ 3030764 w 5381831"/>
                <a:gd name="connsiteY0-824" fmla="*/ 0 h 5890437"/>
                <a:gd name="connsiteX1-825" fmla="*/ 890166 w 5381831"/>
                <a:gd name="connsiteY1-826" fmla="*/ 1098883 h 5890437"/>
                <a:gd name="connsiteX2-827" fmla="*/ 607506 w 5381831"/>
                <a:gd name="connsiteY2-828" fmla="*/ 2172770 h 5890437"/>
                <a:gd name="connsiteX3-829" fmla="*/ 485 w 5381831"/>
                <a:gd name="connsiteY3-830" fmla="*/ 3051544 h 5890437"/>
                <a:gd name="connsiteX4-831" fmla="*/ 510848 w 5381831"/>
                <a:gd name="connsiteY4-832" fmla="*/ 3327991 h 5890437"/>
                <a:gd name="connsiteX5-833" fmla="*/ 298196 w 5381831"/>
                <a:gd name="connsiteY5-834" fmla="*/ 3657600 h 5890437"/>
                <a:gd name="connsiteX6-835" fmla="*/ 489582 w 5381831"/>
                <a:gd name="connsiteY6-836" fmla="*/ 3870251 h 5890437"/>
                <a:gd name="connsiteX7-837" fmla="*/ 372624 w 5381831"/>
                <a:gd name="connsiteY7-838" fmla="*/ 4061637 h 5890437"/>
                <a:gd name="connsiteX8-839" fmla="*/ 564010 w 5381831"/>
                <a:gd name="connsiteY8-840" fmla="*/ 4316819 h 5890437"/>
                <a:gd name="connsiteX9-841" fmla="*/ 500215 w 5381831"/>
                <a:gd name="connsiteY9-842" fmla="*/ 4976037 h 5890437"/>
                <a:gd name="connsiteX10-843" fmla="*/ 1754857 w 5381831"/>
                <a:gd name="connsiteY10-844" fmla="*/ 5199321 h 5890437"/>
                <a:gd name="connsiteX11-845" fmla="*/ 1946243 w 5381831"/>
                <a:gd name="connsiteY11-846" fmla="*/ 5890437 h 5890437"/>
                <a:gd name="connsiteX12-847" fmla="*/ 4785136 w 5381831"/>
                <a:gd name="connsiteY12-848" fmla="*/ 5858540 h 5890437"/>
                <a:gd name="connsiteX13-849" fmla="*/ 4891462 w 5381831"/>
                <a:gd name="connsiteY13-850" fmla="*/ 3519377 h 5890437"/>
                <a:gd name="connsiteX14-851" fmla="*/ 3030764 w 5381831"/>
                <a:gd name="connsiteY14-852" fmla="*/ 0 h 5890437"/>
                <a:gd name="connsiteX0-853" fmla="*/ 3030764 w 5381831"/>
                <a:gd name="connsiteY0-854" fmla="*/ 0 h 5890437"/>
                <a:gd name="connsiteX1-855" fmla="*/ 890166 w 5381831"/>
                <a:gd name="connsiteY1-856" fmla="*/ 1098883 h 5890437"/>
                <a:gd name="connsiteX2-857" fmla="*/ 607506 w 5381831"/>
                <a:gd name="connsiteY2-858" fmla="*/ 2172770 h 5890437"/>
                <a:gd name="connsiteX3-859" fmla="*/ 485 w 5381831"/>
                <a:gd name="connsiteY3-860" fmla="*/ 3051544 h 5890437"/>
                <a:gd name="connsiteX4-861" fmla="*/ 510848 w 5381831"/>
                <a:gd name="connsiteY4-862" fmla="*/ 3327991 h 5890437"/>
                <a:gd name="connsiteX5-863" fmla="*/ 298196 w 5381831"/>
                <a:gd name="connsiteY5-864" fmla="*/ 3657600 h 5890437"/>
                <a:gd name="connsiteX6-865" fmla="*/ 489582 w 5381831"/>
                <a:gd name="connsiteY6-866" fmla="*/ 3870251 h 5890437"/>
                <a:gd name="connsiteX7-867" fmla="*/ 372624 w 5381831"/>
                <a:gd name="connsiteY7-868" fmla="*/ 4061637 h 5890437"/>
                <a:gd name="connsiteX8-869" fmla="*/ 564010 w 5381831"/>
                <a:gd name="connsiteY8-870" fmla="*/ 4316819 h 5890437"/>
                <a:gd name="connsiteX9-871" fmla="*/ 500215 w 5381831"/>
                <a:gd name="connsiteY9-872" fmla="*/ 4976037 h 5890437"/>
                <a:gd name="connsiteX10-873" fmla="*/ 1754857 w 5381831"/>
                <a:gd name="connsiteY10-874" fmla="*/ 5199321 h 5890437"/>
                <a:gd name="connsiteX11-875" fmla="*/ 1946243 w 5381831"/>
                <a:gd name="connsiteY11-876" fmla="*/ 5890437 h 5890437"/>
                <a:gd name="connsiteX12-877" fmla="*/ 4785136 w 5381831"/>
                <a:gd name="connsiteY12-878" fmla="*/ 5858540 h 5890437"/>
                <a:gd name="connsiteX13-879" fmla="*/ 4891462 w 5381831"/>
                <a:gd name="connsiteY13-880" fmla="*/ 3519377 h 5890437"/>
                <a:gd name="connsiteX14-881" fmla="*/ 3030764 w 5381831"/>
                <a:gd name="connsiteY14-882" fmla="*/ 0 h 5890437"/>
                <a:gd name="connsiteX0-883" fmla="*/ 3030839 w 5381906"/>
                <a:gd name="connsiteY0-884" fmla="*/ 0 h 5890437"/>
                <a:gd name="connsiteX1-885" fmla="*/ 890241 w 5381906"/>
                <a:gd name="connsiteY1-886" fmla="*/ 1098883 h 5890437"/>
                <a:gd name="connsiteX2-887" fmla="*/ 607581 w 5381906"/>
                <a:gd name="connsiteY2-888" fmla="*/ 2172770 h 5890437"/>
                <a:gd name="connsiteX3-889" fmla="*/ 560 w 5381906"/>
                <a:gd name="connsiteY3-890" fmla="*/ 3051544 h 5890437"/>
                <a:gd name="connsiteX4-891" fmla="*/ 510923 w 5381906"/>
                <a:gd name="connsiteY4-892" fmla="*/ 3327991 h 5890437"/>
                <a:gd name="connsiteX5-893" fmla="*/ 298271 w 5381906"/>
                <a:gd name="connsiteY5-894" fmla="*/ 3657600 h 5890437"/>
                <a:gd name="connsiteX6-895" fmla="*/ 489657 w 5381906"/>
                <a:gd name="connsiteY6-896" fmla="*/ 3870251 h 5890437"/>
                <a:gd name="connsiteX7-897" fmla="*/ 372699 w 5381906"/>
                <a:gd name="connsiteY7-898" fmla="*/ 4061637 h 5890437"/>
                <a:gd name="connsiteX8-899" fmla="*/ 564085 w 5381906"/>
                <a:gd name="connsiteY8-900" fmla="*/ 4316819 h 5890437"/>
                <a:gd name="connsiteX9-901" fmla="*/ 500290 w 5381906"/>
                <a:gd name="connsiteY9-902" fmla="*/ 4976037 h 5890437"/>
                <a:gd name="connsiteX10-903" fmla="*/ 1754932 w 5381906"/>
                <a:gd name="connsiteY10-904" fmla="*/ 5199321 h 5890437"/>
                <a:gd name="connsiteX11-905" fmla="*/ 1946318 w 5381906"/>
                <a:gd name="connsiteY11-906" fmla="*/ 5890437 h 5890437"/>
                <a:gd name="connsiteX12-907" fmla="*/ 4785211 w 5381906"/>
                <a:gd name="connsiteY12-908" fmla="*/ 5858540 h 5890437"/>
                <a:gd name="connsiteX13-909" fmla="*/ 4891537 w 5381906"/>
                <a:gd name="connsiteY13-910" fmla="*/ 3519377 h 5890437"/>
                <a:gd name="connsiteX14-911" fmla="*/ 3030839 w 5381906"/>
                <a:gd name="connsiteY14-912" fmla="*/ 0 h 5890437"/>
                <a:gd name="connsiteX0-913" fmla="*/ 3030839 w 5381906"/>
                <a:gd name="connsiteY0-914" fmla="*/ 0 h 5890437"/>
                <a:gd name="connsiteX1-915" fmla="*/ 890241 w 5381906"/>
                <a:gd name="connsiteY1-916" fmla="*/ 1098883 h 5890437"/>
                <a:gd name="connsiteX2-917" fmla="*/ 607581 w 5381906"/>
                <a:gd name="connsiteY2-918" fmla="*/ 2172770 h 5890437"/>
                <a:gd name="connsiteX3-919" fmla="*/ 560 w 5381906"/>
                <a:gd name="connsiteY3-920" fmla="*/ 3051544 h 5890437"/>
                <a:gd name="connsiteX4-921" fmla="*/ 510923 w 5381906"/>
                <a:gd name="connsiteY4-922" fmla="*/ 3327991 h 5890437"/>
                <a:gd name="connsiteX5-923" fmla="*/ 298271 w 5381906"/>
                <a:gd name="connsiteY5-924" fmla="*/ 3657600 h 5890437"/>
                <a:gd name="connsiteX6-925" fmla="*/ 489657 w 5381906"/>
                <a:gd name="connsiteY6-926" fmla="*/ 3870251 h 5890437"/>
                <a:gd name="connsiteX7-927" fmla="*/ 372699 w 5381906"/>
                <a:gd name="connsiteY7-928" fmla="*/ 4061637 h 5890437"/>
                <a:gd name="connsiteX8-929" fmla="*/ 564085 w 5381906"/>
                <a:gd name="connsiteY8-930" fmla="*/ 4316819 h 5890437"/>
                <a:gd name="connsiteX9-931" fmla="*/ 500290 w 5381906"/>
                <a:gd name="connsiteY9-932" fmla="*/ 4976037 h 5890437"/>
                <a:gd name="connsiteX10-933" fmla="*/ 1754932 w 5381906"/>
                <a:gd name="connsiteY10-934" fmla="*/ 5199321 h 5890437"/>
                <a:gd name="connsiteX11-935" fmla="*/ 1946318 w 5381906"/>
                <a:gd name="connsiteY11-936" fmla="*/ 5890437 h 5890437"/>
                <a:gd name="connsiteX12-937" fmla="*/ 4785211 w 5381906"/>
                <a:gd name="connsiteY12-938" fmla="*/ 5858540 h 5890437"/>
                <a:gd name="connsiteX13-939" fmla="*/ 4891537 w 5381906"/>
                <a:gd name="connsiteY13-940" fmla="*/ 3519377 h 5890437"/>
                <a:gd name="connsiteX14-941" fmla="*/ 3030839 w 5381906"/>
                <a:gd name="connsiteY14-942" fmla="*/ 0 h 5890437"/>
                <a:gd name="connsiteX0-943" fmla="*/ 3030839 w 5381906"/>
                <a:gd name="connsiteY0-944" fmla="*/ 0 h 5890437"/>
                <a:gd name="connsiteX1-945" fmla="*/ 890241 w 5381906"/>
                <a:gd name="connsiteY1-946" fmla="*/ 1098883 h 5890437"/>
                <a:gd name="connsiteX2-947" fmla="*/ 607581 w 5381906"/>
                <a:gd name="connsiteY2-948" fmla="*/ 2172770 h 5890437"/>
                <a:gd name="connsiteX3-949" fmla="*/ 560 w 5381906"/>
                <a:gd name="connsiteY3-950" fmla="*/ 3051544 h 5890437"/>
                <a:gd name="connsiteX4-951" fmla="*/ 510923 w 5381906"/>
                <a:gd name="connsiteY4-952" fmla="*/ 3327991 h 5890437"/>
                <a:gd name="connsiteX5-953" fmla="*/ 298271 w 5381906"/>
                <a:gd name="connsiteY5-954" fmla="*/ 3657600 h 5890437"/>
                <a:gd name="connsiteX6-955" fmla="*/ 489657 w 5381906"/>
                <a:gd name="connsiteY6-956" fmla="*/ 3870251 h 5890437"/>
                <a:gd name="connsiteX7-957" fmla="*/ 372699 w 5381906"/>
                <a:gd name="connsiteY7-958" fmla="*/ 4061637 h 5890437"/>
                <a:gd name="connsiteX8-959" fmla="*/ 564085 w 5381906"/>
                <a:gd name="connsiteY8-960" fmla="*/ 4316819 h 5890437"/>
                <a:gd name="connsiteX9-961" fmla="*/ 500290 w 5381906"/>
                <a:gd name="connsiteY9-962" fmla="*/ 4976037 h 5890437"/>
                <a:gd name="connsiteX10-963" fmla="*/ 1754932 w 5381906"/>
                <a:gd name="connsiteY10-964" fmla="*/ 5199321 h 5890437"/>
                <a:gd name="connsiteX11-965" fmla="*/ 1946318 w 5381906"/>
                <a:gd name="connsiteY11-966" fmla="*/ 5890437 h 5890437"/>
                <a:gd name="connsiteX12-967" fmla="*/ 4785211 w 5381906"/>
                <a:gd name="connsiteY12-968" fmla="*/ 5858540 h 5890437"/>
                <a:gd name="connsiteX13-969" fmla="*/ 4891537 w 5381906"/>
                <a:gd name="connsiteY13-970" fmla="*/ 3519377 h 5890437"/>
                <a:gd name="connsiteX14-971" fmla="*/ 3030839 w 5381906"/>
                <a:gd name="connsiteY14-972" fmla="*/ 0 h 5890437"/>
                <a:gd name="connsiteX0-973" fmla="*/ 3030839 w 5381906"/>
                <a:gd name="connsiteY0-974" fmla="*/ 0 h 5890437"/>
                <a:gd name="connsiteX1-975" fmla="*/ 890241 w 5381906"/>
                <a:gd name="connsiteY1-976" fmla="*/ 1098883 h 5890437"/>
                <a:gd name="connsiteX2-977" fmla="*/ 607581 w 5381906"/>
                <a:gd name="connsiteY2-978" fmla="*/ 2172770 h 5890437"/>
                <a:gd name="connsiteX3-979" fmla="*/ 560 w 5381906"/>
                <a:gd name="connsiteY3-980" fmla="*/ 3051544 h 5890437"/>
                <a:gd name="connsiteX4-981" fmla="*/ 510923 w 5381906"/>
                <a:gd name="connsiteY4-982" fmla="*/ 3327991 h 5890437"/>
                <a:gd name="connsiteX5-983" fmla="*/ 339835 w 5381906"/>
                <a:gd name="connsiteY5-984" fmla="*/ 3734790 h 5890437"/>
                <a:gd name="connsiteX6-985" fmla="*/ 489657 w 5381906"/>
                <a:gd name="connsiteY6-986" fmla="*/ 3870251 h 5890437"/>
                <a:gd name="connsiteX7-987" fmla="*/ 372699 w 5381906"/>
                <a:gd name="connsiteY7-988" fmla="*/ 4061637 h 5890437"/>
                <a:gd name="connsiteX8-989" fmla="*/ 564085 w 5381906"/>
                <a:gd name="connsiteY8-990" fmla="*/ 4316819 h 5890437"/>
                <a:gd name="connsiteX9-991" fmla="*/ 500290 w 5381906"/>
                <a:gd name="connsiteY9-992" fmla="*/ 4976037 h 5890437"/>
                <a:gd name="connsiteX10-993" fmla="*/ 1754932 w 5381906"/>
                <a:gd name="connsiteY10-994" fmla="*/ 5199321 h 5890437"/>
                <a:gd name="connsiteX11-995" fmla="*/ 1946318 w 5381906"/>
                <a:gd name="connsiteY11-996" fmla="*/ 5890437 h 5890437"/>
                <a:gd name="connsiteX12-997" fmla="*/ 4785211 w 5381906"/>
                <a:gd name="connsiteY12-998" fmla="*/ 5858540 h 5890437"/>
                <a:gd name="connsiteX13-999" fmla="*/ 4891537 w 5381906"/>
                <a:gd name="connsiteY13-1000" fmla="*/ 3519377 h 5890437"/>
                <a:gd name="connsiteX14-1001" fmla="*/ 3030839 w 5381906"/>
                <a:gd name="connsiteY14-1002" fmla="*/ 0 h 5890437"/>
                <a:gd name="connsiteX0-1003" fmla="*/ 3030839 w 5381906"/>
                <a:gd name="connsiteY0-1004" fmla="*/ 0 h 5890437"/>
                <a:gd name="connsiteX1-1005" fmla="*/ 890241 w 5381906"/>
                <a:gd name="connsiteY1-1006" fmla="*/ 1098883 h 5890437"/>
                <a:gd name="connsiteX2-1007" fmla="*/ 607581 w 5381906"/>
                <a:gd name="connsiteY2-1008" fmla="*/ 2172770 h 5890437"/>
                <a:gd name="connsiteX3-1009" fmla="*/ 560 w 5381906"/>
                <a:gd name="connsiteY3-1010" fmla="*/ 3051544 h 5890437"/>
                <a:gd name="connsiteX4-1011" fmla="*/ 510923 w 5381906"/>
                <a:gd name="connsiteY4-1012" fmla="*/ 3327991 h 5890437"/>
                <a:gd name="connsiteX5-1013" fmla="*/ 339835 w 5381906"/>
                <a:gd name="connsiteY5-1014" fmla="*/ 3734790 h 5890437"/>
                <a:gd name="connsiteX6-1015" fmla="*/ 489657 w 5381906"/>
                <a:gd name="connsiteY6-1016" fmla="*/ 3870251 h 5890437"/>
                <a:gd name="connsiteX7-1017" fmla="*/ 372699 w 5381906"/>
                <a:gd name="connsiteY7-1018" fmla="*/ 4061637 h 5890437"/>
                <a:gd name="connsiteX8-1019" fmla="*/ 564085 w 5381906"/>
                <a:gd name="connsiteY8-1020" fmla="*/ 4316819 h 5890437"/>
                <a:gd name="connsiteX9-1021" fmla="*/ 500290 w 5381906"/>
                <a:gd name="connsiteY9-1022" fmla="*/ 4976037 h 5890437"/>
                <a:gd name="connsiteX10-1023" fmla="*/ 1754932 w 5381906"/>
                <a:gd name="connsiteY10-1024" fmla="*/ 5199321 h 5890437"/>
                <a:gd name="connsiteX11-1025" fmla="*/ 1946318 w 5381906"/>
                <a:gd name="connsiteY11-1026" fmla="*/ 5890437 h 5890437"/>
                <a:gd name="connsiteX12-1027" fmla="*/ 4785211 w 5381906"/>
                <a:gd name="connsiteY12-1028" fmla="*/ 5858540 h 5890437"/>
                <a:gd name="connsiteX13-1029" fmla="*/ 4891537 w 5381906"/>
                <a:gd name="connsiteY13-1030" fmla="*/ 3519377 h 5890437"/>
                <a:gd name="connsiteX14-1031" fmla="*/ 3030839 w 5381906"/>
                <a:gd name="connsiteY14-1032" fmla="*/ 0 h 5890437"/>
                <a:gd name="connsiteX0-1033" fmla="*/ 3030839 w 5381906"/>
                <a:gd name="connsiteY0-1034" fmla="*/ 0 h 5890437"/>
                <a:gd name="connsiteX1-1035" fmla="*/ 890241 w 5381906"/>
                <a:gd name="connsiteY1-1036" fmla="*/ 1098883 h 5890437"/>
                <a:gd name="connsiteX2-1037" fmla="*/ 607581 w 5381906"/>
                <a:gd name="connsiteY2-1038" fmla="*/ 2172770 h 5890437"/>
                <a:gd name="connsiteX3-1039" fmla="*/ 560 w 5381906"/>
                <a:gd name="connsiteY3-1040" fmla="*/ 3051544 h 5890437"/>
                <a:gd name="connsiteX4-1041" fmla="*/ 510923 w 5381906"/>
                <a:gd name="connsiteY4-1042" fmla="*/ 3327991 h 5890437"/>
                <a:gd name="connsiteX5-1043" fmla="*/ 339835 w 5381906"/>
                <a:gd name="connsiteY5-1044" fmla="*/ 3734790 h 5890437"/>
                <a:gd name="connsiteX6-1045" fmla="*/ 531221 w 5381906"/>
                <a:gd name="connsiteY6-1046" fmla="*/ 3870251 h 5890437"/>
                <a:gd name="connsiteX7-1047" fmla="*/ 372699 w 5381906"/>
                <a:gd name="connsiteY7-1048" fmla="*/ 4061637 h 5890437"/>
                <a:gd name="connsiteX8-1049" fmla="*/ 564085 w 5381906"/>
                <a:gd name="connsiteY8-1050" fmla="*/ 4316819 h 5890437"/>
                <a:gd name="connsiteX9-1051" fmla="*/ 500290 w 5381906"/>
                <a:gd name="connsiteY9-1052" fmla="*/ 4976037 h 5890437"/>
                <a:gd name="connsiteX10-1053" fmla="*/ 1754932 w 5381906"/>
                <a:gd name="connsiteY10-1054" fmla="*/ 5199321 h 5890437"/>
                <a:gd name="connsiteX11-1055" fmla="*/ 1946318 w 5381906"/>
                <a:gd name="connsiteY11-1056" fmla="*/ 5890437 h 5890437"/>
                <a:gd name="connsiteX12-1057" fmla="*/ 4785211 w 5381906"/>
                <a:gd name="connsiteY12-1058" fmla="*/ 5858540 h 5890437"/>
                <a:gd name="connsiteX13-1059" fmla="*/ 4891537 w 5381906"/>
                <a:gd name="connsiteY13-1060" fmla="*/ 3519377 h 5890437"/>
                <a:gd name="connsiteX14-1061" fmla="*/ 3030839 w 5381906"/>
                <a:gd name="connsiteY14-1062" fmla="*/ 0 h 5890437"/>
                <a:gd name="connsiteX0-1063" fmla="*/ 3030839 w 5381906"/>
                <a:gd name="connsiteY0-1064" fmla="*/ 0 h 5890437"/>
                <a:gd name="connsiteX1-1065" fmla="*/ 890241 w 5381906"/>
                <a:gd name="connsiteY1-1066" fmla="*/ 1098883 h 5890437"/>
                <a:gd name="connsiteX2-1067" fmla="*/ 607581 w 5381906"/>
                <a:gd name="connsiteY2-1068" fmla="*/ 2172770 h 5890437"/>
                <a:gd name="connsiteX3-1069" fmla="*/ 560 w 5381906"/>
                <a:gd name="connsiteY3-1070" fmla="*/ 3051544 h 5890437"/>
                <a:gd name="connsiteX4-1071" fmla="*/ 510923 w 5381906"/>
                <a:gd name="connsiteY4-1072" fmla="*/ 3327991 h 5890437"/>
                <a:gd name="connsiteX5-1073" fmla="*/ 339835 w 5381906"/>
                <a:gd name="connsiteY5-1074" fmla="*/ 3734790 h 5890437"/>
                <a:gd name="connsiteX6-1075" fmla="*/ 531221 w 5381906"/>
                <a:gd name="connsiteY6-1076" fmla="*/ 3870251 h 5890437"/>
                <a:gd name="connsiteX7-1077" fmla="*/ 372699 w 5381906"/>
                <a:gd name="connsiteY7-1078" fmla="*/ 4061637 h 5890437"/>
                <a:gd name="connsiteX8-1079" fmla="*/ 564085 w 5381906"/>
                <a:gd name="connsiteY8-1080" fmla="*/ 4316819 h 5890437"/>
                <a:gd name="connsiteX9-1081" fmla="*/ 500290 w 5381906"/>
                <a:gd name="connsiteY9-1082" fmla="*/ 4976037 h 5890437"/>
                <a:gd name="connsiteX10-1083" fmla="*/ 1754932 w 5381906"/>
                <a:gd name="connsiteY10-1084" fmla="*/ 5199321 h 5890437"/>
                <a:gd name="connsiteX11-1085" fmla="*/ 1946318 w 5381906"/>
                <a:gd name="connsiteY11-1086" fmla="*/ 5890437 h 5890437"/>
                <a:gd name="connsiteX12-1087" fmla="*/ 4785211 w 5381906"/>
                <a:gd name="connsiteY12-1088" fmla="*/ 5858540 h 5890437"/>
                <a:gd name="connsiteX13-1089" fmla="*/ 4891537 w 5381906"/>
                <a:gd name="connsiteY13-1090" fmla="*/ 3519377 h 5890437"/>
                <a:gd name="connsiteX14-1091" fmla="*/ 3030839 w 5381906"/>
                <a:gd name="connsiteY14-1092" fmla="*/ 0 h 5890437"/>
                <a:gd name="connsiteX0-1093" fmla="*/ 3030839 w 5381906"/>
                <a:gd name="connsiteY0-1094" fmla="*/ 0 h 5890437"/>
                <a:gd name="connsiteX1-1095" fmla="*/ 890241 w 5381906"/>
                <a:gd name="connsiteY1-1096" fmla="*/ 1098883 h 5890437"/>
                <a:gd name="connsiteX2-1097" fmla="*/ 607581 w 5381906"/>
                <a:gd name="connsiteY2-1098" fmla="*/ 2172770 h 5890437"/>
                <a:gd name="connsiteX3-1099" fmla="*/ 560 w 5381906"/>
                <a:gd name="connsiteY3-1100" fmla="*/ 3051544 h 5890437"/>
                <a:gd name="connsiteX4-1101" fmla="*/ 510923 w 5381906"/>
                <a:gd name="connsiteY4-1102" fmla="*/ 3327991 h 5890437"/>
                <a:gd name="connsiteX5-1103" fmla="*/ 339835 w 5381906"/>
                <a:gd name="connsiteY5-1104" fmla="*/ 3734790 h 5890437"/>
                <a:gd name="connsiteX6-1105" fmla="*/ 531221 w 5381906"/>
                <a:gd name="connsiteY6-1106" fmla="*/ 3870251 h 5890437"/>
                <a:gd name="connsiteX7-1107" fmla="*/ 372699 w 5381906"/>
                <a:gd name="connsiteY7-1108" fmla="*/ 4061637 h 5890437"/>
                <a:gd name="connsiteX8-1109" fmla="*/ 564085 w 5381906"/>
                <a:gd name="connsiteY8-1110" fmla="*/ 4316819 h 5890437"/>
                <a:gd name="connsiteX9-1111" fmla="*/ 500290 w 5381906"/>
                <a:gd name="connsiteY9-1112" fmla="*/ 4976037 h 5890437"/>
                <a:gd name="connsiteX10-1113" fmla="*/ 1754932 w 5381906"/>
                <a:gd name="connsiteY10-1114" fmla="*/ 5199321 h 5890437"/>
                <a:gd name="connsiteX11-1115" fmla="*/ 1946318 w 5381906"/>
                <a:gd name="connsiteY11-1116" fmla="*/ 5890437 h 5890437"/>
                <a:gd name="connsiteX12-1117" fmla="*/ 4785211 w 5381906"/>
                <a:gd name="connsiteY12-1118" fmla="*/ 5858540 h 5890437"/>
                <a:gd name="connsiteX13-1119" fmla="*/ 4891537 w 5381906"/>
                <a:gd name="connsiteY13-1120" fmla="*/ 3519377 h 5890437"/>
                <a:gd name="connsiteX14-1121" fmla="*/ 3030839 w 5381906"/>
                <a:gd name="connsiteY14-1122" fmla="*/ 0 h 5890437"/>
                <a:gd name="connsiteX0-1123" fmla="*/ 3030839 w 5381906"/>
                <a:gd name="connsiteY0-1124" fmla="*/ 0 h 5890437"/>
                <a:gd name="connsiteX1-1125" fmla="*/ 890241 w 5381906"/>
                <a:gd name="connsiteY1-1126" fmla="*/ 1098883 h 5890437"/>
                <a:gd name="connsiteX2-1127" fmla="*/ 607581 w 5381906"/>
                <a:gd name="connsiteY2-1128" fmla="*/ 2172770 h 5890437"/>
                <a:gd name="connsiteX3-1129" fmla="*/ 560 w 5381906"/>
                <a:gd name="connsiteY3-1130" fmla="*/ 3051544 h 5890437"/>
                <a:gd name="connsiteX4-1131" fmla="*/ 510923 w 5381906"/>
                <a:gd name="connsiteY4-1132" fmla="*/ 3327991 h 5890437"/>
                <a:gd name="connsiteX5-1133" fmla="*/ 339835 w 5381906"/>
                <a:gd name="connsiteY5-1134" fmla="*/ 3734790 h 5890437"/>
                <a:gd name="connsiteX6-1135" fmla="*/ 531221 w 5381906"/>
                <a:gd name="connsiteY6-1136" fmla="*/ 3870251 h 5890437"/>
                <a:gd name="connsiteX7-1137" fmla="*/ 372699 w 5381906"/>
                <a:gd name="connsiteY7-1138" fmla="*/ 4061637 h 5890437"/>
                <a:gd name="connsiteX8-1139" fmla="*/ 564085 w 5381906"/>
                <a:gd name="connsiteY8-1140" fmla="*/ 4316819 h 5890437"/>
                <a:gd name="connsiteX9-1141" fmla="*/ 500290 w 5381906"/>
                <a:gd name="connsiteY9-1142" fmla="*/ 4976037 h 5890437"/>
                <a:gd name="connsiteX10-1143" fmla="*/ 1754932 w 5381906"/>
                <a:gd name="connsiteY10-1144" fmla="*/ 5199321 h 5890437"/>
                <a:gd name="connsiteX11-1145" fmla="*/ 1946318 w 5381906"/>
                <a:gd name="connsiteY11-1146" fmla="*/ 5890437 h 5890437"/>
                <a:gd name="connsiteX12-1147" fmla="*/ 4785211 w 5381906"/>
                <a:gd name="connsiteY12-1148" fmla="*/ 5858540 h 5890437"/>
                <a:gd name="connsiteX13-1149" fmla="*/ 4891537 w 5381906"/>
                <a:gd name="connsiteY13-1150" fmla="*/ 3519377 h 5890437"/>
                <a:gd name="connsiteX14-1151" fmla="*/ 3030839 w 5381906"/>
                <a:gd name="connsiteY14-1152" fmla="*/ 0 h 5890437"/>
                <a:gd name="connsiteX0-1153" fmla="*/ 3030839 w 5381906"/>
                <a:gd name="connsiteY0-1154" fmla="*/ 0 h 5890437"/>
                <a:gd name="connsiteX1-1155" fmla="*/ 890241 w 5381906"/>
                <a:gd name="connsiteY1-1156" fmla="*/ 1098883 h 5890437"/>
                <a:gd name="connsiteX2-1157" fmla="*/ 607581 w 5381906"/>
                <a:gd name="connsiteY2-1158" fmla="*/ 2172770 h 5890437"/>
                <a:gd name="connsiteX3-1159" fmla="*/ 560 w 5381906"/>
                <a:gd name="connsiteY3-1160" fmla="*/ 3051544 h 5890437"/>
                <a:gd name="connsiteX4-1161" fmla="*/ 510923 w 5381906"/>
                <a:gd name="connsiteY4-1162" fmla="*/ 3327991 h 5890437"/>
                <a:gd name="connsiteX5-1163" fmla="*/ 339835 w 5381906"/>
                <a:gd name="connsiteY5-1164" fmla="*/ 3734790 h 5890437"/>
                <a:gd name="connsiteX6-1165" fmla="*/ 531221 w 5381906"/>
                <a:gd name="connsiteY6-1166" fmla="*/ 3870251 h 5890437"/>
                <a:gd name="connsiteX7-1167" fmla="*/ 372699 w 5381906"/>
                <a:gd name="connsiteY7-1168" fmla="*/ 4061637 h 5890437"/>
                <a:gd name="connsiteX8-1169" fmla="*/ 564085 w 5381906"/>
                <a:gd name="connsiteY8-1170" fmla="*/ 4316819 h 5890437"/>
                <a:gd name="connsiteX9-1171" fmla="*/ 500290 w 5381906"/>
                <a:gd name="connsiteY9-1172" fmla="*/ 4976037 h 5890437"/>
                <a:gd name="connsiteX10-1173" fmla="*/ 1754932 w 5381906"/>
                <a:gd name="connsiteY10-1174" fmla="*/ 5199321 h 5890437"/>
                <a:gd name="connsiteX11-1175" fmla="*/ 1946318 w 5381906"/>
                <a:gd name="connsiteY11-1176" fmla="*/ 5890437 h 5890437"/>
                <a:gd name="connsiteX12-1177" fmla="*/ 4785211 w 5381906"/>
                <a:gd name="connsiteY12-1178" fmla="*/ 5858540 h 5890437"/>
                <a:gd name="connsiteX13-1179" fmla="*/ 4891537 w 5381906"/>
                <a:gd name="connsiteY13-1180" fmla="*/ 3519377 h 5890437"/>
                <a:gd name="connsiteX14-1181" fmla="*/ 3030839 w 5381906"/>
                <a:gd name="connsiteY14-1182" fmla="*/ 0 h 5890437"/>
                <a:gd name="connsiteX0-1183" fmla="*/ 3030839 w 5381906"/>
                <a:gd name="connsiteY0-1184" fmla="*/ 0 h 5890437"/>
                <a:gd name="connsiteX1-1185" fmla="*/ 890241 w 5381906"/>
                <a:gd name="connsiteY1-1186" fmla="*/ 1098883 h 5890437"/>
                <a:gd name="connsiteX2-1187" fmla="*/ 607581 w 5381906"/>
                <a:gd name="connsiteY2-1188" fmla="*/ 2172770 h 5890437"/>
                <a:gd name="connsiteX3-1189" fmla="*/ 560 w 5381906"/>
                <a:gd name="connsiteY3-1190" fmla="*/ 3051544 h 5890437"/>
                <a:gd name="connsiteX4-1191" fmla="*/ 510923 w 5381906"/>
                <a:gd name="connsiteY4-1192" fmla="*/ 3327991 h 5890437"/>
                <a:gd name="connsiteX5-1193" fmla="*/ 339835 w 5381906"/>
                <a:gd name="connsiteY5-1194" fmla="*/ 3734790 h 5890437"/>
                <a:gd name="connsiteX6-1195" fmla="*/ 531221 w 5381906"/>
                <a:gd name="connsiteY6-1196" fmla="*/ 3870251 h 5890437"/>
                <a:gd name="connsiteX7-1197" fmla="*/ 372699 w 5381906"/>
                <a:gd name="connsiteY7-1198" fmla="*/ 4061637 h 5890437"/>
                <a:gd name="connsiteX8-1199" fmla="*/ 564085 w 5381906"/>
                <a:gd name="connsiteY8-1200" fmla="*/ 4316819 h 5890437"/>
                <a:gd name="connsiteX9-1201" fmla="*/ 500290 w 5381906"/>
                <a:gd name="connsiteY9-1202" fmla="*/ 4976037 h 5890437"/>
                <a:gd name="connsiteX10-1203" fmla="*/ 1754932 w 5381906"/>
                <a:gd name="connsiteY10-1204" fmla="*/ 5199321 h 5890437"/>
                <a:gd name="connsiteX11-1205" fmla="*/ 1946318 w 5381906"/>
                <a:gd name="connsiteY11-1206" fmla="*/ 5890437 h 5890437"/>
                <a:gd name="connsiteX12-1207" fmla="*/ 4785211 w 5381906"/>
                <a:gd name="connsiteY12-1208" fmla="*/ 5858540 h 5890437"/>
                <a:gd name="connsiteX13-1209" fmla="*/ 4891537 w 5381906"/>
                <a:gd name="connsiteY13-1210" fmla="*/ 3519377 h 5890437"/>
                <a:gd name="connsiteX14-1211" fmla="*/ 3030839 w 5381906"/>
                <a:gd name="connsiteY14-1212" fmla="*/ 0 h 5890437"/>
                <a:gd name="connsiteX0-1213" fmla="*/ 3030839 w 5381906"/>
                <a:gd name="connsiteY0-1214" fmla="*/ 0 h 5890437"/>
                <a:gd name="connsiteX1-1215" fmla="*/ 890241 w 5381906"/>
                <a:gd name="connsiteY1-1216" fmla="*/ 1098883 h 5890437"/>
                <a:gd name="connsiteX2-1217" fmla="*/ 607581 w 5381906"/>
                <a:gd name="connsiteY2-1218" fmla="*/ 2172770 h 5890437"/>
                <a:gd name="connsiteX3-1219" fmla="*/ 560 w 5381906"/>
                <a:gd name="connsiteY3-1220" fmla="*/ 3051544 h 5890437"/>
                <a:gd name="connsiteX4-1221" fmla="*/ 510923 w 5381906"/>
                <a:gd name="connsiteY4-1222" fmla="*/ 3327991 h 5890437"/>
                <a:gd name="connsiteX5-1223" fmla="*/ 339835 w 5381906"/>
                <a:gd name="connsiteY5-1224" fmla="*/ 3734790 h 5890437"/>
                <a:gd name="connsiteX6-1225" fmla="*/ 531221 w 5381906"/>
                <a:gd name="connsiteY6-1226" fmla="*/ 3870251 h 5890437"/>
                <a:gd name="connsiteX7-1227" fmla="*/ 372699 w 5381906"/>
                <a:gd name="connsiteY7-1228" fmla="*/ 4061637 h 5890437"/>
                <a:gd name="connsiteX8-1229" fmla="*/ 564085 w 5381906"/>
                <a:gd name="connsiteY8-1230" fmla="*/ 4316819 h 5890437"/>
                <a:gd name="connsiteX9-1231" fmla="*/ 500290 w 5381906"/>
                <a:gd name="connsiteY9-1232" fmla="*/ 4976037 h 5890437"/>
                <a:gd name="connsiteX10-1233" fmla="*/ 1754932 w 5381906"/>
                <a:gd name="connsiteY10-1234" fmla="*/ 5199321 h 5890437"/>
                <a:gd name="connsiteX11-1235" fmla="*/ 1946318 w 5381906"/>
                <a:gd name="connsiteY11-1236" fmla="*/ 5890437 h 5890437"/>
                <a:gd name="connsiteX12-1237" fmla="*/ 4785211 w 5381906"/>
                <a:gd name="connsiteY12-1238" fmla="*/ 5858540 h 5890437"/>
                <a:gd name="connsiteX13-1239" fmla="*/ 4891537 w 5381906"/>
                <a:gd name="connsiteY13-1240" fmla="*/ 3519377 h 5890437"/>
                <a:gd name="connsiteX14-1241" fmla="*/ 3030839 w 5381906"/>
                <a:gd name="connsiteY14-1242" fmla="*/ 0 h 5890437"/>
                <a:gd name="connsiteX0-1243" fmla="*/ 3030839 w 5381906"/>
                <a:gd name="connsiteY0-1244" fmla="*/ 0 h 5890437"/>
                <a:gd name="connsiteX1-1245" fmla="*/ 890241 w 5381906"/>
                <a:gd name="connsiteY1-1246" fmla="*/ 1098883 h 5890437"/>
                <a:gd name="connsiteX2-1247" fmla="*/ 607581 w 5381906"/>
                <a:gd name="connsiteY2-1248" fmla="*/ 2172770 h 5890437"/>
                <a:gd name="connsiteX3-1249" fmla="*/ 560 w 5381906"/>
                <a:gd name="connsiteY3-1250" fmla="*/ 3051544 h 5890437"/>
                <a:gd name="connsiteX4-1251" fmla="*/ 510923 w 5381906"/>
                <a:gd name="connsiteY4-1252" fmla="*/ 3327991 h 5890437"/>
                <a:gd name="connsiteX5-1253" fmla="*/ 339835 w 5381906"/>
                <a:gd name="connsiteY5-1254" fmla="*/ 3734790 h 5890437"/>
                <a:gd name="connsiteX6-1255" fmla="*/ 531221 w 5381906"/>
                <a:gd name="connsiteY6-1256" fmla="*/ 3870251 h 5890437"/>
                <a:gd name="connsiteX7-1257" fmla="*/ 372699 w 5381906"/>
                <a:gd name="connsiteY7-1258" fmla="*/ 4061637 h 5890437"/>
                <a:gd name="connsiteX8-1259" fmla="*/ 564085 w 5381906"/>
                <a:gd name="connsiteY8-1260" fmla="*/ 4316819 h 5890437"/>
                <a:gd name="connsiteX9-1261" fmla="*/ 500290 w 5381906"/>
                <a:gd name="connsiteY9-1262" fmla="*/ 4976037 h 5890437"/>
                <a:gd name="connsiteX10-1263" fmla="*/ 1754932 w 5381906"/>
                <a:gd name="connsiteY10-1264" fmla="*/ 5199321 h 5890437"/>
                <a:gd name="connsiteX11-1265" fmla="*/ 1946318 w 5381906"/>
                <a:gd name="connsiteY11-1266" fmla="*/ 5890437 h 5890437"/>
                <a:gd name="connsiteX12-1267" fmla="*/ 4785211 w 5381906"/>
                <a:gd name="connsiteY12-1268" fmla="*/ 5858540 h 5890437"/>
                <a:gd name="connsiteX13-1269" fmla="*/ 4891537 w 5381906"/>
                <a:gd name="connsiteY13-1270" fmla="*/ 3519377 h 5890437"/>
                <a:gd name="connsiteX14-1271" fmla="*/ 3030839 w 5381906"/>
                <a:gd name="connsiteY14-1272" fmla="*/ 0 h 5890437"/>
                <a:gd name="connsiteX0-1273" fmla="*/ 3030839 w 5381906"/>
                <a:gd name="connsiteY0-1274" fmla="*/ 0 h 5890437"/>
                <a:gd name="connsiteX1-1275" fmla="*/ 890241 w 5381906"/>
                <a:gd name="connsiteY1-1276" fmla="*/ 1098883 h 5890437"/>
                <a:gd name="connsiteX2-1277" fmla="*/ 607581 w 5381906"/>
                <a:gd name="connsiteY2-1278" fmla="*/ 2172770 h 5890437"/>
                <a:gd name="connsiteX3-1279" fmla="*/ 560 w 5381906"/>
                <a:gd name="connsiteY3-1280" fmla="*/ 3051544 h 5890437"/>
                <a:gd name="connsiteX4-1281" fmla="*/ 510923 w 5381906"/>
                <a:gd name="connsiteY4-1282" fmla="*/ 3327991 h 5890437"/>
                <a:gd name="connsiteX5-1283" fmla="*/ 339835 w 5381906"/>
                <a:gd name="connsiteY5-1284" fmla="*/ 3734790 h 5890437"/>
                <a:gd name="connsiteX6-1285" fmla="*/ 531221 w 5381906"/>
                <a:gd name="connsiteY6-1286" fmla="*/ 3870251 h 5890437"/>
                <a:gd name="connsiteX7-1287" fmla="*/ 372699 w 5381906"/>
                <a:gd name="connsiteY7-1288" fmla="*/ 4061637 h 5890437"/>
                <a:gd name="connsiteX8-1289" fmla="*/ 564085 w 5381906"/>
                <a:gd name="connsiteY8-1290" fmla="*/ 4316819 h 5890437"/>
                <a:gd name="connsiteX9-1291" fmla="*/ 500290 w 5381906"/>
                <a:gd name="connsiteY9-1292" fmla="*/ 4976037 h 5890437"/>
                <a:gd name="connsiteX10-1293" fmla="*/ 1754932 w 5381906"/>
                <a:gd name="connsiteY10-1294" fmla="*/ 5039004 h 5890437"/>
                <a:gd name="connsiteX11-1295" fmla="*/ 1946318 w 5381906"/>
                <a:gd name="connsiteY11-1296" fmla="*/ 5890437 h 5890437"/>
                <a:gd name="connsiteX12-1297" fmla="*/ 4785211 w 5381906"/>
                <a:gd name="connsiteY12-1298" fmla="*/ 5858540 h 5890437"/>
                <a:gd name="connsiteX13-1299" fmla="*/ 4891537 w 5381906"/>
                <a:gd name="connsiteY13-1300" fmla="*/ 3519377 h 5890437"/>
                <a:gd name="connsiteX14-1301" fmla="*/ 3030839 w 5381906"/>
                <a:gd name="connsiteY14-1302" fmla="*/ 0 h 5890437"/>
                <a:gd name="connsiteX0-1303" fmla="*/ 3030839 w 5381906"/>
                <a:gd name="connsiteY0-1304" fmla="*/ 0 h 5890437"/>
                <a:gd name="connsiteX1-1305" fmla="*/ 890241 w 5381906"/>
                <a:gd name="connsiteY1-1306" fmla="*/ 1098883 h 5890437"/>
                <a:gd name="connsiteX2-1307" fmla="*/ 607581 w 5381906"/>
                <a:gd name="connsiteY2-1308" fmla="*/ 2172770 h 5890437"/>
                <a:gd name="connsiteX3-1309" fmla="*/ 560 w 5381906"/>
                <a:gd name="connsiteY3-1310" fmla="*/ 3051544 h 5890437"/>
                <a:gd name="connsiteX4-1311" fmla="*/ 510923 w 5381906"/>
                <a:gd name="connsiteY4-1312" fmla="*/ 3327991 h 5890437"/>
                <a:gd name="connsiteX5-1313" fmla="*/ 339835 w 5381906"/>
                <a:gd name="connsiteY5-1314" fmla="*/ 3734790 h 5890437"/>
                <a:gd name="connsiteX6-1315" fmla="*/ 531221 w 5381906"/>
                <a:gd name="connsiteY6-1316" fmla="*/ 3870251 h 5890437"/>
                <a:gd name="connsiteX7-1317" fmla="*/ 372699 w 5381906"/>
                <a:gd name="connsiteY7-1318" fmla="*/ 4061637 h 5890437"/>
                <a:gd name="connsiteX8-1319" fmla="*/ 564085 w 5381906"/>
                <a:gd name="connsiteY8-1320" fmla="*/ 4316819 h 5890437"/>
                <a:gd name="connsiteX9-1321" fmla="*/ 500290 w 5381906"/>
                <a:gd name="connsiteY9-1322" fmla="*/ 4976037 h 5890437"/>
                <a:gd name="connsiteX10-1323" fmla="*/ 1754932 w 5381906"/>
                <a:gd name="connsiteY10-1324" fmla="*/ 5039004 h 5890437"/>
                <a:gd name="connsiteX11-1325" fmla="*/ 1946318 w 5381906"/>
                <a:gd name="connsiteY11-1326" fmla="*/ 5890437 h 5890437"/>
                <a:gd name="connsiteX12-1327" fmla="*/ 4785211 w 5381906"/>
                <a:gd name="connsiteY12-1328" fmla="*/ 5858540 h 5890437"/>
                <a:gd name="connsiteX13-1329" fmla="*/ 4891537 w 5381906"/>
                <a:gd name="connsiteY13-1330" fmla="*/ 3519377 h 5890437"/>
                <a:gd name="connsiteX14-1331" fmla="*/ 3030839 w 5381906"/>
                <a:gd name="connsiteY14-1332" fmla="*/ 0 h 5890437"/>
                <a:gd name="connsiteX0-1333" fmla="*/ 3030839 w 5381906"/>
                <a:gd name="connsiteY0-1334" fmla="*/ 0 h 5890437"/>
                <a:gd name="connsiteX1-1335" fmla="*/ 890241 w 5381906"/>
                <a:gd name="connsiteY1-1336" fmla="*/ 1098883 h 5890437"/>
                <a:gd name="connsiteX2-1337" fmla="*/ 607581 w 5381906"/>
                <a:gd name="connsiteY2-1338" fmla="*/ 2172770 h 5890437"/>
                <a:gd name="connsiteX3-1339" fmla="*/ 560 w 5381906"/>
                <a:gd name="connsiteY3-1340" fmla="*/ 3051544 h 5890437"/>
                <a:gd name="connsiteX4-1341" fmla="*/ 510923 w 5381906"/>
                <a:gd name="connsiteY4-1342" fmla="*/ 3327991 h 5890437"/>
                <a:gd name="connsiteX5-1343" fmla="*/ 339835 w 5381906"/>
                <a:gd name="connsiteY5-1344" fmla="*/ 3734790 h 5890437"/>
                <a:gd name="connsiteX6-1345" fmla="*/ 531221 w 5381906"/>
                <a:gd name="connsiteY6-1346" fmla="*/ 3870251 h 5890437"/>
                <a:gd name="connsiteX7-1347" fmla="*/ 372699 w 5381906"/>
                <a:gd name="connsiteY7-1348" fmla="*/ 4061637 h 5890437"/>
                <a:gd name="connsiteX8-1349" fmla="*/ 564085 w 5381906"/>
                <a:gd name="connsiteY8-1350" fmla="*/ 4316819 h 5890437"/>
                <a:gd name="connsiteX9-1351" fmla="*/ 500290 w 5381906"/>
                <a:gd name="connsiteY9-1352" fmla="*/ 4976037 h 5890437"/>
                <a:gd name="connsiteX10-1353" fmla="*/ 1754932 w 5381906"/>
                <a:gd name="connsiteY10-1354" fmla="*/ 5039004 h 5890437"/>
                <a:gd name="connsiteX11-1355" fmla="*/ 1946318 w 5381906"/>
                <a:gd name="connsiteY11-1356" fmla="*/ 5890437 h 5890437"/>
                <a:gd name="connsiteX12-1357" fmla="*/ 4785211 w 5381906"/>
                <a:gd name="connsiteY12-1358" fmla="*/ 5858540 h 5890437"/>
                <a:gd name="connsiteX13-1359" fmla="*/ 4891537 w 5381906"/>
                <a:gd name="connsiteY13-1360" fmla="*/ 3519377 h 5890437"/>
                <a:gd name="connsiteX14-1361" fmla="*/ 3030839 w 5381906"/>
                <a:gd name="connsiteY14-1362" fmla="*/ 0 h 5890437"/>
                <a:gd name="connsiteX0-1363" fmla="*/ 3030839 w 5381906"/>
                <a:gd name="connsiteY0-1364" fmla="*/ 0 h 5890437"/>
                <a:gd name="connsiteX1-1365" fmla="*/ 890241 w 5381906"/>
                <a:gd name="connsiteY1-1366" fmla="*/ 1098883 h 5890437"/>
                <a:gd name="connsiteX2-1367" fmla="*/ 607581 w 5381906"/>
                <a:gd name="connsiteY2-1368" fmla="*/ 2172770 h 5890437"/>
                <a:gd name="connsiteX3-1369" fmla="*/ 560 w 5381906"/>
                <a:gd name="connsiteY3-1370" fmla="*/ 3051544 h 5890437"/>
                <a:gd name="connsiteX4-1371" fmla="*/ 510923 w 5381906"/>
                <a:gd name="connsiteY4-1372" fmla="*/ 3327991 h 5890437"/>
                <a:gd name="connsiteX5-1373" fmla="*/ 339835 w 5381906"/>
                <a:gd name="connsiteY5-1374" fmla="*/ 3734790 h 5890437"/>
                <a:gd name="connsiteX6-1375" fmla="*/ 531221 w 5381906"/>
                <a:gd name="connsiteY6-1376" fmla="*/ 3870251 h 5890437"/>
                <a:gd name="connsiteX7-1377" fmla="*/ 372699 w 5381906"/>
                <a:gd name="connsiteY7-1378" fmla="*/ 4061637 h 5890437"/>
                <a:gd name="connsiteX8-1379" fmla="*/ 564085 w 5381906"/>
                <a:gd name="connsiteY8-1380" fmla="*/ 4316819 h 5890437"/>
                <a:gd name="connsiteX9-1381" fmla="*/ 500290 w 5381906"/>
                <a:gd name="connsiteY9-1382" fmla="*/ 4976037 h 5890437"/>
                <a:gd name="connsiteX10-1383" fmla="*/ 1754932 w 5381906"/>
                <a:gd name="connsiteY10-1384" fmla="*/ 5039004 h 5890437"/>
                <a:gd name="connsiteX11-1385" fmla="*/ 1946318 w 5381906"/>
                <a:gd name="connsiteY11-1386" fmla="*/ 5890437 h 5890437"/>
                <a:gd name="connsiteX12-1387" fmla="*/ 4785211 w 5381906"/>
                <a:gd name="connsiteY12-1388" fmla="*/ 5858540 h 5890437"/>
                <a:gd name="connsiteX13-1389" fmla="*/ 4891537 w 5381906"/>
                <a:gd name="connsiteY13-1390" fmla="*/ 3519377 h 5890437"/>
                <a:gd name="connsiteX14-1391" fmla="*/ 3030839 w 5381906"/>
                <a:gd name="connsiteY14-1392" fmla="*/ 0 h 5890437"/>
                <a:gd name="connsiteX0-1393" fmla="*/ 3030839 w 5381906"/>
                <a:gd name="connsiteY0-1394" fmla="*/ 0 h 5890437"/>
                <a:gd name="connsiteX1-1395" fmla="*/ 890241 w 5381906"/>
                <a:gd name="connsiteY1-1396" fmla="*/ 1098883 h 5890437"/>
                <a:gd name="connsiteX2-1397" fmla="*/ 607581 w 5381906"/>
                <a:gd name="connsiteY2-1398" fmla="*/ 2172770 h 5890437"/>
                <a:gd name="connsiteX3-1399" fmla="*/ 560 w 5381906"/>
                <a:gd name="connsiteY3-1400" fmla="*/ 3051544 h 5890437"/>
                <a:gd name="connsiteX4-1401" fmla="*/ 510923 w 5381906"/>
                <a:gd name="connsiteY4-1402" fmla="*/ 3327991 h 5890437"/>
                <a:gd name="connsiteX5-1403" fmla="*/ 339835 w 5381906"/>
                <a:gd name="connsiteY5-1404" fmla="*/ 3734790 h 5890437"/>
                <a:gd name="connsiteX6-1405" fmla="*/ 531221 w 5381906"/>
                <a:gd name="connsiteY6-1406" fmla="*/ 3870251 h 5890437"/>
                <a:gd name="connsiteX7-1407" fmla="*/ 372699 w 5381906"/>
                <a:gd name="connsiteY7-1408" fmla="*/ 4061637 h 5890437"/>
                <a:gd name="connsiteX8-1409" fmla="*/ 564085 w 5381906"/>
                <a:gd name="connsiteY8-1410" fmla="*/ 4316819 h 5890437"/>
                <a:gd name="connsiteX9-1411" fmla="*/ 500290 w 5381906"/>
                <a:gd name="connsiteY9-1412" fmla="*/ 4976037 h 5890437"/>
                <a:gd name="connsiteX10-1413" fmla="*/ 1754932 w 5381906"/>
                <a:gd name="connsiteY10-1414" fmla="*/ 5039004 h 5890437"/>
                <a:gd name="connsiteX11-1415" fmla="*/ 1946318 w 5381906"/>
                <a:gd name="connsiteY11-1416" fmla="*/ 5890437 h 5890437"/>
                <a:gd name="connsiteX12-1417" fmla="*/ 4785211 w 5381906"/>
                <a:gd name="connsiteY12-1418" fmla="*/ 5858540 h 5890437"/>
                <a:gd name="connsiteX13-1419" fmla="*/ 4891537 w 5381906"/>
                <a:gd name="connsiteY13-1420" fmla="*/ 3519377 h 5890437"/>
                <a:gd name="connsiteX14-1421" fmla="*/ 3030839 w 5381906"/>
                <a:gd name="connsiteY14-1422" fmla="*/ 0 h 5890437"/>
                <a:gd name="connsiteX0-1423" fmla="*/ 3030765 w 5381832"/>
                <a:gd name="connsiteY0-1424" fmla="*/ 0 h 5890437"/>
                <a:gd name="connsiteX1-1425" fmla="*/ 890167 w 5381832"/>
                <a:gd name="connsiteY1-1426" fmla="*/ 1098883 h 5890437"/>
                <a:gd name="connsiteX2-1427" fmla="*/ 672821 w 5381832"/>
                <a:gd name="connsiteY2-1428" fmla="*/ 2220272 h 5890437"/>
                <a:gd name="connsiteX3-1429" fmla="*/ 486 w 5381832"/>
                <a:gd name="connsiteY3-1430" fmla="*/ 3051544 h 5890437"/>
                <a:gd name="connsiteX4-1431" fmla="*/ 510849 w 5381832"/>
                <a:gd name="connsiteY4-1432" fmla="*/ 3327991 h 5890437"/>
                <a:gd name="connsiteX5-1433" fmla="*/ 339761 w 5381832"/>
                <a:gd name="connsiteY5-1434" fmla="*/ 3734790 h 5890437"/>
                <a:gd name="connsiteX6-1435" fmla="*/ 531147 w 5381832"/>
                <a:gd name="connsiteY6-1436" fmla="*/ 3870251 h 5890437"/>
                <a:gd name="connsiteX7-1437" fmla="*/ 372625 w 5381832"/>
                <a:gd name="connsiteY7-1438" fmla="*/ 4061637 h 5890437"/>
                <a:gd name="connsiteX8-1439" fmla="*/ 564011 w 5381832"/>
                <a:gd name="connsiteY8-1440" fmla="*/ 4316819 h 5890437"/>
                <a:gd name="connsiteX9-1441" fmla="*/ 500216 w 5381832"/>
                <a:gd name="connsiteY9-1442" fmla="*/ 4976037 h 5890437"/>
                <a:gd name="connsiteX10-1443" fmla="*/ 1754858 w 5381832"/>
                <a:gd name="connsiteY10-1444" fmla="*/ 5039004 h 5890437"/>
                <a:gd name="connsiteX11-1445" fmla="*/ 1946244 w 5381832"/>
                <a:gd name="connsiteY11-1446" fmla="*/ 5890437 h 5890437"/>
                <a:gd name="connsiteX12-1447" fmla="*/ 4785137 w 5381832"/>
                <a:gd name="connsiteY12-1448" fmla="*/ 5858540 h 5890437"/>
                <a:gd name="connsiteX13-1449" fmla="*/ 4891463 w 5381832"/>
                <a:gd name="connsiteY13-1450" fmla="*/ 3519377 h 5890437"/>
                <a:gd name="connsiteX14-1451" fmla="*/ 3030765 w 5381832"/>
                <a:gd name="connsiteY14-1452" fmla="*/ 0 h 5890437"/>
                <a:gd name="connsiteX0-1453" fmla="*/ 3030862 w 5381929"/>
                <a:gd name="connsiteY0-1454" fmla="*/ 0 h 5890437"/>
                <a:gd name="connsiteX1-1455" fmla="*/ 890264 w 5381929"/>
                <a:gd name="connsiteY1-1456" fmla="*/ 1098883 h 5890437"/>
                <a:gd name="connsiteX2-1457" fmla="*/ 672918 w 5381929"/>
                <a:gd name="connsiteY2-1458" fmla="*/ 2220272 h 5890437"/>
                <a:gd name="connsiteX3-1459" fmla="*/ 583 w 5381929"/>
                <a:gd name="connsiteY3-1460" fmla="*/ 3051544 h 5890437"/>
                <a:gd name="connsiteX4-1461" fmla="*/ 510946 w 5381929"/>
                <a:gd name="connsiteY4-1462" fmla="*/ 3327991 h 5890437"/>
                <a:gd name="connsiteX5-1463" fmla="*/ 339858 w 5381929"/>
                <a:gd name="connsiteY5-1464" fmla="*/ 3734790 h 5890437"/>
                <a:gd name="connsiteX6-1465" fmla="*/ 531244 w 5381929"/>
                <a:gd name="connsiteY6-1466" fmla="*/ 3870251 h 5890437"/>
                <a:gd name="connsiteX7-1467" fmla="*/ 372722 w 5381929"/>
                <a:gd name="connsiteY7-1468" fmla="*/ 4061637 h 5890437"/>
                <a:gd name="connsiteX8-1469" fmla="*/ 564108 w 5381929"/>
                <a:gd name="connsiteY8-1470" fmla="*/ 4316819 h 5890437"/>
                <a:gd name="connsiteX9-1471" fmla="*/ 500313 w 5381929"/>
                <a:gd name="connsiteY9-1472" fmla="*/ 4976037 h 5890437"/>
                <a:gd name="connsiteX10-1473" fmla="*/ 1754955 w 5381929"/>
                <a:gd name="connsiteY10-1474" fmla="*/ 5039004 h 5890437"/>
                <a:gd name="connsiteX11-1475" fmla="*/ 1946341 w 5381929"/>
                <a:gd name="connsiteY11-1476" fmla="*/ 5890437 h 5890437"/>
                <a:gd name="connsiteX12-1477" fmla="*/ 4785234 w 5381929"/>
                <a:gd name="connsiteY12-1478" fmla="*/ 5858540 h 5890437"/>
                <a:gd name="connsiteX13-1479" fmla="*/ 4891560 w 5381929"/>
                <a:gd name="connsiteY13-1480" fmla="*/ 3519377 h 5890437"/>
                <a:gd name="connsiteX14-1481" fmla="*/ 3030862 w 5381929"/>
                <a:gd name="connsiteY14-1482" fmla="*/ 0 h 5890437"/>
                <a:gd name="connsiteX0-1483" fmla="*/ 3030862 w 5381929"/>
                <a:gd name="connsiteY0-1484" fmla="*/ 0 h 5890437"/>
                <a:gd name="connsiteX1-1485" fmla="*/ 890264 w 5381929"/>
                <a:gd name="connsiteY1-1486" fmla="*/ 1098883 h 5890437"/>
                <a:gd name="connsiteX2-1487" fmla="*/ 672918 w 5381929"/>
                <a:gd name="connsiteY2-1488" fmla="*/ 2220272 h 5890437"/>
                <a:gd name="connsiteX3-1489" fmla="*/ 583 w 5381929"/>
                <a:gd name="connsiteY3-1490" fmla="*/ 3051544 h 5890437"/>
                <a:gd name="connsiteX4-1491" fmla="*/ 510946 w 5381929"/>
                <a:gd name="connsiteY4-1492" fmla="*/ 3327991 h 5890437"/>
                <a:gd name="connsiteX5-1493" fmla="*/ 339858 w 5381929"/>
                <a:gd name="connsiteY5-1494" fmla="*/ 3734790 h 5890437"/>
                <a:gd name="connsiteX6-1495" fmla="*/ 531244 w 5381929"/>
                <a:gd name="connsiteY6-1496" fmla="*/ 3870251 h 5890437"/>
                <a:gd name="connsiteX7-1497" fmla="*/ 372722 w 5381929"/>
                <a:gd name="connsiteY7-1498" fmla="*/ 4061637 h 5890437"/>
                <a:gd name="connsiteX8-1499" fmla="*/ 564108 w 5381929"/>
                <a:gd name="connsiteY8-1500" fmla="*/ 4316819 h 5890437"/>
                <a:gd name="connsiteX9-1501" fmla="*/ 500313 w 5381929"/>
                <a:gd name="connsiteY9-1502" fmla="*/ 4976037 h 5890437"/>
                <a:gd name="connsiteX10-1503" fmla="*/ 1754955 w 5381929"/>
                <a:gd name="connsiteY10-1504" fmla="*/ 5039004 h 5890437"/>
                <a:gd name="connsiteX11-1505" fmla="*/ 1946341 w 5381929"/>
                <a:gd name="connsiteY11-1506" fmla="*/ 5890437 h 5890437"/>
                <a:gd name="connsiteX12-1507" fmla="*/ 4785234 w 5381929"/>
                <a:gd name="connsiteY12-1508" fmla="*/ 5858540 h 5890437"/>
                <a:gd name="connsiteX13-1509" fmla="*/ 4891560 w 5381929"/>
                <a:gd name="connsiteY13-1510" fmla="*/ 3519377 h 5890437"/>
                <a:gd name="connsiteX14-1511" fmla="*/ 3030862 w 5381929"/>
                <a:gd name="connsiteY14-1512" fmla="*/ 0 h 5890437"/>
                <a:gd name="connsiteX0-1513" fmla="*/ 3030862 w 5381929"/>
                <a:gd name="connsiteY0-1514" fmla="*/ 0 h 5890437"/>
                <a:gd name="connsiteX1-1515" fmla="*/ 890264 w 5381929"/>
                <a:gd name="connsiteY1-1516" fmla="*/ 1098883 h 5890437"/>
                <a:gd name="connsiteX2-1517" fmla="*/ 672918 w 5381929"/>
                <a:gd name="connsiteY2-1518" fmla="*/ 2220272 h 5890437"/>
                <a:gd name="connsiteX3-1519" fmla="*/ 583 w 5381929"/>
                <a:gd name="connsiteY3-1520" fmla="*/ 3051544 h 5890437"/>
                <a:gd name="connsiteX4-1521" fmla="*/ 510946 w 5381929"/>
                <a:gd name="connsiteY4-1522" fmla="*/ 3327991 h 5890437"/>
                <a:gd name="connsiteX5-1523" fmla="*/ 339858 w 5381929"/>
                <a:gd name="connsiteY5-1524" fmla="*/ 3734790 h 5890437"/>
                <a:gd name="connsiteX6-1525" fmla="*/ 531244 w 5381929"/>
                <a:gd name="connsiteY6-1526" fmla="*/ 3870251 h 5890437"/>
                <a:gd name="connsiteX7-1527" fmla="*/ 372722 w 5381929"/>
                <a:gd name="connsiteY7-1528" fmla="*/ 4061637 h 5890437"/>
                <a:gd name="connsiteX8-1529" fmla="*/ 564108 w 5381929"/>
                <a:gd name="connsiteY8-1530" fmla="*/ 4316819 h 5890437"/>
                <a:gd name="connsiteX9-1531" fmla="*/ 500313 w 5381929"/>
                <a:gd name="connsiteY9-1532" fmla="*/ 4976037 h 5890437"/>
                <a:gd name="connsiteX10-1533" fmla="*/ 1754955 w 5381929"/>
                <a:gd name="connsiteY10-1534" fmla="*/ 5039004 h 5890437"/>
                <a:gd name="connsiteX11-1535" fmla="*/ 1946341 w 5381929"/>
                <a:gd name="connsiteY11-1536" fmla="*/ 5890437 h 5890437"/>
                <a:gd name="connsiteX12-1537" fmla="*/ 4785234 w 5381929"/>
                <a:gd name="connsiteY12-1538" fmla="*/ 5858540 h 5890437"/>
                <a:gd name="connsiteX13-1539" fmla="*/ 4891560 w 5381929"/>
                <a:gd name="connsiteY13-1540" fmla="*/ 3519377 h 5890437"/>
                <a:gd name="connsiteX14-1541" fmla="*/ 3030862 w 5381929"/>
                <a:gd name="connsiteY14-1542" fmla="*/ 0 h 5890437"/>
                <a:gd name="connsiteX0-1543" fmla="*/ 3030862 w 5381929"/>
                <a:gd name="connsiteY0-1544" fmla="*/ 0 h 5890437"/>
                <a:gd name="connsiteX1-1545" fmla="*/ 890264 w 5381929"/>
                <a:gd name="connsiteY1-1546" fmla="*/ 1098883 h 5890437"/>
                <a:gd name="connsiteX2-1547" fmla="*/ 672918 w 5381929"/>
                <a:gd name="connsiteY2-1548" fmla="*/ 2220272 h 5890437"/>
                <a:gd name="connsiteX3-1549" fmla="*/ 583 w 5381929"/>
                <a:gd name="connsiteY3-1550" fmla="*/ 3051544 h 5890437"/>
                <a:gd name="connsiteX4-1551" fmla="*/ 510946 w 5381929"/>
                <a:gd name="connsiteY4-1552" fmla="*/ 3327991 h 5890437"/>
                <a:gd name="connsiteX5-1553" fmla="*/ 339858 w 5381929"/>
                <a:gd name="connsiteY5-1554" fmla="*/ 3734790 h 5890437"/>
                <a:gd name="connsiteX6-1555" fmla="*/ 531244 w 5381929"/>
                <a:gd name="connsiteY6-1556" fmla="*/ 3870251 h 5890437"/>
                <a:gd name="connsiteX7-1557" fmla="*/ 372722 w 5381929"/>
                <a:gd name="connsiteY7-1558" fmla="*/ 4061637 h 5890437"/>
                <a:gd name="connsiteX8-1559" fmla="*/ 564108 w 5381929"/>
                <a:gd name="connsiteY8-1560" fmla="*/ 4316819 h 5890437"/>
                <a:gd name="connsiteX9-1561" fmla="*/ 500313 w 5381929"/>
                <a:gd name="connsiteY9-1562" fmla="*/ 4976037 h 5890437"/>
                <a:gd name="connsiteX10-1563" fmla="*/ 1754955 w 5381929"/>
                <a:gd name="connsiteY10-1564" fmla="*/ 5039004 h 5890437"/>
                <a:gd name="connsiteX11-1565" fmla="*/ 1946341 w 5381929"/>
                <a:gd name="connsiteY11-1566" fmla="*/ 5890437 h 5890437"/>
                <a:gd name="connsiteX12-1567" fmla="*/ 4785234 w 5381929"/>
                <a:gd name="connsiteY12-1568" fmla="*/ 5858540 h 5890437"/>
                <a:gd name="connsiteX13-1569" fmla="*/ 4891560 w 5381929"/>
                <a:gd name="connsiteY13-1570" fmla="*/ 3519377 h 5890437"/>
                <a:gd name="connsiteX14-1571" fmla="*/ 3030862 w 5381929"/>
                <a:gd name="connsiteY14-1572" fmla="*/ 0 h 5890437"/>
                <a:gd name="connsiteX0-1573" fmla="*/ 3030862 w 5381929"/>
                <a:gd name="connsiteY0-1574" fmla="*/ 0 h 5890437"/>
                <a:gd name="connsiteX1-1575" fmla="*/ 872451 w 5381929"/>
                <a:gd name="connsiteY1-1576" fmla="*/ 1057320 h 5890437"/>
                <a:gd name="connsiteX2-1577" fmla="*/ 672918 w 5381929"/>
                <a:gd name="connsiteY2-1578" fmla="*/ 2220272 h 5890437"/>
                <a:gd name="connsiteX3-1579" fmla="*/ 583 w 5381929"/>
                <a:gd name="connsiteY3-1580" fmla="*/ 3051544 h 5890437"/>
                <a:gd name="connsiteX4-1581" fmla="*/ 510946 w 5381929"/>
                <a:gd name="connsiteY4-1582" fmla="*/ 3327991 h 5890437"/>
                <a:gd name="connsiteX5-1583" fmla="*/ 339858 w 5381929"/>
                <a:gd name="connsiteY5-1584" fmla="*/ 3734790 h 5890437"/>
                <a:gd name="connsiteX6-1585" fmla="*/ 531244 w 5381929"/>
                <a:gd name="connsiteY6-1586" fmla="*/ 3870251 h 5890437"/>
                <a:gd name="connsiteX7-1587" fmla="*/ 372722 w 5381929"/>
                <a:gd name="connsiteY7-1588" fmla="*/ 4061637 h 5890437"/>
                <a:gd name="connsiteX8-1589" fmla="*/ 564108 w 5381929"/>
                <a:gd name="connsiteY8-1590" fmla="*/ 4316819 h 5890437"/>
                <a:gd name="connsiteX9-1591" fmla="*/ 500313 w 5381929"/>
                <a:gd name="connsiteY9-1592" fmla="*/ 4976037 h 5890437"/>
                <a:gd name="connsiteX10-1593" fmla="*/ 1754955 w 5381929"/>
                <a:gd name="connsiteY10-1594" fmla="*/ 5039004 h 5890437"/>
                <a:gd name="connsiteX11-1595" fmla="*/ 1946341 w 5381929"/>
                <a:gd name="connsiteY11-1596" fmla="*/ 5890437 h 5890437"/>
                <a:gd name="connsiteX12-1597" fmla="*/ 4785234 w 5381929"/>
                <a:gd name="connsiteY12-1598" fmla="*/ 5858540 h 5890437"/>
                <a:gd name="connsiteX13-1599" fmla="*/ 4891560 w 5381929"/>
                <a:gd name="connsiteY13-1600" fmla="*/ 3519377 h 5890437"/>
                <a:gd name="connsiteX14-1601" fmla="*/ 3030862 w 5381929"/>
                <a:gd name="connsiteY14-1602" fmla="*/ 0 h 5890437"/>
                <a:gd name="connsiteX0-1603" fmla="*/ 3030862 w 5381929"/>
                <a:gd name="connsiteY0-1604" fmla="*/ 0 h 5890437"/>
                <a:gd name="connsiteX1-1605" fmla="*/ 872451 w 5381929"/>
                <a:gd name="connsiteY1-1606" fmla="*/ 1057320 h 5890437"/>
                <a:gd name="connsiteX2-1607" fmla="*/ 672918 w 5381929"/>
                <a:gd name="connsiteY2-1608" fmla="*/ 2220272 h 5890437"/>
                <a:gd name="connsiteX3-1609" fmla="*/ 583 w 5381929"/>
                <a:gd name="connsiteY3-1610" fmla="*/ 3051544 h 5890437"/>
                <a:gd name="connsiteX4-1611" fmla="*/ 510946 w 5381929"/>
                <a:gd name="connsiteY4-1612" fmla="*/ 3327991 h 5890437"/>
                <a:gd name="connsiteX5-1613" fmla="*/ 339858 w 5381929"/>
                <a:gd name="connsiteY5-1614" fmla="*/ 3734790 h 5890437"/>
                <a:gd name="connsiteX6-1615" fmla="*/ 531244 w 5381929"/>
                <a:gd name="connsiteY6-1616" fmla="*/ 3870251 h 5890437"/>
                <a:gd name="connsiteX7-1617" fmla="*/ 372722 w 5381929"/>
                <a:gd name="connsiteY7-1618" fmla="*/ 4061637 h 5890437"/>
                <a:gd name="connsiteX8-1619" fmla="*/ 564108 w 5381929"/>
                <a:gd name="connsiteY8-1620" fmla="*/ 4316819 h 5890437"/>
                <a:gd name="connsiteX9-1621" fmla="*/ 500313 w 5381929"/>
                <a:gd name="connsiteY9-1622" fmla="*/ 4976037 h 5890437"/>
                <a:gd name="connsiteX10-1623" fmla="*/ 1754955 w 5381929"/>
                <a:gd name="connsiteY10-1624" fmla="*/ 5039004 h 5890437"/>
                <a:gd name="connsiteX11-1625" fmla="*/ 1946341 w 5381929"/>
                <a:gd name="connsiteY11-1626" fmla="*/ 5890437 h 5890437"/>
                <a:gd name="connsiteX12-1627" fmla="*/ 4785234 w 5381929"/>
                <a:gd name="connsiteY12-1628" fmla="*/ 5858540 h 5890437"/>
                <a:gd name="connsiteX13-1629" fmla="*/ 4891560 w 5381929"/>
                <a:gd name="connsiteY13-1630" fmla="*/ 3519377 h 5890437"/>
                <a:gd name="connsiteX14-1631" fmla="*/ 3030862 w 5381929"/>
                <a:gd name="connsiteY14-1632" fmla="*/ 0 h 5890437"/>
                <a:gd name="connsiteX0-1633" fmla="*/ 3030862 w 5381929"/>
                <a:gd name="connsiteY0-1634" fmla="*/ 0 h 5890437"/>
                <a:gd name="connsiteX1-1635" fmla="*/ 981633 w 5381929"/>
                <a:gd name="connsiteY1-1636" fmla="*/ 920842 h 5890437"/>
                <a:gd name="connsiteX2-1637" fmla="*/ 672918 w 5381929"/>
                <a:gd name="connsiteY2-1638" fmla="*/ 2220272 h 5890437"/>
                <a:gd name="connsiteX3-1639" fmla="*/ 583 w 5381929"/>
                <a:gd name="connsiteY3-1640" fmla="*/ 3051544 h 5890437"/>
                <a:gd name="connsiteX4-1641" fmla="*/ 510946 w 5381929"/>
                <a:gd name="connsiteY4-1642" fmla="*/ 3327991 h 5890437"/>
                <a:gd name="connsiteX5-1643" fmla="*/ 339858 w 5381929"/>
                <a:gd name="connsiteY5-1644" fmla="*/ 3734790 h 5890437"/>
                <a:gd name="connsiteX6-1645" fmla="*/ 531244 w 5381929"/>
                <a:gd name="connsiteY6-1646" fmla="*/ 3870251 h 5890437"/>
                <a:gd name="connsiteX7-1647" fmla="*/ 372722 w 5381929"/>
                <a:gd name="connsiteY7-1648" fmla="*/ 4061637 h 5890437"/>
                <a:gd name="connsiteX8-1649" fmla="*/ 564108 w 5381929"/>
                <a:gd name="connsiteY8-1650" fmla="*/ 4316819 h 5890437"/>
                <a:gd name="connsiteX9-1651" fmla="*/ 500313 w 5381929"/>
                <a:gd name="connsiteY9-1652" fmla="*/ 4976037 h 5890437"/>
                <a:gd name="connsiteX10-1653" fmla="*/ 1754955 w 5381929"/>
                <a:gd name="connsiteY10-1654" fmla="*/ 5039004 h 5890437"/>
                <a:gd name="connsiteX11-1655" fmla="*/ 1946341 w 5381929"/>
                <a:gd name="connsiteY11-1656" fmla="*/ 5890437 h 5890437"/>
                <a:gd name="connsiteX12-1657" fmla="*/ 4785234 w 5381929"/>
                <a:gd name="connsiteY12-1658" fmla="*/ 5858540 h 5890437"/>
                <a:gd name="connsiteX13-1659" fmla="*/ 4891560 w 5381929"/>
                <a:gd name="connsiteY13-1660" fmla="*/ 3519377 h 5890437"/>
                <a:gd name="connsiteX14-1661" fmla="*/ 3030862 w 5381929"/>
                <a:gd name="connsiteY14-1662" fmla="*/ 0 h 5890437"/>
                <a:gd name="connsiteX0-1663" fmla="*/ 3030862 w 5381929"/>
                <a:gd name="connsiteY0-1664" fmla="*/ 0 h 5890437"/>
                <a:gd name="connsiteX1-1665" fmla="*/ 981633 w 5381929"/>
                <a:gd name="connsiteY1-1666" fmla="*/ 920842 h 5890437"/>
                <a:gd name="connsiteX2-1667" fmla="*/ 672918 w 5381929"/>
                <a:gd name="connsiteY2-1668" fmla="*/ 2220272 h 5890437"/>
                <a:gd name="connsiteX3-1669" fmla="*/ 583 w 5381929"/>
                <a:gd name="connsiteY3-1670" fmla="*/ 3051544 h 5890437"/>
                <a:gd name="connsiteX4-1671" fmla="*/ 510946 w 5381929"/>
                <a:gd name="connsiteY4-1672" fmla="*/ 3327991 h 5890437"/>
                <a:gd name="connsiteX5-1673" fmla="*/ 339858 w 5381929"/>
                <a:gd name="connsiteY5-1674" fmla="*/ 3734790 h 5890437"/>
                <a:gd name="connsiteX6-1675" fmla="*/ 531244 w 5381929"/>
                <a:gd name="connsiteY6-1676" fmla="*/ 3870251 h 5890437"/>
                <a:gd name="connsiteX7-1677" fmla="*/ 372722 w 5381929"/>
                <a:gd name="connsiteY7-1678" fmla="*/ 4061637 h 5890437"/>
                <a:gd name="connsiteX8-1679" fmla="*/ 564108 w 5381929"/>
                <a:gd name="connsiteY8-1680" fmla="*/ 4316819 h 5890437"/>
                <a:gd name="connsiteX9-1681" fmla="*/ 500313 w 5381929"/>
                <a:gd name="connsiteY9-1682" fmla="*/ 4976037 h 5890437"/>
                <a:gd name="connsiteX10-1683" fmla="*/ 1754955 w 5381929"/>
                <a:gd name="connsiteY10-1684" fmla="*/ 5039004 h 5890437"/>
                <a:gd name="connsiteX11-1685" fmla="*/ 1946341 w 5381929"/>
                <a:gd name="connsiteY11-1686" fmla="*/ 5890437 h 5890437"/>
                <a:gd name="connsiteX12-1687" fmla="*/ 4785234 w 5381929"/>
                <a:gd name="connsiteY12-1688" fmla="*/ 5858540 h 5890437"/>
                <a:gd name="connsiteX13-1689" fmla="*/ 4891560 w 5381929"/>
                <a:gd name="connsiteY13-1690" fmla="*/ 3519377 h 5890437"/>
                <a:gd name="connsiteX14-1691" fmla="*/ 3030862 w 5381929"/>
                <a:gd name="connsiteY14-1692" fmla="*/ 0 h 5890437"/>
                <a:gd name="connsiteX0-1693" fmla="*/ 3030862 w 5381929"/>
                <a:gd name="connsiteY0-1694" fmla="*/ 0 h 5890437"/>
                <a:gd name="connsiteX1-1695" fmla="*/ 927042 w 5381929"/>
                <a:gd name="connsiteY1-1696" fmla="*/ 866251 h 5890437"/>
                <a:gd name="connsiteX2-1697" fmla="*/ 672918 w 5381929"/>
                <a:gd name="connsiteY2-1698" fmla="*/ 2220272 h 5890437"/>
                <a:gd name="connsiteX3-1699" fmla="*/ 583 w 5381929"/>
                <a:gd name="connsiteY3-1700" fmla="*/ 3051544 h 5890437"/>
                <a:gd name="connsiteX4-1701" fmla="*/ 510946 w 5381929"/>
                <a:gd name="connsiteY4-1702" fmla="*/ 3327991 h 5890437"/>
                <a:gd name="connsiteX5-1703" fmla="*/ 339858 w 5381929"/>
                <a:gd name="connsiteY5-1704" fmla="*/ 3734790 h 5890437"/>
                <a:gd name="connsiteX6-1705" fmla="*/ 531244 w 5381929"/>
                <a:gd name="connsiteY6-1706" fmla="*/ 3870251 h 5890437"/>
                <a:gd name="connsiteX7-1707" fmla="*/ 372722 w 5381929"/>
                <a:gd name="connsiteY7-1708" fmla="*/ 4061637 h 5890437"/>
                <a:gd name="connsiteX8-1709" fmla="*/ 564108 w 5381929"/>
                <a:gd name="connsiteY8-1710" fmla="*/ 4316819 h 5890437"/>
                <a:gd name="connsiteX9-1711" fmla="*/ 500313 w 5381929"/>
                <a:gd name="connsiteY9-1712" fmla="*/ 4976037 h 5890437"/>
                <a:gd name="connsiteX10-1713" fmla="*/ 1754955 w 5381929"/>
                <a:gd name="connsiteY10-1714" fmla="*/ 5039004 h 5890437"/>
                <a:gd name="connsiteX11-1715" fmla="*/ 1946341 w 5381929"/>
                <a:gd name="connsiteY11-1716" fmla="*/ 5890437 h 5890437"/>
                <a:gd name="connsiteX12-1717" fmla="*/ 4785234 w 5381929"/>
                <a:gd name="connsiteY12-1718" fmla="*/ 5858540 h 5890437"/>
                <a:gd name="connsiteX13-1719" fmla="*/ 4891560 w 5381929"/>
                <a:gd name="connsiteY13-1720" fmla="*/ 3519377 h 5890437"/>
                <a:gd name="connsiteX14-1721" fmla="*/ 3030862 w 5381929"/>
                <a:gd name="connsiteY14-1722" fmla="*/ 0 h 5890437"/>
                <a:gd name="connsiteX0-1723" fmla="*/ 3030862 w 5381929"/>
                <a:gd name="connsiteY0-1724" fmla="*/ 0 h 5890437"/>
                <a:gd name="connsiteX1-1725" fmla="*/ 927042 w 5381929"/>
                <a:gd name="connsiteY1-1726" fmla="*/ 866251 h 5890437"/>
                <a:gd name="connsiteX2-1727" fmla="*/ 672918 w 5381929"/>
                <a:gd name="connsiteY2-1728" fmla="*/ 2220272 h 5890437"/>
                <a:gd name="connsiteX3-1729" fmla="*/ 583 w 5381929"/>
                <a:gd name="connsiteY3-1730" fmla="*/ 3051544 h 5890437"/>
                <a:gd name="connsiteX4-1731" fmla="*/ 510946 w 5381929"/>
                <a:gd name="connsiteY4-1732" fmla="*/ 3327991 h 5890437"/>
                <a:gd name="connsiteX5-1733" fmla="*/ 339858 w 5381929"/>
                <a:gd name="connsiteY5-1734" fmla="*/ 3734790 h 5890437"/>
                <a:gd name="connsiteX6-1735" fmla="*/ 531244 w 5381929"/>
                <a:gd name="connsiteY6-1736" fmla="*/ 3870251 h 5890437"/>
                <a:gd name="connsiteX7-1737" fmla="*/ 372722 w 5381929"/>
                <a:gd name="connsiteY7-1738" fmla="*/ 4061637 h 5890437"/>
                <a:gd name="connsiteX8-1739" fmla="*/ 564108 w 5381929"/>
                <a:gd name="connsiteY8-1740" fmla="*/ 4316819 h 5890437"/>
                <a:gd name="connsiteX9-1741" fmla="*/ 500313 w 5381929"/>
                <a:gd name="connsiteY9-1742" fmla="*/ 4976037 h 5890437"/>
                <a:gd name="connsiteX10-1743" fmla="*/ 1754955 w 5381929"/>
                <a:gd name="connsiteY10-1744" fmla="*/ 5039004 h 5890437"/>
                <a:gd name="connsiteX11-1745" fmla="*/ 1946341 w 5381929"/>
                <a:gd name="connsiteY11-1746" fmla="*/ 5890437 h 5890437"/>
                <a:gd name="connsiteX12-1747" fmla="*/ 4785234 w 5381929"/>
                <a:gd name="connsiteY12-1748" fmla="*/ 5858540 h 5890437"/>
                <a:gd name="connsiteX13-1749" fmla="*/ 4891560 w 5381929"/>
                <a:gd name="connsiteY13-1750" fmla="*/ 3519377 h 5890437"/>
                <a:gd name="connsiteX14-1751" fmla="*/ 3030862 w 5381929"/>
                <a:gd name="connsiteY14-1752" fmla="*/ 0 h 5890437"/>
                <a:gd name="connsiteX0-1753" fmla="*/ 3030862 w 5381929"/>
                <a:gd name="connsiteY0-1754" fmla="*/ 0 h 5890437"/>
                <a:gd name="connsiteX1-1755" fmla="*/ 927042 w 5381929"/>
                <a:gd name="connsiteY1-1756" fmla="*/ 866251 h 5890437"/>
                <a:gd name="connsiteX2-1757" fmla="*/ 672918 w 5381929"/>
                <a:gd name="connsiteY2-1758" fmla="*/ 2220272 h 5890437"/>
                <a:gd name="connsiteX3-1759" fmla="*/ 583 w 5381929"/>
                <a:gd name="connsiteY3-1760" fmla="*/ 3051544 h 5890437"/>
                <a:gd name="connsiteX4-1761" fmla="*/ 510946 w 5381929"/>
                <a:gd name="connsiteY4-1762" fmla="*/ 3327991 h 5890437"/>
                <a:gd name="connsiteX5-1763" fmla="*/ 339858 w 5381929"/>
                <a:gd name="connsiteY5-1764" fmla="*/ 3734790 h 5890437"/>
                <a:gd name="connsiteX6-1765" fmla="*/ 531244 w 5381929"/>
                <a:gd name="connsiteY6-1766" fmla="*/ 3870251 h 5890437"/>
                <a:gd name="connsiteX7-1767" fmla="*/ 372722 w 5381929"/>
                <a:gd name="connsiteY7-1768" fmla="*/ 4061637 h 5890437"/>
                <a:gd name="connsiteX8-1769" fmla="*/ 564108 w 5381929"/>
                <a:gd name="connsiteY8-1770" fmla="*/ 4316819 h 5890437"/>
                <a:gd name="connsiteX9-1771" fmla="*/ 500313 w 5381929"/>
                <a:gd name="connsiteY9-1772" fmla="*/ 4976037 h 5890437"/>
                <a:gd name="connsiteX10-1773" fmla="*/ 1754955 w 5381929"/>
                <a:gd name="connsiteY10-1774" fmla="*/ 5039004 h 5890437"/>
                <a:gd name="connsiteX11-1775" fmla="*/ 1946341 w 5381929"/>
                <a:gd name="connsiteY11-1776" fmla="*/ 5890437 h 5890437"/>
                <a:gd name="connsiteX12-1777" fmla="*/ 4785234 w 5381929"/>
                <a:gd name="connsiteY12-1778" fmla="*/ 5858540 h 5890437"/>
                <a:gd name="connsiteX13-1779" fmla="*/ 4891560 w 5381929"/>
                <a:gd name="connsiteY13-1780" fmla="*/ 3519377 h 5890437"/>
                <a:gd name="connsiteX14-1781" fmla="*/ 3030862 w 5381929"/>
                <a:gd name="connsiteY14-1782" fmla="*/ 0 h 5890437"/>
                <a:gd name="connsiteX0-1783" fmla="*/ 3030862 w 5381929"/>
                <a:gd name="connsiteY0-1784" fmla="*/ 1751 h 5892188"/>
                <a:gd name="connsiteX1-1785" fmla="*/ 927042 w 5381929"/>
                <a:gd name="connsiteY1-1786" fmla="*/ 868002 h 5892188"/>
                <a:gd name="connsiteX2-1787" fmla="*/ 672918 w 5381929"/>
                <a:gd name="connsiteY2-1788" fmla="*/ 2222023 h 5892188"/>
                <a:gd name="connsiteX3-1789" fmla="*/ 583 w 5381929"/>
                <a:gd name="connsiteY3-1790" fmla="*/ 3053295 h 5892188"/>
                <a:gd name="connsiteX4-1791" fmla="*/ 510946 w 5381929"/>
                <a:gd name="connsiteY4-1792" fmla="*/ 3329742 h 5892188"/>
                <a:gd name="connsiteX5-1793" fmla="*/ 339858 w 5381929"/>
                <a:gd name="connsiteY5-1794" fmla="*/ 3736541 h 5892188"/>
                <a:gd name="connsiteX6-1795" fmla="*/ 531244 w 5381929"/>
                <a:gd name="connsiteY6-1796" fmla="*/ 3872002 h 5892188"/>
                <a:gd name="connsiteX7-1797" fmla="*/ 372722 w 5381929"/>
                <a:gd name="connsiteY7-1798" fmla="*/ 4063388 h 5892188"/>
                <a:gd name="connsiteX8-1799" fmla="*/ 564108 w 5381929"/>
                <a:gd name="connsiteY8-1800" fmla="*/ 4318570 h 5892188"/>
                <a:gd name="connsiteX9-1801" fmla="*/ 500313 w 5381929"/>
                <a:gd name="connsiteY9-1802" fmla="*/ 4977788 h 5892188"/>
                <a:gd name="connsiteX10-1803" fmla="*/ 1754955 w 5381929"/>
                <a:gd name="connsiteY10-1804" fmla="*/ 5040755 h 5892188"/>
                <a:gd name="connsiteX11-1805" fmla="*/ 1946341 w 5381929"/>
                <a:gd name="connsiteY11-1806" fmla="*/ 5892188 h 5892188"/>
                <a:gd name="connsiteX12-1807" fmla="*/ 4785234 w 5381929"/>
                <a:gd name="connsiteY12-1808" fmla="*/ 5860291 h 5892188"/>
                <a:gd name="connsiteX13-1809" fmla="*/ 4891560 w 5381929"/>
                <a:gd name="connsiteY13-1810" fmla="*/ 3521128 h 5892188"/>
                <a:gd name="connsiteX14-1811" fmla="*/ 3030862 w 5381929"/>
                <a:gd name="connsiteY14-1812" fmla="*/ 1751 h 5892188"/>
                <a:gd name="connsiteX0-1813" fmla="*/ 3031042 w 5382109"/>
                <a:gd name="connsiteY0-1814" fmla="*/ 1751 h 5892188"/>
                <a:gd name="connsiteX1-1815" fmla="*/ 927222 w 5382109"/>
                <a:gd name="connsiteY1-1816" fmla="*/ 868002 h 5892188"/>
                <a:gd name="connsiteX2-1817" fmla="*/ 577563 w 5382109"/>
                <a:gd name="connsiteY2-1818" fmla="*/ 2303910 h 5892188"/>
                <a:gd name="connsiteX3-1819" fmla="*/ 763 w 5382109"/>
                <a:gd name="connsiteY3-1820" fmla="*/ 3053295 h 5892188"/>
                <a:gd name="connsiteX4-1821" fmla="*/ 511126 w 5382109"/>
                <a:gd name="connsiteY4-1822" fmla="*/ 3329742 h 5892188"/>
                <a:gd name="connsiteX5-1823" fmla="*/ 340038 w 5382109"/>
                <a:gd name="connsiteY5-1824" fmla="*/ 3736541 h 5892188"/>
                <a:gd name="connsiteX6-1825" fmla="*/ 531424 w 5382109"/>
                <a:gd name="connsiteY6-1826" fmla="*/ 3872002 h 5892188"/>
                <a:gd name="connsiteX7-1827" fmla="*/ 372902 w 5382109"/>
                <a:gd name="connsiteY7-1828" fmla="*/ 4063388 h 5892188"/>
                <a:gd name="connsiteX8-1829" fmla="*/ 564288 w 5382109"/>
                <a:gd name="connsiteY8-1830" fmla="*/ 4318570 h 5892188"/>
                <a:gd name="connsiteX9-1831" fmla="*/ 500493 w 5382109"/>
                <a:gd name="connsiteY9-1832" fmla="*/ 4977788 h 5892188"/>
                <a:gd name="connsiteX10-1833" fmla="*/ 1755135 w 5382109"/>
                <a:gd name="connsiteY10-1834" fmla="*/ 5040755 h 5892188"/>
                <a:gd name="connsiteX11-1835" fmla="*/ 1946521 w 5382109"/>
                <a:gd name="connsiteY11-1836" fmla="*/ 5892188 h 5892188"/>
                <a:gd name="connsiteX12-1837" fmla="*/ 4785414 w 5382109"/>
                <a:gd name="connsiteY12-1838" fmla="*/ 5860291 h 5892188"/>
                <a:gd name="connsiteX13-1839" fmla="*/ 4891740 w 5382109"/>
                <a:gd name="connsiteY13-1840" fmla="*/ 3521128 h 5892188"/>
                <a:gd name="connsiteX14-1841" fmla="*/ 3031042 w 5382109"/>
                <a:gd name="connsiteY14-1842" fmla="*/ 1751 h 5892188"/>
                <a:gd name="connsiteX0-1843" fmla="*/ 3031042 w 5382109"/>
                <a:gd name="connsiteY0-1844" fmla="*/ 2101 h 5892538"/>
                <a:gd name="connsiteX1-1845" fmla="*/ 913575 w 5382109"/>
                <a:gd name="connsiteY1-1846" fmla="*/ 827408 h 5892538"/>
                <a:gd name="connsiteX2-1847" fmla="*/ 577563 w 5382109"/>
                <a:gd name="connsiteY2-1848" fmla="*/ 2304260 h 5892538"/>
                <a:gd name="connsiteX3-1849" fmla="*/ 763 w 5382109"/>
                <a:gd name="connsiteY3-1850" fmla="*/ 3053645 h 5892538"/>
                <a:gd name="connsiteX4-1851" fmla="*/ 511126 w 5382109"/>
                <a:gd name="connsiteY4-1852" fmla="*/ 3330092 h 5892538"/>
                <a:gd name="connsiteX5-1853" fmla="*/ 340038 w 5382109"/>
                <a:gd name="connsiteY5-1854" fmla="*/ 3736891 h 5892538"/>
                <a:gd name="connsiteX6-1855" fmla="*/ 531424 w 5382109"/>
                <a:gd name="connsiteY6-1856" fmla="*/ 3872352 h 5892538"/>
                <a:gd name="connsiteX7-1857" fmla="*/ 372902 w 5382109"/>
                <a:gd name="connsiteY7-1858" fmla="*/ 4063738 h 5892538"/>
                <a:gd name="connsiteX8-1859" fmla="*/ 564288 w 5382109"/>
                <a:gd name="connsiteY8-1860" fmla="*/ 4318920 h 5892538"/>
                <a:gd name="connsiteX9-1861" fmla="*/ 500493 w 5382109"/>
                <a:gd name="connsiteY9-1862" fmla="*/ 4978138 h 5892538"/>
                <a:gd name="connsiteX10-1863" fmla="*/ 1755135 w 5382109"/>
                <a:gd name="connsiteY10-1864" fmla="*/ 5041105 h 5892538"/>
                <a:gd name="connsiteX11-1865" fmla="*/ 1946521 w 5382109"/>
                <a:gd name="connsiteY11-1866" fmla="*/ 5892538 h 5892538"/>
                <a:gd name="connsiteX12-1867" fmla="*/ 4785414 w 5382109"/>
                <a:gd name="connsiteY12-1868" fmla="*/ 5860641 h 5892538"/>
                <a:gd name="connsiteX13-1869" fmla="*/ 4891740 w 5382109"/>
                <a:gd name="connsiteY13-1870" fmla="*/ 3521478 h 5892538"/>
                <a:gd name="connsiteX14-1871" fmla="*/ 3031042 w 5382109"/>
                <a:gd name="connsiteY14-1872" fmla="*/ 2101 h 5892538"/>
                <a:gd name="connsiteX0-1873" fmla="*/ 3031042 w 5382109"/>
                <a:gd name="connsiteY0-1874" fmla="*/ 941 h 5891378"/>
                <a:gd name="connsiteX1-1875" fmla="*/ 886280 w 5382109"/>
                <a:gd name="connsiteY1-1876" fmla="*/ 1071908 h 5891378"/>
                <a:gd name="connsiteX2-1877" fmla="*/ 577563 w 5382109"/>
                <a:gd name="connsiteY2-1878" fmla="*/ 2303100 h 5891378"/>
                <a:gd name="connsiteX3-1879" fmla="*/ 763 w 5382109"/>
                <a:gd name="connsiteY3-1880" fmla="*/ 3052485 h 5891378"/>
                <a:gd name="connsiteX4-1881" fmla="*/ 511126 w 5382109"/>
                <a:gd name="connsiteY4-1882" fmla="*/ 3328932 h 5891378"/>
                <a:gd name="connsiteX5-1883" fmla="*/ 340038 w 5382109"/>
                <a:gd name="connsiteY5-1884" fmla="*/ 3735731 h 5891378"/>
                <a:gd name="connsiteX6-1885" fmla="*/ 531424 w 5382109"/>
                <a:gd name="connsiteY6-1886" fmla="*/ 3871192 h 5891378"/>
                <a:gd name="connsiteX7-1887" fmla="*/ 372902 w 5382109"/>
                <a:gd name="connsiteY7-1888" fmla="*/ 4062578 h 5891378"/>
                <a:gd name="connsiteX8-1889" fmla="*/ 564288 w 5382109"/>
                <a:gd name="connsiteY8-1890" fmla="*/ 4317760 h 5891378"/>
                <a:gd name="connsiteX9-1891" fmla="*/ 500493 w 5382109"/>
                <a:gd name="connsiteY9-1892" fmla="*/ 4976978 h 5891378"/>
                <a:gd name="connsiteX10-1893" fmla="*/ 1755135 w 5382109"/>
                <a:gd name="connsiteY10-1894" fmla="*/ 5039945 h 5891378"/>
                <a:gd name="connsiteX11-1895" fmla="*/ 1946521 w 5382109"/>
                <a:gd name="connsiteY11-1896" fmla="*/ 5891378 h 5891378"/>
                <a:gd name="connsiteX12-1897" fmla="*/ 4785414 w 5382109"/>
                <a:gd name="connsiteY12-1898" fmla="*/ 5859481 h 5891378"/>
                <a:gd name="connsiteX13-1899" fmla="*/ 4891740 w 5382109"/>
                <a:gd name="connsiteY13-1900" fmla="*/ 3520318 h 5891378"/>
                <a:gd name="connsiteX14-1901" fmla="*/ 3031042 w 5382109"/>
                <a:gd name="connsiteY14-1902" fmla="*/ 941 h 5891378"/>
                <a:gd name="connsiteX0-1903" fmla="*/ 3031042 w 5382109"/>
                <a:gd name="connsiteY0-1904" fmla="*/ 753 h 5891190"/>
                <a:gd name="connsiteX1-1905" fmla="*/ 886280 w 5382109"/>
                <a:gd name="connsiteY1-1906" fmla="*/ 1071720 h 5891190"/>
                <a:gd name="connsiteX2-1907" fmla="*/ 577563 w 5382109"/>
                <a:gd name="connsiteY2-1908" fmla="*/ 2302912 h 5891190"/>
                <a:gd name="connsiteX3-1909" fmla="*/ 763 w 5382109"/>
                <a:gd name="connsiteY3-1910" fmla="*/ 3052297 h 5891190"/>
                <a:gd name="connsiteX4-1911" fmla="*/ 511126 w 5382109"/>
                <a:gd name="connsiteY4-1912" fmla="*/ 3328744 h 5891190"/>
                <a:gd name="connsiteX5-1913" fmla="*/ 340038 w 5382109"/>
                <a:gd name="connsiteY5-1914" fmla="*/ 3735543 h 5891190"/>
                <a:gd name="connsiteX6-1915" fmla="*/ 531424 w 5382109"/>
                <a:gd name="connsiteY6-1916" fmla="*/ 3871004 h 5891190"/>
                <a:gd name="connsiteX7-1917" fmla="*/ 372902 w 5382109"/>
                <a:gd name="connsiteY7-1918" fmla="*/ 4062390 h 5891190"/>
                <a:gd name="connsiteX8-1919" fmla="*/ 564288 w 5382109"/>
                <a:gd name="connsiteY8-1920" fmla="*/ 4317572 h 5891190"/>
                <a:gd name="connsiteX9-1921" fmla="*/ 500493 w 5382109"/>
                <a:gd name="connsiteY9-1922" fmla="*/ 4976790 h 5891190"/>
                <a:gd name="connsiteX10-1923" fmla="*/ 1755135 w 5382109"/>
                <a:gd name="connsiteY10-1924" fmla="*/ 5039757 h 5891190"/>
                <a:gd name="connsiteX11-1925" fmla="*/ 1946521 w 5382109"/>
                <a:gd name="connsiteY11-1926" fmla="*/ 5891190 h 5891190"/>
                <a:gd name="connsiteX12-1927" fmla="*/ 4785414 w 5382109"/>
                <a:gd name="connsiteY12-1928" fmla="*/ 5859293 h 5891190"/>
                <a:gd name="connsiteX13-1929" fmla="*/ 4891740 w 5382109"/>
                <a:gd name="connsiteY13-1930" fmla="*/ 3520130 h 5891190"/>
                <a:gd name="connsiteX14-1931" fmla="*/ 3031042 w 5382109"/>
                <a:gd name="connsiteY14-1932" fmla="*/ 753 h 5891190"/>
                <a:gd name="connsiteX0-1933" fmla="*/ 3031042 w 5382109"/>
                <a:gd name="connsiteY0-1934" fmla="*/ 753 h 5891190"/>
                <a:gd name="connsiteX1-1935" fmla="*/ 886280 w 5382109"/>
                <a:gd name="connsiteY1-1936" fmla="*/ 1071720 h 5891190"/>
                <a:gd name="connsiteX2-1937" fmla="*/ 577563 w 5382109"/>
                <a:gd name="connsiteY2-1938" fmla="*/ 2302912 h 5891190"/>
                <a:gd name="connsiteX3-1939" fmla="*/ 763 w 5382109"/>
                <a:gd name="connsiteY3-1940" fmla="*/ 3052297 h 5891190"/>
                <a:gd name="connsiteX4-1941" fmla="*/ 511126 w 5382109"/>
                <a:gd name="connsiteY4-1942" fmla="*/ 3328744 h 5891190"/>
                <a:gd name="connsiteX5-1943" fmla="*/ 340038 w 5382109"/>
                <a:gd name="connsiteY5-1944" fmla="*/ 3735543 h 5891190"/>
                <a:gd name="connsiteX6-1945" fmla="*/ 531424 w 5382109"/>
                <a:gd name="connsiteY6-1946" fmla="*/ 3871004 h 5891190"/>
                <a:gd name="connsiteX7-1947" fmla="*/ 372902 w 5382109"/>
                <a:gd name="connsiteY7-1948" fmla="*/ 4062390 h 5891190"/>
                <a:gd name="connsiteX8-1949" fmla="*/ 564288 w 5382109"/>
                <a:gd name="connsiteY8-1950" fmla="*/ 4317572 h 5891190"/>
                <a:gd name="connsiteX9-1951" fmla="*/ 500493 w 5382109"/>
                <a:gd name="connsiteY9-1952" fmla="*/ 4976790 h 5891190"/>
                <a:gd name="connsiteX10-1953" fmla="*/ 1755135 w 5382109"/>
                <a:gd name="connsiteY10-1954" fmla="*/ 5039757 h 5891190"/>
                <a:gd name="connsiteX11-1955" fmla="*/ 1946521 w 5382109"/>
                <a:gd name="connsiteY11-1956" fmla="*/ 5891190 h 5891190"/>
                <a:gd name="connsiteX12-1957" fmla="*/ 4785414 w 5382109"/>
                <a:gd name="connsiteY12-1958" fmla="*/ 5859293 h 5891190"/>
                <a:gd name="connsiteX13-1959" fmla="*/ 4891740 w 5382109"/>
                <a:gd name="connsiteY13-1960" fmla="*/ 3520130 h 5891190"/>
                <a:gd name="connsiteX14-1961" fmla="*/ 3031042 w 5382109"/>
                <a:gd name="connsiteY14-1962" fmla="*/ 753 h 5891190"/>
                <a:gd name="connsiteX0-1963" fmla="*/ 3031042 w 5382109"/>
                <a:gd name="connsiteY0-1964" fmla="*/ 792 h 5891229"/>
                <a:gd name="connsiteX1-1965" fmla="*/ 777098 w 5382109"/>
                <a:gd name="connsiteY1-1966" fmla="*/ 1044464 h 5891229"/>
                <a:gd name="connsiteX2-1967" fmla="*/ 577563 w 5382109"/>
                <a:gd name="connsiteY2-1968" fmla="*/ 2302951 h 5891229"/>
                <a:gd name="connsiteX3-1969" fmla="*/ 763 w 5382109"/>
                <a:gd name="connsiteY3-1970" fmla="*/ 3052336 h 5891229"/>
                <a:gd name="connsiteX4-1971" fmla="*/ 511126 w 5382109"/>
                <a:gd name="connsiteY4-1972" fmla="*/ 3328783 h 5891229"/>
                <a:gd name="connsiteX5-1973" fmla="*/ 340038 w 5382109"/>
                <a:gd name="connsiteY5-1974" fmla="*/ 3735582 h 5891229"/>
                <a:gd name="connsiteX6-1975" fmla="*/ 531424 w 5382109"/>
                <a:gd name="connsiteY6-1976" fmla="*/ 3871043 h 5891229"/>
                <a:gd name="connsiteX7-1977" fmla="*/ 372902 w 5382109"/>
                <a:gd name="connsiteY7-1978" fmla="*/ 4062429 h 5891229"/>
                <a:gd name="connsiteX8-1979" fmla="*/ 564288 w 5382109"/>
                <a:gd name="connsiteY8-1980" fmla="*/ 4317611 h 5891229"/>
                <a:gd name="connsiteX9-1981" fmla="*/ 500493 w 5382109"/>
                <a:gd name="connsiteY9-1982" fmla="*/ 4976829 h 5891229"/>
                <a:gd name="connsiteX10-1983" fmla="*/ 1755135 w 5382109"/>
                <a:gd name="connsiteY10-1984" fmla="*/ 5039796 h 5891229"/>
                <a:gd name="connsiteX11-1985" fmla="*/ 1946521 w 5382109"/>
                <a:gd name="connsiteY11-1986" fmla="*/ 5891229 h 5891229"/>
                <a:gd name="connsiteX12-1987" fmla="*/ 4785414 w 5382109"/>
                <a:gd name="connsiteY12-1988" fmla="*/ 5859332 h 5891229"/>
                <a:gd name="connsiteX13-1989" fmla="*/ 4891740 w 5382109"/>
                <a:gd name="connsiteY13-1990" fmla="*/ 3520169 h 5891229"/>
                <a:gd name="connsiteX14-1991" fmla="*/ 3031042 w 5382109"/>
                <a:gd name="connsiteY14-1992" fmla="*/ 792 h 5891229"/>
                <a:gd name="connsiteX0-1993" fmla="*/ 3031042 w 5382109"/>
                <a:gd name="connsiteY0-1994" fmla="*/ 792 h 5891229"/>
                <a:gd name="connsiteX1-1995" fmla="*/ 777098 w 5382109"/>
                <a:gd name="connsiteY1-1996" fmla="*/ 1044464 h 5891229"/>
                <a:gd name="connsiteX2-1997" fmla="*/ 577563 w 5382109"/>
                <a:gd name="connsiteY2-1998" fmla="*/ 2302951 h 5891229"/>
                <a:gd name="connsiteX3-1999" fmla="*/ 763 w 5382109"/>
                <a:gd name="connsiteY3-2000" fmla="*/ 3052336 h 5891229"/>
                <a:gd name="connsiteX4-2001" fmla="*/ 511126 w 5382109"/>
                <a:gd name="connsiteY4-2002" fmla="*/ 3328783 h 5891229"/>
                <a:gd name="connsiteX5-2003" fmla="*/ 340038 w 5382109"/>
                <a:gd name="connsiteY5-2004" fmla="*/ 3735582 h 5891229"/>
                <a:gd name="connsiteX6-2005" fmla="*/ 531424 w 5382109"/>
                <a:gd name="connsiteY6-2006" fmla="*/ 3871043 h 5891229"/>
                <a:gd name="connsiteX7-2007" fmla="*/ 372902 w 5382109"/>
                <a:gd name="connsiteY7-2008" fmla="*/ 4062429 h 5891229"/>
                <a:gd name="connsiteX8-2009" fmla="*/ 564288 w 5382109"/>
                <a:gd name="connsiteY8-2010" fmla="*/ 4317611 h 5891229"/>
                <a:gd name="connsiteX9-2011" fmla="*/ 500493 w 5382109"/>
                <a:gd name="connsiteY9-2012" fmla="*/ 4976829 h 5891229"/>
                <a:gd name="connsiteX10-2013" fmla="*/ 1755135 w 5382109"/>
                <a:gd name="connsiteY10-2014" fmla="*/ 5039796 h 5891229"/>
                <a:gd name="connsiteX11-2015" fmla="*/ 1946521 w 5382109"/>
                <a:gd name="connsiteY11-2016" fmla="*/ 5891229 h 5891229"/>
                <a:gd name="connsiteX12-2017" fmla="*/ 4785414 w 5382109"/>
                <a:gd name="connsiteY12-2018" fmla="*/ 5859332 h 5891229"/>
                <a:gd name="connsiteX13-2019" fmla="*/ 4891740 w 5382109"/>
                <a:gd name="connsiteY13-2020" fmla="*/ 3520169 h 5891229"/>
                <a:gd name="connsiteX14-2021" fmla="*/ 3031042 w 5382109"/>
                <a:gd name="connsiteY14-2022" fmla="*/ 792 h 5891229"/>
                <a:gd name="connsiteX0-2023" fmla="*/ 3031042 w 5382109"/>
                <a:gd name="connsiteY0-2024" fmla="*/ 792 h 5891229"/>
                <a:gd name="connsiteX1-2025" fmla="*/ 777098 w 5382109"/>
                <a:gd name="connsiteY1-2026" fmla="*/ 1044464 h 5891229"/>
                <a:gd name="connsiteX2-2027" fmla="*/ 577563 w 5382109"/>
                <a:gd name="connsiteY2-2028" fmla="*/ 2302951 h 5891229"/>
                <a:gd name="connsiteX3-2029" fmla="*/ 763 w 5382109"/>
                <a:gd name="connsiteY3-2030" fmla="*/ 3052336 h 5891229"/>
                <a:gd name="connsiteX4-2031" fmla="*/ 511126 w 5382109"/>
                <a:gd name="connsiteY4-2032" fmla="*/ 3328783 h 5891229"/>
                <a:gd name="connsiteX5-2033" fmla="*/ 340038 w 5382109"/>
                <a:gd name="connsiteY5-2034" fmla="*/ 3735582 h 5891229"/>
                <a:gd name="connsiteX6-2035" fmla="*/ 531424 w 5382109"/>
                <a:gd name="connsiteY6-2036" fmla="*/ 3871043 h 5891229"/>
                <a:gd name="connsiteX7-2037" fmla="*/ 372902 w 5382109"/>
                <a:gd name="connsiteY7-2038" fmla="*/ 4062429 h 5891229"/>
                <a:gd name="connsiteX8-2039" fmla="*/ 564288 w 5382109"/>
                <a:gd name="connsiteY8-2040" fmla="*/ 4317611 h 5891229"/>
                <a:gd name="connsiteX9-2041" fmla="*/ 500493 w 5382109"/>
                <a:gd name="connsiteY9-2042" fmla="*/ 4976829 h 5891229"/>
                <a:gd name="connsiteX10-2043" fmla="*/ 1755135 w 5382109"/>
                <a:gd name="connsiteY10-2044" fmla="*/ 5039796 h 5891229"/>
                <a:gd name="connsiteX11-2045" fmla="*/ 1946521 w 5382109"/>
                <a:gd name="connsiteY11-2046" fmla="*/ 5891229 h 5891229"/>
                <a:gd name="connsiteX12-2047" fmla="*/ 4785414 w 5382109"/>
                <a:gd name="connsiteY12-2048" fmla="*/ 5859332 h 5891229"/>
                <a:gd name="connsiteX13-2049" fmla="*/ 4891740 w 5382109"/>
                <a:gd name="connsiteY13-2050" fmla="*/ 3520169 h 5891229"/>
                <a:gd name="connsiteX14-2051" fmla="*/ 3031042 w 5382109"/>
                <a:gd name="connsiteY14-2052" fmla="*/ 792 h 5891229"/>
                <a:gd name="connsiteX0-2053" fmla="*/ 3031042 w 5382109"/>
                <a:gd name="connsiteY0-2054" fmla="*/ 627 h 5891064"/>
                <a:gd name="connsiteX1-2055" fmla="*/ 777098 w 5382109"/>
                <a:gd name="connsiteY1-2056" fmla="*/ 1180776 h 5891064"/>
                <a:gd name="connsiteX2-2057" fmla="*/ 577563 w 5382109"/>
                <a:gd name="connsiteY2-2058" fmla="*/ 2302786 h 5891064"/>
                <a:gd name="connsiteX3-2059" fmla="*/ 763 w 5382109"/>
                <a:gd name="connsiteY3-2060" fmla="*/ 3052171 h 5891064"/>
                <a:gd name="connsiteX4-2061" fmla="*/ 511126 w 5382109"/>
                <a:gd name="connsiteY4-2062" fmla="*/ 3328618 h 5891064"/>
                <a:gd name="connsiteX5-2063" fmla="*/ 340038 w 5382109"/>
                <a:gd name="connsiteY5-2064" fmla="*/ 3735417 h 5891064"/>
                <a:gd name="connsiteX6-2065" fmla="*/ 531424 w 5382109"/>
                <a:gd name="connsiteY6-2066" fmla="*/ 3870878 h 5891064"/>
                <a:gd name="connsiteX7-2067" fmla="*/ 372902 w 5382109"/>
                <a:gd name="connsiteY7-2068" fmla="*/ 4062264 h 5891064"/>
                <a:gd name="connsiteX8-2069" fmla="*/ 564288 w 5382109"/>
                <a:gd name="connsiteY8-2070" fmla="*/ 4317446 h 5891064"/>
                <a:gd name="connsiteX9-2071" fmla="*/ 500493 w 5382109"/>
                <a:gd name="connsiteY9-2072" fmla="*/ 4976664 h 5891064"/>
                <a:gd name="connsiteX10-2073" fmla="*/ 1755135 w 5382109"/>
                <a:gd name="connsiteY10-2074" fmla="*/ 5039631 h 5891064"/>
                <a:gd name="connsiteX11-2075" fmla="*/ 1946521 w 5382109"/>
                <a:gd name="connsiteY11-2076" fmla="*/ 5891064 h 5891064"/>
                <a:gd name="connsiteX12-2077" fmla="*/ 4785414 w 5382109"/>
                <a:gd name="connsiteY12-2078" fmla="*/ 5859167 h 5891064"/>
                <a:gd name="connsiteX13-2079" fmla="*/ 4891740 w 5382109"/>
                <a:gd name="connsiteY13-2080" fmla="*/ 3520004 h 5891064"/>
                <a:gd name="connsiteX14-2081" fmla="*/ 3031042 w 5382109"/>
                <a:gd name="connsiteY14-2082" fmla="*/ 627 h 5891064"/>
                <a:gd name="connsiteX0-2083" fmla="*/ 3031042 w 5382109"/>
                <a:gd name="connsiteY0-2084" fmla="*/ 968 h 5891405"/>
                <a:gd name="connsiteX1-2085" fmla="*/ 777098 w 5382109"/>
                <a:gd name="connsiteY1-2086" fmla="*/ 1181117 h 5891405"/>
                <a:gd name="connsiteX2-2087" fmla="*/ 577563 w 5382109"/>
                <a:gd name="connsiteY2-2088" fmla="*/ 2303127 h 5891405"/>
                <a:gd name="connsiteX3-2089" fmla="*/ 763 w 5382109"/>
                <a:gd name="connsiteY3-2090" fmla="*/ 3052512 h 5891405"/>
                <a:gd name="connsiteX4-2091" fmla="*/ 511126 w 5382109"/>
                <a:gd name="connsiteY4-2092" fmla="*/ 3328959 h 5891405"/>
                <a:gd name="connsiteX5-2093" fmla="*/ 340038 w 5382109"/>
                <a:gd name="connsiteY5-2094" fmla="*/ 3735758 h 5891405"/>
                <a:gd name="connsiteX6-2095" fmla="*/ 531424 w 5382109"/>
                <a:gd name="connsiteY6-2096" fmla="*/ 3871219 h 5891405"/>
                <a:gd name="connsiteX7-2097" fmla="*/ 372902 w 5382109"/>
                <a:gd name="connsiteY7-2098" fmla="*/ 4062605 h 5891405"/>
                <a:gd name="connsiteX8-2099" fmla="*/ 564288 w 5382109"/>
                <a:gd name="connsiteY8-2100" fmla="*/ 4317787 h 5891405"/>
                <a:gd name="connsiteX9-2101" fmla="*/ 500493 w 5382109"/>
                <a:gd name="connsiteY9-2102" fmla="*/ 4977005 h 5891405"/>
                <a:gd name="connsiteX10-2103" fmla="*/ 1755135 w 5382109"/>
                <a:gd name="connsiteY10-2104" fmla="*/ 5039972 h 5891405"/>
                <a:gd name="connsiteX11-2105" fmla="*/ 1946521 w 5382109"/>
                <a:gd name="connsiteY11-2106" fmla="*/ 5891405 h 5891405"/>
                <a:gd name="connsiteX12-2107" fmla="*/ 4785414 w 5382109"/>
                <a:gd name="connsiteY12-2108" fmla="*/ 5859508 h 5891405"/>
                <a:gd name="connsiteX13-2109" fmla="*/ 4891740 w 5382109"/>
                <a:gd name="connsiteY13-2110" fmla="*/ 3520345 h 5891405"/>
                <a:gd name="connsiteX14-2111" fmla="*/ 3031042 w 5382109"/>
                <a:gd name="connsiteY14-2112" fmla="*/ 968 h 5891405"/>
                <a:gd name="connsiteX0-2113" fmla="*/ 3031042 w 5382109"/>
                <a:gd name="connsiteY0-2114" fmla="*/ 968 h 5891405"/>
                <a:gd name="connsiteX1-2115" fmla="*/ 777098 w 5382109"/>
                <a:gd name="connsiteY1-2116" fmla="*/ 1181117 h 5891405"/>
                <a:gd name="connsiteX2-2117" fmla="*/ 577563 w 5382109"/>
                <a:gd name="connsiteY2-2118" fmla="*/ 2303127 h 5891405"/>
                <a:gd name="connsiteX3-2119" fmla="*/ 763 w 5382109"/>
                <a:gd name="connsiteY3-2120" fmla="*/ 3052512 h 5891405"/>
                <a:gd name="connsiteX4-2121" fmla="*/ 511126 w 5382109"/>
                <a:gd name="connsiteY4-2122" fmla="*/ 3328959 h 5891405"/>
                <a:gd name="connsiteX5-2123" fmla="*/ 340038 w 5382109"/>
                <a:gd name="connsiteY5-2124" fmla="*/ 3735758 h 5891405"/>
                <a:gd name="connsiteX6-2125" fmla="*/ 531424 w 5382109"/>
                <a:gd name="connsiteY6-2126" fmla="*/ 3871219 h 5891405"/>
                <a:gd name="connsiteX7-2127" fmla="*/ 372902 w 5382109"/>
                <a:gd name="connsiteY7-2128" fmla="*/ 4062605 h 5891405"/>
                <a:gd name="connsiteX8-2129" fmla="*/ 564288 w 5382109"/>
                <a:gd name="connsiteY8-2130" fmla="*/ 4317787 h 5891405"/>
                <a:gd name="connsiteX9-2131" fmla="*/ 500493 w 5382109"/>
                <a:gd name="connsiteY9-2132" fmla="*/ 4977005 h 5891405"/>
                <a:gd name="connsiteX10-2133" fmla="*/ 1755135 w 5382109"/>
                <a:gd name="connsiteY10-2134" fmla="*/ 5039972 h 5891405"/>
                <a:gd name="connsiteX11-2135" fmla="*/ 1946521 w 5382109"/>
                <a:gd name="connsiteY11-2136" fmla="*/ 5891405 h 5891405"/>
                <a:gd name="connsiteX12-2137" fmla="*/ 4785414 w 5382109"/>
                <a:gd name="connsiteY12-2138" fmla="*/ 5859508 h 5891405"/>
                <a:gd name="connsiteX13-2139" fmla="*/ 4891740 w 5382109"/>
                <a:gd name="connsiteY13-2140" fmla="*/ 3520345 h 5891405"/>
                <a:gd name="connsiteX14-2141" fmla="*/ 3031042 w 5382109"/>
                <a:gd name="connsiteY14-2142" fmla="*/ 968 h 5891405"/>
                <a:gd name="connsiteX0-2143" fmla="*/ 3031204 w 5382271"/>
                <a:gd name="connsiteY0-2144" fmla="*/ 968 h 5891405"/>
                <a:gd name="connsiteX1-2145" fmla="*/ 777260 w 5382271"/>
                <a:gd name="connsiteY1-2146" fmla="*/ 1181117 h 5891405"/>
                <a:gd name="connsiteX2-2147" fmla="*/ 523134 w 5382271"/>
                <a:gd name="connsiteY2-2148" fmla="*/ 2303127 h 5891405"/>
                <a:gd name="connsiteX3-2149" fmla="*/ 925 w 5382271"/>
                <a:gd name="connsiteY3-2150" fmla="*/ 3052512 h 5891405"/>
                <a:gd name="connsiteX4-2151" fmla="*/ 511288 w 5382271"/>
                <a:gd name="connsiteY4-2152" fmla="*/ 3328959 h 5891405"/>
                <a:gd name="connsiteX5-2153" fmla="*/ 340200 w 5382271"/>
                <a:gd name="connsiteY5-2154" fmla="*/ 3735758 h 5891405"/>
                <a:gd name="connsiteX6-2155" fmla="*/ 531586 w 5382271"/>
                <a:gd name="connsiteY6-2156" fmla="*/ 3871219 h 5891405"/>
                <a:gd name="connsiteX7-2157" fmla="*/ 373064 w 5382271"/>
                <a:gd name="connsiteY7-2158" fmla="*/ 4062605 h 5891405"/>
                <a:gd name="connsiteX8-2159" fmla="*/ 564450 w 5382271"/>
                <a:gd name="connsiteY8-2160" fmla="*/ 4317787 h 5891405"/>
                <a:gd name="connsiteX9-2161" fmla="*/ 500655 w 5382271"/>
                <a:gd name="connsiteY9-2162" fmla="*/ 4977005 h 5891405"/>
                <a:gd name="connsiteX10-2163" fmla="*/ 1755297 w 5382271"/>
                <a:gd name="connsiteY10-2164" fmla="*/ 5039972 h 5891405"/>
                <a:gd name="connsiteX11-2165" fmla="*/ 1946683 w 5382271"/>
                <a:gd name="connsiteY11-2166" fmla="*/ 5891405 h 5891405"/>
                <a:gd name="connsiteX12-2167" fmla="*/ 4785576 w 5382271"/>
                <a:gd name="connsiteY12-2168" fmla="*/ 5859508 h 5891405"/>
                <a:gd name="connsiteX13-2169" fmla="*/ 4891902 w 5382271"/>
                <a:gd name="connsiteY13-2170" fmla="*/ 3520345 h 5891405"/>
                <a:gd name="connsiteX14-2171" fmla="*/ 3031204 w 5382271"/>
                <a:gd name="connsiteY14-2172" fmla="*/ 968 h 5891405"/>
                <a:gd name="connsiteX0-2173" fmla="*/ 3031204 w 5382271"/>
                <a:gd name="connsiteY0-2174" fmla="*/ 968 h 5891405"/>
                <a:gd name="connsiteX1-2175" fmla="*/ 777260 w 5382271"/>
                <a:gd name="connsiteY1-2176" fmla="*/ 1181117 h 5891405"/>
                <a:gd name="connsiteX2-2177" fmla="*/ 523134 w 5382271"/>
                <a:gd name="connsiteY2-2178" fmla="*/ 2303127 h 5891405"/>
                <a:gd name="connsiteX3-2179" fmla="*/ 925 w 5382271"/>
                <a:gd name="connsiteY3-2180" fmla="*/ 3052512 h 5891405"/>
                <a:gd name="connsiteX4-2181" fmla="*/ 511288 w 5382271"/>
                <a:gd name="connsiteY4-2182" fmla="*/ 3328959 h 5891405"/>
                <a:gd name="connsiteX5-2183" fmla="*/ 340200 w 5382271"/>
                <a:gd name="connsiteY5-2184" fmla="*/ 3735758 h 5891405"/>
                <a:gd name="connsiteX6-2185" fmla="*/ 531586 w 5382271"/>
                <a:gd name="connsiteY6-2186" fmla="*/ 3871219 h 5891405"/>
                <a:gd name="connsiteX7-2187" fmla="*/ 373064 w 5382271"/>
                <a:gd name="connsiteY7-2188" fmla="*/ 4062605 h 5891405"/>
                <a:gd name="connsiteX8-2189" fmla="*/ 564450 w 5382271"/>
                <a:gd name="connsiteY8-2190" fmla="*/ 4317787 h 5891405"/>
                <a:gd name="connsiteX9-2191" fmla="*/ 500655 w 5382271"/>
                <a:gd name="connsiteY9-2192" fmla="*/ 4977005 h 5891405"/>
                <a:gd name="connsiteX10-2193" fmla="*/ 1755297 w 5382271"/>
                <a:gd name="connsiteY10-2194" fmla="*/ 5039972 h 5891405"/>
                <a:gd name="connsiteX11-2195" fmla="*/ 1946683 w 5382271"/>
                <a:gd name="connsiteY11-2196" fmla="*/ 5891405 h 5891405"/>
                <a:gd name="connsiteX12-2197" fmla="*/ 4785576 w 5382271"/>
                <a:gd name="connsiteY12-2198" fmla="*/ 5859508 h 5891405"/>
                <a:gd name="connsiteX13-2199" fmla="*/ 4891902 w 5382271"/>
                <a:gd name="connsiteY13-2200" fmla="*/ 3520345 h 5891405"/>
                <a:gd name="connsiteX14-2201" fmla="*/ 3031204 w 5382271"/>
                <a:gd name="connsiteY14-2202" fmla="*/ 968 h 5891405"/>
                <a:gd name="connsiteX0-2203" fmla="*/ 3031204 w 5382271"/>
                <a:gd name="connsiteY0-2204" fmla="*/ 968 h 5891405"/>
                <a:gd name="connsiteX1-2205" fmla="*/ 777260 w 5382271"/>
                <a:gd name="connsiteY1-2206" fmla="*/ 1181117 h 5891405"/>
                <a:gd name="connsiteX2-2207" fmla="*/ 523134 w 5382271"/>
                <a:gd name="connsiteY2-2208" fmla="*/ 2303127 h 5891405"/>
                <a:gd name="connsiteX3-2209" fmla="*/ 925 w 5382271"/>
                <a:gd name="connsiteY3-2210" fmla="*/ 3052512 h 5891405"/>
                <a:gd name="connsiteX4-2211" fmla="*/ 511288 w 5382271"/>
                <a:gd name="connsiteY4-2212" fmla="*/ 3328959 h 5891405"/>
                <a:gd name="connsiteX5-2213" fmla="*/ 340200 w 5382271"/>
                <a:gd name="connsiteY5-2214" fmla="*/ 3735758 h 5891405"/>
                <a:gd name="connsiteX6-2215" fmla="*/ 531586 w 5382271"/>
                <a:gd name="connsiteY6-2216" fmla="*/ 3871219 h 5891405"/>
                <a:gd name="connsiteX7-2217" fmla="*/ 373064 w 5382271"/>
                <a:gd name="connsiteY7-2218" fmla="*/ 4062605 h 5891405"/>
                <a:gd name="connsiteX8-2219" fmla="*/ 564450 w 5382271"/>
                <a:gd name="connsiteY8-2220" fmla="*/ 4317787 h 5891405"/>
                <a:gd name="connsiteX9-2221" fmla="*/ 500655 w 5382271"/>
                <a:gd name="connsiteY9-2222" fmla="*/ 4977005 h 5891405"/>
                <a:gd name="connsiteX10-2223" fmla="*/ 1755297 w 5382271"/>
                <a:gd name="connsiteY10-2224" fmla="*/ 5039972 h 5891405"/>
                <a:gd name="connsiteX11-2225" fmla="*/ 1946683 w 5382271"/>
                <a:gd name="connsiteY11-2226" fmla="*/ 5891405 h 5891405"/>
                <a:gd name="connsiteX12-2227" fmla="*/ 4785576 w 5382271"/>
                <a:gd name="connsiteY12-2228" fmla="*/ 5859508 h 5891405"/>
                <a:gd name="connsiteX13-2229" fmla="*/ 4891902 w 5382271"/>
                <a:gd name="connsiteY13-2230" fmla="*/ 3520345 h 5891405"/>
                <a:gd name="connsiteX14-2231" fmla="*/ 3031204 w 5382271"/>
                <a:gd name="connsiteY14-2232" fmla="*/ 968 h 5891405"/>
                <a:gd name="connsiteX0-2233" fmla="*/ 3038119 w 5389186"/>
                <a:gd name="connsiteY0-2234" fmla="*/ 968 h 5891405"/>
                <a:gd name="connsiteX1-2235" fmla="*/ 784175 w 5389186"/>
                <a:gd name="connsiteY1-2236" fmla="*/ 1181117 h 5891405"/>
                <a:gd name="connsiteX2-2237" fmla="*/ 530049 w 5389186"/>
                <a:gd name="connsiteY2-2238" fmla="*/ 2303127 h 5891405"/>
                <a:gd name="connsiteX3-2239" fmla="*/ 7840 w 5389186"/>
                <a:gd name="connsiteY3-2240" fmla="*/ 3052512 h 5891405"/>
                <a:gd name="connsiteX4-2241" fmla="*/ 518203 w 5389186"/>
                <a:gd name="connsiteY4-2242" fmla="*/ 3328959 h 5891405"/>
                <a:gd name="connsiteX5-2243" fmla="*/ 347115 w 5389186"/>
                <a:gd name="connsiteY5-2244" fmla="*/ 3735758 h 5891405"/>
                <a:gd name="connsiteX6-2245" fmla="*/ 538501 w 5389186"/>
                <a:gd name="connsiteY6-2246" fmla="*/ 3871219 h 5891405"/>
                <a:gd name="connsiteX7-2247" fmla="*/ 379979 w 5389186"/>
                <a:gd name="connsiteY7-2248" fmla="*/ 4062605 h 5891405"/>
                <a:gd name="connsiteX8-2249" fmla="*/ 571365 w 5389186"/>
                <a:gd name="connsiteY8-2250" fmla="*/ 4317787 h 5891405"/>
                <a:gd name="connsiteX9-2251" fmla="*/ 507570 w 5389186"/>
                <a:gd name="connsiteY9-2252" fmla="*/ 4977005 h 5891405"/>
                <a:gd name="connsiteX10-2253" fmla="*/ 1762212 w 5389186"/>
                <a:gd name="connsiteY10-2254" fmla="*/ 5039972 h 5891405"/>
                <a:gd name="connsiteX11-2255" fmla="*/ 1953598 w 5389186"/>
                <a:gd name="connsiteY11-2256" fmla="*/ 5891405 h 5891405"/>
                <a:gd name="connsiteX12-2257" fmla="*/ 4792491 w 5389186"/>
                <a:gd name="connsiteY12-2258" fmla="*/ 5859508 h 5891405"/>
                <a:gd name="connsiteX13-2259" fmla="*/ 4898817 w 5389186"/>
                <a:gd name="connsiteY13-2260" fmla="*/ 3520345 h 5891405"/>
                <a:gd name="connsiteX14-2261" fmla="*/ 3038119 w 5389186"/>
                <a:gd name="connsiteY14-2262" fmla="*/ 968 h 5891405"/>
                <a:gd name="connsiteX0-2263" fmla="*/ 3037057 w 5388124"/>
                <a:gd name="connsiteY0-2264" fmla="*/ 968 h 5891405"/>
                <a:gd name="connsiteX1-2265" fmla="*/ 783113 w 5388124"/>
                <a:gd name="connsiteY1-2266" fmla="*/ 1181117 h 5891405"/>
                <a:gd name="connsiteX2-2267" fmla="*/ 528987 w 5388124"/>
                <a:gd name="connsiteY2-2268" fmla="*/ 2303127 h 5891405"/>
                <a:gd name="connsiteX3-2269" fmla="*/ 6778 w 5388124"/>
                <a:gd name="connsiteY3-2270" fmla="*/ 3052512 h 5891405"/>
                <a:gd name="connsiteX4-2271" fmla="*/ 517141 w 5388124"/>
                <a:gd name="connsiteY4-2272" fmla="*/ 3328959 h 5891405"/>
                <a:gd name="connsiteX5-2273" fmla="*/ 346053 w 5388124"/>
                <a:gd name="connsiteY5-2274" fmla="*/ 3735758 h 5891405"/>
                <a:gd name="connsiteX6-2275" fmla="*/ 537439 w 5388124"/>
                <a:gd name="connsiteY6-2276" fmla="*/ 3871219 h 5891405"/>
                <a:gd name="connsiteX7-2277" fmla="*/ 378917 w 5388124"/>
                <a:gd name="connsiteY7-2278" fmla="*/ 4062605 h 5891405"/>
                <a:gd name="connsiteX8-2279" fmla="*/ 570303 w 5388124"/>
                <a:gd name="connsiteY8-2280" fmla="*/ 4317787 h 5891405"/>
                <a:gd name="connsiteX9-2281" fmla="*/ 506508 w 5388124"/>
                <a:gd name="connsiteY9-2282" fmla="*/ 4977005 h 5891405"/>
                <a:gd name="connsiteX10-2283" fmla="*/ 1761150 w 5388124"/>
                <a:gd name="connsiteY10-2284" fmla="*/ 5039972 h 5891405"/>
                <a:gd name="connsiteX11-2285" fmla="*/ 1952536 w 5388124"/>
                <a:gd name="connsiteY11-2286" fmla="*/ 5891405 h 5891405"/>
                <a:gd name="connsiteX12-2287" fmla="*/ 4791429 w 5388124"/>
                <a:gd name="connsiteY12-2288" fmla="*/ 5859508 h 5891405"/>
                <a:gd name="connsiteX13-2289" fmla="*/ 4897755 w 5388124"/>
                <a:gd name="connsiteY13-2290" fmla="*/ 3520345 h 5891405"/>
                <a:gd name="connsiteX14-2291" fmla="*/ 3037057 w 5388124"/>
                <a:gd name="connsiteY14-2292" fmla="*/ 968 h 5891405"/>
                <a:gd name="connsiteX0-2293" fmla="*/ 3034541 w 5385608"/>
                <a:gd name="connsiteY0-2294" fmla="*/ 968 h 5891405"/>
                <a:gd name="connsiteX1-2295" fmla="*/ 780597 w 5385608"/>
                <a:gd name="connsiteY1-2296" fmla="*/ 1181117 h 5891405"/>
                <a:gd name="connsiteX2-2297" fmla="*/ 526471 w 5385608"/>
                <a:gd name="connsiteY2-2298" fmla="*/ 2303127 h 5891405"/>
                <a:gd name="connsiteX3-2299" fmla="*/ 4262 w 5385608"/>
                <a:gd name="connsiteY3-2300" fmla="*/ 3052512 h 5891405"/>
                <a:gd name="connsiteX4-2301" fmla="*/ 514625 w 5385608"/>
                <a:gd name="connsiteY4-2302" fmla="*/ 3328959 h 5891405"/>
                <a:gd name="connsiteX5-2303" fmla="*/ 343537 w 5385608"/>
                <a:gd name="connsiteY5-2304" fmla="*/ 3735758 h 5891405"/>
                <a:gd name="connsiteX6-2305" fmla="*/ 534923 w 5385608"/>
                <a:gd name="connsiteY6-2306" fmla="*/ 3871219 h 5891405"/>
                <a:gd name="connsiteX7-2307" fmla="*/ 376401 w 5385608"/>
                <a:gd name="connsiteY7-2308" fmla="*/ 4062605 h 5891405"/>
                <a:gd name="connsiteX8-2309" fmla="*/ 567787 w 5385608"/>
                <a:gd name="connsiteY8-2310" fmla="*/ 4317787 h 5891405"/>
                <a:gd name="connsiteX9-2311" fmla="*/ 503992 w 5385608"/>
                <a:gd name="connsiteY9-2312" fmla="*/ 4977005 h 5891405"/>
                <a:gd name="connsiteX10-2313" fmla="*/ 1758634 w 5385608"/>
                <a:gd name="connsiteY10-2314" fmla="*/ 5039972 h 5891405"/>
                <a:gd name="connsiteX11-2315" fmla="*/ 1950020 w 5385608"/>
                <a:gd name="connsiteY11-2316" fmla="*/ 5891405 h 5891405"/>
                <a:gd name="connsiteX12-2317" fmla="*/ 4788913 w 5385608"/>
                <a:gd name="connsiteY12-2318" fmla="*/ 5859508 h 5891405"/>
                <a:gd name="connsiteX13-2319" fmla="*/ 4895239 w 5385608"/>
                <a:gd name="connsiteY13-2320" fmla="*/ 3520345 h 5891405"/>
                <a:gd name="connsiteX14-2321" fmla="*/ 3034541 w 5385608"/>
                <a:gd name="connsiteY14-2322" fmla="*/ 968 h 5891405"/>
                <a:gd name="connsiteX0-2323" fmla="*/ 3034541 w 5385608"/>
                <a:gd name="connsiteY0-2324" fmla="*/ 968 h 5891405"/>
                <a:gd name="connsiteX1-2325" fmla="*/ 780597 w 5385608"/>
                <a:gd name="connsiteY1-2326" fmla="*/ 1181117 h 5891405"/>
                <a:gd name="connsiteX2-2327" fmla="*/ 526471 w 5385608"/>
                <a:gd name="connsiteY2-2328" fmla="*/ 2303127 h 5891405"/>
                <a:gd name="connsiteX3-2329" fmla="*/ 4262 w 5385608"/>
                <a:gd name="connsiteY3-2330" fmla="*/ 3052512 h 5891405"/>
                <a:gd name="connsiteX4-2331" fmla="*/ 514625 w 5385608"/>
                <a:gd name="connsiteY4-2332" fmla="*/ 3328959 h 5891405"/>
                <a:gd name="connsiteX5-2333" fmla="*/ 343537 w 5385608"/>
                <a:gd name="connsiteY5-2334" fmla="*/ 3735758 h 5891405"/>
                <a:gd name="connsiteX6-2335" fmla="*/ 534923 w 5385608"/>
                <a:gd name="connsiteY6-2336" fmla="*/ 3871219 h 5891405"/>
                <a:gd name="connsiteX7-2337" fmla="*/ 376401 w 5385608"/>
                <a:gd name="connsiteY7-2338" fmla="*/ 4062605 h 5891405"/>
                <a:gd name="connsiteX8-2339" fmla="*/ 567787 w 5385608"/>
                <a:gd name="connsiteY8-2340" fmla="*/ 4317787 h 5891405"/>
                <a:gd name="connsiteX9-2341" fmla="*/ 503992 w 5385608"/>
                <a:gd name="connsiteY9-2342" fmla="*/ 4977005 h 5891405"/>
                <a:gd name="connsiteX10-2343" fmla="*/ 1758634 w 5385608"/>
                <a:gd name="connsiteY10-2344" fmla="*/ 5039972 h 5891405"/>
                <a:gd name="connsiteX11-2345" fmla="*/ 1950020 w 5385608"/>
                <a:gd name="connsiteY11-2346" fmla="*/ 5891405 h 5891405"/>
                <a:gd name="connsiteX12-2347" fmla="*/ 4788913 w 5385608"/>
                <a:gd name="connsiteY12-2348" fmla="*/ 5859508 h 5891405"/>
                <a:gd name="connsiteX13-2349" fmla="*/ 4895239 w 5385608"/>
                <a:gd name="connsiteY13-2350" fmla="*/ 3520345 h 5891405"/>
                <a:gd name="connsiteX14-2351" fmla="*/ 3034541 w 5385608"/>
                <a:gd name="connsiteY14-2352" fmla="*/ 968 h 5891405"/>
                <a:gd name="connsiteX0-2353" fmla="*/ 2980702 w 5331769"/>
                <a:gd name="connsiteY0-2354" fmla="*/ 968 h 5891405"/>
                <a:gd name="connsiteX1-2355" fmla="*/ 726758 w 5331769"/>
                <a:gd name="connsiteY1-2356" fmla="*/ 1181117 h 5891405"/>
                <a:gd name="connsiteX2-2357" fmla="*/ 472632 w 5331769"/>
                <a:gd name="connsiteY2-2358" fmla="*/ 2303127 h 5891405"/>
                <a:gd name="connsiteX3-2359" fmla="*/ 5014 w 5331769"/>
                <a:gd name="connsiteY3-2360" fmla="*/ 3079808 h 5891405"/>
                <a:gd name="connsiteX4-2361" fmla="*/ 460786 w 5331769"/>
                <a:gd name="connsiteY4-2362" fmla="*/ 3328959 h 5891405"/>
                <a:gd name="connsiteX5-2363" fmla="*/ 289698 w 5331769"/>
                <a:gd name="connsiteY5-2364" fmla="*/ 3735758 h 5891405"/>
                <a:gd name="connsiteX6-2365" fmla="*/ 481084 w 5331769"/>
                <a:gd name="connsiteY6-2366" fmla="*/ 3871219 h 5891405"/>
                <a:gd name="connsiteX7-2367" fmla="*/ 322562 w 5331769"/>
                <a:gd name="connsiteY7-2368" fmla="*/ 4062605 h 5891405"/>
                <a:gd name="connsiteX8-2369" fmla="*/ 513948 w 5331769"/>
                <a:gd name="connsiteY8-2370" fmla="*/ 4317787 h 5891405"/>
                <a:gd name="connsiteX9-2371" fmla="*/ 450153 w 5331769"/>
                <a:gd name="connsiteY9-2372" fmla="*/ 4977005 h 5891405"/>
                <a:gd name="connsiteX10-2373" fmla="*/ 1704795 w 5331769"/>
                <a:gd name="connsiteY10-2374" fmla="*/ 5039972 h 5891405"/>
                <a:gd name="connsiteX11-2375" fmla="*/ 1896181 w 5331769"/>
                <a:gd name="connsiteY11-2376" fmla="*/ 5891405 h 5891405"/>
                <a:gd name="connsiteX12-2377" fmla="*/ 4735074 w 5331769"/>
                <a:gd name="connsiteY12-2378" fmla="*/ 5859508 h 5891405"/>
                <a:gd name="connsiteX13-2379" fmla="*/ 4841400 w 5331769"/>
                <a:gd name="connsiteY13-2380" fmla="*/ 3520345 h 5891405"/>
                <a:gd name="connsiteX14-2381" fmla="*/ 2980702 w 5331769"/>
                <a:gd name="connsiteY14-2382" fmla="*/ 968 h 5891405"/>
                <a:gd name="connsiteX0-2383" fmla="*/ 2980491 w 5331558"/>
                <a:gd name="connsiteY0-2384" fmla="*/ 968 h 5891405"/>
                <a:gd name="connsiteX1-2385" fmla="*/ 726547 w 5331558"/>
                <a:gd name="connsiteY1-2386" fmla="*/ 1181117 h 5891405"/>
                <a:gd name="connsiteX2-2387" fmla="*/ 486068 w 5331558"/>
                <a:gd name="connsiteY2-2388" fmla="*/ 2371366 h 5891405"/>
                <a:gd name="connsiteX3-2389" fmla="*/ 4803 w 5331558"/>
                <a:gd name="connsiteY3-2390" fmla="*/ 3079808 h 5891405"/>
                <a:gd name="connsiteX4-2391" fmla="*/ 460575 w 5331558"/>
                <a:gd name="connsiteY4-2392" fmla="*/ 3328959 h 5891405"/>
                <a:gd name="connsiteX5-2393" fmla="*/ 289487 w 5331558"/>
                <a:gd name="connsiteY5-2394" fmla="*/ 3735758 h 5891405"/>
                <a:gd name="connsiteX6-2395" fmla="*/ 480873 w 5331558"/>
                <a:gd name="connsiteY6-2396" fmla="*/ 3871219 h 5891405"/>
                <a:gd name="connsiteX7-2397" fmla="*/ 322351 w 5331558"/>
                <a:gd name="connsiteY7-2398" fmla="*/ 4062605 h 5891405"/>
                <a:gd name="connsiteX8-2399" fmla="*/ 513737 w 5331558"/>
                <a:gd name="connsiteY8-2400" fmla="*/ 4317787 h 5891405"/>
                <a:gd name="connsiteX9-2401" fmla="*/ 449942 w 5331558"/>
                <a:gd name="connsiteY9-2402" fmla="*/ 4977005 h 5891405"/>
                <a:gd name="connsiteX10-2403" fmla="*/ 1704584 w 5331558"/>
                <a:gd name="connsiteY10-2404" fmla="*/ 5039972 h 5891405"/>
                <a:gd name="connsiteX11-2405" fmla="*/ 1895970 w 5331558"/>
                <a:gd name="connsiteY11-2406" fmla="*/ 5891405 h 5891405"/>
                <a:gd name="connsiteX12-2407" fmla="*/ 4734863 w 5331558"/>
                <a:gd name="connsiteY12-2408" fmla="*/ 5859508 h 5891405"/>
                <a:gd name="connsiteX13-2409" fmla="*/ 4841189 w 5331558"/>
                <a:gd name="connsiteY13-2410" fmla="*/ 3520345 h 5891405"/>
                <a:gd name="connsiteX14-2411" fmla="*/ 2980491 w 5331558"/>
                <a:gd name="connsiteY14-2412" fmla="*/ 968 h 58914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581" y="connsiteY14-582"/>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80" name="Oval 37"/>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dirty="0">
                <a:ln>
                  <a:noFill/>
                </a:ln>
                <a:solidFill>
                  <a:schemeClr val="lt1"/>
                </a:solidFill>
                <a:effectLst/>
                <a:uLnTx/>
                <a:uFillTx/>
                <a:latin typeface="+mn-lt"/>
                <a:ea typeface="+mn-ea"/>
                <a:cs typeface="+mn-cs"/>
              </a:endParaRPr>
            </a:p>
          </p:txBody>
        </p:sp>
      </p:grpSp>
      <p:grpSp>
        <p:nvGrpSpPr>
          <p:cNvPr id="102422" name="Group 96"/>
          <p:cNvGrpSpPr/>
          <p:nvPr/>
        </p:nvGrpSpPr>
        <p:grpSpPr>
          <a:xfrm>
            <a:off x="9737725" y="2493963"/>
            <a:ext cx="1468438" cy="2205037"/>
            <a:chOff x="6492044" y="1662120"/>
            <a:chExt cx="979049" cy="1469591"/>
          </a:xfrm>
        </p:grpSpPr>
        <p:grpSp>
          <p:nvGrpSpPr>
            <p:cNvPr id="27" name="Group 26"/>
            <p:cNvGrpSpPr/>
            <p:nvPr/>
          </p:nvGrpSpPr>
          <p:grpSpPr>
            <a:xfrm rot="1800000" flipH="1">
              <a:off x="6492044" y="1662120"/>
              <a:ext cx="979049" cy="1469591"/>
              <a:chOff x="5093002" y="2426934"/>
              <a:chExt cx="2232248" cy="3350691"/>
            </a:xfrm>
            <a:solidFill>
              <a:schemeClr val="accent3"/>
            </a:solidFill>
          </p:grpSpPr>
          <p:grpSp>
            <p:nvGrpSpPr>
              <p:cNvPr id="28" name="Group 27"/>
              <p:cNvGrpSpPr/>
              <p:nvPr/>
            </p:nvGrpSpPr>
            <p:grpSpPr>
              <a:xfrm>
                <a:off x="5625823" y="4659182"/>
                <a:ext cx="1166607" cy="1118443"/>
                <a:chOff x="4964627" y="3703863"/>
                <a:chExt cx="393594" cy="377344"/>
              </a:xfrm>
              <a:grpFill/>
            </p:grpSpPr>
            <p:sp>
              <p:nvSpPr>
                <p:cNvPr id="30" name="Oval 1"/>
                <p:cNvSpPr/>
                <p:nvPr/>
              </p:nvSpPr>
              <p:spPr>
                <a:xfrm flipH="1">
                  <a:off x="4977747" y="3794659"/>
                  <a:ext cx="367354" cy="65606"/>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31" name="Oval 1"/>
                <p:cNvSpPr/>
                <p:nvPr/>
              </p:nvSpPr>
              <p:spPr>
                <a:xfrm flipH="1">
                  <a:off x="5017106" y="3976249"/>
                  <a:ext cx="288634" cy="104958"/>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32" name="Oval 1"/>
                <p:cNvSpPr/>
                <p:nvPr/>
              </p:nvSpPr>
              <p:spPr>
                <a:xfrm flipH="1">
                  <a:off x="4990867" y="3885454"/>
                  <a:ext cx="341114" cy="65606"/>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33" name="Oval 1"/>
                <p:cNvSpPr/>
                <p:nvPr/>
              </p:nvSpPr>
              <p:spPr>
                <a:xfrm flipH="1">
                  <a:off x="4964627" y="3703863"/>
                  <a:ext cx="393594" cy="65606"/>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grpSp>
          <p:sp>
            <p:nvSpPr>
              <p:cNvPr id="29" name="Block Arc 28"/>
              <p:cNvSpPr/>
              <p:nvPr/>
            </p:nvSpPr>
            <p:spPr>
              <a:xfrm>
                <a:off x="5093002" y="2426934"/>
                <a:ext cx="2232248" cy="2232248"/>
              </a:xfrm>
              <a:prstGeom prst="blockArc">
                <a:avLst>
                  <a:gd name="adj1" fmla="val 7222187"/>
                  <a:gd name="adj2" fmla="val 3660514"/>
                  <a:gd name="adj3" fmla="val 81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dirty="0">
                  <a:ln>
                    <a:noFill/>
                  </a:ln>
                  <a:solidFill>
                    <a:schemeClr val="tx1"/>
                  </a:solidFill>
                  <a:effectLst/>
                  <a:uLnTx/>
                  <a:uFillTx/>
                  <a:latin typeface="+mn-lt"/>
                  <a:ea typeface="+mn-ea"/>
                  <a:cs typeface="+mn-cs"/>
                </a:endParaRPr>
              </a:p>
            </p:txBody>
          </p:sp>
        </p:grpSp>
        <p:sp>
          <p:nvSpPr>
            <p:cNvPr id="102424" name="Oval 51"/>
            <p:cNvSpPr/>
            <p:nvPr/>
          </p:nvSpPr>
          <p:spPr>
            <a:xfrm rot="-7200000">
              <a:off x="6731526" y="1870429"/>
              <a:ext cx="672289" cy="672289"/>
            </a:xfrm>
            <a:prstGeom prst="ellipse">
              <a:avLst/>
            </a:prstGeom>
            <a:solidFill>
              <a:schemeClr val="bg1"/>
            </a:solidFill>
            <a:ln w="12700">
              <a:noFill/>
            </a:ln>
          </p:spPr>
          <p:txBody>
            <a:bodyPr lIns="137160" tIns="68580" rIns="137160" bIns="68580" anchor="ctr" anchorCtr="0"/>
            <a:p>
              <a:pPr algn="ctr" defTabSz="1370330"/>
              <a:endParaRPr lang="ko-KR" altLang="en-US" sz="4100" b="0" dirty="0">
                <a:solidFill>
                  <a:srgbClr val="FFFFFF"/>
                </a:solidFill>
                <a:latin typeface="Arial" panose="020B0604020202020204" pitchFamily="34" charset="0"/>
                <a:ea typeface="Arial Unicode MS" panose="020B0604020202020204" pitchFamily="34" charset="-128"/>
              </a:endParaRPr>
            </a:p>
          </p:txBody>
        </p:sp>
      </p:grpSp>
      <p:sp>
        <p:nvSpPr>
          <p:cNvPr id="73" name="Teardrop 1"/>
          <p:cNvSpPr/>
          <p:nvPr/>
        </p:nvSpPr>
        <p:spPr>
          <a:xfrm rot="18900000">
            <a:off x="10347325" y="2986088"/>
            <a:ext cx="600075" cy="595313"/>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102426" name="Group 98"/>
          <p:cNvGrpSpPr/>
          <p:nvPr/>
        </p:nvGrpSpPr>
        <p:grpSpPr>
          <a:xfrm>
            <a:off x="9737725" y="6980238"/>
            <a:ext cx="1468438" cy="2205037"/>
            <a:chOff x="6492043" y="4653625"/>
            <a:chExt cx="979049" cy="1469591"/>
          </a:xfrm>
        </p:grpSpPr>
        <p:grpSp>
          <p:nvGrpSpPr>
            <p:cNvPr id="85" name="Group 84"/>
            <p:cNvGrpSpPr/>
            <p:nvPr/>
          </p:nvGrpSpPr>
          <p:grpSpPr>
            <a:xfrm rot="9085437" flipH="1">
              <a:off x="6492043" y="4653625"/>
              <a:ext cx="979049" cy="1469591"/>
              <a:chOff x="5093002" y="2426934"/>
              <a:chExt cx="2232248" cy="3350691"/>
            </a:xfrm>
            <a:solidFill>
              <a:schemeClr val="accent1"/>
            </a:solidFill>
          </p:grpSpPr>
          <p:grpSp>
            <p:nvGrpSpPr>
              <p:cNvPr id="87" name="Group 86"/>
              <p:cNvGrpSpPr/>
              <p:nvPr/>
            </p:nvGrpSpPr>
            <p:grpSpPr>
              <a:xfrm>
                <a:off x="5625823" y="4659182"/>
                <a:ext cx="1166607" cy="1118443"/>
                <a:chOff x="4964627" y="3703863"/>
                <a:chExt cx="393594" cy="377344"/>
              </a:xfrm>
              <a:grpFill/>
            </p:grpSpPr>
            <p:sp>
              <p:nvSpPr>
                <p:cNvPr id="89" name="Oval 1"/>
                <p:cNvSpPr/>
                <p:nvPr/>
              </p:nvSpPr>
              <p:spPr>
                <a:xfrm flipH="1">
                  <a:off x="4977747" y="3794659"/>
                  <a:ext cx="367354" cy="65606"/>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90" name="Oval 1"/>
                <p:cNvSpPr/>
                <p:nvPr/>
              </p:nvSpPr>
              <p:spPr>
                <a:xfrm flipH="1">
                  <a:off x="5017106" y="3976249"/>
                  <a:ext cx="288634" cy="104958"/>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91" name="Oval 1"/>
                <p:cNvSpPr/>
                <p:nvPr/>
              </p:nvSpPr>
              <p:spPr>
                <a:xfrm flipH="1">
                  <a:off x="4990867" y="3885454"/>
                  <a:ext cx="341114" cy="65606"/>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92" name="Oval 1"/>
                <p:cNvSpPr/>
                <p:nvPr/>
              </p:nvSpPr>
              <p:spPr>
                <a:xfrm flipH="1">
                  <a:off x="4964627" y="3703863"/>
                  <a:ext cx="393594" cy="65606"/>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grpSp>
          <p:sp>
            <p:nvSpPr>
              <p:cNvPr id="88" name="Block Arc 87"/>
              <p:cNvSpPr/>
              <p:nvPr/>
            </p:nvSpPr>
            <p:spPr>
              <a:xfrm>
                <a:off x="5093002" y="2426934"/>
                <a:ext cx="2232248" cy="2232248"/>
              </a:xfrm>
              <a:prstGeom prst="blockArc">
                <a:avLst>
                  <a:gd name="adj1" fmla="val 7222187"/>
                  <a:gd name="adj2" fmla="val 3660514"/>
                  <a:gd name="adj3" fmla="val 81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tx1"/>
                  </a:solidFill>
                  <a:effectLst/>
                  <a:uLnTx/>
                  <a:uFillTx/>
                  <a:latin typeface="+mn-lt"/>
                  <a:ea typeface="+mn-ea"/>
                  <a:cs typeface="+mn-cs"/>
                </a:endParaRPr>
              </a:p>
            </p:txBody>
          </p:sp>
        </p:grpSp>
        <p:sp>
          <p:nvSpPr>
            <p:cNvPr id="102428" name="Oval 92"/>
            <p:cNvSpPr/>
            <p:nvPr/>
          </p:nvSpPr>
          <p:spPr>
            <a:xfrm rot="-7200000">
              <a:off x="6744274" y="5239792"/>
              <a:ext cx="672289" cy="672289"/>
            </a:xfrm>
            <a:prstGeom prst="ellipse">
              <a:avLst/>
            </a:prstGeom>
            <a:solidFill>
              <a:schemeClr val="bg1"/>
            </a:solidFill>
            <a:ln w="12700">
              <a:noFill/>
            </a:ln>
          </p:spPr>
          <p:txBody>
            <a:bodyPr lIns="137160" tIns="68580" rIns="137160" bIns="68580" anchor="ctr" anchorCtr="0"/>
            <a:p>
              <a:pPr algn="ctr" defTabSz="1370330"/>
              <a:endParaRPr lang="ko-KR" altLang="en-US" sz="4100" b="0" dirty="0">
                <a:solidFill>
                  <a:srgbClr val="FFFFFF"/>
                </a:solidFill>
                <a:latin typeface="Arial" panose="020B0604020202020204" pitchFamily="34" charset="0"/>
                <a:ea typeface="Arial Unicode MS" panose="020B0604020202020204" pitchFamily="34" charset="-128"/>
              </a:endParaRPr>
            </a:p>
          </p:txBody>
        </p:sp>
      </p:grpSp>
      <p:sp>
        <p:nvSpPr>
          <p:cNvPr id="86" name="Rounded Rectangle 5"/>
          <p:cNvSpPr/>
          <p:nvPr/>
        </p:nvSpPr>
        <p:spPr>
          <a:xfrm flipH="1">
            <a:off x="10353675" y="8208963"/>
            <a:ext cx="588963" cy="482600"/>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1" fmla="*/ 1384251 w 3217557"/>
              <a:gd name="connsiteY0-2" fmla="*/ 661544 h 2702049"/>
              <a:gd name="connsiteX1-3" fmla="*/ 1574067 w 3217557"/>
              <a:gd name="connsiteY1-4" fmla="*/ 851360 h 2702049"/>
              <a:gd name="connsiteX2-5" fmla="*/ 1384251 w 3217557"/>
              <a:gd name="connsiteY2-6" fmla="*/ 1041176 h 2702049"/>
              <a:gd name="connsiteX3-7" fmla="*/ 1194435 w 3217557"/>
              <a:gd name="connsiteY3-8" fmla="*/ 851360 h 2702049"/>
              <a:gd name="connsiteX4-9" fmla="*/ 1384251 w 3217557"/>
              <a:gd name="connsiteY4-10" fmla="*/ 661544 h 2702049"/>
              <a:gd name="connsiteX5-11" fmla="*/ 1993421 w 3217557"/>
              <a:gd name="connsiteY5-12" fmla="*/ 661544 h 2702049"/>
              <a:gd name="connsiteX6-13" fmla="*/ 2183237 w 3217557"/>
              <a:gd name="connsiteY6-14" fmla="*/ 851360 h 2702049"/>
              <a:gd name="connsiteX7-15" fmla="*/ 1993421 w 3217557"/>
              <a:gd name="connsiteY7-16" fmla="*/ 1041176 h 2702049"/>
              <a:gd name="connsiteX8-17" fmla="*/ 1803605 w 3217557"/>
              <a:gd name="connsiteY8-18" fmla="*/ 851360 h 2702049"/>
              <a:gd name="connsiteX9-19" fmla="*/ 1993421 w 3217557"/>
              <a:gd name="connsiteY9-20" fmla="*/ 661544 h 2702049"/>
              <a:gd name="connsiteX10-21" fmla="*/ 2602591 w 3217557"/>
              <a:gd name="connsiteY10-22" fmla="*/ 661544 h 2702049"/>
              <a:gd name="connsiteX11-23" fmla="*/ 2792407 w 3217557"/>
              <a:gd name="connsiteY11-24" fmla="*/ 851360 h 2702049"/>
              <a:gd name="connsiteX12-25" fmla="*/ 2602591 w 3217557"/>
              <a:gd name="connsiteY12-26" fmla="*/ 1041176 h 2702049"/>
              <a:gd name="connsiteX13-27" fmla="*/ 2412775 w 3217557"/>
              <a:gd name="connsiteY13-28" fmla="*/ 851360 h 2702049"/>
              <a:gd name="connsiteX14-29" fmla="*/ 2602591 w 3217557"/>
              <a:gd name="connsiteY14-30" fmla="*/ 661544 h 2702049"/>
              <a:gd name="connsiteX15-31" fmla="*/ 677114 w 3217557"/>
              <a:gd name="connsiteY15-32" fmla="*/ 569491 h 2702049"/>
              <a:gd name="connsiteX16-33" fmla="*/ 330916 w 3217557"/>
              <a:gd name="connsiteY16-34" fmla="*/ 569491 h 2702049"/>
              <a:gd name="connsiteX17-35" fmla="*/ 0 w 3217557"/>
              <a:gd name="connsiteY17-36" fmla="*/ 900407 h 2702049"/>
              <a:gd name="connsiteX18-37" fmla="*/ 0 w 3217557"/>
              <a:gd name="connsiteY18-38" fmla="*/ 1952009 h 2702049"/>
              <a:gd name="connsiteX19-39" fmla="*/ 330916 w 3217557"/>
              <a:gd name="connsiteY19-40" fmla="*/ 2282925 h 2702049"/>
              <a:gd name="connsiteX20-41" fmla="*/ 711670 w 3217557"/>
              <a:gd name="connsiteY20-42" fmla="*/ 2282925 h 2702049"/>
              <a:gd name="connsiteX21-43" fmla="*/ 15770 w 3217557"/>
              <a:gd name="connsiteY21-44" fmla="*/ 2702049 h 2702049"/>
              <a:gd name="connsiteX22-45" fmla="*/ 1294529 w 3217557"/>
              <a:gd name="connsiteY22-46" fmla="*/ 2282925 h 2702049"/>
              <a:gd name="connsiteX23-47" fmla="*/ 2117356 w 3217557"/>
              <a:gd name="connsiteY23-48" fmla="*/ 2282925 h 2702049"/>
              <a:gd name="connsiteX24-49" fmla="*/ 2418395 w 3217557"/>
              <a:gd name="connsiteY24-50" fmla="*/ 2087951 h 2702049"/>
              <a:gd name="connsiteX25-51" fmla="*/ 1830857 w 3217557"/>
              <a:gd name="connsiteY25-52" fmla="*/ 1799347 h 2702049"/>
              <a:gd name="connsiteX26-53" fmla="*/ 1008030 w 3217557"/>
              <a:gd name="connsiteY26-54" fmla="*/ 1799347 h 2702049"/>
              <a:gd name="connsiteX27-55" fmla="*/ 677114 w 3217557"/>
              <a:gd name="connsiteY27-56" fmla="*/ 1468431 h 2702049"/>
              <a:gd name="connsiteX28-57" fmla="*/ 677114 w 3217557"/>
              <a:gd name="connsiteY28-58" fmla="*/ 569491 h 2702049"/>
              <a:gd name="connsiteX29-59" fmla="*/ 2886641 w 3217557"/>
              <a:gd name="connsiteY29-60" fmla="*/ 0 h 2702049"/>
              <a:gd name="connsiteX30-61" fmla="*/ 1100201 w 3217557"/>
              <a:gd name="connsiteY30-62" fmla="*/ 0 h 2702049"/>
              <a:gd name="connsiteX31-63" fmla="*/ 769285 w 3217557"/>
              <a:gd name="connsiteY31-64" fmla="*/ 330916 h 2702049"/>
              <a:gd name="connsiteX32-65" fmla="*/ 769285 w 3217557"/>
              <a:gd name="connsiteY32-66" fmla="*/ 1382518 h 2702049"/>
              <a:gd name="connsiteX33-67" fmla="*/ 1100201 w 3217557"/>
              <a:gd name="connsiteY33-68" fmla="*/ 1713434 h 2702049"/>
              <a:gd name="connsiteX34-69" fmla="*/ 1923028 w 3217557"/>
              <a:gd name="connsiteY34-70" fmla="*/ 1713434 h 2702049"/>
              <a:gd name="connsiteX35-71" fmla="*/ 3078958 w 3217557"/>
              <a:gd name="connsiteY35-72" fmla="*/ 2077967 h 2702049"/>
              <a:gd name="connsiteX36-73" fmla="*/ 2505887 w 3217557"/>
              <a:gd name="connsiteY36-74" fmla="*/ 1713434 h 2702049"/>
              <a:gd name="connsiteX37-75" fmla="*/ 2886641 w 3217557"/>
              <a:gd name="connsiteY37-76" fmla="*/ 1713434 h 2702049"/>
              <a:gd name="connsiteX38-77" fmla="*/ 3217557 w 3217557"/>
              <a:gd name="connsiteY38-78" fmla="*/ 1382518 h 2702049"/>
              <a:gd name="connsiteX39-79" fmla="*/ 3217557 w 3217557"/>
              <a:gd name="connsiteY39-80" fmla="*/ 330916 h 2702049"/>
              <a:gd name="connsiteX40-81" fmla="*/ 2886641 w 3217557"/>
              <a:gd name="connsiteY40-82" fmla="*/ 0 h 2702049"/>
              <a:gd name="connsiteX0-83" fmla="*/ 1384251 w 3217557"/>
              <a:gd name="connsiteY0-84" fmla="*/ 661544 h 2633810"/>
              <a:gd name="connsiteX1-85" fmla="*/ 1574067 w 3217557"/>
              <a:gd name="connsiteY1-86" fmla="*/ 851360 h 2633810"/>
              <a:gd name="connsiteX2-87" fmla="*/ 1384251 w 3217557"/>
              <a:gd name="connsiteY2-88" fmla="*/ 1041176 h 2633810"/>
              <a:gd name="connsiteX3-89" fmla="*/ 1194435 w 3217557"/>
              <a:gd name="connsiteY3-90" fmla="*/ 851360 h 2633810"/>
              <a:gd name="connsiteX4-91" fmla="*/ 1384251 w 3217557"/>
              <a:gd name="connsiteY4-92" fmla="*/ 661544 h 2633810"/>
              <a:gd name="connsiteX5-93" fmla="*/ 1993421 w 3217557"/>
              <a:gd name="connsiteY5-94" fmla="*/ 661544 h 2633810"/>
              <a:gd name="connsiteX6-95" fmla="*/ 2183237 w 3217557"/>
              <a:gd name="connsiteY6-96" fmla="*/ 851360 h 2633810"/>
              <a:gd name="connsiteX7-97" fmla="*/ 1993421 w 3217557"/>
              <a:gd name="connsiteY7-98" fmla="*/ 1041176 h 2633810"/>
              <a:gd name="connsiteX8-99" fmla="*/ 1803605 w 3217557"/>
              <a:gd name="connsiteY8-100" fmla="*/ 851360 h 2633810"/>
              <a:gd name="connsiteX9-101" fmla="*/ 1993421 w 3217557"/>
              <a:gd name="connsiteY9-102" fmla="*/ 661544 h 2633810"/>
              <a:gd name="connsiteX10-103" fmla="*/ 2602591 w 3217557"/>
              <a:gd name="connsiteY10-104" fmla="*/ 661544 h 2633810"/>
              <a:gd name="connsiteX11-105" fmla="*/ 2792407 w 3217557"/>
              <a:gd name="connsiteY11-106" fmla="*/ 851360 h 2633810"/>
              <a:gd name="connsiteX12-107" fmla="*/ 2602591 w 3217557"/>
              <a:gd name="connsiteY12-108" fmla="*/ 1041176 h 2633810"/>
              <a:gd name="connsiteX13-109" fmla="*/ 2412775 w 3217557"/>
              <a:gd name="connsiteY13-110" fmla="*/ 851360 h 2633810"/>
              <a:gd name="connsiteX14-111" fmla="*/ 2602591 w 3217557"/>
              <a:gd name="connsiteY14-112" fmla="*/ 661544 h 2633810"/>
              <a:gd name="connsiteX15-113" fmla="*/ 677114 w 3217557"/>
              <a:gd name="connsiteY15-114" fmla="*/ 569491 h 2633810"/>
              <a:gd name="connsiteX16-115" fmla="*/ 330916 w 3217557"/>
              <a:gd name="connsiteY16-116" fmla="*/ 569491 h 2633810"/>
              <a:gd name="connsiteX17-117" fmla="*/ 0 w 3217557"/>
              <a:gd name="connsiteY17-118" fmla="*/ 900407 h 2633810"/>
              <a:gd name="connsiteX18-119" fmla="*/ 0 w 3217557"/>
              <a:gd name="connsiteY18-120" fmla="*/ 1952009 h 2633810"/>
              <a:gd name="connsiteX19-121" fmla="*/ 330916 w 3217557"/>
              <a:gd name="connsiteY19-122" fmla="*/ 2282925 h 2633810"/>
              <a:gd name="connsiteX20-123" fmla="*/ 711670 w 3217557"/>
              <a:gd name="connsiteY20-124" fmla="*/ 2282925 h 2633810"/>
              <a:gd name="connsiteX21-125" fmla="*/ 165895 w 3217557"/>
              <a:gd name="connsiteY21-126" fmla="*/ 2633810 h 2633810"/>
              <a:gd name="connsiteX22-127" fmla="*/ 1294529 w 3217557"/>
              <a:gd name="connsiteY22-128" fmla="*/ 2282925 h 2633810"/>
              <a:gd name="connsiteX23-129" fmla="*/ 2117356 w 3217557"/>
              <a:gd name="connsiteY23-130" fmla="*/ 2282925 h 2633810"/>
              <a:gd name="connsiteX24-131" fmla="*/ 2418395 w 3217557"/>
              <a:gd name="connsiteY24-132" fmla="*/ 2087951 h 2633810"/>
              <a:gd name="connsiteX25-133" fmla="*/ 1830857 w 3217557"/>
              <a:gd name="connsiteY25-134" fmla="*/ 1799347 h 2633810"/>
              <a:gd name="connsiteX26-135" fmla="*/ 1008030 w 3217557"/>
              <a:gd name="connsiteY26-136" fmla="*/ 1799347 h 2633810"/>
              <a:gd name="connsiteX27-137" fmla="*/ 677114 w 3217557"/>
              <a:gd name="connsiteY27-138" fmla="*/ 1468431 h 2633810"/>
              <a:gd name="connsiteX28-139" fmla="*/ 677114 w 3217557"/>
              <a:gd name="connsiteY28-140" fmla="*/ 569491 h 2633810"/>
              <a:gd name="connsiteX29-141" fmla="*/ 2886641 w 3217557"/>
              <a:gd name="connsiteY29-142" fmla="*/ 0 h 2633810"/>
              <a:gd name="connsiteX30-143" fmla="*/ 1100201 w 3217557"/>
              <a:gd name="connsiteY30-144" fmla="*/ 0 h 2633810"/>
              <a:gd name="connsiteX31-145" fmla="*/ 769285 w 3217557"/>
              <a:gd name="connsiteY31-146" fmla="*/ 330916 h 2633810"/>
              <a:gd name="connsiteX32-147" fmla="*/ 769285 w 3217557"/>
              <a:gd name="connsiteY32-148" fmla="*/ 1382518 h 2633810"/>
              <a:gd name="connsiteX33-149" fmla="*/ 1100201 w 3217557"/>
              <a:gd name="connsiteY33-150" fmla="*/ 1713434 h 2633810"/>
              <a:gd name="connsiteX34-151" fmla="*/ 1923028 w 3217557"/>
              <a:gd name="connsiteY34-152" fmla="*/ 1713434 h 2633810"/>
              <a:gd name="connsiteX35-153" fmla="*/ 3078958 w 3217557"/>
              <a:gd name="connsiteY35-154" fmla="*/ 2077967 h 2633810"/>
              <a:gd name="connsiteX36-155" fmla="*/ 2505887 w 3217557"/>
              <a:gd name="connsiteY36-156" fmla="*/ 1713434 h 2633810"/>
              <a:gd name="connsiteX37-157" fmla="*/ 2886641 w 3217557"/>
              <a:gd name="connsiteY37-158" fmla="*/ 1713434 h 2633810"/>
              <a:gd name="connsiteX38-159" fmla="*/ 3217557 w 3217557"/>
              <a:gd name="connsiteY38-160" fmla="*/ 1382518 h 2633810"/>
              <a:gd name="connsiteX39-161" fmla="*/ 3217557 w 3217557"/>
              <a:gd name="connsiteY39-162" fmla="*/ 330916 h 2633810"/>
              <a:gd name="connsiteX40-163" fmla="*/ 2886641 w 3217557"/>
              <a:gd name="connsiteY40-164" fmla="*/ 0 h 2633810"/>
              <a:gd name="connsiteX0-165" fmla="*/ 1384251 w 3217557"/>
              <a:gd name="connsiteY0-166" fmla="*/ 661544 h 2633810"/>
              <a:gd name="connsiteX1-167" fmla="*/ 1574067 w 3217557"/>
              <a:gd name="connsiteY1-168" fmla="*/ 851360 h 2633810"/>
              <a:gd name="connsiteX2-169" fmla="*/ 1384251 w 3217557"/>
              <a:gd name="connsiteY2-170" fmla="*/ 1041176 h 2633810"/>
              <a:gd name="connsiteX3-171" fmla="*/ 1194435 w 3217557"/>
              <a:gd name="connsiteY3-172" fmla="*/ 851360 h 2633810"/>
              <a:gd name="connsiteX4-173" fmla="*/ 1384251 w 3217557"/>
              <a:gd name="connsiteY4-174" fmla="*/ 661544 h 2633810"/>
              <a:gd name="connsiteX5-175" fmla="*/ 1993421 w 3217557"/>
              <a:gd name="connsiteY5-176" fmla="*/ 661544 h 2633810"/>
              <a:gd name="connsiteX6-177" fmla="*/ 2183237 w 3217557"/>
              <a:gd name="connsiteY6-178" fmla="*/ 851360 h 2633810"/>
              <a:gd name="connsiteX7-179" fmla="*/ 1993421 w 3217557"/>
              <a:gd name="connsiteY7-180" fmla="*/ 1041176 h 2633810"/>
              <a:gd name="connsiteX8-181" fmla="*/ 1803605 w 3217557"/>
              <a:gd name="connsiteY8-182" fmla="*/ 851360 h 2633810"/>
              <a:gd name="connsiteX9-183" fmla="*/ 1993421 w 3217557"/>
              <a:gd name="connsiteY9-184" fmla="*/ 661544 h 2633810"/>
              <a:gd name="connsiteX10-185" fmla="*/ 2602591 w 3217557"/>
              <a:gd name="connsiteY10-186" fmla="*/ 661544 h 2633810"/>
              <a:gd name="connsiteX11-187" fmla="*/ 2792407 w 3217557"/>
              <a:gd name="connsiteY11-188" fmla="*/ 851360 h 2633810"/>
              <a:gd name="connsiteX12-189" fmla="*/ 2602591 w 3217557"/>
              <a:gd name="connsiteY12-190" fmla="*/ 1041176 h 2633810"/>
              <a:gd name="connsiteX13-191" fmla="*/ 2412775 w 3217557"/>
              <a:gd name="connsiteY13-192" fmla="*/ 851360 h 2633810"/>
              <a:gd name="connsiteX14-193" fmla="*/ 2602591 w 3217557"/>
              <a:gd name="connsiteY14-194" fmla="*/ 661544 h 2633810"/>
              <a:gd name="connsiteX15-195" fmla="*/ 677114 w 3217557"/>
              <a:gd name="connsiteY15-196" fmla="*/ 569491 h 2633810"/>
              <a:gd name="connsiteX16-197" fmla="*/ 330916 w 3217557"/>
              <a:gd name="connsiteY16-198" fmla="*/ 569491 h 2633810"/>
              <a:gd name="connsiteX17-199" fmla="*/ 0 w 3217557"/>
              <a:gd name="connsiteY17-200" fmla="*/ 900407 h 2633810"/>
              <a:gd name="connsiteX18-201" fmla="*/ 0 w 3217557"/>
              <a:gd name="connsiteY18-202" fmla="*/ 1952009 h 2633810"/>
              <a:gd name="connsiteX19-203" fmla="*/ 330916 w 3217557"/>
              <a:gd name="connsiteY19-204" fmla="*/ 2282925 h 2633810"/>
              <a:gd name="connsiteX20-205" fmla="*/ 711670 w 3217557"/>
              <a:gd name="connsiteY20-206" fmla="*/ 2282925 h 2633810"/>
              <a:gd name="connsiteX21-207" fmla="*/ 165895 w 3217557"/>
              <a:gd name="connsiteY21-208" fmla="*/ 2633810 h 2633810"/>
              <a:gd name="connsiteX22-209" fmla="*/ 1294529 w 3217557"/>
              <a:gd name="connsiteY22-210" fmla="*/ 2282925 h 2633810"/>
              <a:gd name="connsiteX23-211" fmla="*/ 2117356 w 3217557"/>
              <a:gd name="connsiteY23-212" fmla="*/ 2282925 h 2633810"/>
              <a:gd name="connsiteX24-213" fmla="*/ 2418395 w 3217557"/>
              <a:gd name="connsiteY24-214" fmla="*/ 2087951 h 2633810"/>
              <a:gd name="connsiteX25-215" fmla="*/ 1830857 w 3217557"/>
              <a:gd name="connsiteY25-216" fmla="*/ 1799347 h 2633810"/>
              <a:gd name="connsiteX26-217" fmla="*/ 1008030 w 3217557"/>
              <a:gd name="connsiteY26-218" fmla="*/ 1799347 h 2633810"/>
              <a:gd name="connsiteX27-219" fmla="*/ 677114 w 3217557"/>
              <a:gd name="connsiteY27-220" fmla="*/ 1468431 h 2633810"/>
              <a:gd name="connsiteX28-221" fmla="*/ 677114 w 3217557"/>
              <a:gd name="connsiteY28-222" fmla="*/ 569491 h 2633810"/>
              <a:gd name="connsiteX29-223" fmla="*/ 2886641 w 3217557"/>
              <a:gd name="connsiteY29-224" fmla="*/ 0 h 2633810"/>
              <a:gd name="connsiteX30-225" fmla="*/ 1100201 w 3217557"/>
              <a:gd name="connsiteY30-226" fmla="*/ 0 h 2633810"/>
              <a:gd name="connsiteX31-227" fmla="*/ 769285 w 3217557"/>
              <a:gd name="connsiteY31-228" fmla="*/ 330916 h 2633810"/>
              <a:gd name="connsiteX32-229" fmla="*/ 769285 w 3217557"/>
              <a:gd name="connsiteY32-230" fmla="*/ 1382518 h 2633810"/>
              <a:gd name="connsiteX33-231" fmla="*/ 1100201 w 3217557"/>
              <a:gd name="connsiteY33-232" fmla="*/ 1713434 h 2633810"/>
              <a:gd name="connsiteX34-233" fmla="*/ 1923028 w 3217557"/>
              <a:gd name="connsiteY34-234" fmla="*/ 1713434 h 2633810"/>
              <a:gd name="connsiteX35-235" fmla="*/ 3078958 w 3217557"/>
              <a:gd name="connsiteY35-236" fmla="*/ 2077967 h 2633810"/>
              <a:gd name="connsiteX36-237" fmla="*/ 2505887 w 3217557"/>
              <a:gd name="connsiteY36-238" fmla="*/ 1713434 h 2633810"/>
              <a:gd name="connsiteX37-239" fmla="*/ 2886641 w 3217557"/>
              <a:gd name="connsiteY37-240" fmla="*/ 1713434 h 2633810"/>
              <a:gd name="connsiteX38-241" fmla="*/ 3217557 w 3217557"/>
              <a:gd name="connsiteY38-242" fmla="*/ 1382518 h 2633810"/>
              <a:gd name="connsiteX39-243" fmla="*/ 3217557 w 3217557"/>
              <a:gd name="connsiteY39-244" fmla="*/ 330916 h 2633810"/>
              <a:gd name="connsiteX40-245" fmla="*/ 2886641 w 3217557"/>
              <a:gd name="connsiteY40-246" fmla="*/ 0 h 2633810"/>
              <a:gd name="connsiteX0-247" fmla="*/ 1384251 w 3217557"/>
              <a:gd name="connsiteY0-248" fmla="*/ 661544 h 2633810"/>
              <a:gd name="connsiteX1-249" fmla="*/ 1574067 w 3217557"/>
              <a:gd name="connsiteY1-250" fmla="*/ 851360 h 2633810"/>
              <a:gd name="connsiteX2-251" fmla="*/ 1384251 w 3217557"/>
              <a:gd name="connsiteY2-252" fmla="*/ 1041176 h 2633810"/>
              <a:gd name="connsiteX3-253" fmla="*/ 1194435 w 3217557"/>
              <a:gd name="connsiteY3-254" fmla="*/ 851360 h 2633810"/>
              <a:gd name="connsiteX4-255" fmla="*/ 1384251 w 3217557"/>
              <a:gd name="connsiteY4-256" fmla="*/ 661544 h 2633810"/>
              <a:gd name="connsiteX5-257" fmla="*/ 1993421 w 3217557"/>
              <a:gd name="connsiteY5-258" fmla="*/ 661544 h 2633810"/>
              <a:gd name="connsiteX6-259" fmla="*/ 2183237 w 3217557"/>
              <a:gd name="connsiteY6-260" fmla="*/ 851360 h 2633810"/>
              <a:gd name="connsiteX7-261" fmla="*/ 1993421 w 3217557"/>
              <a:gd name="connsiteY7-262" fmla="*/ 1041176 h 2633810"/>
              <a:gd name="connsiteX8-263" fmla="*/ 1803605 w 3217557"/>
              <a:gd name="connsiteY8-264" fmla="*/ 851360 h 2633810"/>
              <a:gd name="connsiteX9-265" fmla="*/ 1993421 w 3217557"/>
              <a:gd name="connsiteY9-266" fmla="*/ 661544 h 2633810"/>
              <a:gd name="connsiteX10-267" fmla="*/ 2602591 w 3217557"/>
              <a:gd name="connsiteY10-268" fmla="*/ 661544 h 2633810"/>
              <a:gd name="connsiteX11-269" fmla="*/ 2792407 w 3217557"/>
              <a:gd name="connsiteY11-270" fmla="*/ 851360 h 2633810"/>
              <a:gd name="connsiteX12-271" fmla="*/ 2602591 w 3217557"/>
              <a:gd name="connsiteY12-272" fmla="*/ 1041176 h 2633810"/>
              <a:gd name="connsiteX13-273" fmla="*/ 2412775 w 3217557"/>
              <a:gd name="connsiteY13-274" fmla="*/ 851360 h 2633810"/>
              <a:gd name="connsiteX14-275" fmla="*/ 2602591 w 3217557"/>
              <a:gd name="connsiteY14-276" fmla="*/ 661544 h 2633810"/>
              <a:gd name="connsiteX15-277" fmla="*/ 677114 w 3217557"/>
              <a:gd name="connsiteY15-278" fmla="*/ 569491 h 2633810"/>
              <a:gd name="connsiteX16-279" fmla="*/ 330916 w 3217557"/>
              <a:gd name="connsiteY16-280" fmla="*/ 569491 h 2633810"/>
              <a:gd name="connsiteX17-281" fmla="*/ 0 w 3217557"/>
              <a:gd name="connsiteY17-282" fmla="*/ 900407 h 2633810"/>
              <a:gd name="connsiteX18-283" fmla="*/ 0 w 3217557"/>
              <a:gd name="connsiteY18-284" fmla="*/ 1952009 h 2633810"/>
              <a:gd name="connsiteX19-285" fmla="*/ 330916 w 3217557"/>
              <a:gd name="connsiteY19-286" fmla="*/ 2282925 h 2633810"/>
              <a:gd name="connsiteX20-287" fmla="*/ 711670 w 3217557"/>
              <a:gd name="connsiteY20-288" fmla="*/ 2282925 h 2633810"/>
              <a:gd name="connsiteX21-289" fmla="*/ 165895 w 3217557"/>
              <a:gd name="connsiteY21-290" fmla="*/ 2633810 h 2633810"/>
              <a:gd name="connsiteX22-291" fmla="*/ 1294529 w 3217557"/>
              <a:gd name="connsiteY22-292" fmla="*/ 2282925 h 2633810"/>
              <a:gd name="connsiteX23-293" fmla="*/ 2117356 w 3217557"/>
              <a:gd name="connsiteY23-294" fmla="*/ 2282925 h 2633810"/>
              <a:gd name="connsiteX24-295" fmla="*/ 2418395 w 3217557"/>
              <a:gd name="connsiteY24-296" fmla="*/ 2087951 h 2633810"/>
              <a:gd name="connsiteX25-297" fmla="*/ 1830857 w 3217557"/>
              <a:gd name="connsiteY25-298" fmla="*/ 1799347 h 2633810"/>
              <a:gd name="connsiteX26-299" fmla="*/ 1008030 w 3217557"/>
              <a:gd name="connsiteY26-300" fmla="*/ 1799347 h 2633810"/>
              <a:gd name="connsiteX27-301" fmla="*/ 677114 w 3217557"/>
              <a:gd name="connsiteY27-302" fmla="*/ 1468431 h 2633810"/>
              <a:gd name="connsiteX28-303" fmla="*/ 677114 w 3217557"/>
              <a:gd name="connsiteY28-304" fmla="*/ 569491 h 2633810"/>
              <a:gd name="connsiteX29-305" fmla="*/ 2886641 w 3217557"/>
              <a:gd name="connsiteY29-306" fmla="*/ 0 h 2633810"/>
              <a:gd name="connsiteX30-307" fmla="*/ 1100201 w 3217557"/>
              <a:gd name="connsiteY30-308" fmla="*/ 0 h 2633810"/>
              <a:gd name="connsiteX31-309" fmla="*/ 769285 w 3217557"/>
              <a:gd name="connsiteY31-310" fmla="*/ 330916 h 2633810"/>
              <a:gd name="connsiteX32-311" fmla="*/ 769285 w 3217557"/>
              <a:gd name="connsiteY32-312" fmla="*/ 1382518 h 2633810"/>
              <a:gd name="connsiteX33-313" fmla="*/ 1100201 w 3217557"/>
              <a:gd name="connsiteY33-314" fmla="*/ 1713434 h 2633810"/>
              <a:gd name="connsiteX34-315" fmla="*/ 1923028 w 3217557"/>
              <a:gd name="connsiteY34-316" fmla="*/ 1713434 h 2633810"/>
              <a:gd name="connsiteX35-317" fmla="*/ 3078958 w 3217557"/>
              <a:gd name="connsiteY35-318" fmla="*/ 2077967 h 2633810"/>
              <a:gd name="connsiteX36-319" fmla="*/ 2505887 w 3217557"/>
              <a:gd name="connsiteY36-320" fmla="*/ 1713434 h 2633810"/>
              <a:gd name="connsiteX37-321" fmla="*/ 2886641 w 3217557"/>
              <a:gd name="connsiteY37-322" fmla="*/ 1713434 h 2633810"/>
              <a:gd name="connsiteX38-323" fmla="*/ 3217557 w 3217557"/>
              <a:gd name="connsiteY38-324" fmla="*/ 1382518 h 2633810"/>
              <a:gd name="connsiteX39-325" fmla="*/ 3217557 w 3217557"/>
              <a:gd name="connsiteY39-326" fmla="*/ 330916 h 2633810"/>
              <a:gd name="connsiteX40-327" fmla="*/ 2886641 w 3217557"/>
              <a:gd name="connsiteY40-328" fmla="*/ 0 h 2633810"/>
              <a:gd name="connsiteX0-329" fmla="*/ 1384251 w 3217557"/>
              <a:gd name="connsiteY0-330" fmla="*/ 661544 h 2654282"/>
              <a:gd name="connsiteX1-331" fmla="*/ 1574067 w 3217557"/>
              <a:gd name="connsiteY1-332" fmla="*/ 851360 h 2654282"/>
              <a:gd name="connsiteX2-333" fmla="*/ 1384251 w 3217557"/>
              <a:gd name="connsiteY2-334" fmla="*/ 1041176 h 2654282"/>
              <a:gd name="connsiteX3-335" fmla="*/ 1194435 w 3217557"/>
              <a:gd name="connsiteY3-336" fmla="*/ 851360 h 2654282"/>
              <a:gd name="connsiteX4-337" fmla="*/ 1384251 w 3217557"/>
              <a:gd name="connsiteY4-338" fmla="*/ 661544 h 2654282"/>
              <a:gd name="connsiteX5-339" fmla="*/ 1993421 w 3217557"/>
              <a:gd name="connsiteY5-340" fmla="*/ 661544 h 2654282"/>
              <a:gd name="connsiteX6-341" fmla="*/ 2183237 w 3217557"/>
              <a:gd name="connsiteY6-342" fmla="*/ 851360 h 2654282"/>
              <a:gd name="connsiteX7-343" fmla="*/ 1993421 w 3217557"/>
              <a:gd name="connsiteY7-344" fmla="*/ 1041176 h 2654282"/>
              <a:gd name="connsiteX8-345" fmla="*/ 1803605 w 3217557"/>
              <a:gd name="connsiteY8-346" fmla="*/ 851360 h 2654282"/>
              <a:gd name="connsiteX9-347" fmla="*/ 1993421 w 3217557"/>
              <a:gd name="connsiteY9-348" fmla="*/ 661544 h 2654282"/>
              <a:gd name="connsiteX10-349" fmla="*/ 2602591 w 3217557"/>
              <a:gd name="connsiteY10-350" fmla="*/ 661544 h 2654282"/>
              <a:gd name="connsiteX11-351" fmla="*/ 2792407 w 3217557"/>
              <a:gd name="connsiteY11-352" fmla="*/ 851360 h 2654282"/>
              <a:gd name="connsiteX12-353" fmla="*/ 2602591 w 3217557"/>
              <a:gd name="connsiteY12-354" fmla="*/ 1041176 h 2654282"/>
              <a:gd name="connsiteX13-355" fmla="*/ 2412775 w 3217557"/>
              <a:gd name="connsiteY13-356" fmla="*/ 851360 h 2654282"/>
              <a:gd name="connsiteX14-357" fmla="*/ 2602591 w 3217557"/>
              <a:gd name="connsiteY14-358" fmla="*/ 661544 h 2654282"/>
              <a:gd name="connsiteX15-359" fmla="*/ 677114 w 3217557"/>
              <a:gd name="connsiteY15-360" fmla="*/ 569491 h 2654282"/>
              <a:gd name="connsiteX16-361" fmla="*/ 330916 w 3217557"/>
              <a:gd name="connsiteY16-362" fmla="*/ 569491 h 2654282"/>
              <a:gd name="connsiteX17-363" fmla="*/ 0 w 3217557"/>
              <a:gd name="connsiteY17-364" fmla="*/ 900407 h 2654282"/>
              <a:gd name="connsiteX18-365" fmla="*/ 0 w 3217557"/>
              <a:gd name="connsiteY18-366" fmla="*/ 1952009 h 2654282"/>
              <a:gd name="connsiteX19-367" fmla="*/ 330916 w 3217557"/>
              <a:gd name="connsiteY19-368" fmla="*/ 2282925 h 2654282"/>
              <a:gd name="connsiteX20-369" fmla="*/ 711670 w 3217557"/>
              <a:gd name="connsiteY20-370" fmla="*/ 2282925 h 2654282"/>
              <a:gd name="connsiteX21-371" fmla="*/ 275077 w 3217557"/>
              <a:gd name="connsiteY21-372" fmla="*/ 2654282 h 2654282"/>
              <a:gd name="connsiteX22-373" fmla="*/ 1294529 w 3217557"/>
              <a:gd name="connsiteY22-374" fmla="*/ 2282925 h 2654282"/>
              <a:gd name="connsiteX23-375" fmla="*/ 2117356 w 3217557"/>
              <a:gd name="connsiteY23-376" fmla="*/ 2282925 h 2654282"/>
              <a:gd name="connsiteX24-377" fmla="*/ 2418395 w 3217557"/>
              <a:gd name="connsiteY24-378" fmla="*/ 2087951 h 2654282"/>
              <a:gd name="connsiteX25-379" fmla="*/ 1830857 w 3217557"/>
              <a:gd name="connsiteY25-380" fmla="*/ 1799347 h 2654282"/>
              <a:gd name="connsiteX26-381" fmla="*/ 1008030 w 3217557"/>
              <a:gd name="connsiteY26-382" fmla="*/ 1799347 h 2654282"/>
              <a:gd name="connsiteX27-383" fmla="*/ 677114 w 3217557"/>
              <a:gd name="connsiteY27-384" fmla="*/ 1468431 h 2654282"/>
              <a:gd name="connsiteX28-385" fmla="*/ 677114 w 3217557"/>
              <a:gd name="connsiteY28-386" fmla="*/ 569491 h 2654282"/>
              <a:gd name="connsiteX29-387" fmla="*/ 2886641 w 3217557"/>
              <a:gd name="connsiteY29-388" fmla="*/ 0 h 2654282"/>
              <a:gd name="connsiteX30-389" fmla="*/ 1100201 w 3217557"/>
              <a:gd name="connsiteY30-390" fmla="*/ 0 h 2654282"/>
              <a:gd name="connsiteX31-391" fmla="*/ 769285 w 3217557"/>
              <a:gd name="connsiteY31-392" fmla="*/ 330916 h 2654282"/>
              <a:gd name="connsiteX32-393" fmla="*/ 769285 w 3217557"/>
              <a:gd name="connsiteY32-394" fmla="*/ 1382518 h 2654282"/>
              <a:gd name="connsiteX33-395" fmla="*/ 1100201 w 3217557"/>
              <a:gd name="connsiteY33-396" fmla="*/ 1713434 h 2654282"/>
              <a:gd name="connsiteX34-397" fmla="*/ 1923028 w 3217557"/>
              <a:gd name="connsiteY34-398" fmla="*/ 1713434 h 2654282"/>
              <a:gd name="connsiteX35-399" fmla="*/ 3078958 w 3217557"/>
              <a:gd name="connsiteY35-400" fmla="*/ 2077967 h 2654282"/>
              <a:gd name="connsiteX36-401" fmla="*/ 2505887 w 3217557"/>
              <a:gd name="connsiteY36-402" fmla="*/ 1713434 h 2654282"/>
              <a:gd name="connsiteX37-403" fmla="*/ 2886641 w 3217557"/>
              <a:gd name="connsiteY37-404" fmla="*/ 1713434 h 2654282"/>
              <a:gd name="connsiteX38-405" fmla="*/ 3217557 w 3217557"/>
              <a:gd name="connsiteY38-406" fmla="*/ 1382518 h 2654282"/>
              <a:gd name="connsiteX39-407" fmla="*/ 3217557 w 3217557"/>
              <a:gd name="connsiteY39-408" fmla="*/ 330916 h 2654282"/>
              <a:gd name="connsiteX40-409" fmla="*/ 2886641 w 3217557"/>
              <a:gd name="connsiteY40-410" fmla="*/ 0 h 2654282"/>
              <a:gd name="connsiteX0-411" fmla="*/ 1384251 w 3217557"/>
              <a:gd name="connsiteY0-412" fmla="*/ 661544 h 2654282"/>
              <a:gd name="connsiteX1-413" fmla="*/ 1574067 w 3217557"/>
              <a:gd name="connsiteY1-414" fmla="*/ 851360 h 2654282"/>
              <a:gd name="connsiteX2-415" fmla="*/ 1384251 w 3217557"/>
              <a:gd name="connsiteY2-416" fmla="*/ 1041176 h 2654282"/>
              <a:gd name="connsiteX3-417" fmla="*/ 1194435 w 3217557"/>
              <a:gd name="connsiteY3-418" fmla="*/ 851360 h 2654282"/>
              <a:gd name="connsiteX4-419" fmla="*/ 1384251 w 3217557"/>
              <a:gd name="connsiteY4-420" fmla="*/ 661544 h 2654282"/>
              <a:gd name="connsiteX5-421" fmla="*/ 1993421 w 3217557"/>
              <a:gd name="connsiteY5-422" fmla="*/ 661544 h 2654282"/>
              <a:gd name="connsiteX6-423" fmla="*/ 2183237 w 3217557"/>
              <a:gd name="connsiteY6-424" fmla="*/ 851360 h 2654282"/>
              <a:gd name="connsiteX7-425" fmla="*/ 1993421 w 3217557"/>
              <a:gd name="connsiteY7-426" fmla="*/ 1041176 h 2654282"/>
              <a:gd name="connsiteX8-427" fmla="*/ 1803605 w 3217557"/>
              <a:gd name="connsiteY8-428" fmla="*/ 851360 h 2654282"/>
              <a:gd name="connsiteX9-429" fmla="*/ 1993421 w 3217557"/>
              <a:gd name="connsiteY9-430" fmla="*/ 661544 h 2654282"/>
              <a:gd name="connsiteX10-431" fmla="*/ 2602591 w 3217557"/>
              <a:gd name="connsiteY10-432" fmla="*/ 661544 h 2654282"/>
              <a:gd name="connsiteX11-433" fmla="*/ 2792407 w 3217557"/>
              <a:gd name="connsiteY11-434" fmla="*/ 851360 h 2654282"/>
              <a:gd name="connsiteX12-435" fmla="*/ 2602591 w 3217557"/>
              <a:gd name="connsiteY12-436" fmla="*/ 1041176 h 2654282"/>
              <a:gd name="connsiteX13-437" fmla="*/ 2412775 w 3217557"/>
              <a:gd name="connsiteY13-438" fmla="*/ 851360 h 2654282"/>
              <a:gd name="connsiteX14-439" fmla="*/ 2602591 w 3217557"/>
              <a:gd name="connsiteY14-440" fmla="*/ 661544 h 2654282"/>
              <a:gd name="connsiteX15-441" fmla="*/ 677114 w 3217557"/>
              <a:gd name="connsiteY15-442" fmla="*/ 569491 h 2654282"/>
              <a:gd name="connsiteX16-443" fmla="*/ 330916 w 3217557"/>
              <a:gd name="connsiteY16-444" fmla="*/ 569491 h 2654282"/>
              <a:gd name="connsiteX17-445" fmla="*/ 0 w 3217557"/>
              <a:gd name="connsiteY17-446" fmla="*/ 900407 h 2654282"/>
              <a:gd name="connsiteX18-447" fmla="*/ 0 w 3217557"/>
              <a:gd name="connsiteY18-448" fmla="*/ 1952009 h 2654282"/>
              <a:gd name="connsiteX19-449" fmla="*/ 330916 w 3217557"/>
              <a:gd name="connsiteY19-450" fmla="*/ 2282925 h 2654282"/>
              <a:gd name="connsiteX20-451" fmla="*/ 711670 w 3217557"/>
              <a:gd name="connsiteY20-452" fmla="*/ 2282925 h 2654282"/>
              <a:gd name="connsiteX21-453" fmla="*/ 275077 w 3217557"/>
              <a:gd name="connsiteY21-454" fmla="*/ 2654282 h 2654282"/>
              <a:gd name="connsiteX22-455" fmla="*/ 1294529 w 3217557"/>
              <a:gd name="connsiteY22-456" fmla="*/ 2282925 h 2654282"/>
              <a:gd name="connsiteX23-457" fmla="*/ 2117356 w 3217557"/>
              <a:gd name="connsiteY23-458" fmla="*/ 2282925 h 2654282"/>
              <a:gd name="connsiteX24-459" fmla="*/ 2418395 w 3217557"/>
              <a:gd name="connsiteY24-460" fmla="*/ 2087951 h 2654282"/>
              <a:gd name="connsiteX25-461" fmla="*/ 1830857 w 3217557"/>
              <a:gd name="connsiteY25-462" fmla="*/ 1799347 h 2654282"/>
              <a:gd name="connsiteX26-463" fmla="*/ 1008030 w 3217557"/>
              <a:gd name="connsiteY26-464" fmla="*/ 1799347 h 2654282"/>
              <a:gd name="connsiteX27-465" fmla="*/ 677114 w 3217557"/>
              <a:gd name="connsiteY27-466" fmla="*/ 1468431 h 2654282"/>
              <a:gd name="connsiteX28-467" fmla="*/ 677114 w 3217557"/>
              <a:gd name="connsiteY28-468" fmla="*/ 569491 h 2654282"/>
              <a:gd name="connsiteX29-469" fmla="*/ 2886641 w 3217557"/>
              <a:gd name="connsiteY29-470" fmla="*/ 0 h 2654282"/>
              <a:gd name="connsiteX30-471" fmla="*/ 1100201 w 3217557"/>
              <a:gd name="connsiteY30-472" fmla="*/ 0 h 2654282"/>
              <a:gd name="connsiteX31-473" fmla="*/ 769285 w 3217557"/>
              <a:gd name="connsiteY31-474" fmla="*/ 330916 h 2654282"/>
              <a:gd name="connsiteX32-475" fmla="*/ 769285 w 3217557"/>
              <a:gd name="connsiteY32-476" fmla="*/ 1382518 h 2654282"/>
              <a:gd name="connsiteX33-477" fmla="*/ 1100201 w 3217557"/>
              <a:gd name="connsiteY33-478" fmla="*/ 1713434 h 2654282"/>
              <a:gd name="connsiteX34-479" fmla="*/ 1923028 w 3217557"/>
              <a:gd name="connsiteY34-480" fmla="*/ 1713434 h 2654282"/>
              <a:gd name="connsiteX35-481" fmla="*/ 3078958 w 3217557"/>
              <a:gd name="connsiteY35-482" fmla="*/ 2077967 h 2654282"/>
              <a:gd name="connsiteX36-483" fmla="*/ 2505887 w 3217557"/>
              <a:gd name="connsiteY36-484" fmla="*/ 1713434 h 2654282"/>
              <a:gd name="connsiteX37-485" fmla="*/ 2886641 w 3217557"/>
              <a:gd name="connsiteY37-486" fmla="*/ 1713434 h 2654282"/>
              <a:gd name="connsiteX38-487" fmla="*/ 3217557 w 3217557"/>
              <a:gd name="connsiteY38-488" fmla="*/ 1382518 h 2654282"/>
              <a:gd name="connsiteX39-489" fmla="*/ 3217557 w 3217557"/>
              <a:gd name="connsiteY39-490" fmla="*/ 330916 h 2654282"/>
              <a:gd name="connsiteX40-491" fmla="*/ 2886641 w 3217557"/>
              <a:gd name="connsiteY40-492" fmla="*/ 0 h 2654282"/>
              <a:gd name="connsiteX0-493" fmla="*/ 1384251 w 3217557"/>
              <a:gd name="connsiteY0-494" fmla="*/ 661544 h 2654282"/>
              <a:gd name="connsiteX1-495" fmla="*/ 1574067 w 3217557"/>
              <a:gd name="connsiteY1-496" fmla="*/ 851360 h 2654282"/>
              <a:gd name="connsiteX2-497" fmla="*/ 1384251 w 3217557"/>
              <a:gd name="connsiteY2-498" fmla="*/ 1041176 h 2654282"/>
              <a:gd name="connsiteX3-499" fmla="*/ 1194435 w 3217557"/>
              <a:gd name="connsiteY3-500" fmla="*/ 851360 h 2654282"/>
              <a:gd name="connsiteX4-501" fmla="*/ 1384251 w 3217557"/>
              <a:gd name="connsiteY4-502" fmla="*/ 661544 h 2654282"/>
              <a:gd name="connsiteX5-503" fmla="*/ 1993421 w 3217557"/>
              <a:gd name="connsiteY5-504" fmla="*/ 661544 h 2654282"/>
              <a:gd name="connsiteX6-505" fmla="*/ 2183237 w 3217557"/>
              <a:gd name="connsiteY6-506" fmla="*/ 851360 h 2654282"/>
              <a:gd name="connsiteX7-507" fmla="*/ 1993421 w 3217557"/>
              <a:gd name="connsiteY7-508" fmla="*/ 1041176 h 2654282"/>
              <a:gd name="connsiteX8-509" fmla="*/ 1803605 w 3217557"/>
              <a:gd name="connsiteY8-510" fmla="*/ 851360 h 2654282"/>
              <a:gd name="connsiteX9-511" fmla="*/ 1993421 w 3217557"/>
              <a:gd name="connsiteY9-512" fmla="*/ 661544 h 2654282"/>
              <a:gd name="connsiteX10-513" fmla="*/ 2602591 w 3217557"/>
              <a:gd name="connsiteY10-514" fmla="*/ 661544 h 2654282"/>
              <a:gd name="connsiteX11-515" fmla="*/ 2792407 w 3217557"/>
              <a:gd name="connsiteY11-516" fmla="*/ 851360 h 2654282"/>
              <a:gd name="connsiteX12-517" fmla="*/ 2602591 w 3217557"/>
              <a:gd name="connsiteY12-518" fmla="*/ 1041176 h 2654282"/>
              <a:gd name="connsiteX13-519" fmla="*/ 2412775 w 3217557"/>
              <a:gd name="connsiteY13-520" fmla="*/ 851360 h 2654282"/>
              <a:gd name="connsiteX14-521" fmla="*/ 2602591 w 3217557"/>
              <a:gd name="connsiteY14-522" fmla="*/ 661544 h 2654282"/>
              <a:gd name="connsiteX15-523" fmla="*/ 677114 w 3217557"/>
              <a:gd name="connsiteY15-524" fmla="*/ 569491 h 2654282"/>
              <a:gd name="connsiteX16-525" fmla="*/ 330916 w 3217557"/>
              <a:gd name="connsiteY16-526" fmla="*/ 569491 h 2654282"/>
              <a:gd name="connsiteX17-527" fmla="*/ 0 w 3217557"/>
              <a:gd name="connsiteY17-528" fmla="*/ 900407 h 2654282"/>
              <a:gd name="connsiteX18-529" fmla="*/ 0 w 3217557"/>
              <a:gd name="connsiteY18-530" fmla="*/ 1952009 h 2654282"/>
              <a:gd name="connsiteX19-531" fmla="*/ 330916 w 3217557"/>
              <a:gd name="connsiteY19-532" fmla="*/ 2282925 h 2654282"/>
              <a:gd name="connsiteX20-533" fmla="*/ 711670 w 3217557"/>
              <a:gd name="connsiteY20-534" fmla="*/ 2282925 h 2654282"/>
              <a:gd name="connsiteX21-535" fmla="*/ 275077 w 3217557"/>
              <a:gd name="connsiteY21-536" fmla="*/ 2654282 h 2654282"/>
              <a:gd name="connsiteX22-537" fmla="*/ 1294529 w 3217557"/>
              <a:gd name="connsiteY22-538" fmla="*/ 2282925 h 2654282"/>
              <a:gd name="connsiteX23-539" fmla="*/ 2117356 w 3217557"/>
              <a:gd name="connsiteY23-540" fmla="*/ 2282925 h 2654282"/>
              <a:gd name="connsiteX24-541" fmla="*/ 2418395 w 3217557"/>
              <a:gd name="connsiteY24-542" fmla="*/ 2087951 h 2654282"/>
              <a:gd name="connsiteX25-543" fmla="*/ 1830857 w 3217557"/>
              <a:gd name="connsiteY25-544" fmla="*/ 1799347 h 2654282"/>
              <a:gd name="connsiteX26-545" fmla="*/ 1008030 w 3217557"/>
              <a:gd name="connsiteY26-546" fmla="*/ 1799347 h 2654282"/>
              <a:gd name="connsiteX27-547" fmla="*/ 677114 w 3217557"/>
              <a:gd name="connsiteY27-548" fmla="*/ 1468431 h 2654282"/>
              <a:gd name="connsiteX28-549" fmla="*/ 677114 w 3217557"/>
              <a:gd name="connsiteY28-550" fmla="*/ 569491 h 2654282"/>
              <a:gd name="connsiteX29-551" fmla="*/ 2886641 w 3217557"/>
              <a:gd name="connsiteY29-552" fmla="*/ 0 h 2654282"/>
              <a:gd name="connsiteX30-553" fmla="*/ 1100201 w 3217557"/>
              <a:gd name="connsiteY30-554" fmla="*/ 0 h 2654282"/>
              <a:gd name="connsiteX31-555" fmla="*/ 769285 w 3217557"/>
              <a:gd name="connsiteY31-556" fmla="*/ 330916 h 2654282"/>
              <a:gd name="connsiteX32-557" fmla="*/ 769285 w 3217557"/>
              <a:gd name="connsiteY32-558" fmla="*/ 1382518 h 2654282"/>
              <a:gd name="connsiteX33-559" fmla="*/ 1100201 w 3217557"/>
              <a:gd name="connsiteY33-560" fmla="*/ 1713434 h 2654282"/>
              <a:gd name="connsiteX34-561" fmla="*/ 1923028 w 3217557"/>
              <a:gd name="connsiteY34-562" fmla="*/ 1713434 h 2654282"/>
              <a:gd name="connsiteX35-563" fmla="*/ 3078958 w 3217557"/>
              <a:gd name="connsiteY35-564" fmla="*/ 2077967 h 2654282"/>
              <a:gd name="connsiteX36-565" fmla="*/ 2505887 w 3217557"/>
              <a:gd name="connsiteY36-566" fmla="*/ 1713434 h 2654282"/>
              <a:gd name="connsiteX37-567" fmla="*/ 2886641 w 3217557"/>
              <a:gd name="connsiteY37-568" fmla="*/ 1713434 h 2654282"/>
              <a:gd name="connsiteX38-569" fmla="*/ 3217557 w 3217557"/>
              <a:gd name="connsiteY38-570" fmla="*/ 1382518 h 2654282"/>
              <a:gd name="connsiteX39-571" fmla="*/ 3217557 w 3217557"/>
              <a:gd name="connsiteY39-572" fmla="*/ 330916 h 2654282"/>
              <a:gd name="connsiteX40-573" fmla="*/ 2886641 w 3217557"/>
              <a:gd name="connsiteY40-574" fmla="*/ 0 h 2654282"/>
              <a:gd name="connsiteX0-575" fmla="*/ 1384251 w 3217557"/>
              <a:gd name="connsiteY0-576" fmla="*/ 661544 h 2654282"/>
              <a:gd name="connsiteX1-577" fmla="*/ 1574067 w 3217557"/>
              <a:gd name="connsiteY1-578" fmla="*/ 851360 h 2654282"/>
              <a:gd name="connsiteX2-579" fmla="*/ 1384251 w 3217557"/>
              <a:gd name="connsiteY2-580" fmla="*/ 1041176 h 2654282"/>
              <a:gd name="connsiteX3-581" fmla="*/ 1194435 w 3217557"/>
              <a:gd name="connsiteY3-582" fmla="*/ 851360 h 2654282"/>
              <a:gd name="connsiteX4-583" fmla="*/ 1384251 w 3217557"/>
              <a:gd name="connsiteY4-584" fmla="*/ 661544 h 2654282"/>
              <a:gd name="connsiteX5-585" fmla="*/ 1993421 w 3217557"/>
              <a:gd name="connsiteY5-586" fmla="*/ 661544 h 2654282"/>
              <a:gd name="connsiteX6-587" fmla="*/ 2183237 w 3217557"/>
              <a:gd name="connsiteY6-588" fmla="*/ 851360 h 2654282"/>
              <a:gd name="connsiteX7-589" fmla="*/ 1993421 w 3217557"/>
              <a:gd name="connsiteY7-590" fmla="*/ 1041176 h 2654282"/>
              <a:gd name="connsiteX8-591" fmla="*/ 1803605 w 3217557"/>
              <a:gd name="connsiteY8-592" fmla="*/ 851360 h 2654282"/>
              <a:gd name="connsiteX9-593" fmla="*/ 1993421 w 3217557"/>
              <a:gd name="connsiteY9-594" fmla="*/ 661544 h 2654282"/>
              <a:gd name="connsiteX10-595" fmla="*/ 2602591 w 3217557"/>
              <a:gd name="connsiteY10-596" fmla="*/ 661544 h 2654282"/>
              <a:gd name="connsiteX11-597" fmla="*/ 2792407 w 3217557"/>
              <a:gd name="connsiteY11-598" fmla="*/ 851360 h 2654282"/>
              <a:gd name="connsiteX12-599" fmla="*/ 2602591 w 3217557"/>
              <a:gd name="connsiteY12-600" fmla="*/ 1041176 h 2654282"/>
              <a:gd name="connsiteX13-601" fmla="*/ 2412775 w 3217557"/>
              <a:gd name="connsiteY13-602" fmla="*/ 851360 h 2654282"/>
              <a:gd name="connsiteX14-603" fmla="*/ 2602591 w 3217557"/>
              <a:gd name="connsiteY14-604" fmla="*/ 661544 h 2654282"/>
              <a:gd name="connsiteX15-605" fmla="*/ 677114 w 3217557"/>
              <a:gd name="connsiteY15-606" fmla="*/ 569491 h 2654282"/>
              <a:gd name="connsiteX16-607" fmla="*/ 330916 w 3217557"/>
              <a:gd name="connsiteY16-608" fmla="*/ 569491 h 2654282"/>
              <a:gd name="connsiteX17-609" fmla="*/ 0 w 3217557"/>
              <a:gd name="connsiteY17-610" fmla="*/ 900407 h 2654282"/>
              <a:gd name="connsiteX18-611" fmla="*/ 0 w 3217557"/>
              <a:gd name="connsiteY18-612" fmla="*/ 1952009 h 2654282"/>
              <a:gd name="connsiteX19-613" fmla="*/ 330916 w 3217557"/>
              <a:gd name="connsiteY19-614" fmla="*/ 2282925 h 2654282"/>
              <a:gd name="connsiteX20-615" fmla="*/ 711670 w 3217557"/>
              <a:gd name="connsiteY20-616" fmla="*/ 2282925 h 2654282"/>
              <a:gd name="connsiteX21-617" fmla="*/ 275077 w 3217557"/>
              <a:gd name="connsiteY21-618" fmla="*/ 2654282 h 2654282"/>
              <a:gd name="connsiteX22-619" fmla="*/ 1294529 w 3217557"/>
              <a:gd name="connsiteY22-620" fmla="*/ 2282925 h 2654282"/>
              <a:gd name="connsiteX23-621" fmla="*/ 2117356 w 3217557"/>
              <a:gd name="connsiteY23-622" fmla="*/ 2282925 h 2654282"/>
              <a:gd name="connsiteX24-623" fmla="*/ 2418395 w 3217557"/>
              <a:gd name="connsiteY24-624" fmla="*/ 2087951 h 2654282"/>
              <a:gd name="connsiteX25-625" fmla="*/ 1830857 w 3217557"/>
              <a:gd name="connsiteY25-626" fmla="*/ 1799347 h 2654282"/>
              <a:gd name="connsiteX26-627" fmla="*/ 1008030 w 3217557"/>
              <a:gd name="connsiteY26-628" fmla="*/ 1799347 h 2654282"/>
              <a:gd name="connsiteX27-629" fmla="*/ 677114 w 3217557"/>
              <a:gd name="connsiteY27-630" fmla="*/ 1468431 h 2654282"/>
              <a:gd name="connsiteX28-631" fmla="*/ 677114 w 3217557"/>
              <a:gd name="connsiteY28-632" fmla="*/ 569491 h 2654282"/>
              <a:gd name="connsiteX29-633" fmla="*/ 2886641 w 3217557"/>
              <a:gd name="connsiteY29-634" fmla="*/ 0 h 2654282"/>
              <a:gd name="connsiteX30-635" fmla="*/ 1100201 w 3217557"/>
              <a:gd name="connsiteY30-636" fmla="*/ 0 h 2654282"/>
              <a:gd name="connsiteX31-637" fmla="*/ 769285 w 3217557"/>
              <a:gd name="connsiteY31-638" fmla="*/ 330916 h 2654282"/>
              <a:gd name="connsiteX32-639" fmla="*/ 769285 w 3217557"/>
              <a:gd name="connsiteY32-640" fmla="*/ 1382518 h 2654282"/>
              <a:gd name="connsiteX33-641" fmla="*/ 1100201 w 3217557"/>
              <a:gd name="connsiteY33-642" fmla="*/ 1713434 h 2654282"/>
              <a:gd name="connsiteX34-643" fmla="*/ 1923028 w 3217557"/>
              <a:gd name="connsiteY34-644" fmla="*/ 1713434 h 2654282"/>
              <a:gd name="connsiteX35-645" fmla="*/ 3078958 w 3217557"/>
              <a:gd name="connsiteY35-646" fmla="*/ 2077967 h 2654282"/>
              <a:gd name="connsiteX36-647" fmla="*/ 2505887 w 3217557"/>
              <a:gd name="connsiteY36-648" fmla="*/ 1713434 h 2654282"/>
              <a:gd name="connsiteX37-649" fmla="*/ 2886641 w 3217557"/>
              <a:gd name="connsiteY37-650" fmla="*/ 1713434 h 2654282"/>
              <a:gd name="connsiteX38-651" fmla="*/ 3217557 w 3217557"/>
              <a:gd name="connsiteY38-652" fmla="*/ 1382518 h 2654282"/>
              <a:gd name="connsiteX39-653" fmla="*/ 3217557 w 3217557"/>
              <a:gd name="connsiteY39-654" fmla="*/ 330916 h 2654282"/>
              <a:gd name="connsiteX40-655" fmla="*/ 2886641 w 3217557"/>
              <a:gd name="connsiteY40-656" fmla="*/ 0 h 2654282"/>
              <a:gd name="connsiteX0-657" fmla="*/ 1384251 w 3217557"/>
              <a:gd name="connsiteY0-658" fmla="*/ 661544 h 2654282"/>
              <a:gd name="connsiteX1-659" fmla="*/ 1574067 w 3217557"/>
              <a:gd name="connsiteY1-660" fmla="*/ 851360 h 2654282"/>
              <a:gd name="connsiteX2-661" fmla="*/ 1384251 w 3217557"/>
              <a:gd name="connsiteY2-662" fmla="*/ 1041176 h 2654282"/>
              <a:gd name="connsiteX3-663" fmla="*/ 1194435 w 3217557"/>
              <a:gd name="connsiteY3-664" fmla="*/ 851360 h 2654282"/>
              <a:gd name="connsiteX4-665" fmla="*/ 1384251 w 3217557"/>
              <a:gd name="connsiteY4-666" fmla="*/ 661544 h 2654282"/>
              <a:gd name="connsiteX5-667" fmla="*/ 1993421 w 3217557"/>
              <a:gd name="connsiteY5-668" fmla="*/ 661544 h 2654282"/>
              <a:gd name="connsiteX6-669" fmla="*/ 2183237 w 3217557"/>
              <a:gd name="connsiteY6-670" fmla="*/ 851360 h 2654282"/>
              <a:gd name="connsiteX7-671" fmla="*/ 1993421 w 3217557"/>
              <a:gd name="connsiteY7-672" fmla="*/ 1041176 h 2654282"/>
              <a:gd name="connsiteX8-673" fmla="*/ 1803605 w 3217557"/>
              <a:gd name="connsiteY8-674" fmla="*/ 851360 h 2654282"/>
              <a:gd name="connsiteX9-675" fmla="*/ 1993421 w 3217557"/>
              <a:gd name="connsiteY9-676" fmla="*/ 661544 h 2654282"/>
              <a:gd name="connsiteX10-677" fmla="*/ 2602591 w 3217557"/>
              <a:gd name="connsiteY10-678" fmla="*/ 661544 h 2654282"/>
              <a:gd name="connsiteX11-679" fmla="*/ 2792407 w 3217557"/>
              <a:gd name="connsiteY11-680" fmla="*/ 851360 h 2654282"/>
              <a:gd name="connsiteX12-681" fmla="*/ 2602591 w 3217557"/>
              <a:gd name="connsiteY12-682" fmla="*/ 1041176 h 2654282"/>
              <a:gd name="connsiteX13-683" fmla="*/ 2412775 w 3217557"/>
              <a:gd name="connsiteY13-684" fmla="*/ 851360 h 2654282"/>
              <a:gd name="connsiteX14-685" fmla="*/ 2602591 w 3217557"/>
              <a:gd name="connsiteY14-686" fmla="*/ 661544 h 2654282"/>
              <a:gd name="connsiteX15-687" fmla="*/ 677114 w 3217557"/>
              <a:gd name="connsiteY15-688" fmla="*/ 569491 h 2654282"/>
              <a:gd name="connsiteX16-689" fmla="*/ 330916 w 3217557"/>
              <a:gd name="connsiteY16-690" fmla="*/ 569491 h 2654282"/>
              <a:gd name="connsiteX17-691" fmla="*/ 0 w 3217557"/>
              <a:gd name="connsiteY17-692" fmla="*/ 900407 h 2654282"/>
              <a:gd name="connsiteX18-693" fmla="*/ 0 w 3217557"/>
              <a:gd name="connsiteY18-694" fmla="*/ 1952009 h 2654282"/>
              <a:gd name="connsiteX19-695" fmla="*/ 330916 w 3217557"/>
              <a:gd name="connsiteY19-696" fmla="*/ 2282925 h 2654282"/>
              <a:gd name="connsiteX20-697" fmla="*/ 711670 w 3217557"/>
              <a:gd name="connsiteY20-698" fmla="*/ 2282925 h 2654282"/>
              <a:gd name="connsiteX21-699" fmla="*/ 275077 w 3217557"/>
              <a:gd name="connsiteY21-700" fmla="*/ 2654282 h 2654282"/>
              <a:gd name="connsiteX22-701" fmla="*/ 1294529 w 3217557"/>
              <a:gd name="connsiteY22-702" fmla="*/ 2282925 h 2654282"/>
              <a:gd name="connsiteX23-703" fmla="*/ 2117356 w 3217557"/>
              <a:gd name="connsiteY23-704" fmla="*/ 2282925 h 2654282"/>
              <a:gd name="connsiteX24-705" fmla="*/ 2418395 w 3217557"/>
              <a:gd name="connsiteY24-706" fmla="*/ 2087951 h 2654282"/>
              <a:gd name="connsiteX25-707" fmla="*/ 1830857 w 3217557"/>
              <a:gd name="connsiteY25-708" fmla="*/ 1799347 h 2654282"/>
              <a:gd name="connsiteX26-709" fmla="*/ 1008030 w 3217557"/>
              <a:gd name="connsiteY26-710" fmla="*/ 1799347 h 2654282"/>
              <a:gd name="connsiteX27-711" fmla="*/ 677114 w 3217557"/>
              <a:gd name="connsiteY27-712" fmla="*/ 1468431 h 2654282"/>
              <a:gd name="connsiteX28-713" fmla="*/ 677114 w 3217557"/>
              <a:gd name="connsiteY28-714" fmla="*/ 569491 h 2654282"/>
              <a:gd name="connsiteX29-715" fmla="*/ 2886641 w 3217557"/>
              <a:gd name="connsiteY29-716" fmla="*/ 0 h 2654282"/>
              <a:gd name="connsiteX30-717" fmla="*/ 1100201 w 3217557"/>
              <a:gd name="connsiteY30-718" fmla="*/ 0 h 2654282"/>
              <a:gd name="connsiteX31-719" fmla="*/ 769285 w 3217557"/>
              <a:gd name="connsiteY31-720" fmla="*/ 330916 h 2654282"/>
              <a:gd name="connsiteX32-721" fmla="*/ 769285 w 3217557"/>
              <a:gd name="connsiteY32-722" fmla="*/ 1382518 h 2654282"/>
              <a:gd name="connsiteX33-723" fmla="*/ 1100201 w 3217557"/>
              <a:gd name="connsiteY33-724" fmla="*/ 1713434 h 2654282"/>
              <a:gd name="connsiteX34-725" fmla="*/ 1923028 w 3217557"/>
              <a:gd name="connsiteY34-726" fmla="*/ 1713434 h 2654282"/>
              <a:gd name="connsiteX35-727" fmla="*/ 3078958 w 3217557"/>
              <a:gd name="connsiteY35-728" fmla="*/ 2077967 h 2654282"/>
              <a:gd name="connsiteX36-729" fmla="*/ 2505887 w 3217557"/>
              <a:gd name="connsiteY36-730" fmla="*/ 1713434 h 2654282"/>
              <a:gd name="connsiteX37-731" fmla="*/ 2886641 w 3217557"/>
              <a:gd name="connsiteY37-732" fmla="*/ 1713434 h 2654282"/>
              <a:gd name="connsiteX38-733" fmla="*/ 3217557 w 3217557"/>
              <a:gd name="connsiteY38-734" fmla="*/ 1382518 h 2654282"/>
              <a:gd name="connsiteX39-735" fmla="*/ 3217557 w 3217557"/>
              <a:gd name="connsiteY39-736" fmla="*/ 330916 h 2654282"/>
              <a:gd name="connsiteX40-737" fmla="*/ 2886641 w 3217557"/>
              <a:gd name="connsiteY40-738" fmla="*/ 0 h 265428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dirty="0">
              <a:ln>
                <a:noFill/>
              </a:ln>
              <a:solidFill>
                <a:schemeClr val="lt1"/>
              </a:solidFill>
              <a:effectLst/>
              <a:uLnTx/>
              <a:uFillTx/>
              <a:latin typeface="+mn-lt"/>
              <a:ea typeface="+mn-ea"/>
              <a:cs typeface="+mn-cs"/>
            </a:endParaRPr>
          </a:p>
        </p:txBody>
      </p:sp>
      <p:pic>
        <p:nvPicPr>
          <p:cNvPr id="102430" name="Picture 2"/>
          <p:cNvPicPr>
            <a:picLocks noChangeAspect="1"/>
          </p:cNvPicPr>
          <p:nvPr/>
        </p:nvPicPr>
        <p:blipFill>
          <a:blip r:embed="rId1"/>
          <a:stretch>
            <a:fillRect/>
          </a:stretch>
        </p:blipFill>
        <p:spPr>
          <a:xfrm>
            <a:off x="228600" y="342900"/>
            <a:ext cx="1600200" cy="1420813"/>
          </a:xfrm>
          <a:prstGeom prst="rect">
            <a:avLst/>
          </a:prstGeom>
          <a:noFill/>
          <a:ln w="9525">
            <a:noFill/>
          </a:ln>
        </p:spPr>
      </p:pic>
      <p:sp>
        <p:nvSpPr>
          <p:cNvPr id="102431" name="Freeform 9"/>
          <p:cNvSpPr/>
          <p:nvPr/>
        </p:nvSpPr>
        <p:spPr>
          <a:xfrm>
            <a:off x="2362200" y="342900"/>
            <a:ext cx="15468600" cy="1600200"/>
          </a:xfrm>
          <a:custGeom>
            <a:avLst/>
            <a:gdLst/>
            <a:ahLst/>
            <a:cxnLst/>
            <a:pathLst>
              <a:path w="4486603" h="474202">
                <a:moveTo>
                  <a:pt x="4486603" y="0"/>
                </a:moveTo>
                <a:lnTo>
                  <a:pt x="0" y="0"/>
                </a:lnTo>
                <a:lnTo>
                  <a:pt x="101600" y="237101"/>
                </a:lnTo>
                <a:lnTo>
                  <a:pt x="0" y="474202"/>
                </a:lnTo>
                <a:lnTo>
                  <a:pt x="4486603" y="474202"/>
                </a:lnTo>
                <a:lnTo>
                  <a:pt x="4385003" y="237101"/>
                </a:lnTo>
                <a:lnTo>
                  <a:pt x="4486603" y="0"/>
                </a:lnTo>
                <a:close/>
              </a:path>
            </a:pathLst>
          </a:custGeom>
          <a:solidFill>
            <a:srgbClr val="3D4984">
              <a:alpha val="100000"/>
            </a:srgbClr>
          </a:solidFill>
          <a:ln w="9525">
            <a:noFill/>
          </a:ln>
        </p:spPr>
        <p:txBody>
          <a:bodyPr/>
          <a:p>
            <a:endParaRPr lang="en-US"/>
          </a:p>
        </p:txBody>
      </p:sp>
      <p:sp>
        <p:nvSpPr>
          <p:cNvPr id="102432" name="TextBox 10"/>
          <p:cNvSpPr txBox="1"/>
          <p:nvPr/>
        </p:nvSpPr>
        <p:spPr>
          <a:xfrm>
            <a:off x="3124200" y="495300"/>
            <a:ext cx="14020800" cy="1158875"/>
          </a:xfrm>
          <a:prstGeom prst="rect">
            <a:avLst/>
          </a:prstGeom>
          <a:noFill/>
          <a:ln w="9525">
            <a:noFill/>
          </a:ln>
        </p:spPr>
        <p:txBody>
          <a:bodyPr>
            <a:spAutoFit/>
          </a:bodyPr>
          <a:p>
            <a:pPr algn="ctr"/>
            <a:r>
              <a:rPr lang="vi-VN" altLang="x-none" sz="3500" dirty="0">
                <a:solidFill>
                  <a:schemeClr val="bg1"/>
                </a:solidFill>
                <a:latin typeface="Arial" panose="020B0604020202020204" pitchFamily="34" charset="0"/>
              </a:rPr>
              <a:t>CÁC HÀNH VI BỊ NGHIÊM CẤM TRONG HOẠT ĐỘNG TÍN NGƯỠNG, TÔN GIÁO</a:t>
            </a:r>
            <a:endParaRPr lang="vi-VN" altLang="x-none" sz="3500" dirty="0">
              <a:solidFill>
                <a:schemeClr val="bg1"/>
              </a:solidFill>
              <a:latin typeface="Arial" panose="020B0604020202020204" pitchFamily="34" charset="0"/>
            </a:endParaRPr>
          </a:p>
        </p:txBody>
      </p:sp>
      <p:sp>
        <p:nvSpPr>
          <p:cNvPr id="102433" name="Rectangles 102432"/>
          <p:cNvSpPr/>
          <p:nvPr/>
        </p:nvSpPr>
        <p:spPr>
          <a:xfrm>
            <a:off x="762000" y="2628900"/>
            <a:ext cx="5105400" cy="1006475"/>
          </a:xfrm>
          <a:prstGeom prst="rect">
            <a:avLst/>
          </a:prstGeom>
          <a:noFill/>
          <a:ln w="9525">
            <a:noFill/>
          </a:ln>
        </p:spPr>
        <p:txBody>
          <a:bodyPr anchor="ctr" anchorCtr="0">
            <a:spAutoFit/>
          </a:bodyPr>
          <a:p>
            <a:r>
              <a:rPr sz="3000" b="0" err="1">
                <a:latin typeface="Arial" panose="020B0604020202020204" pitchFamily="34" charset="0"/>
              </a:rPr>
              <a:t>Phân</a:t>
            </a:r>
            <a:r>
              <a:rPr sz="3000" b="0">
                <a:latin typeface="Arial" panose="020B0604020202020204" pitchFamily="34" charset="0"/>
              </a:rPr>
              <a:t> </a:t>
            </a:r>
            <a:r>
              <a:rPr sz="3000" b="0" err="1">
                <a:latin typeface="Arial" panose="020B0604020202020204" pitchFamily="34" charset="0"/>
              </a:rPr>
              <a:t>biệt</a:t>
            </a:r>
            <a:r>
              <a:rPr sz="3000" b="0">
                <a:latin typeface="Arial" panose="020B0604020202020204" pitchFamily="34" charset="0"/>
              </a:rPr>
              <a:t> </a:t>
            </a:r>
            <a:r>
              <a:rPr sz="3000" b="0" err="1">
                <a:latin typeface="Arial" panose="020B0604020202020204" pitchFamily="34" charset="0"/>
              </a:rPr>
              <a:t>đối</a:t>
            </a:r>
            <a:r>
              <a:rPr sz="3000" b="0">
                <a:latin typeface="Arial" panose="020B0604020202020204" pitchFamily="34" charset="0"/>
              </a:rPr>
              <a:t> </a:t>
            </a:r>
            <a:r>
              <a:rPr sz="3000" b="0" err="1">
                <a:latin typeface="Arial" panose="020B0604020202020204" pitchFamily="34" charset="0"/>
              </a:rPr>
              <a:t>xử</a:t>
            </a:r>
            <a:r>
              <a:rPr sz="3000" b="0">
                <a:latin typeface="Arial" panose="020B0604020202020204" pitchFamily="34" charset="0"/>
              </a:rPr>
              <a:t>, </a:t>
            </a:r>
            <a:r>
              <a:rPr sz="3000" b="0" err="1">
                <a:latin typeface="Arial" panose="020B0604020202020204" pitchFamily="34" charset="0"/>
              </a:rPr>
              <a:t>kỳ</a:t>
            </a:r>
            <a:r>
              <a:rPr sz="3000" b="0">
                <a:latin typeface="Arial" panose="020B0604020202020204" pitchFamily="34" charset="0"/>
              </a:rPr>
              <a:t> </a:t>
            </a:r>
            <a:r>
              <a:rPr sz="3000" b="0" err="1">
                <a:latin typeface="Arial" panose="020B0604020202020204" pitchFamily="34" charset="0"/>
              </a:rPr>
              <a:t>thị</a:t>
            </a:r>
            <a:r>
              <a:rPr sz="3000" b="0">
                <a:latin typeface="Arial" panose="020B0604020202020204" pitchFamily="34" charset="0"/>
              </a:rPr>
              <a:t> </a:t>
            </a:r>
            <a:r>
              <a:rPr sz="3000" b="0" err="1">
                <a:latin typeface="Arial" panose="020B0604020202020204" pitchFamily="34" charset="0"/>
              </a:rPr>
              <a:t>vì</a:t>
            </a:r>
            <a:r>
              <a:rPr sz="3000" b="0">
                <a:latin typeface="Arial" panose="020B0604020202020204" pitchFamily="34" charset="0"/>
              </a:rPr>
              <a:t> </a:t>
            </a:r>
            <a:r>
              <a:rPr sz="3000" b="0" err="1">
                <a:latin typeface="Arial" panose="020B0604020202020204" pitchFamily="34" charset="0"/>
              </a:rPr>
              <a:t>lý</a:t>
            </a:r>
            <a:r>
              <a:rPr sz="3000" b="0">
                <a:latin typeface="Arial" panose="020B0604020202020204" pitchFamily="34" charset="0"/>
              </a:rPr>
              <a:t> do </a:t>
            </a:r>
            <a:r>
              <a:rPr sz="3000" b="0" err="1">
                <a:latin typeface="Arial" panose="020B0604020202020204" pitchFamily="34" charset="0"/>
              </a:rPr>
              <a:t>tín</a:t>
            </a:r>
            <a:r>
              <a:rPr sz="3000" b="0">
                <a:latin typeface="Arial" panose="020B0604020202020204" pitchFamily="34" charset="0"/>
              </a:rPr>
              <a:t> </a:t>
            </a:r>
            <a:r>
              <a:rPr sz="3000" b="0" err="1">
                <a:latin typeface="Arial" panose="020B0604020202020204" pitchFamily="34" charset="0"/>
              </a:rPr>
              <a:t>ngưỡng</a:t>
            </a:r>
            <a:r>
              <a:rPr sz="3000" b="0">
                <a:latin typeface="Arial" panose="020B0604020202020204" pitchFamily="34" charset="0"/>
              </a:rPr>
              <a:t>, </a:t>
            </a:r>
            <a:r>
              <a:rPr sz="3000" b="0" err="1">
                <a:latin typeface="Arial" panose="020B0604020202020204" pitchFamily="34" charset="0"/>
              </a:rPr>
              <a:t>tôn</a:t>
            </a:r>
            <a:r>
              <a:rPr sz="3000" b="0">
                <a:latin typeface="Arial" panose="020B0604020202020204" pitchFamily="34" charset="0"/>
              </a:rPr>
              <a:t> </a:t>
            </a:r>
            <a:r>
              <a:rPr sz="3000" b="0" err="1">
                <a:latin typeface="Arial" panose="020B0604020202020204" pitchFamily="34" charset="0"/>
              </a:rPr>
              <a:t>giáo</a:t>
            </a:r>
            <a:r>
              <a:rPr sz="3000" b="0">
                <a:latin typeface="Arial" panose="020B0604020202020204" pitchFamily="34" charset="0"/>
              </a:rPr>
              <a:t>. </a:t>
            </a:r>
            <a:endParaRPr sz="3000" b="0">
              <a:latin typeface="Arial" panose="020B0604020202020204" pitchFamily="34" charset="0"/>
            </a:endParaRPr>
          </a:p>
        </p:txBody>
      </p:sp>
      <p:sp>
        <p:nvSpPr>
          <p:cNvPr id="102434" name="Rectangles 102433"/>
          <p:cNvSpPr/>
          <p:nvPr/>
        </p:nvSpPr>
        <p:spPr>
          <a:xfrm>
            <a:off x="12115800" y="2552700"/>
            <a:ext cx="5668963" cy="1463675"/>
          </a:xfrm>
          <a:prstGeom prst="rect">
            <a:avLst/>
          </a:prstGeom>
          <a:noFill/>
          <a:ln w="9525">
            <a:noFill/>
          </a:ln>
        </p:spPr>
        <p:txBody>
          <a:bodyPr anchor="ctr" anchorCtr="0">
            <a:spAutoFit/>
          </a:bodyPr>
          <a:p>
            <a:r>
              <a:rPr sz="3000" b="0" err="1">
                <a:solidFill>
                  <a:schemeClr val="accent2"/>
                </a:solidFill>
                <a:latin typeface="Arial" panose="020B0604020202020204" pitchFamily="34" charset="0"/>
              </a:rPr>
              <a:t>Ép</a:t>
            </a:r>
            <a:r>
              <a:rPr sz="3000" b="0">
                <a:solidFill>
                  <a:schemeClr val="accent2"/>
                </a:solidFill>
                <a:latin typeface="Arial" panose="020B0604020202020204" pitchFamily="34" charset="0"/>
              </a:rPr>
              <a:t> </a:t>
            </a:r>
            <a:r>
              <a:rPr sz="3000" b="0" err="1">
                <a:solidFill>
                  <a:schemeClr val="accent2"/>
                </a:solidFill>
                <a:latin typeface="Arial" panose="020B0604020202020204" pitchFamily="34" charset="0"/>
              </a:rPr>
              <a:t>buộc</a:t>
            </a:r>
            <a:r>
              <a:rPr sz="3000" b="0">
                <a:solidFill>
                  <a:schemeClr val="accent2"/>
                </a:solidFill>
                <a:latin typeface="Arial" panose="020B0604020202020204" pitchFamily="34" charset="0"/>
              </a:rPr>
              <a:t>, </a:t>
            </a:r>
            <a:r>
              <a:rPr sz="3000" b="0" err="1">
                <a:solidFill>
                  <a:schemeClr val="accent2"/>
                </a:solidFill>
                <a:latin typeface="Arial" panose="020B0604020202020204" pitchFamily="34" charset="0"/>
              </a:rPr>
              <a:t>mua</a:t>
            </a:r>
            <a:r>
              <a:rPr sz="3000" b="0">
                <a:solidFill>
                  <a:schemeClr val="accent2"/>
                </a:solidFill>
                <a:latin typeface="Arial" panose="020B0604020202020204" pitchFamily="34" charset="0"/>
              </a:rPr>
              <a:t> </a:t>
            </a:r>
            <a:r>
              <a:rPr sz="3000" b="0" err="1">
                <a:solidFill>
                  <a:schemeClr val="accent2"/>
                </a:solidFill>
                <a:latin typeface="Arial" panose="020B0604020202020204" pitchFamily="34" charset="0"/>
              </a:rPr>
              <a:t>chuộc</a:t>
            </a:r>
            <a:r>
              <a:rPr sz="3000" b="0">
                <a:solidFill>
                  <a:schemeClr val="accent2"/>
                </a:solidFill>
                <a:latin typeface="Arial" panose="020B0604020202020204" pitchFamily="34" charset="0"/>
              </a:rPr>
              <a:t> </a:t>
            </a:r>
            <a:r>
              <a:rPr sz="3000" b="0" err="1">
                <a:solidFill>
                  <a:schemeClr val="accent2"/>
                </a:solidFill>
                <a:latin typeface="Arial" panose="020B0604020202020204" pitchFamily="34" charset="0"/>
              </a:rPr>
              <a:t>hoặc</a:t>
            </a:r>
            <a:r>
              <a:rPr sz="3000" b="0">
                <a:solidFill>
                  <a:schemeClr val="accent2"/>
                </a:solidFill>
                <a:latin typeface="Arial" panose="020B0604020202020204" pitchFamily="34" charset="0"/>
              </a:rPr>
              <a:t> </a:t>
            </a:r>
            <a:r>
              <a:rPr sz="3000" b="0" err="1">
                <a:solidFill>
                  <a:schemeClr val="accent2"/>
                </a:solidFill>
                <a:latin typeface="Arial" panose="020B0604020202020204" pitchFamily="34" charset="0"/>
              </a:rPr>
              <a:t>cản</a:t>
            </a:r>
            <a:r>
              <a:rPr sz="3000" b="0">
                <a:solidFill>
                  <a:schemeClr val="accent2"/>
                </a:solidFill>
                <a:latin typeface="Arial" panose="020B0604020202020204" pitchFamily="34" charset="0"/>
              </a:rPr>
              <a:t> </a:t>
            </a:r>
            <a:r>
              <a:rPr sz="3000" b="0" err="1">
                <a:solidFill>
                  <a:schemeClr val="accent2"/>
                </a:solidFill>
                <a:latin typeface="Arial" panose="020B0604020202020204" pitchFamily="34" charset="0"/>
              </a:rPr>
              <a:t>trở</a:t>
            </a:r>
            <a:r>
              <a:rPr sz="3000" b="0">
                <a:solidFill>
                  <a:schemeClr val="accent2"/>
                </a:solidFill>
                <a:latin typeface="Arial" panose="020B0604020202020204" pitchFamily="34" charset="0"/>
              </a:rPr>
              <a:t> </a:t>
            </a:r>
            <a:r>
              <a:rPr sz="3000" b="0" err="1">
                <a:solidFill>
                  <a:schemeClr val="accent2"/>
                </a:solidFill>
                <a:latin typeface="Arial" panose="020B0604020202020204" pitchFamily="34" charset="0"/>
              </a:rPr>
              <a:t>người</a:t>
            </a:r>
            <a:r>
              <a:rPr sz="3000" b="0">
                <a:solidFill>
                  <a:schemeClr val="accent2"/>
                </a:solidFill>
                <a:latin typeface="Arial" panose="020B0604020202020204" pitchFamily="34" charset="0"/>
              </a:rPr>
              <a:t> </a:t>
            </a:r>
            <a:r>
              <a:rPr sz="3000" b="0" err="1">
                <a:solidFill>
                  <a:schemeClr val="accent2"/>
                </a:solidFill>
                <a:latin typeface="Arial" panose="020B0604020202020204" pitchFamily="34" charset="0"/>
              </a:rPr>
              <a:t>khác</a:t>
            </a:r>
            <a:r>
              <a:rPr sz="3000" b="0">
                <a:solidFill>
                  <a:schemeClr val="accent2"/>
                </a:solidFill>
                <a:latin typeface="Arial" panose="020B0604020202020204" pitchFamily="34" charset="0"/>
              </a:rPr>
              <a:t> </a:t>
            </a:r>
            <a:r>
              <a:rPr sz="3000" b="0" err="1">
                <a:solidFill>
                  <a:schemeClr val="accent2"/>
                </a:solidFill>
                <a:latin typeface="Arial" panose="020B0604020202020204" pitchFamily="34" charset="0"/>
              </a:rPr>
              <a:t>theo</a:t>
            </a:r>
            <a:r>
              <a:rPr sz="3000" b="0">
                <a:solidFill>
                  <a:schemeClr val="accent2"/>
                </a:solidFill>
                <a:latin typeface="Arial" panose="020B0604020202020204" pitchFamily="34" charset="0"/>
              </a:rPr>
              <a:t> </a:t>
            </a:r>
            <a:r>
              <a:rPr sz="3000" b="0" err="1">
                <a:solidFill>
                  <a:schemeClr val="accent2"/>
                </a:solidFill>
                <a:latin typeface="Arial" panose="020B0604020202020204" pitchFamily="34" charset="0"/>
              </a:rPr>
              <a:t>hoặc</a:t>
            </a:r>
            <a:r>
              <a:rPr sz="3000" b="0">
                <a:solidFill>
                  <a:schemeClr val="accent2"/>
                </a:solidFill>
                <a:latin typeface="Arial" panose="020B0604020202020204" pitchFamily="34" charset="0"/>
              </a:rPr>
              <a:t> </a:t>
            </a:r>
            <a:r>
              <a:rPr sz="3000" b="0" err="1">
                <a:solidFill>
                  <a:schemeClr val="accent2"/>
                </a:solidFill>
                <a:latin typeface="Arial" panose="020B0604020202020204" pitchFamily="34" charset="0"/>
              </a:rPr>
              <a:t>không</a:t>
            </a:r>
            <a:r>
              <a:rPr sz="3000" b="0">
                <a:solidFill>
                  <a:schemeClr val="accent2"/>
                </a:solidFill>
                <a:latin typeface="Arial" panose="020B0604020202020204" pitchFamily="34" charset="0"/>
              </a:rPr>
              <a:t> </a:t>
            </a:r>
            <a:r>
              <a:rPr sz="3000" b="0" err="1">
                <a:solidFill>
                  <a:schemeClr val="accent2"/>
                </a:solidFill>
                <a:latin typeface="Arial" panose="020B0604020202020204" pitchFamily="34" charset="0"/>
              </a:rPr>
              <a:t>theo</a:t>
            </a:r>
            <a:r>
              <a:rPr sz="3000" b="0">
                <a:solidFill>
                  <a:schemeClr val="accent2"/>
                </a:solidFill>
                <a:latin typeface="Arial" panose="020B0604020202020204" pitchFamily="34" charset="0"/>
              </a:rPr>
              <a:t> </a:t>
            </a:r>
            <a:r>
              <a:rPr sz="3000" b="0" err="1">
                <a:solidFill>
                  <a:schemeClr val="accent2"/>
                </a:solidFill>
                <a:latin typeface="Arial" panose="020B0604020202020204" pitchFamily="34" charset="0"/>
              </a:rPr>
              <a:t>tín</a:t>
            </a:r>
            <a:r>
              <a:rPr sz="3000" b="0">
                <a:solidFill>
                  <a:schemeClr val="accent2"/>
                </a:solidFill>
                <a:latin typeface="Arial" panose="020B0604020202020204" pitchFamily="34" charset="0"/>
              </a:rPr>
              <a:t> </a:t>
            </a:r>
            <a:r>
              <a:rPr sz="3000" b="0" err="1">
                <a:solidFill>
                  <a:schemeClr val="accent2"/>
                </a:solidFill>
                <a:latin typeface="Arial" panose="020B0604020202020204" pitchFamily="34" charset="0"/>
              </a:rPr>
              <a:t>ngưỡng</a:t>
            </a:r>
            <a:r>
              <a:rPr sz="3000" b="0">
                <a:solidFill>
                  <a:schemeClr val="accent2"/>
                </a:solidFill>
                <a:latin typeface="Arial" panose="020B0604020202020204" pitchFamily="34" charset="0"/>
              </a:rPr>
              <a:t>, </a:t>
            </a:r>
            <a:r>
              <a:rPr sz="3000" b="0" err="1">
                <a:solidFill>
                  <a:schemeClr val="accent2"/>
                </a:solidFill>
                <a:latin typeface="Arial" panose="020B0604020202020204" pitchFamily="34" charset="0"/>
              </a:rPr>
              <a:t>tôn</a:t>
            </a:r>
            <a:r>
              <a:rPr sz="3000" b="0">
                <a:solidFill>
                  <a:schemeClr val="accent2"/>
                </a:solidFill>
                <a:latin typeface="Arial" panose="020B0604020202020204" pitchFamily="34" charset="0"/>
              </a:rPr>
              <a:t> </a:t>
            </a:r>
            <a:r>
              <a:rPr sz="3000" b="0" err="1">
                <a:solidFill>
                  <a:schemeClr val="accent2"/>
                </a:solidFill>
                <a:latin typeface="Arial" panose="020B0604020202020204" pitchFamily="34" charset="0"/>
              </a:rPr>
              <a:t>giáo</a:t>
            </a:r>
            <a:r>
              <a:rPr sz="3000" b="0">
                <a:solidFill>
                  <a:schemeClr val="accent2"/>
                </a:solidFill>
                <a:latin typeface="Arial" panose="020B0604020202020204" pitchFamily="34" charset="0"/>
              </a:rPr>
              <a:t>. </a:t>
            </a:r>
            <a:endParaRPr sz="3000" b="0">
              <a:solidFill>
                <a:schemeClr val="accent2"/>
              </a:solidFill>
              <a:latin typeface="Arial" panose="020B0604020202020204" pitchFamily="34" charset="0"/>
            </a:endParaRPr>
          </a:p>
        </p:txBody>
      </p:sp>
      <p:sp>
        <p:nvSpPr>
          <p:cNvPr id="102435" name="Rectangles 102434"/>
          <p:cNvSpPr/>
          <p:nvPr/>
        </p:nvSpPr>
        <p:spPr>
          <a:xfrm>
            <a:off x="914400" y="4762500"/>
            <a:ext cx="3505200" cy="1006475"/>
          </a:xfrm>
          <a:prstGeom prst="rect">
            <a:avLst/>
          </a:prstGeom>
          <a:noFill/>
          <a:ln w="9525">
            <a:noFill/>
          </a:ln>
        </p:spPr>
        <p:txBody>
          <a:bodyPr anchor="ctr" anchorCtr="0">
            <a:spAutoFit/>
          </a:bodyPr>
          <a:p>
            <a:r>
              <a:rPr sz="3000" b="0" err="1">
                <a:solidFill>
                  <a:schemeClr val="hlink"/>
                </a:solidFill>
                <a:latin typeface="Arial" panose="020B0604020202020204" pitchFamily="34" charset="0"/>
              </a:rPr>
              <a:t>Xúc</a:t>
            </a:r>
            <a:r>
              <a:rPr sz="3000" b="0">
                <a:solidFill>
                  <a:schemeClr val="hlink"/>
                </a:solidFill>
                <a:latin typeface="Arial" panose="020B0604020202020204" pitchFamily="34" charset="0"/>
              </a:rPr>
              <a:t> </a:t>
            </a:r>
            <a:r>
              <a:rPr sz="3000" b="0" err="1">
                <a:solidFill>
                  <a:schemeClr val="hlink"/>
                </a:solidFill>
                <a:latin typeface="Arial" panose="020B0604020202020204" pitchFamily="34" charset="0"/>
              </a:rPr>
              <a:t>phạm</a:t>
            </a:r>
            <a:r>
              <a:rPr sz="3000" b="0">
                <a:solidFill>
                  <a:schemeClr val="hlink"/>
                </a:solidFill>
                <a:latin typeface="Arial" panose="020B0604020202020204" pitchFamily="34" charset="0"/>
              </a:rPr>
              <a:t> </a:t>
            </a:r>
            <a:r>
              <a:rPr sz="3000" b="0" err="1">
                <a:solidFill>
                  <a:schemeClr val="hlink"/>
                </a:solidFill>
                <a:latin typeface="Arial" panose="020B0604020202020204" pitchFamily="34" charset="0"/>
              </a:rPr>
              <a:t>tín</a:t>
            </a:r>
            <a:r>
              <a:rPr sz="3000" b="0">
                <a:solidFill>
                  <a:schemeClr val="hlink"/>
                </a:solidFill>
                <a:latin typeface="Arial" panose="020B0604020202020204" pitchFamily="34" charset="0"/>
              </a:rPr>
              <a:t> </a:t>
            </a:r>
            <a:r>
              <a:rPr sz="3000" b="0" err="1">
                <a:solidFill>
                  <a:schemeClr val="hlink"/>
                </a:solidFill>
                <a:latin typeface="Arial" panose="020B0604020202020204" pitchFamily="34" charset="0"/>
              </a:rPr>
              <a:t>ngưỡng</a:t>
            </a:r>
            <a:r>
              <a:rPr sz="3000" b="0">
                <a:solidFill>
                  <a:schemeClr val="hlink"/>
                </a:solidFill>
                <a:latin typeface="Arial" panose="020B0604020202020204" pitchFamily="34" charset="0"/>
              </a:rPr>
              <a:t>, </a:t>
            </a:r>
            <a:r>
              <a:rPr sz="3000" b="0" err="1">
                <a:solidFill>
                  <a:schemeClr val="hlink"/>
                </a:solidFill>
                <a:latin typeface="Arial" panose="020B0604020202020204" pitchFamily="34" charset="0"/>
              </a:rPr>
              <a:t>tôn</a:t>
            </a:r>
            <a:r>
              <a:rPr sz="3000" b="0">
                <a:solidFill>
                  <a:schemeClr val="hlink"/>
                </a:solidFill>
                <a:latin typeface="Arial" panose="020B0604020202020204" pitchFamily="34" charset="0"/>
              </a:rPr>
              <a:t> </a:t>
            </a:r>
            <a:r>
              <a:rPr sz="3000" b="0" err="1">
                <a:solidFill>
                  <a:schemeClr val="hlink"/>
                </a:solidFill>
                <a:latin typeface="Arial" panose="020B0604020202020204" pitchFamily="34" charset="0"/>
              </a:rPr>
              <a:t>giáo</a:t>
            </a:r>
            <a:r>
              <a:rPr sz="3000" b="0">
                <a:solidFill>
                  <a:schemeClr val="hlink"/>
                </a:solidFill>
                <a:latin typeface="Arial" panose="020B0604020202020204" pitchFamily="34" charset="0"/>
              </a:rPr>
              <a:t> </a:t>
            </a:r>
            <a:endParaRPr sz="3000" b="0">
              <a:solidFill>
                <a:schemeClr val="hlink"/>
              </a:solidFill>
              <a:latin typeface="Arial" panose="020B0604020202020204" pitchFamily="34" charset="0"/>
            </a:endParaRPr>
          </a:p>
        </p:txBody>
      </p:sp>
      <p:sp>
        <p:nvSpPr>
          <p:cNvPr id="102436" name="Rectangles 102435"/>
          <p:cNvSpPr/>
          <p:nvPr/>
        </p:nvSpPr>
        <p:spPr>
          <a:xfrm>
            <a:off x="457200" y="6819900"/>
            <a:ext cx="5334000" cy="1920875"/>
          </a:xfrm>
          <a:prstGeom prst="rect">
            <a:avLst/>
          </a:prstGeom>
          <a:noFill/>
          <a:ln w="9525">
            <a:noFill/>
          </a:ln>
        </p:spPr>
        <p:txBody>
          <a:bodyPr anchor="ctr" anchorCtr="0">
            <a:spAutoFit/>
          </a:bodyPr>
          <a:p>
            <a:r>
              <a:rPr sz="3000" b="0" err="1">
                <a:solidFill>
                  <a:schemeClr val="accent2"/>
                </a:solidFill>
                <a:latin typeface="Arial" panose="020B0604020202020204" pitchFamily="34" charset="0"/>
              </a:rPr>
              <a:t>Xâm</a:t>
            </a:r>
            <a:r>
              <a:rPr sz="3000" b="0">
                <a:solidFill>
                  <a:schemeClr val="accent2"/>
                </a:solidFill>
                <a:latin typeface="Arial" panose="020B0604020202020204" pitchFamily="34" charset="0"/>
              </a:rPr>
              <a:t> </a:t>
            </a:r>
            <a:r>
              <a:rPr sz="3000" b="0" err="1">
                <a:solidFill>
                  <a:schemeClr val="accent2"/>
                </a:solidFill>
                <a:latin typeface="Arial" panose="020B0604020202020204" pitchFamily="34" charset="0"/>
              </a:rPr>
              <a:t>phạm</a:t>
            </a:r>
            <a:r>
              <a:rPr sz="3000" b="0">
                <a:solidFill>
                  <a:schemeClr val="accent2"/>
                </a:solidFill>
                <a:latin typeface="Arial" panose="020B0604020202020204" pitchFamily="34" charset="0"/>
              </a:rPr>
              <a:t> </a:t>
            </a:r>
            <a:r>
              <a:rPr sz="3000" b="0" err="1">
                <a:solidFill>
                  <a:schemeClr val="accent2"/>
                </a:solidFill>
                <a:latin typeface="Arial" panose="020B0604020202020204" pitchFamily="34" charset="0"/>
              </a:rPr>
              <a:t>quốc</a:t>
            </a:r>
            <a:r>
              <a:rPr sz="3000" b="0">
                <a:solidFill>
                  <a:schemeClr val="accent2"/>
                </a:solidFill>
                <a:latin typeface="Arial" panose="020B0604020202020204" pitchFamily="34" charset="0"/>
              </a:rPr>
              <a:t> </a:t>
            </a:r>
            <a:r>
              <a:rPr sz="3000" b="0" err="1">
                <a:solidFill>
                  <a:schemeClr val="accent2"/>
                </a:solidFill>
                <a:latin typeface="Arial" panose="020B0604020202020204" pitchFamily="34" charset="0"/>
              </a:rPr>
              <a:t>phòng</a:t>
            </a:r>
            <a:r>
              <a:rPr sz="3000" b="0">
                <a:solidFill>
                  <a:schemeClr val="accent2"/>
                </a:solidFill>
                <a:latin typeface="Arial" panose="020B0604020202020204" pitchFamily="34" charset="0"/>
              </a:rPr>
              <a:t>, an </a:t>
            </a:r>
            <a:r>
              <a:rPr sz="3000" b="0" err="1">
                <a:solidFill>
                  <a:schemeClr val="accent2"/>
                </a:solidFill>
                <a:latin typeface="Arial" panose="020B0604020202020204" pitchFamily="34" charset="0"/>
              </a:rPr>
              <a:t>ninh</a:t>
            </a:r>
            <a:r>
              <a:rPr sz="3000" b="0">
                <a:solidFill>
                  <a:schemeClr val="accent2"/>
                </a:solidFill>
                <a:latin typeface="Arial" panose="020B0604020202020204" pitchFamily="34" charset="0"/>
              </a:rPr>
              <a:t>, </a:t>
            </a:r>
            <a:r>
              <a:rPr sz="3000" b="0" err="1">
                <a:solidFill>
                  <a:schemeClr val="accent2"/>
                </a:solidFill>
                <a:latin typeface="Arial" panose="020B0604020202020204" pitchFamily="34" charset="0"/>
              </a:rPr>
              <a:t>chủ</a:t>
            </a:r>
            <a:r>
              <a:rPr sz="3000" b="0">
                <a:solidFill>
                  <a:schemeClr val="accent2"/>
                </a:solidFill>
                <a:latin typeface="Arial" panose="020B0604020202020204" pitchFamily="34" charset="0"/>
              </a:rPr>
              <a:t> </a:t>
            </a:r>
            <a:r>
              <a:rPr sz="3000" b="0" err="1">
                <a:solidFill>
                  <a:schemeClr val="accent2"/>
                </a:solidFill>
                <a:latin typeface="Arial" panose="020B0604020202020204" pitchFamily="34" charset="0"/>
              </a:rPr>
              <a:t>quyền</a:t>
            </a:r>
            <a:r>
              <a:rPr sz="3000" b="0">
                <a:solidFill>
                  <a:schemeClr val="accent2"/>
                </a:solidFill>
                <a:latin typeface="Arial" panose="020B0604020202020204" pitchFamily="34" charset="0"/>
              </a:rPr>
              <a:t> </a:t>
            </a:r>
            <a:r>
              <a:rPr sz="3000" b="0" err="1">
                <a:solidFill>
                  <a:schemeClr val="accent2"/>
                </a:solidFill>
                <a:latin typeface="Arial" panose="020B0604020202020204" pitchFamily="34" charset="0"/>
              </a:rPr>
              <a:t>quốc</a:t>
            </a:r>
            <a:r>
              <a:rPr sz="3000" b="0">
                <a:solidFill>
                  <a:schemeClr val="accent2"/>
                </a:solidFill>
                <a:latin typeface="Arial" panose="020B0604020202020204" pitchFamily="34" charset="0"/>
              </a:rPr>
              <a:t> </a:t>
            </a:r>
            <a:r>
              <a:rPr sz="3000" b="0" err="1">
                <a:solidFill>
                  <a:schemeClr val="accent2"/>
                </a:solidFill>
                <a:latin typeface="Arial" panose="020B0604020202020204" pitchFamily="34" charset="0"/>
              </a:rPr>
              <a:t>gia</a:t>
            </a:r>
            <a:r>
              <a:rPr sz="3000" b="0">
                <a:solidFill>
                  <a:schemeClr val="accent2"/>
                </a:solidFill>
                <a:latin typeface="Arial" panose="020B0604020202020204" pitchFamily="34" charset="0"/>
              </a:rPr>
              <a:t>, </a:t>
            </a:r>
            <a:r>
              <a:rPr sz="3000" b="0" err="1">
                <a:solidFill>
                  <a:schemeClr val="accent2"/>
                </a:solidFill>
                <a:latin typeface="Arial" panose="020B0604020202020204" pitchFamily="34" charset="0"/>
              </a:rPr>
              <a:t>trật</a:t>
            </a:r>
            <a:r>
              <a:rPr sz="3000" b="0">
                <a:solidFill>
                  <a:schemeClr val="accent2"/>
                </a:solidFill>
                <a:latin typeface="Arial" panose="020B0604020202020204" pitchFamily="34" charset="0"/>
              </a:rPr>
              <a:t> </a:t>
            </a:r>
            <a:r>
              <a:rPr sz="3000" b="0" err="1">
                <a:solidFill>
                  <a:schemeClr val="accent2"/>
                </a:solidFill>
                <a:latin typeface="Arial" panose="020B0604020202020204" pitchFamily="34" charset="0"/>
              </a:rPr>
              <a:t>tự</a:t>
            </a:r>
            <a:r>
              <a:rPr sz="3000" b="0">
                <a:solidFill>
                  <a:schemeClr val="accent2"/>
                </a:solidFill>
                <a:latin typeface="Arial" panose="020B0604020202020204" pitchFamily="34" charset="0"/>
              </a:rPr>
              <a:t>, an </a:t>
            </a:r>
            <a:r>
              <a:rPr sz="3000" b="0" err="1">
                <a:solidFill>
                  <a:schemeClr val="accent2"/>
                </a:solidFill>
                <a:latin typeface="Arial" panose="020B0604020202020204" pitchFamily="34" charset="0"/>
              </a:rPr>
              <a:t>toàn</a:t>
            </a:r>
            <a:r>
              <a:rPr sz="3000" b="0">
                <a:solidFill>
                  <a:schemeClr val="accent2"/>
                </a:solidFill>
                <a:latin typeface="Arial" panose="020B0604020202020204" pitchFamily="34" charset="0"/>
              </a:rPr>
              <a:t> </a:t>
            </a:r>
            <a:r>
              <a:rPr sz="3000" b="0" err="1">
                <a:solidFill>
                  <a:schemeClr val="accent2"/>
                </a:solidFill>
                <a:latin typeface="Arial" panose="020B0604020202020204" pitchFamily="34" charset="0"/>
              </a:rPr>
              <a:t>xã</a:t>
            </a:r>
            <a:r>
              <a:rPr sz="3000" b="0">
                <a:solidFill>
                  <a:schemeClr val="accent2"/>
                </a:solidFill>
                <a:latin typeface="Arial" panose="020B0604020202020204" pitchFamily="34" charset="0"/>
              </a:rPr>
              <a:t> </a:t>
            </a:r>
            <a:r>
              <a:rPr sz="3000" b="0" err="1">
                <a:solidFill>
                  <a:schemeClr val="accent2"/>
                </a:solidFill>
                <a:latin typeface="Arial" panose="020B0604020202020204" pitchFamily="34" charset="0"/>
              </a:rPr>
              <a:t>hội</a:t>
            </a:r>
            <a:r>
              <a:rPr sz="3000" b="0">
                <a:solidFill>
                  <a:schemeClr val="accent2"/>
                </a:solidFill>
                <a:latin typeface="Arial" panose="020B0604020202020204" pitchFamily="34" charset="0"/>
              </a:rPr>
              <a:t>, </a:t>
            </a:r>
            <a:r>
              <a:rPr sz="3000" b="0" err="1">
                <a:solidFill>
                  <a:schemeClr val="accent2"/>
                </a:solidFill>
                <a:latin typeface="Arial" panose="020B0604020202020204" pitchFamily="34" charset="0"/>
              </a:rPr>
              <a:t>môi</a:t>
            </a:r>
            <a:r>
              <a:rPr sz="3000" b="0">
                <a:solidFill>
                  <a:schemeClr val="accent2"/>
                </a:solidFill>
                <a:latin typeface="Arial" panose="020B0604020202020204" pitchFamily="34" charset="0"/>
              </a:rPr>
              <a:t> </a:t>
            </a:r>
            <a:r>
              <a:rPr sz="3000" b="0" err="1">
                <a:solidFill>
                  <a:schemeClr val="accent2"/>
                </a:solidFill>
                <a:latin typeface="Arial" panose="020B0604020202020204" pitchFamily="34" charset="0"/>
              </a:rPr>
              <a:t>trường</a:t>
            </a:r>
            <a:r>
              <a:rPr sz="3000" b="0">
                <a:solidFill>
                  <a:schemeClr val="accent2"/>
                </a:solidFill>
                <a:latin typeface="Arial" panose="020B0604020202020204" pitchFamily="34" charset="0"/>
              </a:rPr>
              <a:t>; </a:t>
            </a:r>
            <a:endParaRPr sz="3000" b="0">
              <a:solidFill>
                <a:schemeClr val="accent2"/>
              </a:solidFill>
              <a:latin typeface="Arial" panose="020B0604020202020204" pitchFamily="34" charset="0"/>
            </a:endParaRPr>
          </a:p>
        </p:txBody>
      </p:sp>
      <p:sp>
        <p:nvSpPr>
          <p:cNvPr id="102437" name="Rectangles 102436"/>
          <p:cNvSpPr/>
          <p:nvPr/>
        </p:nvSpPr>
        <p:spPr>
          <a:xfrm>
            <a:off x="13030200" y="4686300"/>
            <a:ext cx="4800600" cy="2378075"/>
          </a:xfrm>
          <a:prstGeom prst="rect">
            <a:avLst/>
          </a:prstGeom>
          <a:noFill/>
          <a:ln w="9525">
            <a:noFill/>
          </a:ln>
        </p:spPr>
        <p:txBody>
          <a:bodyPr anchor="ctr" anchorCtr="0">
            <a:spAutoFit/>
          </a:bodyPr>
          <a:p>
            <a:r>
              <a:rPr sz="3000" b="0" err="1">
                <a:solidFill>
                  <a:srgbClr val="FF0000"/>
                </a:solidFill>
                <a:latin typeface="Arial" panose="020B0604020202020204" pitchFamily="34" charset="0"/>
              </a:rPr>
              <a:t>Xâm</a:t>
            </a:r>
            <a:r>
              <a:rPr sz="3000" b="0">
                <a:solidFill>
                  <a:srgbClr val="FF0000"/>
                </a:solidFill>
                <a:latin typeface="Arial" panose="020B0604020202020204" pitchFamily="34" charset="0"/>
              </a:rPr>
              <a:t> </a:t>
            </a:r>
            <a:r>
              <a:rPr sz="3000" b="0" err="1">
                <a:solidFill>
                  <a:srgbClr val="FF0000"/>
                </a:solidFill>
                <a:latin typeface="Arial" panose="020B0604020202020204" pitchFamily="34" charset="0"/>
              </a:rPr>
              <a:t>hại</a:t>
            </a:r>
            <a:r>
              <a:rPr sz="3000" b="0">
                <a:solidFill>
                  <a:srgbClr val="FF0000"/>
                </a:solidFill>
                <a:latin typeface="Arial" panose="020B0604020202020204" pitchFamily="34" charset="0"/>
              </a:rPr>
              <a:t> </a:t>
            </a:r>
            <a:r>
              <a:rPr sz="3000" b="0" err="1">
                <a:solidFill>
                  <a:srgbClr val="FF0000"/>
                </a:solidFill>
                <a:latin typeface="Arial" panose="020B0604020202020204" pitchFamily="34" charset="0"/>
              </a:rPr>
              <a:t>đạo</a:t>
            </a:r>
            <a:r>
              <a:rPr sz="3000" b="0">
                <a:solidFill>
                  <a:srgbClr val="FF0000"/>
                </a:solidFill>
                <a:latin typeface="Arial" panose="020B0604020202020204" pitchFamily="34" charset="0"/>
              </a:rPr>
              <a:t> </a:t>
            </a:r>
            <a:r>
              <a:rPr sz="3000" b="0" err="1">
                <a:solidFill>
                  <a:srgbClr val="FF0000"/>
                </a:solidFill>
                <a:latin typeface="Arial" panose="020B0604020202020204" pitchFamily="34" charset="0"/>
              </a:rPr>
              <a:t>đức</a:t>
            </a:r>
            <a:r>
              <a:rPr sz="3000" b="0">
                <a:solidFill>
                  <a:srgbClr val="FF0000"/>
                </a:solidFill>
                <a:latin typeface="Arial" panose="020B0604020202020204" pitchFamily="34" charset="0"/>
              </a:rPr>
              <a:t> </a:t>
            </a:r>
            <a:r>
              <a:rPr sz="3000" b="0" err="1">
                <a:solidFill>
                  <a:srgbClr val="FF0000"/>
                </a:solidFill>
                <a:latin typeface="Arial" panose="020B0604020202020204" pitchFamily="34" charset="0"/>
              </a:rPr>
              <a:t>xã</a:t>
            </a:r>
            <a:r>
              <a:rPr sz="3000" b="0">
                <a:solidFill>
                  <a:srgbClr val="FF0000"/>
                </a:solidFill>
                <a:latin typeface="Arial" panose="020B0604020202020204" pitchFamily="34" charset="0"/>
              </a:rPr>
              <a:t> </a:t>
            </a:r>
            <a:r>
              <a:rPr sz="3000" b="0" err="1">
                <a:solidFill>
                  <a:srgbClr val="FF0000"/>
                </a:solidFill>
                <a:latin typeface="Arial" panose="020B0604020202020204" pitchFamily="34" charset="0"/>
              </a:rPr>
              <a:t>hội</a:t>
            </a:r>
            <a:r>
              <a:rPr sz="3000" b="0">
                <a:solidFill>
                  <a:srgbClr val="FF0000"/>
                </a:solidFill>
                <a:latin typeface="Arial" panose="020B0604020202020204" pitchFamily="34" charset="0"/>
              </a:rPr>
              <a:t>; </a:t>
            </a:r>
            <a:r>
              <a:rPr sz="3000" b="0" err="1">
                <a:solidFill>
                  <a:srgbClr val="FF0000"/>
                </a:solidFill>
                <a:latin typeface="Arial" panose="020B0604020202020204" pitchFamily="34" charset="0"/>
              </a:rPr>
              <a:t>xâm</a:t>
            </a:r>
            <a:r>
              <a:rPr sz="3000" b="0">
                <a:solidFill>
                  <a:srgbClr val="FF0000"/>
                </a:solidFill>
                <a:latin typeface="Arial" panose="020B0604020202020204" pitchFamily="34" charset="0"/>
              </a:rPr>
              <a:t> </a:t>
            </a:r>
            <a:r>
              <a:rPr sz="3000" b="0" err="1">
                <a:solidFill>
                  <a:srgbClr val="FF0000"/>
                </a:solidFill>
                <a:latin typeface="Arial" panose="020B0604020202020204" pitchFamily="34" charset="0"/>
              </a:rPr>
              <a:t>phạm</a:t>
            </a:r>
            <a:r>
              <a:rPr sz="3000" b="0">
                <a:solidFill>
                  <a:srgbClr val="FF0000"/>
                </a:solidFill>
                <a:latin typeface="Arial" panose="020B0604020202020204" pitchFamily="34" charset="0"/>
              </a:rPr>
              <a:t> </a:t>
            </a:r>
            <a:r>
              <a:rPr sz="3000" b="0" err="1">
                <a:solidFill>
                  <a:srgbClr val="FF0000"/>
                </a:solidFill>
                <a:latin typeface="Arial" panose="020B0604020202020204" pitchFamily="34" charset="0"/>
              </a:rPr>
              <a:t>thân</a:t>
            </a:r>
            <a:r>
              <a:rPr sz="3000" b="0">
                <a:solidFill>
                  <a:srgbClr val="FF0000"/>
                </a:solidFill>
                <a:latin typeface="Arial" panose="020B0604020202020204" pitchFamily="34" charset="0"/>
              </a:rPr>
              <a:t> </a:t>
            </a:r>
            <a:r>
              <a:rPr sz="3000" b="0" err="1">
                <a:solidFill>
                  <a:srgbClr val="FF0000"/>
                </a:solidFill>
                <a:latin typeface="Arial" panose="020B0604020202020204" pitchFamily="34" charset="0"/>
              </a:rPr>
              <a:t>thể</a:t>
            </a:r>
            <a:r>
              <a:rPr sz="3000" b="0">
                <a:solidFill>
                  <a:srgbClr val="FF0000"/>
                </a:solidFill>
                <a:latin typeface="Arial" panose="020B0604020202020204" pitchFamily="34" charset="0"/>
              </a:rPr>
              <a:t>, </a:t>
            </a:r>
            <a:r>
              <a:rPr sz="3000" b="0" err="1">
                <a:solidFill>
                  <a:srgbClr val="FF0000"/>
                </a:solidFill>
                <a:latin typeface="Arial" panose="020B0604020202020204" pitchFamily="34" charset="0"/>
              </a:rPr>
              <a:t>sức</a:t>
            </a:r>
            <a:r>
              <a:rPr sz="3000" b="0">
                <a:solidFill>
                  <a:srgbClr val="FF0000"/>
                </a:solidFill>
                <a:latin typeface="Arial" panose="020B0604020202020204" pitchFamily="34" charset="0"/>
              </a:rPr>
              <a:t> </a:t>
            </a:r>
            <a:r>
              <a:rPr sz="3000" b="0" err="1">
                <a:solidFill>
                  <a:srgbClr val="FF0000"/>
                </a:solidFill>
                <a:latin typeface="Arial" panose="020B0604020202020204" pitchFamily="34" charset="0"/>
              </a:rPr>
              <a:t>khỏe</a:t>
            </a:r>
            <a:r>
              <a:rPr sz="3000" b="0">
                <a:solidFill>
                  <a:srgbClr val="FF0000"/>
                </a:solidFill>
                <a:latin typeface="Arial" panose="020B0604020202020204" pitchFamily="34" charset="0"/>
              </a:rPr>
              <a:t>, </a:t>
            </a:r>
            <a:r>
              <a:rPr sz="3000" b="0" err="1">
                <a:solidFill>
                  <a:srgbClr val="FF0000"/>
                </a:solidFill>
                <a:latin typeface="Arial" panose="020B0604020202020204" pitchFamily="34" charset="0"/>
              </a:rPr>
              <a:t>tính</a:t>
            </a:r>
            <a:r>
              <a:rPr sz="3000" b="0">
                <a:solidFill>
                  <a:srgbClr val="FF0000"/>
                </a:solidFill>
                <a:latin typeface="Arial" panose="020B0604020202020204" pitchFamily="34" charset="0"/>
              </a:rPr>
              <a:t> </a:t>
            </a:r>
            <a:r>
              <a:rPr sz="3000" b="0" err="1">
                <a:solidFill>
                  <a:srgbClr val="FF0000"/>
                </a:solidFill>
                <a:latin typeface="Arial" panose="020B0604020202020204" pitchFamily="34" charset="0"/>
              </a:rPr>
              <a:t>mạng</a:t>
            </a:r>
            <a:r>
              <a:rPr sz="3000" b="0">
                <a:solidFill>
                  <a:srgbClr val="FF0000"/>
                </a:solidFill>
                <a:latin typeface="Arial" panose="020B0604020202020204" pitchFamily="34" charset="0"/>
              </a:rPr>
              <a:t>, </a:t>
            </a:r>
            <a:r>
              <a:rPr sz="3000" b="0" err="1">
                <a:solidFill>
                  <a:srgbClr val="FF0000"/>
                </a:solidFill>
                <a:latin typeface="Arial" panose="020B0604020202020204" pitchFamily="34" charset="0"/>
              </a:rPr>
              <a:t>tài</a:t>
            </a:r>
            <a:r>
              <a:rPr sz="3000" b="0">
                <a:solidFill>
                  <a:srgbClr val="FF0000"/>
                </a:solidFill>
                <a:latin typeface="Arial" panose="020B0604020202020204" pitchFamily="34" charset="0"/>
              </a:rPr>
              <a:t> </a:t>
            </a:r>
            <a:r>
              <a:rPr sz="3000" b="0" err="1">
                <a:solidFill>
                  <a:srgbClr val="FF0000"/>
                </a:solidFill>
                <a:latin typeface="Arial" panose="020B0604020202020204" pitchFamily="34" charset="0"/>
              </a:rPr>
              <a:t>sản</a:t>
            </a:r>
            <a:r>
              <a:rPr sz="3000" b="0">
                <a:solidFill>
                  <a:srgbClr val="FF0000"/>
                </a:solidFill>
                <a:latin typeface="Arial" panose="020B0604020202020204" pitchFamily="34" charset="0"/>
              </a:rPr>
              <a:t>; </a:t>
            </a:r>
            <a:r>
              <a:rPr sz="3000" b="0" err="1">
                <a:solidFill>
                  <a:srgbClr val="FF0000"/>
                </a:solidFill>
                <a:latin typeface="Arial" panose="020B0604020202020204" pitchFamily="34" charset="0"/>
              </a:rPr>
              <a:t>xúc</a:t>
            </a:r>
            <a:r>
              <a:rPr sz="3000" b="0">
                <a:solidFill>
                  <a:srgbClr val="FF0000"/>
                </a:solidFill>
                <a:latin typeface="Arial" panose="020B0604020202020204" pitchFamily="34" charset="0"/>
              </a:rPr>
              <a:t> </a:t>
            </a:r>
            <a:r>
              <a:rPr sz="3000" b="0" err="1">
                <a:solidFill>
                  <a:srgbClr val="FF0000"/>
                </a:solidFill>
                <a:latin typeface="Arial" panose="020B0604020202020204" pitchFamily="34" charset="0"/>
              </a:rPr>
              <a:t>phạm</a:t>
            </a:r>
            <a:r>
              <a:rPr sz="3000" b="0">
                <a:solidFill>
                  <a:srgbClr val="FF0000"/>
                </a:solidFill>
                <a:latin typeface="Arial" panose="020B0604020202020204" pitchFamily="34" charset="0"/>
              </a:rPr>
              <a:t> </a:t>
            </a:r>
            <a:r>
              <a:rPr sz="3000" b="0" err="1">
                <a:solidFill>
                  <a:srgbClr val="FF0000"/>
                </a:solidFill>
                <a:latin typeface="Arial" panose="020B0604020202020204" pitchFamily="34" charset="0"/>
              </a:rPr>
              <a:t>danh</a:t>
            </a:r>
            <a:r>
              <a:rPr sz="3000" b="0">
                <a:solidFill>
                  <a:srgbClr val="FF0000"/>
                </a:solidFill>
                <a:latin typeface="Arial" panose="020B0604020202020204" pitchFamily="34" charset="0"/>
              </a:rPr>
              <a:t> </a:t>
            </a:r>
            <a:r>
              <a:rPr sz="3000" b="0" err="1">
                <a:solidFill>
                  <a:srgbClr val="FF0000"/>
                </a:solidFill>
                <a:latin typeface="Arial" panose="020B0604020202020204" pitchFamily="34" charset="0"/>
              </a:rPr>
              <a:t>dự</a:t>
            </a:r>
            <a:r>
              <a:rPr sz="3000" b="0">
                <a:solidFill>
                  <a:srgbClr val="FF0000"/>
                </a:solidFill>
                <a:latin typeface="Arial" panose="020B0604020202020204" pitchFamily="34" charset="0"/>
              </a:rPr>
              <a:t>, </a:t>
            </a:r>
            <a:r>
              <a:rPr sz="3000" b="0" err="1">
                <a:solidFill>
                  <a:srgbClr val="FF0000"/>
                </a:solidFill>
                <a:latin typeface="Arial" panose="020B0604020202020204" pitchFamily="34" charset="0"/>
              </a:rPr>
              <a:t>nhân</a:t>
            </a:r>
            <a:r>
              <a:rPr sz="3000" b="0">
                <a:solidFill>
                  <a:srgbClr val="FF0000"/>
                </a:solidFill>
                <a:latin typeface="Arial" panose="020B0604020202020204" pitchFamily="34" charset="0"/>
              </a:rPr>
              <a:t> </a:t>
            </a:r>
            <a:r>
              <a:rPr sz="3000" b="0" err="1">
                <a:solidFill>
                  <a:srgbClr val="FF0000"/>
                </a:solidFill>
                <a:latin typeface="Arial" panose="020B0604020202020204" pitchFamily="34" charset="0"/>
              </a:rPr>
              <a:t>phẩm</a:t>
            </a:r>
            <a:r>
              <a:rPr sz="3000" b="0">
                <a:solidFill>
                  <a:srgbClr val="FF0000"/>
                </a:solidFill>
                <a:latin typeface="Arial" panose="020B0604020202020204" pitchFamily="34" charset="0"/>
              </a:rPr>
              <a:t> </a:t>
            </a:r>
            <a:r>
              <a:rPr sz="3000" b="0" err="1">
                <a:solidFill>
                  <a:srgbClr val="FF0000"/>
                </a:solidFill>
                <a:latin typeface="Arial" panose="020B0604020202020204" pitchFamily="34" charset="0"/>
              </a:rPr>
              <a:t>của</a:t>
            </a:r>
            <a:r>
              <a:rPr sz="3000" b="0">
                <a:solidFill>
                  <a:srgbClr val="FF0000"/>
                </a:solidFill>
                <a:latin typeface="Arial" panose="020B0604020202020204" pitchFamily="34" charset="0"/>
              </a:rPr>
              <a:t> </a:t>
            </a:r>
            <a:r>
              <a:rPr sz="3000" b="0" err="1">
                <a:solidFill>
                  <a:srgbClr val="FF0000"/>
                </a:solidFill>
                <a:latin typeface="Arial" panose="020B0604020202020204" pitchFamily="34" charset="0"/>
              </a:rPr>
              <a:t>người</a:t>
            </a:r>
            <a:r>
              <a:rPr sz="3000" b="0">
                <a:solidFill>
                  <a:srgbClr val="FF0000"/>
                </a:solidFill>
                <a:latin typeface="Arial" panose="020B0604020202020204" pitchFamily="34" charset="0"/>
              </a:rPr>
              <a:t> </a:t>
            </a:r>
            <a:r>
              <a:rPr sz="3000" b="0" err="1">
                <a:solidFill>
                  <a:srgbClr val="FF0000"/>
                </a:solidFill>
                <a:latin typeface="Arial" panose="020B0604020202020204" pitchFamily="34" charset="0"/>
              </a:rPr>
              <a:t>khác</a:t>
            </a:r>
            <a:r>
              <a:rPr sz="3000" b="0">
                <a:solidFill>
                  <a:srgbClr val="FF0000"/>
                </a:solidFill>
                <a:latin typeface="Arial" panose="020B0604020202020204" pitchFamily="34" charset="0"/>
              </a:rPr>
              <a:t>; </a:t>
            </a:r>
            <a:endParaRPr sz="3000" b="0">
              <a:solidFill>
                <a:srgbClr val="FF0000"/>
              </a:solidFill>
              <a:latin typeface="Arial" panose="020B0604020202020204" pitchFamily="34" charset="0"/>
            </a:endParaRPr>
          </a:p>
        </p:txBody>
      </p:sp>
      <p:sp>
        <p:nvSpPr>
          <p:cNvPr id="102438" name="Rectangles 102437"/>
          <p:cNvSpPr/>
          <p:nvPr/>
        </p:nvSpPr>
        <p:spPr>
          <a:xfrm>
            <a:off x="11887200" y="8115300"/>
            <a:ext cx="5791200" cy="1006475"/>
          </a:xfrm>
          <a:prstGeom prst="rect">
            <a:avLst/>
          </a:prstGeom>
          <a:noFill/>
          <a:ln w="9525">
            <a:noFill/>
          </a:ln>
        </p:spPr>
        <p:txBody>
          <a:bodyPr anchor="ctr" anchorCtr="0">
            <a:spAutoFit/>
          </a:bodyPr>
          <a:p>
            <a:r>
              <a:rPr sz="3000" b="0" err="1">
                <a:solidFill>
                  <a:srgbClr val="0000CC"/>
                </a:solidFill>
                <a:latin typeface="Arial" panose="020B0604020202020204" pitchFamily="34" charset="0"/>
              </a:rPr>
              <a:t>Cản</a:t>
            </a:r>
            <a:r>
              <a:rPr sz="3000" b="0">
                <a:solidFill>
                  <a:srgbClr val="0000CC"/>
                </a:solidFill>
                <a:latin typeface="Arial" panose="020B0604020202020204" pitchFamily="34" charset="0"/>
              </a:rPr>
              <a:t> </a:t>
            </a:r>
            <a:r>
              <a:rPr sz="3000" b="0" err="1">
                <a:solidFill>
                  <a:srgbClr val="0000CC"/>
                </a:solidFill>
                <a:latin typeface="Arial" panose="020B0604020202020204" pitchFamily="34" charset="0"/>
              </a:rPr>
              <a:t>trở</a:t>
            </a:r>
            <a:r>
              <a:rPr sz="3000" b="0">
                <a:solidFill>
                  <a:srgbClr val="0000CC"/>
                </a:solidFill>
                <a:latin typeface="Arial" panose="020B0604020202020204" pitchFamily="34" charset="0"/>
              </a:rPr>
              <a:t> </a:t>
            </a:r>
            <a:r>
              <a:rPr sz="3000" b="0" err="1">
                <a:solidFill>
                  <a:srgbClr val="0000CC"/>
                </a:solidFill>
                <a:latin typeface="Arial" panose="020B0604020202020204" pitchFamily="34" charset="0"/>
              </a:rPr>
              <a:t>việc</a:t>
            </a:r>
            <a:r>
              <a:rPr sz="3000" b="0">
                <a:solidFill>
                  <a:srgbClr val="0000CC"/>
                </a:solidFill>
                <a:latin typeface="Arial" panose="020B0604020202020204" pitchFamily="34" charset="0"/>
              </a:rPr>
              <a:t> </a:t>
            </a:r>
            <a:r>
              <a:rPr sz="3000" b="0" err="1">
                <a:solidFill>
                  <a:srgbClr val="0000CC"/>
                </a:solidFill>
                <a:latin typeface="Arial" panose="020B0604020202020204" pitchFamily="34" charset="0"/>
              </a:rPr>
              <a:t>thực</a:t>
            </a:r>
            <a:r>
              <a:rPr sz="3000" b="0">
                <a:solidFill>
                  <a:srgbClr val="0000CC"/>
                </a:solidFill>
                <a:latin typeface="Arial" panose="020B0604020202020204" pitchFamily="34" charset="0"/>
              </a:rPr>
              <a:t> </a:t>
            </a:r>
            <a:r>
              <a:rPr sz="3000" b="0" err="1">
                <a:solidFill>
                  <a:srgbClr val="0000CC"/>
                </a:solidFill>
                <a:latin typeface="Arial" panose="020B0604020202020204" pitchFamily="34" charset="0"/>
              </a:rPr>
              <a:t>hiện</a:t>
            </a:r>
            <a:r>
              <a:rPr sz="3000" b="0">
                <a:solidFill>
                  <a:srgbClr val="0000CC"/>
                </a:solidFill>
                <a:latin typeface="Arial" panose="020B0604020202020204" pitchFamily="34" charset="0"/>
              </a:rPr>
              <a:t> </a:t>
            </a:r>
            <a:r>
              <a:rPr sz="3000" b="0" err="1">
                <a:solidFill>
                  <a:srgbClr val="0000CC"/>
                </a:solidFill>
                <a:latin typeface="Arial" panose="020B0604020202020204" pitchFamily="34" charset="0"/>
              </a:rPr>
              <a:t>quyền</a:t>
            </a:r>
            <a:r>
              <a:rPr sz="3000" b="0">
                <a:solidFill>
                  <a:srgbClr val="0000CC"/>
                </a:solidFill>
                <a:latin typeface="Arial" panose="020B0604020202020204" pitchFamily="34" charset="0"/>
              </a:rPr>
              <a:t> </a:t>
            </a:r>
            <a:r>
              <a:rPr sz="3000" b="0" err="1">
                <a:solidFill>
                  <a:srgbClr val="0000CC"/>
                </a:solidFill>
                <a:latin typeface="Arial" panose="020B0604020202020204" pitchFamily="34" charset="0"/>
              </a:rPr>
              <a:t>và</a:t>
            </a:r>
            <a:r>
              <a:rPr sz="3000" b="0">
                <a:solidFill>
                  <a:srgbClr val="0000CC"/>
                </a:solidFill>
                <a:latin typeface="Arial" panose="020B0604020202020204" pitchFamily="34" charset="0"/>
              </a:rPr>
              <a:t> </a:t>
            </a:r>
            <a:r>
              <a:rPr sz="3000" b="0" err="1">
                <a:solidFill>
                  <a:srgbClr val="0000CC"/>
                </a:solidFill>
                <a:latin typeface="Arial" panose="020B0604020202020204" pitchFamily="34" charset="0"/>
              </a:rPr>
              <a:t>nghĩa</a:t>
            </a:r>
            <a:r>
              <a:rPr sz="3000" b="0">
                <a:solidFill>
                  <a:srgbClr val="0000CC"/>
                </a:solidFill>
                <a:latin typeface="Arial" panose="020B0604020202020204" pitchFamily="34" charset="0"/>
              </a:rPr>
              <a:t> </a:t>
            </a:r>
            <a:r>
              <a:rPr sz="3000" b="0" err="1">
                <a:solidFill>
                  <a:srgbClr val="0000CC"/>
                </a:solidFill>
                <a:latin typeface="Arial" panose="020B0604020202020204" pitchFamily="34" charset="0"/>
              </a:rPr>
              <a:t>vụ</a:t>
            </a:r>
            <a:r>
              <a:rPr sz="3000" b="0">
                <a:solidFill>
                  <a:srgbClr val="0000CC"/>
                </a:solidFill>
                <a:latin typeface="Arial" panose="020B0604020202020204" pitchFamily="34" charset="0"/>
              </a:rPr>
              <a:t> </a:t>
            </a:r>
            <a:r>
              <a:rPr sz="3000" b="0" err="1">
                <a:solidFill>
                  <a:srgbClr val="0000CC"/>
                </a:solidFill>
                <a:latin typeface="Arial" panose="020B0604020202020204" pitchFamily="34" charset="0"/>
              </a:rPr>
              <a:t>công</a:t>
            </a:r>
            <a:r>
              <a:rPr sz="3000" b="0">
                <a:solidFill>
                  <a:srgbClr val="0000CC"/>
                </a:solidFill>
                <a:latin typeface="Arial" panose="020B0604020202020204" pitchFamily="34" charset="0"/>
              </a:rPr>
              <a:t> </a:t>
            </a:r>
            <a:r>
              <a:rPr sz="3000" b="0" err="1">
                <a:solidFill>
                  <a:srgbClr val="0000CC"/>
                </a:solidFill>
                <a:latin typeface="Arial" panose="020B0604020202020204" pitchFamily="34" charset="0"/>
              </a:rPr>
              <a:t>dân</a:t>
            </a:r>
            <a:r>
              <a:rPr sz="3000" b="0">
                <a:solidFill>
                  <a:srgbClr val="0000CC"/>
                </a:solidFill>
                <a:latin typeface="Arial" panose="020B0604020202020204" pitchFamily="34" charset="0"/>
              </a:rPr>
              <a:t>; </a:t>
            </a:r>
            <a:endParaRPr sz="3000" b="0">
              <a:solidFill>
                <a:srgbClr val="0000CC"/>
              </a:solidFill>
              <a:latin typeface="Arial" panose="020B0604020202020204" pitchFamily="34" charset="0"/>
            </a:endParaRPr>
          </a:p>
        </p:txBody>
      </p:sp>
      <p:sp>
        <p:nvSpPr>
          <p:cNvPr id="102439" name="Rectangles 102438"/>
          <p:cNvSpPr/>
          <p:nvPr/>
        </p:nvSpPr>
        <p:spPr>
          <a:xfrm>
            <a:off x="1143000" y="9410700"/>
            <a:ext cx="16436975" cy="549275"/>
          </a:xfrm>
          <a:prstGeom prst="rect">
            <a:avLst/>
          </a:prstGeom>
          <a:noFill/>
          <a:ln w="9525">
            <a:noFill/>
          </a:ln>
        </p:spPr>
        <p:txBody>
          <a:bodyPr wrap="none" anchor="ctr" anchorCtr="0">
            <a:spAutoFit/>
          </a:bodyPr>
          <a:p>
            <a:r>
              <a:rPr sz="3000" b="0" err="1">
                <a:solidFill>
                  <a:srgbClr val="FF0000"/>
                </a:solidFill>
                <a:latin typeface="Arial" panose="020B0604020202020204" pitchFamily="34" charset="0"/>
              </a:rPr>
              <a:t>Chia</a:t>
            </a:r>
            <a:r>
              <a:rPr sz="3000" b="0">
                <a:solidFill>
                  <a:srgbClr val="FF0000"/>
                </a:solidFill>
                <a:latin typeface="Arial" panose="020B0604020202020204" pitchFamily="34" charset="0"/>
              </a:rPr>
              <a:t> </a:t>
            </a:r>
            <a:r>
              <a:rPr sz="3000" b="0" err="1">
                <a:solidFill>
                  <a:srgbClr val="FF0000"/>
                </a:solidFill>
                <a:latin typeface="Arial" panose="020B0604020202020204" pitchFamily="34" charset="0"/>
              </a:rPr>
              <a:t>rẽ</a:t>
            </a:r>
            <a:r>
              <a:rPr sz="3000" b="0">
                <a:solidFill>
                  <a:srgbClr val="FF0000"/>
                </a:solidFill>
                <a:latin typeface="Arial" panose="020B0604020202020204" pitchFamily="34" charset="0"/>
              </a:rPr>
              <a:t> </a:t>
            </a:r>
            <a:r>
              <a:rPr sz="3000" b="0" err="1">
                <a:solidFill>
                  <a:srgbClr val="FF0000"/>
                </a:solidFill>
                <a:latin typeface="Arial" panose="020B0604020202020204" pitchFamily="34" charset="0"/>
              </a:rPr>
              <a:t>dân</a:t>
            </a:r>
            <a:r>
              <a:rPr sz="3000" b="0">
                <a:solidFill>
                  <a:srgbClr val="FF0000"/>
                </a:solidFill>
                <a:latin typeface="Arial" panose="020B0604020202020204" pitchFamily="34" charset="0"/>
              </a:rPr>
              <a:t> </a:t>
            </a:r>
            <a:r>
              <a:rPr sz="3000" b="0" err="1">
                <a:solidFill>
                  <a:srgbClr val="FF0000"/>
                </a:solidFill>
                <a:latin typeface="Arial" panose="020B0604020202020204" pitchFamily="34" charset="0"/>
              </a:rPr>
              <a:t>tộc</a:t>
            </a:r>
            <a:r>
              <a:rPr sz="3000" b="0">
                <a:solidFill>
                  <a:srgbClr val="FF0000"/>
                </a:solidFill>
                <a:latin typeface="Arial" panose="020B0604020202020204" pitchFamily="34" charset="0"/>
              </a:rPr>
              <a:t>; </a:t>
            </a:r>
            <a:r>
              <a:rPr sz="3000" b="0" err="1">
                <a:solidFill>
                  <a:srgbClr val="FF0000"/>
                </a:solidFill>
                <a:latin typeface="Arial" panose="020B0604020202020204" pitchFamily="34" charset="0"/>
              </a:rPr>
              <a:t>chia</a:t>
            </a:r>
            <a:r>
              <a:rPr sz="3000" b="0">
                <a:solidFill>
                  <a:srgbClr val="FF0000"/>
                </a:solidFill>
                <a:latin typeface="Arial" panose="020B0604020202020204" pitchFamily="34" charset="0"/>
              </a:rPr>
              <a:t> </a:t>
            </a:r>
            <a:r>
              <a:rPr sz="3000" b="0" err="1">
                <a:solidFill>
                  <a:srgbClr val="FF0000"/>
                </a:solidFill>
                <a:latin typeface="Arial" panose="020B0604020202020204" pitchFamily="34" charset="0"/>
              </a:rPr>
              <a:t>rẽ</a:t>
            </a:r>
            <a:r>
              <a:rPr sz="3000" b="0">
                <a:solidFill>
                  <a:srgbClr val="FF0000"/>
                </a:solidFill>
                <a:latin typeface="Arial" panose="020B0604020202020204" pitchFamily="34" charset="0"/>
              </a:rPr>
              <a:t> </a:t>
            </a:r>
            <a:r>
              <a:rPr sz="3000" b="0" err="1">
                <a:solidFill>
                  <a:srgbClr val="FF0000"/>
                </a:solidFill>
                <a:latin typeface="Arial" panose="020B0604020202020204" pitchFamily="34" charset="0"/>
              </a:rPr>
              <a:t>tôn</a:t>
            </a:r>
            <a:r>
              <a:rPr sz="3000" b="0">
                <a:solidFill>
                  <a:srgbClr val="FF0000"/>
                </a:solidFill>
                <a:latin typeface="Arial" panose="020B0604020202020204" pitchFamily="34" charset="0"/>
              </a:rPr>
              <a:t> </a:t>
            </a:r>
            <a:r>
              <a:rPr sz="3000" b="0" err="1">
                <a:solidFill>
                  <a:srgbClr val="FF0000"/>
                </a:solidFill>
                <a:latin typeface="Arial" panose="020B0604020202020204" pitchFamily="34" charset="0"/>
              </a:rPr>
              <a:t>giáo</a:t>
            </a:r>
            <a:r>
              <a:rPr sz="3000" b="0">
                <a:solidFill>
                  <a:srgbClr val="FF0000"/>
                </a:solidFill>
                <a:latin typeface="Arial" panose="020B0604020202020204" pitchFamily="34" charset="0"/>
              </a:rPr>
              <a:t> </a:t>
            </a:r>
            <a:r>
              <a:rPr lang="vi-VN" altLang="x-none" sz="3000" b="0" dirty="0">
                <a:solidFill>
                  <a:srgbClr val="FF0000"/>
                </a:solidFill>
                <a:latin typeface="Arial" panose="020B0604020202020204" pitchFamily="34" charset="0"/>
              </a:rPr>
              <a:t>Lợi dụng hoạt động tín ngưỡng, hoạt động tôn giáo để trục lợi. </a:t>
            </a:r>
            <a:r>
              <a:rPr sz="3000" b="0">
                <a:solidFill>
                  <a:srgbClr val="FF0000"/>
                </a:solidFill>
                <a:latin typeface="Arial" panose="020B0604020202020204" pitchFamily="34" charset="0"/>
              </a:rPr>
              <a:t> </a:t>
            </a:r>
            <a:endParaRPr sz="3000" b="0">
              <a:solidFill>
                <a:srgbClr val="FF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430"/>
                                        </p:tgtEl>
                                        <p:attrNameLst>
                                          <p:attrName>style.visibility</p:attrName>
                                        </p:attrNameLst>
                                      </p:cBhvr>
                                      <p:to>
                                        <p:strVal val="visible"/>
                                      </p:to>
                                    </p:set>
                                    <p:animEffect transition="in" filter="blinds(horizontal)">
                                      <p:cBhvr>
                                        <p:cTn id="7" dur="500"/>
                                        <p:tgtEl>
                                          <p:spTgt spid="10243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431"/>
                                        </p:tgtEl>
                                        <p:attrNameLst>
                                          <p:attrName>style.visibility</p:attrName>
                                        </p:attrNameLst>
                                      </p:cBhvr>
                                      <p:to>
                                        <p:strVal val="visible"/>
                                      </p:to>
                                    </p:set>
                                    <p:animEffect transition="in" filter="blinds(horizontal)">
                                      <p:cBhvr>
                                        <p:cTn id="12" dur="500"/>
                                        <p:tgtEl>
                                          <p:spTgt spid="102431"/>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02432"/>
                                        </p:tgtEl>
                                        <p:attrNameLst>
                                          <p:attrName>style.visibility</p:attrName>
                                        </p:attrNameLst>
                                      </p:cBhvr>
                                      <p:to>
                                        <p:strVal val="visible"/>
                                      </p:to>
                                    </p:set>
                                    <p:animEffect transition="in" filter="blinds(horizontal)">
                                      <p:cBhvr>
                                        <p:cTn id="15" dur="500"/>
                                        <p:tgtEl>
                                          <p:spTgt spid="10243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linds(horizontal)">
                                      <p:cBhvr>
                                        <p:cTn id="20" dur="500"/>
                                        <p:tgtEl>
                                          <p:spTgt spid="3"/>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02403"/>
                                        </p:tgtEl>
                                        <p:attrNameLst>
                                          <p:attrName>style.visibility</p:attrName>
                                        </p:attrNameLst>
                                      </p:cBhvr>
                                      <p:to>
                                        <p:strVal val="visible"/>
                                      </p:to>
                                    </p:set>
                                    <p:animEffect transition="in" filter="blinds(horizontal)">
                                      <p:cBhvr>
                                        <p:cTn id="23" dur="500"/>
                                        <p:tgtEl>
                                          <p:spTgt spid="102403"/>
                                        </p:tgtEl>
                                      </p:cBhvr>
                                    </p:animEffect>
                                  </p:childTnLst>
                                </p:cTn>
                              </p:par>
                              <p:par>
                                <p:cTn id="24" presetID="3" presetClass="entr" presetSubtype="1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linds(horizontal)">
                                      <p:cBhvr>
                                        <p:cTn id="26" dur="500"/>
                                        <p:tgtEl>
                                          <p:spTgt spid="5"/>
                                        </p:tgtEl>
                                      </p:cBhvr>
                                    </p:animEffect>
                                  </p:childTnLst>
                                </p:cTn>
                              </p:par>
                              <p:par>
                                <p:cTn id="27" presetID="3" presetClass="entr" presetSubtype="10" fill="hold" nodeType="withEffect">
                                  <p:stCondLst>
                                    <p:cond delay="0"/>
                                  </p:stCondLst>
                                  <p:childTnLst>
                                    <p:set>
                                      <p:cBhvr>
                                        <p:cTn id="28" dur="1" fill="hold">
                                          <p:stCondLst>
                                            <p:cond delay="0"/>
                                          </p:stCondLst>
                                        </p:cTn>
                                        <p:tgtEl>
                                          <p:spTgt spid="102405"/>
                                        </p:tgtEl>
                                        <p:attrNameLst>
                                          <p:attrName>style.visibility</p:attrName>
                                        </p:attrNameLst>
                                      </p:cBhvr>
                                      <p:to>
                                        <p:strVal val="visible"/>
                                      </p:to>
                                    </p:set>
                                    <p:animEffect transition="in" filter="blinds(horizontal)">
                                      <p:cBhvr>
                                        <p:cTn id="29" dur="500"/>
                                        <p:tgtEl>
                                          <p:spTgt spid="102405"/>
                                        </p:tgtEl>
                                      </p:cBhvr>
                                    </p:animEffect>
                                  </p:childTnLst>
                                </p:cTn>
                              </p:par>
                              <p:par>
                                <p:cTn id="30" presetID="3" presetClass="entr" presetSubtype="10" fill="hold" nodeType="withEffect">
                                  <p:stCondLst>
                                    <p:cond delay="0"/>
                                  </p:stCondLst>
                                  <p:childTnLst>
                                    <p:set>
                                      <p:cBhvr>
                                        <p:cTn id="31" dur="1" fill="hold">
                                          <p:stCondLst>
                                            <p:cond delay="0"/>
                                          </p:stCondLst>
                                        </p:cTn>
                                        <p:tgtEl>
                                          <p:spTgt spid="102408"/>
                                        </p:tgtEl>
                                        <p:attrNameLst>
                                          <p:attrName>style.visibility</p:attrName>
                                        </p:attrNameLst>
                                      </p:cBhvr>
                                      <p:to>
                                        <p:strVal val="visible"/>
                                      </p:to>
                                    </p:set>
                                    <p:animEffect transition="in" filter="blinds(horizontal)">
                                      <p:cBhvr>
                                        <p:cTn id="32" dur="500"/>
                                        <p:tgtEl>
                                          <p:spTgt spid="102408"/>
                                        </p:tgtEl>
                                      </p:cBhvr>
                                    </p:animEffect>
                                  </p:childTnLst>
                                </p:cTn>
                              </p:par>
                              <p:par>
                                <p:cTn id="33" presetID="3" presetClass="entr" presetSubtype="10" fill="hold" nodeType="withEffect">
                                  <p:stCondLst>
                                    <p:cond delay="0"/>
                                  </p:stCondLst>
                                  <p:childTnLst>
                                    <p:set>
                                      <p:cBhvr>
                                        <p:cTn id="34" dur="1" fill="hold">
                                          <p:stCondLst>
                                            <p:cond delay="0"/>
                                          </p:stCondLst>
                                        </p:cTn>
                                        <p:tgtEl>
                                          <p:spTgt spid="102411"/>
                                        </p:tgtEl>
                                        <p:attrNameLst>
                                          <p:attrName>style.visibility</p:attrName>
                                        </p:attrNameLst>
                                      </p:cBhvr>
                                      <p:to>
                                        <p:strVal val="visible"/>
                                      </p:to>
                                    </p:set>
                                    <p:animEffect transition="in" filter="blinds(horizontal)">
                                      <p:cBhvr>
                                        <p:cTn id="35" dur="500"/>
                                        <p:tgtEl>
                                          <p:spTgt spid="102411"/>
                                        </p:tgtEl>
                                      </p:cBhvr>
                                    </p:animEffect>
                                  </p:childTnLst>
                                </p:cTn>
                              </p:par>
                              <p:par>
                                <p:cTn id="36" presetID="3" presetClass="entr" presetSubtype="10" fill="hold" nodeType="withEffect">
                                  <p:stCondLst>
                                    <p:cond delay="0"/>
                                  </p:stCondLst>
                                  <p:childTnLst>
                                    <p:set>
                                      <p:cBhvr>
                                        <p:cTn id="37" dur="1" fill="hold">
                                          <p:stCondLst>
                                            <p:cond delay="0"/>
                                          </p:stCondLst>
                                        </p:cTn>
                                        <p:tgtEl>
                                          <p:spTgt spid="102414"/>
                                        </p:tgtEl>
                                        <p:attrNameLst>
                                          <p:attrName>style.visibility</p:attrName>
                                        </p:attrNameLst>
                                      </p:cBhvr>
                                      <p:to>
                                        <p:strVal val="visible"/>
                                      </p:to>
                                    </p:set>
                                    <p:animEffect transition="in" filter="blinds(horizontal)">
                                      <p:cBhvr>
                                        <p:cTn id="38" dur="500"/>
                                        <p:tgtEl>
                                          <p:spTgt spid="102414"/>
                                        </p:tgtEl>
                                      </p:cBhvr>
                                    </p:animEffect>
                                  </p:childTnLst>
                                </p:cTn>
                              </p:par>
                              <p:par>
                                <p:cTn id="39" presetID="3" presetClass="entr" presetSubtype="10" fill="hold" nodeType="with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blinds(horizontal)">
                                      <p:cBhvr>
                                        <p:cTn id="41" dur="500"/>
                                        <p:tgtEl>
                                          <p:spTgt spid="74"/>
                                        </p:tgtEl>
                                      </p:cBhvr>
                                    </p:animEffect>
                                  </p:childTnLst>
                                </p:cTn>
                              </p:par>
                              <p:par>
                                <p:cTn id="42" presetID="3" presetClass="entr" presetSubtype="10" fill="hold" nodeType="withEffect">
                                  <p:stCondLst>
                                    <p:cond delay="0"/>
                                  </p:stCondLst>
                                  <p:childTnLst>
                                    <p:set>
                                      <p:cBhvr>
                                        <p:cTn id="43" dur="1" fill="hold">
                                          <p:stCondLst>
                                            <p:cond delay="0"/>
                                          </p:stCondLst>
                                        </p:cTn>
                                        <p:tgtEl>
                                          <p:spTgt spid="75"/>
                                        </p:tgtEl>
                                        <p:attrNameLst>
                                          <p:attrName>style.visibility</p:attrName>
                                        </p:attrNameLst>
                                      </p:cBhvr>
                                      <p:to>
                                        <p:strVal val="visible"/>
                                      </p:to>
                                    </p:set>
                                    <p:animEffect transition="in" filter="blinds(horizontal)">
                                      <p:cBhvr>
                                        <p:cTn id="44" dur="500"/>
                                        <p:tgtEl>
                                          <p:spTgt spid="75"/>
                                        </p:tgtEl>
                                      </p:cBhvr>
                                    </p:animEffect>
                                  </p:childTnLst>
                                </p:cTn>
                              </p:par>
                              <p:par>
                                <p:cTn id="45" presetID="3" presetClass="entr" presetSubtype="10" fill="hold" nodeType="withEffect">
                                  <p:stCondLst>
                                    <p:cond delay="0"/>
                                  </p:stCondLst>
                                  <p:childTnLst>
                                    <p:set>
                                      <p:cBhvr>
                                        <p:cTn id="46" dur="1" fill="hold">
                                          <p:stCondLst>
                                            <p:cond delay="0"/>
                                          </p:stCondLst>
                                        </p:cTn>
                                        <p:tgtEl>
                                          <p:spTgt spid="76"/>
                                        </p:tgtEl>
                                        <p:attrNameLst>
                                          <p:attrName>style.visibility</p:attrName>
                                        </p:attrNameLst>
                                      </p:cBhvr>
                                      <p:to>
                                        <p:strVal val="visible"/>
                                      </p:to>
                                    </p:set>
                                    <p:animEffect transition="in" filter="blinds(horizontal)">
                                      <p:cBhvr>
                                        <p:cTn id="47" dur="500"/>
                                        <p:tgtEl>
                                          <p:spTgt spid="76"/>
                                        </p:tgtEl>
                                      </p:cBhvr>
                                    </p:animEffect>
                                  </p:childTnLst>
                                </p:cTn>
                              </p:par>
                              <p:par>
                                <p:cTn id="48" presetID="3" presetClass="entr" presetSubtype="10" fill="hold" nodeType="withEffect">
                                  <p:stCondLst>
                                    <p:cond delay="0"/>
                                  </p:stCondLst>
                                  <p:childTnLst>
                                    <p:set>
                                      <p:cBhvr>
                                        <p:cTn id="49" dur="1" fill="hold">
                                          <p:stCondLst>
                                            <p:cond delay="0"/>
                                          </p:stCondLst>
                                        </p:cTn>
                                        <p:tgtEl>
                                          <p:spTgt spid="77"/>
                                        </p:tgtEl>
                                        <p:attrNameLst>
                                          <p:attrName>style.visibility</p:attrName>
                                        </p:attrNameLst>
                                      </p:cBhvr>
                                      <p:to>
                                        <p:strVal val="visible"/>
                                      </p:to>
                                    </p:set>
                                    <p:animEffect transition="in" filter="blinds(horizontal)">
                                      <p:cBhvr>
                                        <p:cTn id="50" dur="500"/>
                                        <p:tgtEl>
                                          <p:spTgt spid="77"/>
                                        </p:tgtEl>
                                      </p:cBhvr>
                                    </p:animEffect>
                                  </p:childTnLst>
                                </p:cTn>
                              </p:par>
                              <p:par>
                                <p:cTn id="51" presetID="3" presetClass="entr" presetSubtype="10" fill="hold" nodeType="withEffect">
                                  <p:stCondLst>
                                    <p:cond delay="0"/>
                                  </p:stCondLst>
                                  <p:childTnLst>
                                    <p:set>
                                      <p:cBhvr>
                                        <p:cTn id="52" dur="1" fill="hold">
                                          <p:stCondLst>
                                            <p:cond delay="0"/>
                                          </p:stCondLst>
                                        </p:cTn>
                                        <p:tgtEl>
                                          <p:spTgt spid="78"/>
                                        </p:tgtEl>
                                        <p:attrNameLst>
                                          <p:attrName>style.visibility</p:attrName>
                                        </p:attrNameLst>
                                      </p:cBhvr>
                                      <p:to>
                                        <p:strVal val="visible"/>
                                      </p:to>
                                    </p:set>
                                    <p:animEffect transition="in" filter="blinds(horizontal)">
                                      <p:cBhvr>
                                        <p:cTn id="53" dur="500"/>
                                        <p:tgtEl>
                                          <p:spTgt spid="78"/>
                                        </p:tgtEl>
                                      </p:cBhvr>
                                    </p:animEffect>
                                  </p:childTnLst>
                                </p:cTn>
                              </p:par>
                              <p:par>
                                <p:cTn id="54" presetID="3" presetClass="entr" presetSubtype="10" fill="hold" nodeType="withEffect">
                                  <p:stCondLst>
                                    <p:cond delay="0"/>
                                  </p:stCondLst>
                                  <p:childTnLst>
                                    <p:set>
                                      <p:cBhvr>
                                        <p:cTn id="55" dur="1" fill="hold">
                                          <p:stCondLst>
                                            <p:cond delay="0"/>
                                          </p:stCondLst>
                                        </p:cTn>
                                        <p:tgtEl>
                                          <p:spTgt spid="102422"/>
                                        </p:tgtEl>
                                        <p:attrNameLst>
                                          <p:attrName>style.visibility</p:attrName>
                                        </p:attrNameLst>
                                      </p:cBhvr>
                                      <p:to>
                                        <p:strVal val="visible"/>
                                      </p:to>
                                    </p:set>
                                    <p:animEffect transition="in" filter="blinds(horizontal)">
                                      <p:cBhvr>
                                        <p:cTn id="56" dur="500"/>
                                        <p:tgtEl>
                                          <p:spTgt spid="102422"/>
                                        </p:tgtEl>
                                      </p:cBhvr>
                                    </p:animEffect>
                                  </p:childTnLst>
                                </p:cTn>
                              </p:par>
                              <p:par>
                                <p:cTn id="57" presetID="3" presetClass="entr" presetSubtype="10" fill="hold" nodeType="with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blinds(horizontal)">
                                      <p:cBhvr>
                                        <p:cTn id="59" dur="500"/>
                                        <p:tgtEl>
                                          <p:spTgt spid="73"/>
                                        </p:tgtEl>
                                      </p:cBhvr>
                                    </p:animEffect>
                                  </p:childTnLst>
                                </p:cTn>
                              </p:par>
                              <p:par>
                                <p:cTn id="60" presetID="3" presetClass="entr" presetSubtype="10" fill="hold" nodeType="withEffect">
                                  <p:stCondLst>
                                    <p:cond delay="0"/>
                                  </p:stCondLst>
                                  <p:childTnLst>
                                    <p:set>
                                      <p:cBhvr>
                                        <p:cTn id="61" dur="1" fill="hold">
                                          <p:stCondLst>
                                            <p:cond delay="0"/>
                                          </p:stCondLst>
                                        </p:cTn>
                                        <p:tgtEl>
                                          <p:spTgt spid="102426"/>
                                        </p:tgtEl>
                                        <p:attrNameLst>
                                          <p:attrName>style.visibility</p:attrName>
                                        </p:attrNameLst>
                                      </p:cBhvr>
                                      <p:to>
                                        <p:strVal val="visible"/>
                                      </p:to>
                                    </p:set>
                                    <p:animEffect transition="in" filter="blinds(horizontal)">
                                      <p:cBhvr>
                                        <p:cTn id="62" dur="500"/>
                                        <p:tgtEl>
                                          <p:spTgt spid="102426"/>
                                        </p:tgtEl>
                                      </p:cBhvr>
                                    </p:animEffect>
                                  </p:childTnLst>
                                </p:cTn>
                              </p:par>
                              <p:par>
                                <p:cTn id="63" presetID="3" presetClass="entr" presetSubtype="10" fill="hold" nodeType="withEffect">
                                  <p:stCondLst>
                                    <p:cond delay="0"/>
                                  </p:stCondLst>
                                  <p:childTnLst>
                                    <p:set>
                                      <p:cBhvr>
                                        <p:cTn id="64" dur="1" fill="hold">
                                          <p:stCondLst>
                                            <p:cond delay="0"/>
                                          </p:stCondLst>
                                        </p:cTn>
                                        <p:tgtEl>
                                          <p:spTgt spid="86"/>
                                        </p:tgtEl>
                                        <p:attrNameLst>
                                          <p:attrName>style.visibility</p:attrName>
                                        </p:attrNameLst>
                                      </p:cBhvr>
                                      <p:to>
                                        <p:strVal val="visible"/>
                                      </p:to>
                                    </p:set>
                                    <p:animEffect transition="in" filter="blinds(horizontal)">
                                      <p:cBhvr>
                                        <p:cTn id="65" dur="500"/>
                                        <p:tgtEl>
                                          <p:spTgt spid="86"/>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102433"/>
                                        </p:tgtEl>
                                        <p:attrNameLst>
                                          <p:attrName>style.visibility</p:attrName>
                                        </p:attrNameLst>
                                      </p:cBhvr>
                                      <p:to>
                                        <p:strVal val="visible"/>
                                      </p:to>
                                    </p:set>
                                    <p:animEffect transition="in" filter="blinds(horizontal)">
                                      <p:cBhvr>
                                        <p:cTn id="70" dur="500"/>
                                        <p:tgtEl>
                                          <p:spTgt spid="102433"/>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102434"/>
                                        </p:tgtEl>
                                        <p:attrNameLst>
                                          <p:attrName>style.visibility</p:attrName>
                                        </p:attrNameLst>
                                      </p:cBhvr>
                                      <p:to>
                                        <p:strVal val="visible"/>
                                      </p:to>
                                    </p:set>
                                    <p:animEffect transition="in" filter="blinds(horizontal)">
                                      <p:cBhvr>
                                        <p:cTn id="75" dur="500"/>
                                        <p:tgtEl>
                                          <p:spTgt spid="102434"/>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102437"/>
                                        </p:tgtEl>
                                        <p:attrNameLst>
                                          <p:attrName>style.visibility</p:attrName>
                                        </p:attrNameLst>
                                      </p:cBhvr>
                                      <p:to>
                                        <p:strVal val="visible"/>
                                      </p:to>
                                    </p:set>
                                    <p:animEffect transition="in" filter="blinds(horizontal)">
                                      <p:cBhvr>
                                        <p:cTn id="80" dur="500"/>
                                        <p:tgtEl>
                                          <p:spTgt spid="102437"/>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102435"/>
                                        </p:tgtEl>
                                        <p:attrNameLst>
                                          <p:attrName>style.visibility</p:attrName>
                                        </p:attrNameLst>
                                      </p:cBhvr>
                                      <p:to>
                                        <p:strVal val="visible"/>
                                      </p:to>
                                    </p:set>
                                    <p:animEffect transition="in" filter="blinds(horizontal)">
                                      <p:cBhvr>
                                        <p:cTn id="85" dur="500"/>
                                        <p:tgtEl>
                                          <p:spTgt spid="102435"/>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102436"/>
                                        </p:tgtEl>
                                        <p:attrNameLst>
                                          <p:attrName>style.visibility</p:attrName>
                                        </p:attrNameLst>
                                      </p:cBhvr>
                                      <p:to>
                                        <p:strVal val="visible"/>
                                      </p:to>
                                    </p:set>
                                    <p:animEffect transition="in" filter="blinds(horizontal)">
                                      <p:cBhvr>
                                        <p:cTn id="90" dur="500"/>
                                        <p:tgtEl>
                                          <p:spTgt spid="102436"/>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102438"/>
                                        </p:tgtEl>
                                        <p:attrNameLst>
                                          <p:attrName>style.visibility</p:attrName>
                                        </p:attrNameLst>
                                      </p:cBhvr>
                                      <p:to>
                                        <p:strVal val="visible"/>
                                      </p:to>
                                    </p:set>
                                    <p:animEffect transition="in" filter="blinds(horizontal)">
                                      <p:cBhvr>
                                        <p:cTn id="95" dur="500"/>
                                        <p:tgtEl>
                                          <p:spTgt spid="102438"/>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grpId="0" nodeType="clickEffect">
                                  <p:stCondLst>
                                    <p:cond delay="0"/>
                                  </p:stCondLst>
                                  <p:childTnLst>
                                    <p:set>
                                      <p:cBhvr>
                                        <p:cTn id="99" dur="1" fill="hold">
                                          <p:stCondLst>
                                            <p:cond delay="0"/>
                                          </p:stCondLst>
                                        </p:cTn>
                                        <p:tgtEl>
                                          <p:spTgt spid="102439"/>
                                        </p:tgtEl>
                                        <p:attrNameLst>
                                          <p:attrName>style.visibility</p:attrName>
                                        </p:attrNameLst>
                                      </p:cBhvr>
                                      <p:to>
                                        <p:strVal val="visible"/>
                                      </p:to>
                                    </p:set>
                                    <p:animEffect transition="in" filter="blinds(horizontal)">
                                      <p:cBhvr>
                                        <p:cTn id="100" dur="500"/>
                                        <p:tgtEl>
                                          <p:spTgt spid="102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animBg="1"/>
      <p:bldP spid="102432" grpId="0"/>
      <p:bldP spid="102433" grpId="0"/>
      <p:bldP spid="102434" grpId="0"/>
      <p:bldP spid="102435" grpId="0"/>
      <p:bldP spid="102436" grpId="0"/>
      <p:bldP spid="102437" grpId="0"/>
      <p:bldP spid="102438" grpId="0"/>
      <p:bldP spid="10243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Freeform 2"/>
          <p:cNvSpPr/>
          <p:nvPr/>
        </p:nvSpPr>
        <p:spPr>
          <a:xfrm>
            <a:off x="6350" y="-3175"/>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
              <a:alphaModFix amt="64000"/>
            </a:blip>
            <a:stretch>
              <a:fillRect t="-9222" b="-922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7" name="Oval 16"/>
          <p:cNvSpPr/>
          <p:nvPr/>
        </p:nvSpPr>
        <p:spPr>
          <a:xfrm>
            <a:off x="457200" y="-101600"/>
            <a:ext cx="2012315" cy="1763395"/>
          </a:xfrm>
          <a:prstGeom prst="ellipse">
            <a:avLst/>
          </a:prstGeom>
          <a:solidFill>
            <a:schemeClr val="accent3">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ctr"/>
            <a:r>
              <a:rPr lang="vi-VN" altLang="x-none" sz="8000" b="1" dirty="0">
                <a:solidFill>
                  <a:schemeClr val="bg1"/>
                </a:solidFill>
                <a:latin typeface="Arial" panose="020B0604020202020204" pitchFamily="34" charset="0"/>
              </a:rPr>
              <a:t>B</a:t>
            </a:r>
            <a:endParaRPr sz="8000" b="1">
              <a:solidFill>
                <a:schemeClr val="bg1"/>
              </a:solidFill>
              <a:latin typeface="Arial" panose="020B0604020202020204" pitchFamily="34" charset="0"/>
            </a:endParaRPr>
          </a:p>
        </p:txBody>
      </p:sp>
      <p:sp>
        <p:nvSpPr>
          <p:cNvPr id="18" name="TextBox 17"/>
          <p:cNvSpPr txBox="1"/>
          <p:nvPr/>
        </p:nvSpPr>
        <p:spPr>
          <a:xfrm>
            <a:off x="2743200" y="38100"/>
            <a:ext cx="15572105" cy="1198880"/>
          </a:xfrm>
          <a:prstGeom prst="rect">
            <a:avLst/>
          </a:prstGeom>
          <a:noFill/>
        </p:spPr>
        <p:txBody>
          <a:bodyPr wrap="square" rtlCol="0">
            <a:spAutoFit/>
          </a:bodyPr>
          <a:p>
            <a:pPr algn="ctr">
              <a:lnSpc>
                <a:spcPct val="150000"/>
              </a:lnSpc>
            </a:pPr>
            <a:r>
              <a:rPr lang="vi-VN" altLang="x-none" sz="4800" dirty="0">
                <a:solidFill>
                  <a:srgbClr val="10253F"/>
                </a:solidFill>
                <a:latin typeface="Arial" panose="020B0604020202020204" pitchFamily="34" charset="0"/>
              </a:rPr>
              <a:t>Ý NGHĨA QUYỀN BÌNH ĐẲNG GIỮA CÁC TÔN GIÁO</a:t>
            </a:r>
            <a:endParaRPr sz="4800">
              <a:solidFill>
                <a:srgbClr val="10253F"/>
              </a:solidFill>
              <a:latin typeface="Arial" panose="020B0604020202020204" pitchFamily="34" charset="0"/>
            </a:endParaRPr>
          </a:p>
        </p:txBody>
      </p:sp>
      <p:pic>
        <p:nvPicPr>
          <p:cNvPr id="108553" name="Picture 108552" descr="Các tôn giáo ở Việt Nam tự do, bình đẳng"/>
          <p:cNvPicPr>
            <a:picLocks noChangeAspect="1"/>
          </p:cNvPicPr>
          <p:nvPr/>
        </p:nvPicPr>
        <p:blipFill>
          <a:blip r:embed="rId2"/>
          <a:stretch>
            <a:fillRect/>
          </a:stretch>
        </p:blipFill>
        <p:spPr>
          <a:xfrm>
            <a:off x="1600200" y="1714500"/>
            <a:ext cx="15445105" cy="8274685"/>
          </a:xfrm>
          <a:prstGeom prst="rect">
            <a:avLst/>
          </a:prstGeom>
          <a:noFill/>
          <a:ln w="9525">
            <a:noFill/>
          </a:ln>
        </p:spPr>
      </p:pic>
    </p:spTree>
  </p:cSld>
  <p:clrMapOvr>
    <a:masterClrMapping/>
  </p:clrMapOvr>
  <p:transition spd="med">
    <p:plus/>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9598" name="Picture 2"/>
          <p:cNvPicPr>
            <a:picLocks noChangeAspect="1"/>
          </p:cNvPicPr>
          <p:nvPr/>
        </p:nvPicPr>
        <p:blipFill>
          <a:blip r:embed="rId1"/>
          <a:stretch>
            <a:fillRect/>
          </a:stretch>
        </p:blipFill>
        <p:spPr>
          <a:xfrm>
            <a:off x="228600" y="342900"/>
            <a:ext cx="1600200" cy="1420813"/>
          </a:xfrm>
          <a:prstGeom prst="rect">
            <a:avLst/>
          </a:prstGeom>
          <a:noFill/>
          <a:ln w="9525">
            <a:noFill/>
          </a:ln>
        </p:spPr>
      </p:pic>
      <p:sp>
        <p:nvSpPr>
          <p:cNvPr id="109599" name="Freeform 9"/>
          <p:cNvSpPr/>
          <p:nvPr/>
        </p:nvSpPr>
        <p:spPr>
          <a:xfrm>
            <a:off x="2362200" y="342900"/>
            <a:ext cx="15468600" cy="1600200"/>
          </a:xfrm>
          <a:custGeom>
            <a:avLst/>
            <a:gdLst/>
            <a:ahLst/>
            <a:cxnLst/>
            <a:pathLst>
              <a:path w="4486603" h="474202">
                <a:moveTo>
                  <a:pt x="4486603" y="0"/>
                </a:moveTo>
                <a:lnTo>
                  <a:pt x="0" y="0"/>
                </a:lnTo>
                <a:lnTo>
                  <a:pt x="101600" y="237101"/>
                </a:lnTo>
                <a:lnTo>
                  <a:pt x="0" y="474202"/>
                </a:lnTo>
                <a:lnTo>
                  <a:pt x="4486603" y="474202"/>
                </a:lnTo>
                <a:lnTo>
                  <a:pt x="4385003" y="237101"/>
                </a:lnTo>
                <a:lnTo>
                  <a:pt x="4486603" y="0"/>
                </a:lnTo>
                <a:close/>
              </a:path>
            </a:pathLst>
          </a:custGeom>
          <a:solidFill>
            <a:srgbClr val="3D4984">
              <a:alpha val="100000"/>
            </a:srgbClr>
          </a:solidFill>
          <a:ln w="9525">
            <a:noFill/>
          </a:ln>
        </p:spPr>
        <p:txBody>
          <a:bodyPr/>
          <a:p>
            <a:endParaRPr lang="en-US"/>
          </a:p>
        </p:txBody>
      </p:sp>
      <p:sp>
        <p:nvSpPr>
          <p:cNvPr id="109600" name="TextBox 10"/>
          <p:cNvSpPr txBox="1"/>
          <p:nvPr/>
        </p:nvSpPr>
        <p:spPr>
          <a:xfrm>
            <a:off x="3124200" y="419100"/>
            <a:ext cx="14020800" cy="1463675"/>
          </a:xfrm>
          <a:prstGeom prst="rect">
            <a:avLst/>
          </a:prstGeom>
          <a:noFill/>
          <a:ln w="9525">
            <a:noFill/>
          </a:ln>
        </p:spPr>
        <p:txBody>
          <a:bodyPr>
            <a:spAutoFit/>
          </a:bodyPr>
          <a:p>
            <a:pPr algn="ctr"/>
            <a:r>
              <a:rPr lang="vi-VN" altLang="x-none" sz="4500" b="0" dirty="0">
                <a:solidFill>
                  <a:schemeClr val="bg1"/>
                </a:solidFill>
                <a:latin typeface="Arial" panose="020B0604020202020204" pitchFamily="34" charset="0"/>
              </a:rPr>
              <a:t>Theo em, ý nghĩa của quyền bình đẳng giữa các tôn giáo được thể hiện trong thông tin trên như thế nào?</a:t>
            </a:r>
            <a:r>
              <a:rPr lang="vi-VN" altLang="x-none" sz="4500" dirty="0">
                <a:solidFill>
                  <a:schemeClr val="bg1"/>
                </a:solidFill>
                <a:latin typeface="Arial" panose="020B0604020202020204" pitchFamily="34" charset="0"/>
              </a:rPr>
              <a:t> </a:t>
            </a:r>
            <a:endParaRPr lang="vi-VN" altLang="x-none" sz="4500" dirty="0">
              <a:solidFill>
                <a:schemeClr val="bg1"/>
              </a:solidFill>
              <a:latin typeface="Arial" panose="020B0604020202020204" pitchFamily="34" charset="0"/>
            </a:endParaRPr>
          </a:p>
        </p:txBody>
      </p:sp>
      <p:sp>
        <p:nvSpPr>
          <p:cNvPr id="109608" name="Rectangles 109607"/>
          <p:cNvSpPr/>
          <p:nvPr/>
        </p:nvSpPr>
        <p:spPr>
          <a:xfrm>
            <a:off x="685800" y="2324100"/>
            <a:ext cx="17145000" cy="7416800"/>
          </a:xfrm>
          <a:prstGeom prst="rect">
            <a:avLst/>
          </a:prstGeom>
          <a:noFill/>
          <a:ln w="9525" cap="flat" cmpd="sng">
            <a:solidFill>
              <a:srgbClr val="FF0000"/>
            </a:solidFill>
            <a:prstDash val="solid"/>
            <a:miter/>
            <a:headEnd type="none" w="med" len="med"/>
            <a:tailEnd type="none" w="med" len="med"/>
          </a:ln>
        </p:spPr>
        <p:txBody>
          <a:bodyPr anchor="ctr" anchorCtr="0">
            <a:spAutoFit/>
          </a:bodyPr>
          <a:p>
            <a:r>
              <a:rPr sz="4000" b="0" err="1">
                <a:latin typeface="Arial" panose="020B0604020202020204" pitchFamily="34" charset="0"/>
              </a:rPr>
              <a:t>Chủ</a:t>
            </a:r>
            <a:r>
              <a:rPr sz="4000" b="0">
                <a:latin typeface="Arial" panose="020B0604020202020204" pitchFamily="34" charset="0"/>
              </a:rPr>
              <a:t> </a:t>
            </a:r>
            <a:r>
              <a:rPr sz="4000" b="0" err="1">
                <a:latin typeface="Arial" panose="020B0604020202020204" pitchFamily="34" charset="0"/>
              </a:rPr>
              <a:t>tịch</a:t>
            </a:r>
            <a:r>
              <a:rPr sz="4000" b="0">
                <a:latin typeface="Arial" panose="020B0604020202020204" pitchFamily="34" charset="0"/>
              </a:rPr>
              <a:t> </a:t>
            </a:r>
            <a:r>
              <a:rPr sz="4000" b="0" err="1">
                <a:latin typeface="Arial" panose="020B0604020202020204" pitchFamily="34" charset="0"/>
              </a:rPr>
              <a:t>Hồ</a:t>
            </a:r>
            <a:r>
              <a:rPr sz="4000" b="0">
                <a:latin typeface="Arial" panose="020B0604020202020204" pitchFamily="34" charset="0"/>
              </a:rPr>
              <a:t> </a:t>
            </a:r>
            <a:r>
              <a:rPr sz="4000" b="0" err="1">
                <a:latin typeface="Arial" panose="020B0604020202020204" pitchFamily="34" charset="0"/>
              </a:rPr>
              <a:t>Chí</a:t>
            </a:r>
            <a:r>
              <a:rPr sz="4000" b="0">
                <a:latin typeface="Arial" panose="020B0604020202020204" pitchFamily="34" charset="0"/>
              </a:rPr>
              <a:t> Minh </a:t>
            </a:r>
            <a:r>
              <a:rPr sz="4000" b="0" err="1">
                <a:latin typeface="Arial" panose="020B0604020202020204" pitchFamily="34" charset="0"/>
              </a:rPr>
              <a:t>nhấn</a:t>
            </a:r>
            <a:r>
              <a:rPr sz="4000" b="0">
                <a:latin typeface="Arial" panose="020B0604020202020204" pitchFamily="34" charset="0"/>
              </a:rPr>
              <a:t> </a:t>
            </a:r>
            <a:r>
              <a:rPr sz="4000" b="0" err="1">
                <a:latin typeface="Arial" panose="020B0604020202020204" pitchFamily="34" charset="0"/>
              </a:rPr>
              <a:t>mạnh</a:t>
            </a:r>
            <a:r>
              <a:rPr sz="4000" b="0">
                <a:latin typeface="Arial" panose="020B0604020202020204" pitchFamily="34" charset="0"/>
              </a:rPr>
              <a:t>, </a:t>
            </a:r>
            <a:r>
              <a:rPr sz="4000" b="0" err="1">
                <a:latin typeface="Arial" panose="020B0604020202020204" pitchFamily="34" charset="0"/>
              </a:rPr>
              <a:t>đồng</a:t>
            </a:r>
            <a:r>
              <a:rPr sz="4000" b="0">
                <a:latin typeface="Arial" panose="020B0604020202020204" pitchFamily="34" charset="0"/>
              </a:rPr>
              <a:t> </a:t>
            </a:r>
            <a:r>
              <a:rPr sz="4000" b="0" err="1">
                <a:latin typeface="Arial" panose="020B0604020202020204" pitchFamily="34" charset="0"/>
              </a:rPr>
              <a:t>bào</a:t>
            </a:r>
            <a:r>
              <a:rPr sz="4000" b="0">
                <a:latin typeface="Arial" panose="020B0604020202020204" pitchFamily="34" charset="0"/>
              </a:rPr>
              <a:t> </a:t>
            </a:r>
            <a:r>
              <a:rPr sz="4000" b="0" err="1">
                <a:latin typeface="Arial" panose="020B0604020202020204" pitchFamily="34" charset="0"/>
              </a:rPr>
              <a:t>tôn</a:t>
            </a:r>
            <a:r>
              <a:rPr sz="4000" b="0">
                <a:latin typeface="Arial" panose="020B0604020202020204" pitchFamily="34" charset="0"/>
              </a:rPr>
              <a:t> </a:t>
            </a:r>
            <a:r>
              <a:rPr sz="4000" b="0" err="1">
                <a:latin typeface="Arial" panose="020B0604020202020204" pitchFamily="34" charset="0"/>
              </a:rPr>
              <a:t>giáo</a:t>
            </a:r>
            <a:r>
              <a:rPr sz="4000" b="0">
                <a:latin typeface="Arial" panose="020B0604020202020204" pitchFamily="34" charset="0"/>
              </a:rPr>
              <a:t> </a:t>
            </a:r>
            <a:r>
              <a:rPr sz="4000" b="0" err="1">
                <a:latin typeface="Arial" panose="020B0604020202020204" pitchFamily="34" charset="0"/>
              </a:rPr>
              <a:t>là</a:t>
            </a:r>
            <a:r>
              <a:rPr sz="4000" b="0">
                <a:latin typeface="Arial" panose="020B0604020202020204" pitchFamily="34" charset="0"/>
              </a:rPr>
              <a:t> </a:t>
            </a:r>
            <a:r>
              <a:rPr sz="4000" b="0" err="1">
                <a:latin typeface="Arial" panose="020B0604020202020204" pitchFamily="34" charset="0"/>
              </a:rPr>
              <a:t>một</a:t>
            </a:r>
            <a:r>
              <a:rPr sz="4000" b="0">
                <a:latin typeface="Arial" panose="020B0604020202020204" pitchFamily="34" charset="0"/>
              </a:rPr>
              <a:t> </a:t>
            </a:r>
            <a:r>
              <a:rPr sz="4000" b="0" err="1">
                <a:latin typeface="Arial" panose="020B0604020202020204" pitchFamily="34" charset="0"/>
              </a:rPr>
              <a:t>bộ</a:t>
            </a:r>
            <a:r>
              <a:rPr sz="4000" b="0">
                <a:latin typeface="Arial" panose="020B0604020202020204" pitchFamily="34" charset="0"/>
              </a:rPr>
              <a:t> </a:t>
            </a:r>
            <a:r>
              <a:rPr sz="4000" b="0" err="1">
                <a:latin typeface="Arial" panose="020B0604020202020204" pitchFamily="34" charset="0"/>
              </a:rPr>
              <a:t>phận</a:t>
            </a:r>
            <a:r>
              <a:rPr sz="4000" b="0">
                <a:latin typeface="Arial" panose="020B0604020202020204" pitchFamily="34" charset="0"/>
              </a:rPr>
              <a:t> </a:t>
            </a:r>
            <a:r>
              <a:rPr sz="4000" b="0" err="1">
                <a:latin typeface="Arial" panose="020B0604020202020204" pitchFamily="34" charset="0"/>
              </a:rPr>
              <a:t>không</a:t>
            </a:r>
            <a:r>
              <a:rPr sz="4000" b="0">
                <a:latin typeface="Arial" panose="020B0604020202020204" pitchFamily="34" charset="0"/>
              </a:rPr>
              <a:t> </a:t>
            </a:r>
            <a:r>
              <a:rPr sz="4000" b="0" err="1">
                <a:latin typeface="Arial" panose="020B0604020202020204" pitchFamily="34" charset="0"/>
              </a:rPr>
              <a:t>thể</a:t>
            </a:r>
            <a:r>
              <a:rPr sz="4000" b="0">
                <a:latin typeface="Arial" panose="020B0604020202020204" pitchFamily="34" charset="0"/>
              </a:rPr>
              <a:t> </a:t>
            </a:r>
            <a:r>
              <a:rPr sz="4000" b="0" err="1">
                <a:latin typeface="Arial" panose="020B0604020202020204" pitchFamily="34" charset="0"/>
              </a:rPr>
              <a:t>tách</a:t>
            </a:r>
            <a:r>
              <a:rPr sz="4000" b="0">
                <a:latin typeface="Arial" panose="020B0604020202020204" pitchFamily="34" charset="0"/>
              </a:rPr>
              <a:t> </a:t>
            </a:r>
            <a:r>
              <a:rPr sz="4000" b="0" err="1">
                <a:latin typeface="Arial" panose="020B0604020202020204" pitchFamily="34" charset="0"/>
              </a:rPr>
              <a:t>rời</a:t>
            </a:r>
            <a:r>
              <a:rPr sz="4000" b="0">
                <a:latin typeface="Arial" panose="020B0604020202020204" pitchFamily="34" charset="0"/>
              </a:rPr>
              <a:t> </a:t>
            </a:r>
            <a:r>
              <a:rPr sz="4000" b="0" err="1">
                <a:latin typeface="Arial" panose="020B0604020202020204" pitchFamily="34" charset="0"/>
              </a:rPr>
              <a:t>của</a:t>
            </a:r>
            <a:r>
              <a:rPr sz="4000" b="0">
                <a:latin typeface="Arial" panose="020B0604020202020204" pitchFamily="34" charset="0"/>
              </a:rPr>
              <a:t> </a:t>
            </a:r>
            <a:r>
              <a:rPr sz="4000" b="0" err="1">
                <a:latin typeface="Arial" panose="020B0604020202020204" pitchFamily="34" charset="0"/>
              </a:rPr>
              <a:t>dân</a:t>
            </a:r>
            <a:r>
              <a:rPr sz="4000" b="0">
                <a:latin typeface="Arial" panose="020B0604020202020204" pitchFamily="34" charset="0"/>
              </a:rPr>
              <a:t> </a:t>
            </a:r>
            <a:r>
              <a:rPr sz="4000" b="0" err="1">
                <a:latin typeface="Arial" panose="020B0604020202020204" pitchFamily="34" charset="0"/>
              </a:rPr>
              <a:t>tộc</a:t>
            </a:r>
            <a:r>
              <a:rPr sz="4000" b="0">
                <a:latin typeface="Arial" panose="020B0604020202020204" pitchFamily="34" charset="0"/>
              </a:rPr>
              <a:t> </a:t>
            </a:r>
            <a:r>
              <a:rPr sz="4000" b="0" err="1">
                <a:latin typeface="Arial" panose="020B0604020202020204" pitchFamily="34" charset="0"/>
              </a:rPr>
              <a:t>Việt</a:t>
            </a:r>
            <a:r>
              <a:rPr sz="4000" b="0">
                <a:latin typeface="Arial" panose="020B0604020202020204" pitchFamily="34" charset="0"/>
              </a:rPr>
              <a:t> Nam. Theo </a:t>
            </a:r>
            <a:r>
              <a:rPr sz="4000" b="0" err="1">
                <a:latin typeface="Arial" panose="020B0604020202020204" pitchFamily="34" charset="0"/>
              </a:rPr>
              <a:t>Người</a:t>
            </a:r>
            <a:r>
              <a:rPr sz="4000" b="0">
                <a:latin typeface="Arial" panose="020B0604020202020204" pitchFamily="34" charset="0"/>
              </a:rPr>
              <a:t>, </a:t>
            </a:r>
            <a:r>
              <a:rPr sz="4000" b="0" err="1">
                <a:latin typeface="Arial" panose="020B0604020202020204" pitchFamily="34" charset="0"/>
              </a:rPr>
              <a:t>đồng</a:t>
            </a:r>
            <a:r>
              <a:rPr sz="4000" b="0">
                <a:latin typeface="Arial" panose="020B0604020202020204" pitchFamily="34" charset="0"/>
              </a:rPr>
              <a:t> </a:t>
            </a:r>
            <a:r>
              <a:rPr sz="4000" b="0" err="1">
                <a:latin typeface="Arial" panose="020B0604020202020204" pitchFamily="34" charset="0"/>
              </a:rPr>
              <a:t>bào</a:t>
            </a:r>
            <a:r>
              <a:rPr sz="4000" b="0">
                <a:latin typeface="Arial" panose="020B0604020202020204" pitchFamily="34" charset="0"/>
              </a:rPr>
              <a:t> </a:t>
            </a:r>
            <a:r>
              <a:rPr sz="4000" b="0" err="1">
                <a:latin typeface="Arial" panose="020B0604020202020204" pitchFamily="34" charset="0"/>
              </a:rPr>
              <a:t>có</a:t>
            </a:r>
            <a:r>
              <a:rPr sz="4000" b="0">
                <a:latin typeface="Arial" panose="020B0604020202020204" pitchFamily="34" charset="0"/>
              </a:rPr>
              <a:t> </a:t>
            </a:r>
            <a:r>
              <a:rPr sz="4000" b="0" err="1">
                <a:latin typeface="Arial" panose="020B0604020202020204" pitchFamily="34" charset="0"/>
              </a:rPr>
              <a:t>tôn</a:t>
            </a:r>
            <a:r>
              <a:rPr sz="4000" b="0">
                <a:latin typeface="Arial" panose="020B0604020202020204" pitchFamily="34" charset="0"/>
              </a:rPr>
              <a:t> </a:t>
            </a:r>
            <a:r>
              <a:rPr sz="4000" b="0" err="1">
                <a:latin typeface="Arial" panose="020B0604020202020204" pitchFamily="34" charset="0"/>
              </a:rPr>
              <a:t>giáo</a:t>
            </a:r>
            <a:r>
              <a:rPr sz="4000" b="0">
                <a:latin typeface="Arial" panose="020B0604020202020204" pitchFamily="34" charset="0"/>
              </a:rPr>
              <a:t> hay </a:t>
            </a:r>
            <a:r>
              <a:rPr sz="4000" b="0" err="1">
                <a:latin typeface="Arial" panose="020B0604020202020204" pitchFamily="34" charset="0"/>
              </a:rPr>
              <a:t>không</a:t>
            </a:r>
            <a:r>
              <a:rPr sz="4000" b="0">
                <a:latin typeface="Arial" panose="020B0604020202020204" pitchFamily="34" charset="0"/>
              </a:rPr>
              <a:t> </a:t>
            </a:r>
            <a:r>
              <a:rPr sz="4000" b="0" err="1">
                <a:latin typeface="Arial" panose="020B0604020202020204" pitchFamily="34" charset="0"/>
              </a:rPr>
              <a:t>có</a:t>
            </a:r>
            <a:r>
              <a:rPr sz="4000" b="0">
                <a:latin typeface="Arial" panose="020B0604020202020204" pitchFamily="34" charset="0"/>
              </a:rPr>
              <a:t> </a:t>
            </a:r>
            <a:r>
              <a:rPr sz="4000" b="0" err="1">
                <a:latin typeface="Arial" panose="020B0604020202020204" pitchFamily="34" charset="0"/>
              </a:rPr>
              <a:t>tôn</a:t>
            </a:r>
            <a:r>
              <a:rPr sz="4000" b="0">
                <a:latin typeface="Arial" panose="020B0604020202020204" pitchFamily="34" charset="0"/>
              </a:rPr>
              <a:t> </a:t>
            </a:r>
            <a:r>
              <a:rPr sz="4000" b="0" err="1">
                <a:latin typeface="Arial" panose="020B0604020202020204" pitchFamily="34" charset="0"/>
              </a:rPr>
              <a:t>giáo</a:t>
            </a:r>
            <a:r>
              <a:rPr sz="4000" b="0">
                <a:latin typeface="Arial" panose="020B0604020202020204" pitchFamily="34" charset="0"/>
              </a:rPr>
              <a:t> </a:t>
            </a:r>
            <a:r>
              <a:rPr sz="4000" b="0" err="1">
                <a:latin typeface="Arial" panose="020B0604020202020204" pitchFamily="34" charset="0"/>
              </a:rPr>
              <a:t>đều</a:t>
            </a:r>
            <a:r>
              <a:rPr sz="4000" b="0">
                <a:latin typeface="Arial" panose="020B0604020202020204" pitchFamily="34" charset="0"/>
              </a:rPr>
              <a:t> </a:t>
            </a:r>
            <a:r>
              <a:rPr sz="4000" b="0" err="1">
                <a:latin typeface="Arial" panose="020B0604020202020204" pitchFamily="34" charset="0"/>
              </a:rPr>
              <a:t>giàu</a:t>
            </a:r>
            <a:r>
              <a:rPr sz="4000" b="0">
                <a:latin typeface="Arial" panose="020B0604020202020204" pitchFamily="34" charset="0"/>
              </a:rPr>
              <a:t> </a:t>
            </a:r>
            <a:r>
              <a:rPr sz="4000" b="0" err="1">
                <a:latin typeface="Arial" panose="020B0604020202020204" pitchFamily="34" charset="0"/>
              </a:rPr>
              <a:t>lòng</a:t>
            </a:r>
            <a:r>
              <a:rPr sz="4000" b="0">
                <a:latin typeface="Arial" panose="020B0604020202020204" pitchFamily="34" charset="0"/>
              </a:rPr>
              <a:t> </a:t>
            </a:r>
            <a:r>
              <a:rPr sz="4000" b="0" err="1">
                <a:latin typeface="Arial" panose="020B0604020202020204" pitchFamily="34" charset="0"/>
              </a:rPr>
              <a:t>yêu</a:t>
            </a:r>
            <a:r>
              <a:rPr sz="4000" b="0">
                <a:latin typeface="Arial" panose="020B0604020202020204" pitchFamily="34" charset="0"/>
              </a:rPr>
              <a:t> </a:t>
            </a:r>
            <a:r>
              <a:rPr sz="4000" b="0" err="1">
                <a:latin typeface="Arial" panose="020B0604020202020204" pitchFamily="34" charset="0"/>
              </a:rPr>
              <a:t>nước</a:t>
            </a:r>
            <a:r>
              <a:rPr sz="4000" b="0">
                <a:latin typeface="Arial" panose="020B0604020202020204" pitchFamily="34" charset="0"/>
              </a:rPr>
              <a:t> </a:t>
            </a:r>
            <a:r>
              <a:rPr sz="4000" b="0" err="1">
                <a:latin typeface="Arial" panose="020B0604020202020204" pitchFamily="34" charset="0"/>
              </a:rPr>
              <a:t>và</a:t>
            </a:r>
            <a:r>
              <a:rPr sz="4000" b="0">
                <a:latin typeface="Arial" panose="020B0604020202020204" pitchFamily="34" charset="0"/>
              </a:rPr>
              <a:t> </a:t>
            </a:r>
            <a:r>
              <a:rPr sz="4000" b="0" err="1">
                <a:latin typeface="Arial" panose="020B0604020202020204" pitchFamily="34" charset="0"/>
              </a:rPr>
              <a:t>đều</a:t>
            </a:r>
            <a:r>
              <a:rPr sz="4000" b="0">
                <a:latin typeface="Arial" panose="020B0604020202020204" pitchFamily="34" charset="0"/>
              </a:rPr>
              <a:t> </a:t>
            </a:r>
            <a:r>
              <a:rPr sz="4000" b="0" err="1">
                <a:latin typeface="Arial" panose="020B0604020202020204" pitchFamily="34" charset="0"/>
              </a:rPr>
              <a:t>bị</a:t>
            </a:r>
            <a:r>
              <a:rPr sz="4000" b="0">
                <a:latin typeface="Arial" panose="020B0604020202020204" pitchFamily="34" charset="0"/>
              </a:rPr>
              <a:t> </a:t>
            </a:r>
            <a:r>
              <a:rPr sz="4000" b="0" err="1">
                <a:latin typeface="Arial" panose="020B0604020202020204" pitchFamily="34" charset="0"/>
              </a:rPr>
              <a:t>chế</a:t>
            </a:r>
            <a:r>
              <a:rPr sz="4000" b="0">
                <a:latin typeface="Arial" panose="020B0604020202020204" pitchFamily="34" charset="0"/>
              </a:rPr>
              <a:t> </a:t>
            </a:r>
            <a:r>
              <a:rPr sz="4000" b="0" err="1">
                <a:latin typeface="Arial" panose="020B0604020202020204" pitchFamily="34" charset="0"/>
              </a:rPr>
              <a:t>độ</a:t>
            </a:r>
            <a:r>
              <a:rPr sz="4000" b="0">
                <a:latin typeface="Arial" panose="020B0604020202020204" pitchFamily="34" charset="0"/>
              </a:rPr>
              <a:t> </a:t>
            </a:r>
            <a:r>
              <a:rPr sz="4000" b="0" err="1">
                <a:latin typeface="Arial" panose="020B0604020202020204" pitchFamily="34" charset="0"/>
              </a:rPr>
              <a:t>thực</a:t>
            </a:r>
            <a:r>
              <a:rPr sz="4000" b="0">
                <a:latin typeface="Arial" panose="020B0604020202020204" pitchFamily="34" charset="0"/>
              </a:rPr>
              <a:t> </a:t>
            </a:r>
            <a:r>
              <a:rPr sz="4000" b="0" err="1">
                <a:latin typeface="Arial" panose="020B0604020202020204" pitchFamily="34" charset="0"/>
              </a:rPr>
              <a:t>dân</a:t>
            </a:r>
            <a:r>
              <a:rPr sz="4000" b="0">
                <a:latin typeface="Arial" panose="020B0604020202020204" pitchFamily="34" charset="0"/>
              </a:rPr>
              <a:t>, </a:t>
            </a:r>
            <a:r>
              <a:rPr sz="4000" b="0" err="1">
                <a:latin typeface="Arial" panose="020B0604020202020204" pitchFamily="34" charset="0"/>
              </a:rPr>
              <a:t>phong</a:t>
            </a:r>
            <a:r>
              <a:rPr sz="4000" b="0">
                <a:latin typeface="Arial" panose="020B0604020202020204" pitchFamily="34" charset="0"/>
              </a:rPr>
              <a:t> </a:t>
            </a:r>
            <a:r>
              <a:rPr sz="4000" b="0" err="1">
                <a:latin typeface="Arial" panose="020B0604020202020204" pitchFamily="34" charset="0"/>
              </a:rPr>
              <a:t>kiến</a:t>
            </a:r>
            <a:r>
              <a:rPr sz="4000" b="0">
                <a:latin typeface="Arial" panose="020B0604020202020204" pitchFamily="34" charset="0"/>
              </a:rPr>
              <a:t> </a:t>
            </a:r>
            <a:r>
              <a:rPr sz="4000" b="0" err="1">
                <a:latin typeface="Arial" panose="020B0604020202020204" pitchFamily="34" charset="0"/>
              </a:rPr>
              <a:t>thống</a:t>
            </a:r>
            <a:r>
              <a:rPr sz="4000" b="0">
                <a:latin typeface="Arial" panose="020B0604020202020204" pitchFamily="34" charset="0"/>
              </a:rPr>
              <a:t> </a:t>
            </a:r>
            <a:r>
              <a:rPr sz="4000" b="0" err="1">
                <a:latin typeface="Arial" panose="020B0604020202020204" pitchFamily="34" charset="0"/>
              </a:rPr>
              <a:t>trị</a:t>
            </a:r>
            <a:r>
              <a:rPr sz="4000" b="0">
                <a:latin typeface="Arial" panose="020B0604020202020204" pitchFamily="34" charset="0"/>
              </a:rPr>
              <a:t>, </a:t>
            </a:r>
            <a:r>
              <a:rPr sz="4000" b="0" err="1">
                <a:latin typeface="Arial" panose="020B0604020202020204" pitchFamily="34" charset="0"/>
              </a:rPr>
              <a:t>bóc</a:t>
            </a:r>
            <a:r>
              <a:rPr sz="4000" b="0">
                <a:latin typeface="Arial" panose="020B0604020202020204" pitchFamily="34" charset="0"/>
              </a:rPr>
              <a:t> </a:t>
            </a:r>
            <a:r>
              <a:rPr sz="4000" b="0" err="1">
                <a:latin typeface="Arial" panose="020B0604020202020204" pitchFamily="34" charset="0"/>
              </a:rPr>
              <a:t>lột</a:t>
            </a:r>
            <a:r>
              <a:rPr sz="4000" b="0">
                <a:latin typeface="Arial" panose="020B0604020202020204" pitchFamily="34" charset="0"/>
              </a:rPr>
              <a:t> </a:t>
            </a:r>
            <a:r>
              <a:rPr sz="4000" b="0" err="1">
                <a:latin typeface="Arial" panose="020B0604020202020204" pitchFamily="34" charset="0"/>
              </a:rPr>
              <a:t>nặng</a:t>
            </a:r>
            <a:r>
              <a:rPr sz="4000" b="0">
                <a:latin typeface="Arial" panose="020B0604020202020204" pitchFamily="34" charset="0"/>
              </a:rPr>
              <a:t> </a:t>
            </a:r>
            <a:r>
              <a:rPr sz="4000" b="0" err="1">
                <a:latin typeface="Arial" panose="020B0604020202020204" pitchFamily="34" charset="0"/>
              </a:rPr>
              <a:t>nề</a:t>
            </a:r>
            <a:r>
              <a:rPr sz="4000" b="0">
                <a:latin typeface="Arial" panose="020B0604020202020204" pitchFamily="34" charset="0"/>
              </a:rPr>
              <a:t>. </a:t>
            </a:r>
            <a:r>
              <a:rPr sz="4000" b="0" err="1">
                <a:latin typeface="Arial" panose="020B0604020202020204" pitchFamily="34" charset="0"/>
              </a:rPr>
              <a:t>Đấu</a:t>
            </a:r>
            <a:r>
              <a:rPr sz="4000" b="0">
                <a:latin typeface="Arial" panose="020B0604020202020204" pitchFamily="34" charset="0"/>
              </a:rPr>
              <a:t> </a:t>
            </a:r>
            <a:r>
              <a:rPr sz="4000" b="0" err="1">
                <a:latin typeface="Arial" panose="020B0604020202020204" pitchFamily="34" charset="0"/>
              </a:rPr>
              <a:t>tranh</a:t>
            </a:r>
            <a:r>
              <a:rPr sz="4000" b="0">
                <a:latin typeface="Arial" panose="020B0604020202020204" pitchFamily="34" charset="0"/>
              </a:rPr>
              <a:t> </a:t>
            </a:r>
            <a:r>
              <a:rPr sz="4000" b="0" err="1">
                <a:latin typeface="Arial" panose="020B0604020202020204" pitchFamily="34" charset="0"/>
              </a:rPr>
              <a:t>giải</a:t>
            </a:r>
            <a:r>
              <a:rPr sz="4000" b="0">
                <a:latin typeface="Arial" panose="020B0604020202020204" pitchFamily="34" charset="0"/>
              </a:rPr>
              <a:t> </a:t>
            </a:r>
            <a:r>
              <a:rPr sz="4000" b="0" err="1">
                <a:latin typeface="Arial" panose="020B0604020202020204" pitchFamily="34" charset="0"/>
              </a:rPr>
              <a:t>phóng</a:t>
            </a:r>
            <a:r>
              <a:rPr sz="4000" b="0">
                <a:latin typeface="Arial" panose="020B0604020202020204" pitchFamily="34" charset="0"/>
              </a:rPr>
              <a:t> </a:t>
            </a:r>
            <a:r>
              <a:rPr sz="4000" b="0" err="1">
                <a:latin typeface="Arial" panose="020B0604020202020204" pitchFamily="34" charset="0"/>
              </a:rPr>
              <a:t>dân</a:t>
            </a:r>
            <a:r>
              <a:rPr sz="4000" b="0">
                <a:latin typeface="Arial" panose="020B0604020202020204" pitchFamily="34" charset="0"/>
              </a:rPr>
              <a:t> </a:t>
            </a:r>
            <a:r>
              <a:rPr sz="4000" b="0" err="1">
                <a:latin typeface="Arial" panose="020B0604020202020204" pitchFamily="34" charset="0"/>
              </a:rPr>
              <a:t>tộc</a:t>
            </a:r>
            <a:r>
              <a:rPr sz="4000" b="0">
                <a:latin typeface="Arial" panose="020B0604020202020204" pitchFamily="34" charset="0"/>
              </a:rPr>
              <a:t> </a:t>
            </a:r>
            <a:r>
              <a:rPr sz="4000" b="0" err="1">
                <a:latin typeface="Arial" panose="020B0604020202020204" pitchFamily="34" charset="0"/>
              </a:rPr>
              <a:t>là</a:t>
            </a:r>
            <a:r>
              <a:rPr sz="4000" b="0">
                <a:latin typeface="Arial" panose="020B0604020202020204" pitchFamily="34" charset="0"/>
              </a:rPr>
              <a:t> </a:t>
            </a:r>
            <a:r>
              <a:rPr sz="4000" b="0" err="1">
                <a:latin typeface="Arial" panose="020B0604020202020204" pitchFamily="34" charset="0"/>
              </a:rPr>
              <a:t>nhằm</a:t>
            </a:r>
            <a:r>
              <a:rPr sz="4000" b="0">
                <a:latin typeface="Arial" panose="020B0604020202020204" pitchFamily="34" charset="0"/>
              </a:rPr>
              <a:t> </a:t>
            </a:r>
            <a:r>
              <a:rPr sz="4000" b="0" err="1">
                <a:latin typeface="Arial" panose="020B0604020202020204" pitchFamily="34" charset="0"/>
              </a:rPr>
              <a:t>làm</a:t>
            </a:r>
            <a:r>
              <a:rPr sz="4000" b="0">
                <a:latin typeface="Arial" panose="020B0604020202020204" pitchFamily="34" charset="0"/>
              </a:rPr>
              <a:t> </a:t>
            </a:r>
            <a:r>
              <a:rPr sz="4000" b="0" err="1">
                <a:latin typeface="Arial" panose="020B0604020202020204" pitchFamily="34" charset="0"/>
              </a:rPr>
              <a:t>cho</a:t>
            </a:r>
            <a:r>
              <a:rPr sz="4000" b="0">
                <a:latin typeface="Arial" panose="020B0604020202020204" pitchFamily="34" charset="0"/>
              </a:rPr>
              <a:t> </a:t>
            </a:r>
            <a:r>
              <a:rPr sz="4000" b="0" err="1">
                <a:latin typeface="Arial" panose="020B0604020202020204" pitchFamily="34" charset="0"/>
              </a:rPr>
              <a:t>tôn</a:t>
            </a:r>
            <a:r>
              <a:rPr sz="4000" b="0">
                <a:latin typeface="Arial" panose="020B0604020202020204" pitchFamily="34" charset="0"/>
              </a:rPr>
              <a:t> </a:t>
            </a:r>
            <a:r>
              <a:rPr sz="4000" b="0" err="1">
                <a:latin typeface="Arial" panose="020B0604020202020204" pitchFamily="34" charset="0"/>
              </a:rPr>
              <a:t>giáo</a:t>
            </a:r>
            <a:r>
              <a:rPr sz="4000" b="0">
                <a:latin typeface="Arial" panose="020B0604020202020204" pitchFamily="34" charset="0"/>
              </a:rPr>
              <a:t> </a:t>
            </a:r>
            <a:r>
              <a:rPr sz="4000" b="0" err="1">
                <a:latin typeface="Arial" panose="020B0604020202020204" pitchFamily="34" charset="0"/>
              </a:rPr>
              <a:t>được</a:t>
            </a:r>
            <a:r>
              <a:rPr sz="4000" b="0">
                <a:latin typeface="Arial" panose="020B0604020202020204" pitchFamily="34" charset="0"/>
              </a:rPr>
              <a:t> </a:t>
            </a:r>
            <a:r>
              <a:rPr sz="4000" b="0" err="1">
                <a:latin typeface="Arial" panose="020B0604020202020204" pitchFamily="34" charset="0"/>
              </a:rPr>
              <a:t>tự</a:t>
            </a:r>
            <a:r>
              <a:rPr sz="4000" b="0">
                <a:latin typeface="Arial" panose="020B0604020202020204" pitchFamily="34" charset="0"/>
              </a:rPr>
              <a:t> do </a:t>
            </a:r>
            <a:r>
              <a:rPr sz="4000" b="0" err="1">
                <a:latin typeface="Arial" panose="020B0604020202020204" pitchFamily="34" charset="0"/>
              </a:rPr>
              <a:t>và</a:t>
            </a:r>
            <a:r>
              <a:rPr sz="4000" b="0">
                <a:latin typeface="Arial" panose="020B0604020202020204" pitchFamily="34" charset="0"/>
              </a:rPr>
              <a:t> </a:t>
            </a:r>
            <a:r>
              <a:rPr sz="4000" b="0" err="1">
                <a:latin typeface="Arial" panose="020B0604020202020204" pitchFamily="34" charset="0"/>
              </a:rPr>
              <a:t>khi</a:t>
            </a:r>
            <a:r>
              <a:rPr sz="4000" b="0">
                <a:latin typeface="Arial" panose="020B0604020202020204" pitchFamily="34" charset="0"/>
              </a:rPr>
              <a:t> </a:t>
            </a:r>
            <a:r>
              <a:rPr sz="4000" b="0" err="1">
                <a:latin typeface="Arial" panose="020B0604020202020204" pitchFamily="34" charset="0"/>
              </a:rPr>
              <a:t>nước</a:t>
            </a:r>
            <a:r>
              <a:rPr sz="4000" b="0">
                <a:latin typeface="Arial" panose="020B0604020202020204" pitchFamily="34" charset="0"/>
              </a:rPr>
              <a:t> </a:t>
            </a:r>
            <a:r>
              <a:rPr sz="4000" b="0" err="1">
                <a:latin typeface="Arial" panose="020B0604020202020204" pitchFamily="34" charset="0"/>
              </a:rPr>
              <a:t>nhà</a:t>
            </a:r>
            <a:r>
              <a:rPr sz="4000" b="0">
                <a:latin typeface="Arial" panose="020B0604020202020204" pitchFamily="34" charset="0"/>
              </a:rPr>
              <a:t> </a:t>
            </a:r>
            <a:r>
              <a:rPr sz="4000" b="0" err="1">
                <a:latin typeface="Arial" panose="020B0604020202020204" pitchFamily="34" charset="0"/>
              </a:rPr>
              <a:t>độc</a:t>
            </a:r>
            <a:r>
              <a:rPr sz="4000" b="0">
                <a:latin typeface="Arial" panose="020B0604020202020204" pitchFamily="34" charset="0"/>
              </a:rPr>
              <a:t> </a:t>
            </a:r>
            <a:r>
              <a:rPr sz="4000" b="0" err="1">
                <a:latin typeface="Arial" panose="020B0604020202020204" pitchFamily="34" charset="0"/>
              </a:rPr>
              <a:t>lập</a:t>
            </a:r>
            <a:r>
              <a:rPr sz="4000" b="0">
                <a:latin typeface="Arial" panose="020B0604020202020204" pitchFamily="34" charset="0"/>
              </a:rPr>
              <a:t>, </a:t>
            </a:r>
            <a:r>
              <a:rPr sz="4000" b="0" err="1">
                <a:latin typeface="Arial" panose="020B0604020202020204" pitchFamily="34" charset="0"/>
              </a:rPr>
              <a:t>tiến</a:t>
            </a:r>
            <a:r>
              <a:rPr sz="4000" b="0">
                <a:latin typeface="Arial" panose="020B0604020202020204" pitchFamily="34" charset="0"/>
              </a:rPr>
              <a:t> </a:t>
            </a:r>
            <a:r>
              <a:rPr sz="4000" b="0" err="1">
                <a:latin typeface="Arial" panose="020B0604020202020204" pitchFamily="34" charset="0"/>
              </a:rPr>
              <a:t>hành</a:t>
            </a:r>
            <a:r>
              <a:rPr sz="4000" b="0">
                <a:latin typeface="Arial" panose="020B0604020202020204" pitchFamily="34" charset="0"/>
              </a:rPr>
              <a:t> </a:t>
            </a:r>
            <a:r>
              <a:rPr sz="4000" b="0" err="1">
                <a:latin typeface="Arial" panose="020B0604020202020204" pitchFamily="34" charset="0"/>
              </a:rPr>
              <a:t>xây</a:t>
            </a:r>
            <a:r>
              <a:rPr sz="4000" b="0">
                <a:latin typeface="Arial" panose="020B0604020202020204" pitchFamily="34" charset="0"/>
              </a:rPr>
              <a:t> </a:t>
            </a:r>
            <a:r>
              <a:rPr sz="4000" b="0" err="1">
                <a:latin typeface="Arial" panose="020B0604020202020204" pitchFamily="34" charset="0"/>
              </a:rPr>
              <a:t>dựng</a:t>
            </a:r>
            <a:r>
              <a:rPr sz="4000" b="0">
                <a:latin typeface="Arial" panose="020B0604020202020204" pitchFamily="34" charset="0"/>
              </a:rPr>
              <a:t> </a:t>
            </a:r>
            <a:r>
              <a:rPr sz="4000" b="0" err="1">
                <a:latin typeface="Arial" panose="020B0604020202020204" pitchFamily="34" charset="0"/>
              </a:rPr>
              <a:t>chủ</a:t>
            </a:r>
            <a:r>
              <a:rPr sz="4000" b="0">
                <a:latin typeface="Arial" panose="020B0604020202020204" pitchFamily="34" charset="0"/>
              </a:rPr>
              <a:t> </a:t>
            </a:r>
            <a:r>
              <a:rPr sz="4000" b="0" err="1">
                <a:latin typeface="Arial" panose="020B0604020202020204" pitchFamily="34" charset="0"/>
              </a:rPr>
              <a:t>nghĩa</a:t>
            </a:r>
            <a:r>
              <a:rPr sz="4000" b="0">
                <a:latin typeface="Arial" panose="020B0604020202020204" pitchFamily="34" charset="0"/>
              </a:rPr>
              <a:t> </a:t>
            </a:r>
            <a:r>
              <a:rPr sz="4000" b="0" err="1">
                <a:latin typeface="Arial" panose="020B0604020202020204" pitchFamily="34" charset="0"/>
              </a:rPr>
              <a:t>xã</a:t>
            </a:r>
            <a:r>
              <a:rPr sz="4000" b="0">
                <a:latin typeface="Arial" panose="020B0604020202020204" pitchFamily="34" charset="0"/>
              </a:rPr>
              <a:t> </a:t>
            </a:r>
            <a:r>
              <a:rPr sz="4000" b="0" err="1">
                <a:latin typeface="Arial" panose="020B0604020202020204" pitchFamily="34" charset="0"/>
              </a:rPr>
              <a:t>hội</a:t>
            </a:r>
            <a:r>
              <a:rPr sz="4000" b="0">
                <a:latin typeface="Arial" panose="020B0604020202020204" pitchFamily="34" charset="0"/>
              </a:rPr>
              <a:t> </a:t>
            </a:r>
            <a:r>
              <a:rPr sz="4000" b="0" err="1">
                <a:latin typeface="Arial" panose="020B0604020202020204" pitchFamily="34" charset="0"/>
              </a:rPr>
              <a:t>thì</a:t>
            </a:r>
            <a:r>
              <a:rPr sz="4000" b="0">
                <a:latin typeface="Arial" panose="020B0604020202020204" pitchFamily="34" charset="0"/>
              </a:rPr>
              <a:t> </a:t>
            </a:r>
            <a:r>
              <a:rPr sz="4000" b="0" err="1">
                <a:latin typeface="Arial" panose="020B0604020202020204" pitchFamily="34" charset="0"/>
              </a:rPr>
              <a:t>tôn</a:t>
            </a:r>
            <a:r>
              <a:rPr sz="4000" b="0">
                <a:latin typeface="Arial" panose="020B0604020202020204" pitchFamily="34" charset="0"/>
              </a:rPr>
              <a:t> </a:t>
            </a:r>
            <a:r>
              <a:rPr sz="4000" b="0" err="1">
                <a:latin typeface="Arial" panose="020B0604020202020204" pitchFamily="34" charset="0"/>
              </a:rPr>
              <a:t>giáo</a:t>
            </a:r>
            <a:r>
              <a:rPr sz="4000" b="0">
                <a:latin typeface="Arial" panose="020B0604020202020204" pitchFamily="34" charset="0"/>
              </a:rPr>
              <a:t> </a:t>
            </a:r>
            <a:r>
              <a:rPr sz="4000" b="0" err="1">
                <a:latin typeface="Arial" panose="020B0604020202020204" pitchFamily="34" charset="0"/>
              </a:rPr>
              <a:t>vẫn</a:t>
            </a:r>
            <a:r>
              <a:rPr sz="4000" b="0">
                <a:latin typeface="Arial" panose="020B0604020202020204" pitchFamily="34" charset="0"/>
              </a:rPr>
              <a:t> </a:t>
            </a:r>
            <a:r>
              <a:rPr sz="4000" b="0" err="1">
                <a:latin typeface="Arial" panose="020B0604020202020204" pitchFamily="34" charset="0"/>
              </a:rPr>
              <a:t>tiếp</a:t>
            </a:r>
            <a:r>
              <a:rPr sz="4000" b="0">
                <a:latin typeface="Arial" panose="020B0604020202020204" pitchFamily="34" charset="0"/>
              </a:rPr>
              <a:t> </a:t>
            </a:r>
            <a:r>
              <a:rPr sz="4000" b="0" err="1">
                <a:latin typeface="Arial" panose="020B0604020202020204" pitchFamily="34" charset="0"/>
              </a:rPr>
              <a:t>tục</a:t>
            </a:r>
            <a:r>
              <a:rPr sz="4000" b="0">
                <a:latin typeface="Arial" panose="020B0604020202020204" pitchFamily="34" charset="0"/>
              </a:rPr>
              <a:t> </a:t>
            </a:r>
            <a:r>
              <a:rPr sz="4000" b="0" err="1">
                <a:latin typeface="Arial" panose="020B0604020202020204" pitchFamily="34" charset="0"/>
              </a:rPr>
              <a:t>đồng</a:t>
            </a:r>
            <a:r>
              <a:rPr sz="4000" b="0">
                <a:latin typeface="Arial" panose="020B0604020202020204" pitchFamily="34" charset="0"/>
              </a:rPr>
              <a:t> </a:t>
            </a:r>
            <a:r>
              <a:rPr sz="4000" b="0" err="1">
                <a:latin typeface="Arial" panose="020B0604020202020204" pitchFamily="34" charset="0"/>
              </a:rPr>
              <a:t>hành</a:t>
            </a:r>
            <a:r>
              <a:rPr sz="4000" b="0">
                <a:latin typeface="Arial" panose="020B0604020202020204" pitchFamily="34" charset="0"/>
              </a:rPr>
              <a:t> </a:t>
            </a:r>
            <a:r>
              <a:rPr sz="4000" b="0" err="1">
                <a:latin typeface="Arial" panose="020B0604020202020204" pitchFamily="34" charset="0"/>
              </a:rPr>
              <a:t>cùng</a:t>
            </a:r>
            <a:r>
              <a:rPr sz="4000" b="0">
                <a:latin typeface="Arial" panose="020B0604020202020204" pitchFamily="34" charset="0"/>
              </a:rPr>
              <a:t> </a:t>
            </a:r>
            <a:r>
              <a:rPr sz="4000" b="0" err="1">
                <a:latin typeface="Arial" panose="020B0604020202020204" pitchFamily="34" charset="0"/>
              </a:rPr>
              <a:t>dân</a:t>
            </a:r>
            <a:r>
              <a:rPr sz="4000" b="0">
                <a:latin typeface="Arial" panose="020B0604020202020204" pitchFamily="34" charset="0"/>
              </a:rPr>
              <a:t> </a:t>
            </a:r>
            <a:r>
              <a:rPr sz="4000" b="0" err="1">
                <a:latin typeface="Arial" panose="020B0604020202020204" pitchFamily="34" charset="0"/>
              </a:rPr>
              <a:t>tộc</a:t>
            </a:r>
            <a:r>
              <a:rPr sz="4000" b="0">
                <a:latin typeface="Arial" panose="020B0604020202020204" pitchFamily="34" charset="0"/>
              </a:rPr>
              <a:t>. </a:t>
            </a:r>
            <a:r>
              <a:rPr sz="4000" b="0" err="1">
                <a:latin typeface="Arial" panose="020B0604020202020204" pitchFamily="34" charset="0"/>
              </a:rPr>
              <a:t>Kế</a:t>
            </a:r>
            <a:r>
              <a:rPr sz="4000" b="0">
                <a:latin typeface="Arial" panose="020B0604020202020204" pitchFamily="34" charset="0"/>
              </a:rPr>
              <a:t> </a:t>
            </a:r>
            <a:r>
              <a:rPr sz="4000" b="0" err="1">
                <a:latin typeface="Arial" panose="020B0604020202020204" pitchFamily="34" charset="0"/>
              </a:rPr>
              <a:t>thừa</a:t>
            </a:r>
            <a:r>
              <a:rPr sz="4000" b="0">
                <a:latin typeface="Arial" panose="020B0604020202020204" pitchFamily="34" charset="0"/>
              </a:rPr>
              <a:t> </a:t>
            </a:r>
            <a:r>
              <a:rPr sz="4000" b="0" err="1">
                <a:latin typeface="Arial" panose="020B0604020202020204" pitchFamily="34" charset="0"/>
              </a:rPr>
              <a:t>tư</a:t>
            </a:r>
            <a:r>
              <a:rPr sz="4000" b="0">
                <a:latin typeface="Arial" panose="020B0604020202020204" pitchFamily="34" charset="0"/>
              </a:rPr>
              <a:t> </a:t>
            </a:r>
            <a:r>
              <a:rPr sz="4000" b="0" err="1">
                <a:latin typeface="Arial" panose="020B0604020202020204" pitchFamily="34" charset="0"/>
              </a:rPr>
              <a:t>tưởng</a:t>
            </a:r>
            <a:r>
              <a:rPr sz="4000" b="0">
                <a:latin typeface="Arial" panose="020B0604020202020204" pitchFamily="34" charset="0"/>
              </a:rPr>
              <a:t> </a:t>
            </a:r>
            <a:r>
              <a:rPr sz="4000" b="0" err="1">
                <a:latin typeface="Arial" panose="020B0604020202020204" pitchFamily="34" charset="0"/>
              </a:rPr>
              <a:t>Hồ</a:t>
            </a:r>
            <a:r>
              <a:rPr sz="4000" b="0">
                <a:latin typeface="Arial" panose="020B0604020202020204" pitchFamily="34" charset="0"/>
              </a:rPr>
              <a:t> </a:t>
            </a:r>
            <a:r>
              <a:rPr sz="4000" b="0" err="1">
                <a:latin typeface="Arial" panose="020B0604020202020204" pitchFamily="34" charset="0"/>
              </a:rPr>
              <a:t>Chí</a:t>
            </a:r>
            <a:r>
              <a:rPr sz="4000" b="0">
                <a:latin typeface="Arial" panose="020B0604020202020204" pitchFamily="34" charset="0"/>
              </a:rPr>
              <a:t> Minh </a:t>
            </a:r>
            <a:r>
              <a:rPr sz="4000" b="0" err="1">
                <a:latin typeface="Arial" panose="020B0604020202020204" pitchFamily="34" charset="0"/>
              </a:rPr>
              <a:t>về</a:t>
            </a:r>
            <a:r>
              <a:rPr sz="4000" b="0">
                <a:latin typeface="Arial" panose="020B0604020202020204" pitchFamily="34" charset="0"/>
              </a:rPr>
              <a:t> </a:t>
            </a:r>
            <a:r>
              <a:rPr sz="4000" b="0" err="1">
                <a:latin typeface="Arial" panose="020B0604020202020204" pitchFamily="34" charset="0"/>
              </a:rPr>
              <a:t>tôn</a:t>
            </a:r>
            <a:r>
              <a:rPr sz="4000" b="0">
                <a:latin typeface="Arial" panose="020B0604020202020204" pitchFamily="34" charset="0"/>
              </a:rPr>
              <a:t> </a:t>
            </a:r>
            <a:r>
              <a:rPr sz="4000" b="0" err="1">
                <a:latin typeface="Arial" panose="020B0604020202020204" pitchFamily="34" charset="0"/>
              </a:rPr>
              <a:t>giáo</a:t>
            </a:r>
            <a:r>
              <a:rPr sz="4000" b="0">
                <a:latin typeface="Arial" panose="020B0604020202020204" pitchFamily="34" charset="0"/>
              </a:rPr>
              <a:t> </a:t>
            </a:r>
            <a:r>
              <a:rPr sz="4000" b="0" err="1">
                <a:latin typeface="Arial" panose="020B0604020202020204" pitchFamily="34" charset="0"/>
              </a:rPr>
              <a:t>trong</a:t>
            </a:r>
            <a:r>
              <a:rPr sz="4000" b="0">
                <a:latin typeface="Arial" panose="020B0604020202020204" pitchFamily="34" charset="0"/>
              </a:rPr>
              <a:t> </a:t>
            </a:r>
            <a:r>
              <a:rPr sz="4000" b="0" err="1">
                <a:latin typeface="Arial" panose="020B0604020202020204" pitchFamily="34" charset="0"/>
              </a:rPr>
              <a:t>thời</a:t>
            </a:r>
            <a:r>
              <a:rPr sz="4000" b="0">
                <a:latin typeface="Arial" panose="020B0604020202020204" pitchFamily="34" charset="0"/>
              </a:rPr>
              <a:t> </a:t>
            </a:r>
            <a:r>
              <a:rPr sz="4000" b="0" err="1">
                <a:latin typeface="Arial" panose="020B0604020202020204" pitchFamily="34" charset="0"/>
              </a:rPr>
              <a:t>kì</a:t>
            </a:r>
            <a:r>
              <a:rPr sz="4000" b="0">
                <a:latin typeface="Arial" panose="020B0604020202020204" pitchFamily="34" charset="0"/>
              </a:rPr>
              <a:t> </a:t>
            </a:r>
            <a:r>
              <a:rPr sz="4000" b="0" err="1">
                <a:latin typeface="Arial" panose="020B0604020202020204" pitchFamily="34" charset="0"/>
              </a:rPr>
              <a:t>đổi</a:t>
            </a:r>
            <a:r>
              <a:rPr sz="4000" b="0">
                <a:latin typeface="Arial" panose="020B0604020202020204" pitchFamily="34" charset="0"/>
              </a:rPr>
              <a:t> </a:t>
            </a:r>
            <a:r>
              <a:rPr sz="4000" b="0" err="1">
                <a:latin typeface="Arial" panose="020B0604020202020204" pitchFamily="34" charset="0"/>
              </a:rPr>
              <a:t>mới</a:t>
            </a:r>
            <a:r>
              <a:rPr sz="4000" b="0">
                <a:latin typeface="Arial" panose="020B0604020202020204" pitchFamily="34" charset="0"/>
              </a:rPr>
              <a:t>, </a:t>
            </a:r>
            <a:r>
              <a:rPr sz="4000" b="0" err="1">
                <a:latin typeface="Arial" panose="020B0604020202020204" pitchFamily="34" charset="0"/>
              </a:rPr>
              <a:t>Đảng</a:t>
            </a:r>
            <a:r>
              <a:rPr sz="4000" b="0">
                <a:latin typeface="Arial" panose="020B0604020202020204" pitchFamily="34" charset="0"/>
              </a:rPr>
              <a:t> </a:t>
            </a:r>
            <a:r>
              <a:rPr sz="4000" b="0" err="1">
                <a:latin typeface="Arial" panose="020B0604020202020204" pitchFamily="34" charset="0"/>
              </a:rPr>
              <a:t>ta</a:t>
            </a:r>
            <a:r>
              <a:rPr sz="4000" b="0">
                <a:latin typeface="Arial" panose="020B0604020202020204" pitchFamily="34" charset="0"/>
              </a:rPr>
              <a:t> </a:t>
            </a:r>
            <a:r>
              <a:rPr sz="4000" b="0" err="1">
                <a:latin typeface="Arial" panose="020B0604020202020204" pitchFamily="34" charset="0"/>
              </a:rPr>
              <a:t>nhấn</a:t>
            </a:r>
            <a:r>
              <a:rPr sz="4000" b="0">
                <a:latin typeface="Arial" panose="020B0604020202020204" pitchFamily="34" charset="0"/>
              </a:rPr>
              <a:t> </a:t>
            </a:r>
            <a:r>
              <a:rPr sz="4000" b="0" err="1">
                <a:latin typeface="Arial" panose="020B0604020202020204" pitchFamily="34" charset="0"/>
              </a:rPr>
              <a:t>mạnh</a:t>
            </a:r>
            <a:r>
              <a:rPr sz="4000" b="0">
                <a:latin typeface="Arial" panose="020B0604020202020204" pitchFamily="34" charset="0"/>
              </a:rPr>
              <a:t> </a:t>
            </a:r>
            <a:r>
              <a:rPr sz="4000" b="0" err="1">
                <a:latin typeface="Arial" panose="020B0604020202020204" pitchFamily="34" charset="0"/>
              </a:rPr>
              <a:t>quyền</a:t>
            </a:r>
            <a:r>
              <a:rPr sz="4000" b="0">
                <a:latin typeface="Arial" panose="020B0604020202020204" pitchFamily="34" charset="0"/>
              </a:rPr>
              <a:t> </a:t>
            </a:r>
            <a:r>
              <a:rPr sz="4000" b="0" err="1">
                <a:latin typeface="Arial" panose="020B0604020202020204" pitchFamily="34" charset="0"/>
              </a:rPr>
              <a:t>bình</a:t>
            </a:r>
            <a:r>
              <a:rPr sz="4000" b="0">
                <a:latin typeface="Arial" panose="020B0604020202020204" pitchFamily="34" charset="0"/>
              </a:rPr>
              <a:t> </a:t>
            </a:r>
            <a:r>
              <a:rPr sz="4000" b="0" err="1">
                <a:latin typeface="Arial" panose="020B0604020202020204" pitchFamily="34" charset="0"/>
              </a:rPr>
              <a:t>đẳng</a:t>
            </a:r>
            <a:r>
              <a:rPr sz="4000" b="0">
                <a:latin typeface="Arial" panose="020B0604020202020204" pitchFamily="34" charset="0"/>
              </a:rPr>
              <a:t> </a:t>
            </a:r>
            <a:r>
              <a:rPr sz="4000" b="0" err="1">
                <a:latin typeface="Arial" panose="020B0604020202020204" pitchFamily="34" charset="0"/>
              </a:rPr>
              <a:t>và</a:t>
            </a:r>
            <a:r>
              <a:rPr sz="4000" b="0">
                <a:latin typeface="Arial" panose="020B0604020202020204" pitchFamily="34" charset="0"/>
              </a:rPr>
              <a:t> </a:t>
            </a:r>
            <a:r>
              <a:rPr sz="4000" b="0" err="1">
                <a:latin typeface="Arial" panose="020B0604020202020204" pitchFamily="34" charset="0"/>
              </a:rPr>
              <a:t>quyền</a:t>
            </a:r>
            <a:r>
              <a:rPr sz="4000" b="0">
                <a:latin typeface="Arial" panose="020B0604020202020204" pitchFamily="34" charset="0"/>
              </a:rPr>
              <a:t> </a:t>
            </a:r>
            <a:r>
              <a:rPr sz="4000" b="0" err="1">
                <a:latin typeface="Arial" panose="020B0604020202020204" pitchFamily="34" charset="0"/>
              </a:rPr>
              <a:t>được</a:t>
            </a:r>
            <a:r>
              <a:rPr sz="4000" b="0">
                <a:latin typeface="Arial" panose="020B0604020202020204" pitchFamily="34" charset="0"/>
              </a:rPr>
              <a:t> </a:t>
            </a:r>
            <a:r>
              <a:rPr sz="4000" b="0" err="1">
                <a:latin typeface="Arial" panose="020B0604020202020204" pitchFamily="34" charset="0"/>
              </a:rPr>
              <a:t>sinh</a:t>
            </a:r>
            <a:r>
              <a:rPr sz="4000" b="0">
                <a:latin typeface="Arial" panose="020B0604020202020204" pitchFamily="34" charset="0"/>
              </a:rPr>
              <a:t> </a:t>
            </a:r>
            <a:r>
              <a:rPr sz="4000" b="0" err="1">
                <a:latin typeface="Arial" panose="020B0604020202020204" pitchFamily="34" charset="0"/>
              </a:rPr>
              <a:t>hoạt</a:t>
            </a:r>
            <a:r>
              <a:rPr sz="4000" b="0">
                <a:latin typeface="Arial" panose="020B0604020202020204" pitchFamily="34" charset="0"/>
              </a:rPr>
              <a:t> </a:t>
            </a:r>
            <a:r>
              <a:rPr sz="4000" b="0" err="1">
                <a:latin typeface="Arial" panose="020B0604020202020204" pitchFamily="34" charset="0"/>
              </a:rPr>
              <a:t>tôn</a:t>
            </a:r>
            <a:r>
              <a:rPr sz="4000" b="0">
                <a:latin typeface="Arial" panose="020B0604020202020204" pitchFamily="34" charset="0"/>
              </a:rPr>
              <a:t> </a:t>
            </a:r>
            <a:r>
              <a:rPr sz="4000" b="0" err="1">
                <a:latin typeface="Arial" panose="020B0604020202020204" pitchFamily="34" charset="0"/>
              </a:rPr>
              <a:t>giáo</a:t>
            </a:r>
            <a:r>
              <a:rPr sz="4000" b="0">
                <a:latin typeface="Arial" panose="020B0604020202020204" pitchFamily="34" charset="0"/>
              </a:rPr>
              <a:t> </a:t>
            </a:r>
            <a:r>
              <a:rPr sz="4000" b="0" err="1">
                <a:latin typeface="Arial" panose="020B0604020202020204" pitchFamily="34" charset="0"/>
              </a:rPr>
              <a:t>bình</a:t>
            </a:r>
            <a:r>
              <a:rPr sz="4000" b="0">
                <a:latin typeface="Arial" panose="020B0604020202020204" pitchFamily="34" charset="0"/>
              </a:rPr>
              <a:t> </a:t>
            </a:r>
            <a:r>
              <a:rPr sz="4000" b="0" err="1">
                <a:latin typeface="Arial" panose="020B0604020202020204" pitchFamily="34" charset="0"/>
              </a:rPr>
              <a:t>thường</a:t>
            </a:r>
            <a:r>
              <a:rPr sz="4000" b="0">
                <a:latin typeface="Arial" panose="020B0604020202020204" pitchFamily="34" charset="0"/>
              </a:rPr>
              <a:t> </a:t>
            </a:r>
            <a:r>
              <a:rPr sz="4000" b="0" err="1">
                <a:latin typeface="Arial" panose="020B0604020202020204" pitchFamily="34" charset="0"/>
              </a:rPr>
              <a:t>theo</a:t>
            </a:r>
            <a:r>
              <a:rPr sz="4000" b="0">
                <a:latin typeface="Arial" panose="020B0604020202020204" pitchFamily="34" charset="0"/>
              </a:rPr>
              <a:t> </a:t>
            </a:r>
            <a:r>
              <a:rPr sz="4000" b="0" err="1">
                <a:latin typeface="Arial" panose="020B0604020202020204" pitchFamily="34" charset="0"/>
              </a:rPr>
              <a:t>pháp</a:t>
            </a:r>
            <a:r>
              <a:rPr sz="4000" b="0">
                <a:latin typeface="Arial" panose="020B0604020202020204" pitchFamily="34" charset="0"/>
              </a:rPr>
              <a:t> </a:t>
            </a:r>
            <a:r>
              <a:rPr sz="4000" b="0" err="1">
                <a:latin typeface="Arial" panose="020B0604020202020204" pitchFamily="34" charset="0"/>
              </a:rPr>
              <a:t>luật</a:t>
            </a:r>
            <a:r>
              <a:rPr sz="4000" b="0">
                <a:latin typeface="Arial" panose="020B0604020202020204" pitchFamily="34" charset="0"/>
              </a:rPr>
              <a:t> </a:t>
            </a:r>
            <a:r>
              <a:rPr sz="4000" b="0" err="1">
                <a:latin typeface="Arial" panose="020B0604020202020204" pitchFamily="34" charset="0"/>
              </a:rPr>
              <a:t>của</a:t>
            </a:r>
            <a:r>
              <a:rPr sz="4000" b="0">
                <a:latin typeface="Arial" panose="020B0604020202020204" pitchFamily="34" charset="0"/>
              </a:rPr>
              <a:t> </a:t>
            </a:r>
            <a:r>
              <a:rPr sz="4000" b="0" err="1">
                <a:latin typeface="Arial" panose="020B0604020202020204" pitchFamily="34" charset="0"/>
              </a:rPr>
              <a:t>các</a:t>
            </a:r>
            <a:r>
              <a:rPr sz="4000" b="0">
                <a:latin typeface="Arial" panose="020B0604020202020204" pitchFamily="34" charset="0"/>
              </a:rPr>
              <a:t> </a:t>
            </a:r>
            <a:r>
              <a:rPr sz="4000" b="0" err="1">
                <a:latin typeface="Arial" panose="020B0604020202020204" pitchFamily="34" charset="0"/>
              </a:rPr>
              <a:t>tôn</a:t>
            </a:r>
            <a:r>
              <a:rPr sz="4000" b="0">
                <a:latin typeface="Arial" panose="020B0604020202020204" pitchFamily="34" charset="0"/>
              </a:rPr>
              <a:t> </a:t>
            </a:r>
            <a:r>
              <a:rPr sz="4000" b="0" err="1">
                <a:latin typeface="Arial" panose="020B0604020202020204" pitchFamily="34" charset="0"/>
              </a:rPr>
              <a:t>giáo</a:t>
            </a:r>
            <a:r>
              <a:rPr sz="4000" b="0">
                <a:latin typeface="Arial" panose="020B0604020202020204" pitchFamily="34" charset="0"/>
              </a:rPr>
              <a:t>. </a:t>
            </a:r>
            <a:r>
              <a:rPr sz="4000" b="0" err="1">
                <a:latin typeface="Arial" panose="020B0604020202020204" pitchFamily="34" charset="0"/>
              </a:rPr>
              <a:t>Các</a:t>
            </a:r>
            <a:r>
              <a:rPr sz="4000" b="0">
                <a:latin typeface="Arial" panose="020B0604020202020204" pitchFamily="34" charset="0"/>
              </a:rPr>
              <a:t> </a:t>
            </a:r>
            <a:r>
              <a:rPr sz="4000" b="0" err="1">
                <a:latin typeface="Arial" panose="020B0604020202020204" pitchFamily="34" charset="0"/>
              </a:rPr>
              <a:t>chính</a:t>
            </a:r>
            <a:r>
              <a:rPr sz="4000" b="0">
                <a:latin typeface="Arial" panose="020B0604020202020204" pitchFamily="34" charset="0"/>
              </a:rPr>
              <a:t> </a:t>
            </a:r>
            <a:r>
              <a:rPr sz="4000" b="0" err="1">
                <a:latin typeface="Arial" panose="020B0604020202020204" pitchFamily="34" charset="0"/>
              </a:rPr>
              <a:t>sách</a:t>
            </a:r>
            <a:r>
              <a:rPr sz="4000" b="0">
                <a:latin typeface="Arial" panose="020B0604020202020204" pitchFamily="34" charset="0"/>
              </a:rPr>
              <a:t> </a:t>
            </a:r>
            <a:r>
              <a:rPr sz="4000" b="0" err="1">
                <a:latin typeface="Arial" panose="020B0604020202020204" pitchFamily="34" charset="0"/>
              </a:rPr>
              <a:t>tôn</a:t>
            </a:r>
            <a:r>
              <a:rPr sz="4000" b="0">
                <a:latin typeface="Arial" panose="020B0604020202020204" pitchFamily="34" charset="0"/>
              </a:rPr>
              <a:t> </a:t>
            </a:r>
            <a:r>
              <a:rPr sz="4000" b="0" err="1">
                <a:latin typeface="Arial" panose="020B0604020202020204" pitchFamily="34" charset="0"/>
              </a:rPr>
              <a:t>giáo</a:t>
            </a:r>
            <a:r>
              <a:rPr sz="4000" b="0">
                <a:latin typeface="Arial" panose="020B0604020202020204" pitchFamily="34" charset="0"/>
              </a:rPr>
              <a:t> </a:t>
            </a:r>
            <a:r>
              <a:rPr sz="4000" b="0" err="1">
                <a:latin typeface="Arial" panose="020B0604020202020204" pitchFamily="34" charset="0"/>
              </a:rPr>
              <a:t>dùng</a:t>
            </a:r>
            <a:r>
              <a:rPr sz="4000" b="0">
                <a:latin typeface="Arial" panose="020B0604020202020204" pitchFamily="34" charset="0"/>
              </a:rPr>
              <a:t> </a:t>
            </a:r>
            <a:r>
              <a:rPr sz="4000" b="0" err="1">
                <a:latin typeface="Arial" panose="020B0604020202020204" pitchFamily="34" charset="0"/>
              </a:rPr>
              <a:t>đắn</a:t>
            </a:r>
            <a:r>
              <a:rPr sz="4000" b="0">
                <a:latin typeface="Arial" panose="020B0604020202020204" pitchFamily="34" charset="0"/>
              </a:rPr>
              <a:t> do </a:t>
            </a:r>
            <a:r>
              <a:rPr sz="4000" b="0" err="1">
                <a:latin typeface="Arial" panose="020B0604020202020204" pitchFamily="34" charset="0"/>
              </a:rPr>
              <a:t>Đảng</a:t>
            </a:r>
            <a:r>
              <a:rPr sz="4000" b="0">
                <a:latin typeface="Arial" panose="020B0604020202020204" pitchFamily="34" charset="0"/>
              </a:rPr>
              <a:t> </a:t>
            </a:r>
            <a:r>
              <a:rPr sz="4000" b="0" err="1">
                <a:latin typeface="Arial" panose="020B0604020202020204" pitchFamily="34" charset="0"/>
              </a:rPr>
              <a:t>đề</a:t>
            </a:r>
            <a:r>
              <a:rPr sz="4000" b="0">
                <a:latin typeface="Arial" panose="020B0604020202020204" pitchFamily="34" charset="0"/>
              </a:rPr>
              <a:t> </a:t>
            </a:r>
            <a:r>
              <a:rPr sz="4000" b="0" err="1">
                <a:latin typeface="Arial" panose="020B0604020202020204" pitchFamily="34" charset="0"/>
              </a:rPr>
              <a:t>ra</a:t>
            </a:r>
            <a:r>
              <a:rPr sz="4000" b="0">
                <a:latin typeface="Arial" panose="020B0604020202020204" pitchFamily="34" charset="0"/>
              </a:rPr>
              <a:t> </a:t>
            </a:r>
            <a:r>
              <a:rPr sz="4000" b="0" err="1">
                <a:latin typeface="Arial" panose="020B0604020202020204" pitchFamily="34" charset="0"/>
              </a:rPr>
              <a:t>đã</a:t>
            </a:r>
            <a:r>
              <a:rPr sz="4000" b="0">
                <a:latin typeface="Arial" panose="020B0604020202020204" pitchFamily="34" charset="0"/>
              </a:rPr>
              <a:t> </a:t>
            </a:r>
            <a:r>
              <a:rPr sz="4000" b="0" err="1">
                <a:latin typeface="Arial" panose="020B0604020202020204" pitchFamily="34" charset="0"/>
              </a:rPr>
              <a:t>đi</a:t>
            </a:r>
            <a:r>
              <a:rPr sz="4000" b="0">
                <a:latin typeface="Arial" panose="020B0604020202020204" pitchFamily="34" charset="0"/>
              </a:rPr>
              <a:t> </a:t>
            </a:r>
            <a:r>
              <a:rPr sz="4000" b="0" err="1">
                <a:latin typeface="Arial" panose="020B0604020202020204" pitchFamily="34" charset="0"/>
              </a:rPr>
              <a:t>vào</a:t>
            </a:r>
            <a:r>
              <a:rPr sz="4000">
                <a:latin typeface="Arial" panose="020B0604020202020204" pitchFamily="34" charset="0"/>
              </a:rPr>
              <a:t> </a:t>
            </a:r>
            <a:r>
              <a:rPr lang="vi-VN" altLang="x-none" sz="4000" b="0" dirty="0">
                <a:latin typeface="Arial" panose="020B0604020202020204" pitchFamily="34" charset="0"/>
              </a:rPr>
              <a:t>cuộc sống, tạo nên những chuyển biến tích cực trong đời sống tôn giáo, góp phần cùng cố, phát huy khối đại đoàn kết toàn dân tộc</a:t>
            </a:r>
            <a:r>
              <a:rPr lang="vi-VN" altLang="x-none" sz="4000" dirty="0">
                <a:latin typeface="Arial" panose="020B0604020202020204" pitchFamily="34" charset="0"/>
              </a:rPr>
              <a:t> </a:t>
            </a:r>
            <a:endParaRPr sz="40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9598"/>
                                        </p:tgtEl>
                                        <p:attrNameLst>
                                          <p:attrName>style.visibility</p:attrName>
                                        </p:attrNameLst>
                                      </p:cBhvr>
                                      <p:to>
                                        <p:strVal val="visible"/>
                                      </p:to>
                                    </p:set>
                                    <p:animEffect transition="in" filter="blinds(horizontal)">
                                      <p:cBhvr>
                                        <p:cTn id="7" dur="500"/>
                                        <p:tgtEl>
                                          <p:spTgt spid="10959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9599"/>
                                        </p:tgtEl>
                                        <p:attrNameLst>
                                          <p:attrName>style.visibility</p:attrName>
                                        </p:attrNameLst>
                                      </p:cBhvr>
                                      <p:to>
                                        <p:strVal val="visible"/>
                                      </p:to>
                                    </p:set>
                                    <p:animEffect transition="in" filter="blinds(horizontal)">
                                      <p:cBhvr>
                                        <p:cTn id="12" dur="500"/>
                                        <p:tgtEl>
                                          <p:spTgt spid="109599"/>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09600"/>
                                        </p:tgtEl>
                                        <p:attrNameLst>
                                          <p:attrName>style.visibility</p:attrName>
                                        </p:attrNameLst>
                                      </p:cBhvr>
                                      <p:to>
                                        <p:strVal val="visible"/>
                                      </p:to>
                                    </p:set>
                                    <p:animEffect transition="in" filter="blinds(horizontal)">
                                      <p:cBhvr>
                                        <p:cTn id="15" dur="500"/>
                                        <p:tgtEl>
                                          <p:spTgt spid="109600"/>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09608"/>
                                        </p:tgtEl>
                                        <p:attrNameLst>
                                          <p:attrName>style.visibility</p:attrName>
                                        </p:attrNameLst>
                                      </p:cBhvr>
                                      <p:to>
                                        <p:strVal val="visible"/>
                                      </p:to>
                                    </p:set>
                                    <p:animEffect transition="in" filter="blinds(horizontal)">
                                      <p:cBhvr>
                                        <p:cTn id="20" dur="500"/>
                                        <p:tgtEl>
                                          <p:spTgt spid="1096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600" grpId="0"/>
      <p:bldP spid="10960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Placeholder 1"/>
          <p:cNvSpPr>
            <a:spLocks noGrp="1"/>
          </p:cNvSpPr>
          <p:nvPr>
            <p:ph type="body" sz="quarter" idx="4294967295"/>
          </p:nvPr>
        </p:nvSpPr>
        <p:spPr>
          <a:xfrm>
            <a:off x="485775" y="509588"/>
            <a:ext cx="17359313" cy="1085850"/>
          </a:xfrm>
          <a:prstGeom prst="rect">
            <a:avLst/>
          </a:prstGeom>
        </p:spPr>
        <p:txBody>
          <a:bodyPr anchor="ctr"/>
          <a:lstStyle>
            <a:lvl1pPr lvl="0">
              <a:buClrTx/>
              <a:buSzTx/>
              <a:buFont typeface="Arial" panose="020B0604020202020204" pitchFamily="34" charset="0"/>
              <a:defRPr sz="2400"/>
            </a:lvl1pPr>
            <a:lvl2pPr lvl="1">
              <a:buClrTx/>
              <a:buSzTx/>
              <a:buFont typeface="Arial" panose="020B0604020202020204" pitchFamily="34" charset="0"/>
              <a:defRPr sz="2000"/>
            </a:lvl2pPr>
            <a:lvl3pPr lvl="2">
              <a:buClrTx/>
              <a:buSzTx/>
              <a:buFont typeface="Arial" panose="020B0604020202020204" pitchFamily="34" charset="0"/>
              <a:defRPr sz="1800"/>
            </a:lvl3pPr>
            <a:lvl4pPr lvl="3">
              <a:buClrTx/>
              <a:buSzTx/>
              <a:buFont typeface="Arial" panose="020B0604020202020204" pitchFamily="34" charset="0"/>
              <a:defRPr sz="1600"/>
            </a:lvl4pPr>
            <a:lvl5pPr lvl="4">
              <a:buClrTx/>
              <a:buSzTx/>
              <a:buFont typeface="Arial" panose="020B0604020202020204" pitchFamily="34" charset="0"/>
              <a:defRPr sz="1600"/>
            </a:lvl5pPr>
          </a:lstStyle>
          <a:p>
            <a:pPr marL="0" lvl="0" indent="0" algn="ctr">
              <a:buNone/>
            </a:pPr>
            <a:r>
              <a:rPr lang="vi-VN" altLang="x-none" sz="5500" b="1" dirty="0">
                <a:solidFill>
                  <a:srgbClr val="10253F"/>
                </a:solidFill>
              </a:rPr>
              <a:t>Ý NGHĨA QUYỀN BÌNH ĐẲNG GIỮA CÁC TÔN GIÁO</a:t>
            </a:r>
            <a:endParaRPr sz="5500" b="1">
              <a:solidFill>
                <a:srgbClr val="10253F"/>
              </a:solidFill>
            </a:endParaRPr>
          </a:p>
        </p:txBody>
      </p:sp>
      <p:grpSp>
        <p:nvGrpSpPr>
          <p:cNvPr id="3" name="Group 2"/>
          <p:cNvGrpSpPr/>
          <p:nvPr/>
        </p:nvGrpSpPr>
        <p:grpSpPr>
          <a:xfrm>
            <a:off x="5894" y="4176233"/>
            <a:ext cx="16169355" cy="1524480"/>
            <a:chOff x="-3475307" y="2023474"/>
            <a:chExt cx="14906937" cy="1405526"/>
          </a:xfrm>
          <a:solidFill>
            <a:schemeClr val="accent1"/>
          </a:solidFill>
        </p:grpSpPr>
        <p:sp>
          <p:nvSpPr>
            <p:cNvPr id="4" name="Rectangle 3"/>
            <p:cNvSpPr/>
            <p:nvPr/>
          </p:nvSpPr>
          <p:spPr>
            <a:xfrm rot="10800000">
              <a:off x="-3475307" y="3200400"/>
              <a:ext cx="9610782"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Rectangle 4"/>
            <p:cNvSpPr/>
            <p:nvPr/>
          </p:nvSpPr>
          <p:spPr>
            <a:xfrm rot="2727637">
              <a:off x="7154945" y="448707"/>
              <a:ext cx="228600" cy="3413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Freeform: Shape 5"/>
            <p:cNvSpPr/>
            <p:nvPr/>
          </p:nvSpPr>
          <p:spPr>
            <a:xfrm rot="18872363" flipH="1">
              <a:off x="9542351" y="362795"/>
              <a:ext cx="228600" cy="3549958"/>
            </a:xfrm>
            <a:custGeom>
              <a:avLst/>
              <a:gdLst>
                <a:gd name="connsiteX0" fmla="*/ 0 w 228600"/>
                <a:gd name="connsiteY0" fmla="*/ 0 h 3549958"/>
                <a:gd name="connsiteX1" fmla="*/ 0 w 228600"/>
                <a:gd name="connsiteY1" fmla="*/ 3549958 h 3549958"/>
                <a:gd name="connsiteX2" fmla="*/ 10901 w 228600"/>
                <a:gd name="connsiteY2" fmla="*/ 3549958 h 3549958"/>
                <a:gd name="connsiteX3" fmla="*/ 228600 w 228600"/>
                <a:gd name="connsiteY3" fmla="*/ 3328731 h 3549958"/>
                <a:gd name="connsiteX4" fmla="*/ 228600 w 228600"/>
                <a:gd name="connsiteY4" fmla="*/ 0 h 3549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3549958">
                  <a:moveTo>
                    <a:pt x="0" y="0"/>
                  </a:moveTo>
                  <a:lnTo>
                    <a:pt x="0" y="3549958"/>
                  </a:lnTo>
                  <a:lnTo>
                    <a:pt x="10901" y="3549958"/>
                  </a:lnTo>
                  <a:lnTo>
                    <a:pt x="228600" y="3328731"/>
                  </a:lnTo>
                  <a:lnTo>
                    <a:pt x="2286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7" name="Group 6"/>
          <p:cNvGrpSpPr/>
          <p:nvPr/>
        </p:nvGrpSpPr>
        <p:grpSpPr>
          <a:xfrm rot="10800000">
            <a:off x="9636542" y="5912495"/>
            <a:ext cx="8637172" cy="1529964"/>
            <a:chOff x="3467638" y="2023474"/>
            <a:chExt cx="7963992" cy="1410582"/>
          </a:xfrm>
          <a:solidFill>
            <a:schemeClr val="accent1"/>
          </a:solidFill>
        </p:grpSpPr>
        <p:sp>
          <p:nvSpPr>
            <p:cNvPr id="8" name="Rectangle 7"/>
            <p:cNvSpPr/>
            <p:nvPr/>
          </p:nvSpPr>
          <p:spPr>
            <a:xfrm rot="10800000">
              <a:off x="3467638" y="3205456"/>
              <a:ext cx="2655608"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9" name="Rectangle 8"/>
            <p:cNvSpPr/>
            <p:nvPr/>
          </p:nvSpPr>
          <p:spPr>
            <a:xfrm rot="2727637">
              <a:off x="7154945" y="448707"/>
              <a:ext cx="228600" cy="3413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Freeform: Shape 9"/>
            <p:cNvSpPr/>
            <p:nvPr/>
          </p:nvSpPr>
          <p:spPr>
            <a:xfrm rot="18872363" flipH="1">
              <a:off x="9542351" y="362795"/>
              <a:ext cx="228600" cy="3549958"/>
            </a:xfrm>
            <a:custGeom>
              <a:avLst/>
              <a:gdLst>
                <a:gd name="connsiteX0" fmla="*/ 0 w 228600"/>
                <a:gd name="connsiteY0" fmla="*/ 0 h 3549958"/>
                <a:gd name="connsiteX1" fmla="*/ 0 w 228600"/>
                <a:gd name="connsiteY1" fmla="*/ 3549958 h 3549958"/>
                <a:gd name="connsiteX2" fmla="*/ 10901 w 228600"/>
                <a:gd name="connsiteY2" fmla="*/ 3549958 h 3549958"/>
                <a:gd name="connsiteX3" fmla="*/ 228600 w 228600"/>
                <a:gd name="connsiteY3" fmla="*/ 3328731 h 3549958"/>
                <a:gd name="connsiteX4" fmla="*/ 228600 w 228600"/>
                <a:gd name="connsiteY4" fmla="*/ 0 h 3549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3549958">
                  <a:moveTo>
                    <a:pt x="0" y="0"/>
                  </a:moveTo>
                  <a:lnTo>
                    <a:pt x="0" y="3549958"/>
                  </a:lnTo>
                  <a:lnTo>
                    <a:pt x="10901" y="3549958"/>
                  </a:lnTo>
                  <a:lnTo>
                    <a:pt x="228600" y="3328731"/>
                  </a:lnTo>
                  <a:lnTo>
                    <a:pt x="2286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pic>
        <p:nvPicPr>
          <p:cNvPr id="110615" name="Picture 110614" descr="Không thể xuyên tạc tự do tôn giáo ở Việt Nam"/>
          <p:cNvPicPr>
            <a:picLocks noChangeAspect="1"/>
          </p:cNvPicPr>
          <p:nvPr/>
        </p:nvPicPr>
        <p:blipFill>
          <a:blip r:embed="rId1"/>
          <a:stretch>
            <a:fillRect/>
          </a:stretch>
        </p:blipFill>
        <p:spPr>
          <a:xfrm rot="2700000">
            <a:off x="11303000" y="4127500"/>
            <a:ext cx="3276600" cy="3327400"/>
          </a:xfrm>
          <a:prstGeom prst="rect">
            <a:avLst/>
          </a:prstGeom>
          <a:noFill/>
          <a:ln w="9525">
            <a:noFill/>
          </a:ln>
        </p:spPr>
      </p:pic>
      <p:pic>
        <p:nvPicPr>
          <p:cNvPr id="110616" name="Picture 110615" descr="t7-1-4684"/>
          <p:cNvPicPr>
            <a:picLocks noChangeAspect="1"/>
          </p:cNvPicPr>
          <p:nvPr/>
        </p:nvPicPr>
        <p:blipFill>
          <a:blip r:embed="rId2"/>
          <a:stretch>
            <a:fillRect/>
          </a:stretch>
        </p:blipFill>
        <p:spPr>
          <a:xfrm>
            <a:off x="533400" y="2019300"/>
            <a:ext cx="4648200" cy="3097213"/>
          </a:xfrm>
          <a:prstGeom prst="rect">
            <a:avLst/>
          </a:prstGeom>
          <a:noFill/>
          <a:ln w="9525">
            <a:noFill/>
          </a:ln>
        </p:spPr>
      </p:pic>
      <p:pic>
        <p:nvPicPr>
          <p:cNvPr id="110617" name="Picture 110616" descr="tai-viet-nam-quyen-tu-do-ton-giao-tin-nguong-luon-duoc-dam-bao"/>
          <p:cNvPicPr>
            <a:picLocks noChangeAspect="1"/>
          </p:cNvPicPr>
          <p:nvPr/>
        </p:nvPicPr>
        <p:blipFill>
          <a:blip r:embed="rId3"/>
          <a:stretch>
            <a:fillRect/>
          </a:stretch>
        </p:blipFill>
        <p:spPr>
          <a:xfrm>
            <a:off x="5715000" y="1973263"/>
            <a:ext cx="4752975" cy="3170237"/>
          </a:xfrm>
          <a:prstGeom prst="rect">
            <a:avLst/>
          </a:prstGeom>
          <a:noFill/>
          <a:ln w="9525">
            <a:noFill/>
          </a:ln>
        </p:spPr>
      </p:pic>
      <p:sp>
        <p:nvSpPr>
          <p:cNvPr id="110618" name="Rectangles 110617"/>
          <p:cNvSpPr/>
          <p:nvPr/>
        </p:nvSpPr>
        <p:spPr>
          <a:xfrm>
            <a:off x="381000" y="6286500"/>
            <a:ext cx="9601200" cy="3624263"/>
          </a:xfrm>
          <a:prstGeom prst="rect">
            <a:avLst/>
          </a:prstGeom>
          <a:noFill/>
          <a:ln w="9525" cap="flat" cmpd="sng">
            <a:solidFill>
              <a:srgbClr val="FF0000"/>
            </a:solidFill>
            <a:prstDash val="solid"/>
            <a:miter/>
            <a:headEnd type="none" w="med" len="med"/>
            <a:tailEnd type="none" w="med" len="med"/>
          </a:ln>
        </p:spPr>
        <p:txBody>
          <a:bodyPr anchor="ctr" anchorCtr="0">
            <a:spAutoFit/>
          </a:bodyPr>
          <a:p>
            <a:r>
              <a:rPr sz="3300" b="0" err="1">
                <a:latin typeface="Arial" panose="020B0604020202020204" pitchFamily="34" charset="0"/>
              </a:rPr>
              <a:t>Góp</a:t>
            </a:r>
            <a:r>
              <a:rPr sz="3300" b="0">
                <a:latin typeface="Arial" panose="020B0604020202020204" pitchFamily="34" charset="0"/>
              </a:rPr>
              <a:t> </a:t>
            </a:r>
            <a:r>
              <a:rPr sz="3300" b="0" err="1">
                <a:latin typeface="Arial" panose="020B0604020202020204" pitchFamily="34" charset="0"/>
              </a:rPr>
              <a:t>phần</a:t>
            </a:r>
            <a:r>
              <a:rPr sz="3300" b="0">
                <a:latin typeface="Arial" panose="020B0604020202020204" pitchFamily="34" charset="0"/>
              </a:rPr>
              <a:t> </a:t>
            </a:r>
            <a:r>
              <a:rPr sz="3300" b="0" err="1">
                <a:latin typeface="Arial" panose="020B0604020202020204" pitchFamily="34" charset="0"/>
              </a:rPr>
              <a:t>phát</a:t>
            </a:r>
            <a:r>
              <a:rPr sz="3300" b="0">
                <a:latin typeface="Arial" panose="020B0604020202020204" pitchFamily="34" charset="0"/>
              </a:rPr>
              <a:t> </a:t>
            </a:r>
            <a:r>
              <a:rPr sz="3300" b="0" err="1">
                <a:latin typeface="Arial" panose="020B0604020202020204" pitchFamily="34" charset="0"/>
              </a:rPr>
              <a:t>huy</a:t>
            </a:r>
            <a:r>
              <a:rPr sz="3300" b="0">
                <a:latin typeface="Arial" panose="020B0604020202020204" pitchFamily="34" charset="0"/>
              </a:rPr>
              <a:t> </a:t>
            </a:r>
            <a:r>
              <a:rPr sz="3300" b="0" err="1">
                <a:latin typeface="Arial" panose="020B0604020202020204" pitchFamily="34" charset="0"/>
              </a:rPr>
              <a:t>lòng</a:t>
            </a:r>
            <a:r>
              <a:rPr sz="3300" b="0">
                <a:latin typeface="Arial" panose="020B0604020202020204" pitchFamily="34" charset="0"/>
              </a:rPr>
              <a:t> </a:t>
            </a:r>
            <a:r>
              <a:rPr sz="3300" b="0" err="1">
                <a:latin typeface="Arial" panose="020B0604020202020204" pitchFamily="34" charset="0"/>
              </a:rPr>
              <a:t>yêu</a:t>
            </a:r>
            <a:r>
              <a:rPr sz="3300" b="0">
                <a:latin typeface="Arial" panose="020B0604020202020204" pitchFamily="34" charset="0"/>
              </a:rPr>
              <a:t> </a:t>
            </a:r>
            <a:r>
              <a:rPr sz="3300" b="0" err="1">
                <a:latin typeface="Arial" panose="020B0604020202020204" pitchFamily="34" charset="0"/>
              </a:rPr>
              <a:t>nước</a:t>
            </a:r>
            <a:r>
              <a:rPr sz="3300" b="0">
                <a:latin typeface="Arial" panose="020B0604020202020204" pitchFamily="34" charset="0"/>
              </a:rPr>
              <a:t>, </a:t>
            </a:r>
            <a:r>
              <a:rPr sz="3300" b="0" err="1">
                <a:latin typeface="Arial" panose="020B0604020202020204" pitchFamily="34" charset="0"/>
              </a:rPr>
              <a:t>thúc</a:t>
            </a:r>
            <a:r>
              <a:rPr sz="3300" b="0">
                <a:latin typeface="Arial" panose="020B0604020202020204" pitchFamily="34" charset="0"/>
              </a:rPr>
              <a:t> </a:t>
            </a:r>
            <a:r>
              <a:rPr sz="3300" b="0" err="1">
                <a:latin typeface="Arial" panose="020B0604020202020204" pitchFamily="34" charset="0"/>
              </a:rPr>
              <a:t>đẩy</a:t>
            </a:r>
            <a:r>
              <a:rPr sz="3300" b="0">
                <a:latin typeface="Arial" panose="020B0604020202020204" pitchFamily="34" charset="0"/>
              </a:rPr>
              <a:t> </a:t>
            </a:r>
            <a:r>
              <a:rPr sz="3300" b="0" err="1">
                <a:latin typeface="Arial" panose="020B0604020202020204" pitchFamily="34" charset="0"/>
              </a:rPr>
              <a:t>tình</a:t>
            </a:r>
            <a:r>
              <a:rPr sz="3300" b="0">
                <a:latin typeface="Arial" panose="020B0604020202020204" pitchFamily="34" charset="0"/>
              </a:rPr>
              <a:t> </a:t>
            </a:r>
            <a:r>
              <a:rPr sz="3300" b="0" err="1">
                <a:latin typeface="Arial" panose="020B0604020202020204" pitchFamily="34" charset="0"/>
              </a:rPr>
              <a:t>đoàn</a:t>
            </a:r>
            <a:r>
              <a:rPr sz="3300" b="0">
                <a:latin typeface="Arial" panose="020B0604020202020204" pitchFamily="34" charset="0"/>
              </a:rPr>
              <a:t> </a:t>
            </a:r>
            <a:r>
              <a:rPr sz="3300" b="0" err="1">
                <a:latin typeface="Arial" panose="020B0604020202020204" pitchFamily="34" charset="0"/>
              </a:rPr>
              <a:t>kết</a:t>
            </a:r>
            <a:r>
              <a:rPr sz="3300" b="0">
                <a:latin typeface="Arial" panose="020B0604020202020204" pitchFamily="34" charset="0"/>
              </a:rPr>
              <a:t>, </a:t>
            </a:r>
            <a:r>
              <a:rPr sz="3300" b="0" err="1">
                <a:latin typeface="Arial" panose="020B0604020202020204" pitchFamily="34" charset="0"/>
              </a:rPr>
              <a:t>gắn</a:t>
            </a:r>
            <a:r>
              <a:rPr sz="3300" b="0">
                <a:latin typeface="Arial" panose="020B0604020202020204" pitchFamily="34" charset="0"/>
              </a:rPr>
              <a:t> </a:t>
            </a:r>
            <a:r>
              <a:rPr sz="3300" b="0" err="1">
                <a:latin typeface="Arial" panose="020B0604020202020204" pitchFamily="34" charset="0"/>
              </a:rPr>
              <a:t>bó</a:t>
            </a:r>
            <a:r>
              <a:rPr sz="3300" b="0">
                <a:latin typeface="Arial" panose="020B0604020202020204" pitchFamily="34" charset="0"/>
              </a:rPr>
              <a:t> </a:t>
            </a:r>
            <a:r>
              <a:rPr sz="3300" b="0" err="1">
                <a:latin typeface="Arial" panose="020B0604020202020204" pitchFamily="34" charset="0"/>
              </a:rPr>
              <a:t>giữa</a:t>
            </a:r>
            <a:r>
              <a:rPr sz="3300" b="0">
                <a:latin typeface="Arial" panose="020B0604020202020204" pitchFamily="34" charset="0"/>
              </a:rPr>
              <a:t> </a:t>
            </a:r>
            <a:r>
              <a:rPr sz="3300" b="0" err="1">
                <a:latin typeface="Arial" panose="020B0604020202020204" pitchFamily="34" charset="0"/>
              </a:rPr>
              <a:t>đồng</a:t>
            </a:r>
            <a:r>
              <a:rPr sz="3300" b="0">
                <a:latin typeface="Arial" panose="020B0604020202020204" pitchFamily="34" charset="0"/>
              </a:rPr>
              <a:t> </a:t>
            </a:r>
            <a:r>
              <a:rPr sz="3300" b="0" err="1">
                <a:latin typeface="Arial" panose="020B0604020202020204" pitchFamily="34" charset="0"/>
              </a:rPr>
              <a:t>bào</a:t>
            </a:r>
            <a:r>
              <a:rPr sz="3300" b="0">
                <a:latin typeface="Arial" panose="020B0604020202020204" pitchFamily="34" charset="0"/>
              </a:rPr>
              <a:t> </a:t>
            </a:r>
            <a:r>
              <a:rPr sz="3300" b="0" err="1">
                <a:latin typeface="Arial" panose="020B0604020202020204" pitchFamily="34" charset="0"/>
              </a:rPr>
              <a:t>có</a:t>
            </a:r>
            <a:r>
              <a:rPr sz="3300" b="0">
                <a:latin typeface="Arial" panose="020B0604020202020204" pitchFamily="34" charset="0"/>
              </a:rPr>
              <a:t> </a:t>
            </a:r>
            <a:r>
              <a:rPr sz="3300" b="0" err="1">
                <a:latin typeface="Arial" panose="020B0604020202020204" pitchFamily="34" charset="0"/>
              </a:rPr>
              <a:t>tôn</a:t>
            </a:r>
            <a:r>
              <a:rPr sz="3300" b="0">
                <a:latin typeface="Arial" panose="020B0604020202020204" pitchFamily="34" charset="0"/>
              </a:rPr>
              <a:t> </a:t>
            </a:r>
            <a:r>
              <a:rPr sz="3300" b="0" err="1">
                <a:latin typeface="Arial" panose="020B0604020202020204" pitchFamily="34" charset="0"/>
              </a:rPr>
              <a:t>giáo</a:t>
            </a:r>
            <a:r>
              <a:rPr sz="3300" b="0">
                <a:latin typeface="Arial" panose="020B0604020202020204" pitchFamily="34" charset="0"/>
              </a:rPr>
              <a:t> </a:t>
            </a:r>
            <a:r>
              <a:rPr sz="3300" b="0" err="1">
                <a:latin typeface="Arial" panose="020B0604020202020204" pitchFamily="34" charset="0"/>
              </a:rPr>
              <a:t>và</a:t>
            </a:r>
            <a:r>
              <a:rPr sz="3300" b="0">
                <a:latin typeface="Arial" panose="020B0604020202020204" pitchFamily="34" charset="0"/>
              </a:rPr>
              <a:t> </a:t>
            </a:r>
            <a:r>
              <a:rPr sz="3300" b="0" err="1">
                <a:latin typeface="Arial" panose="020B0604020202020204" pitchFamily="34" charset="0"/>
              </a:rPr>
              <a:t>không</a:t>
            </a:r>
            <a:r>
              <a:rPr sz="3300" b="0">
                <a:latin typeface="Arial" panose="020B0604020202020204" pitchFamily="34" charset="0"/>
              </a:rPr>
              <a:t> </a:t>
            </a:r>
            <a:r>
              <a:rPr sz="3300" b="0" err="1">
                <a:latin typeface="Arial" panose="020B0604020202020204" pitchFamily="34" charset="0"/>
              </a:rPr>
              <a:t>có</a:t>
            </a:r>
            <a:r>
              <a:rPr sz="3300" b="0">
                <a:latin typeface="Arial" panose="020B0604020202020204" pitchFamily="34" charset="0"/>
              </a:rPr>
              <a:t> </a:t>
            </a:r>
            <a:r>
              <a:rPr sz="3300" b="0" err="1">
                <a:latin typeface="Arial" panose="020B0604020202020204" pitchFamily="34" charset="0"/>
              </a:rPr>
              <a:t>tôn</a:t>
            </a:r>
            <a:r>
              <a:rPr sz="3300" b="0">
                <a:latin typeface="Arial" panose="020B0604020202020204" pitchFamily="34" charset="0"/>
              </a:rPr>
              <a:t> </a:t>
            </a:r>
            <a:r>
              <a:rPr sz="3300" b="0" err="1">
                <a:latin typeface="Arial" panose="020B0604020202020204" pitchFamily="34" charset="0"/>
              </a:rPr>
              <a:t>giáo</a:t>
            </a:r>
            <a:r>
              <a:rPr sz="3300" b="0">
                <a:latin typeface="Arial" panose="020B0604020202020204" pitchFamily="34" charset="0"/>
              </a:rPr>
              <a:t>, </a:t>
            </a:r>
            <a:r>
              <a:rPr sz="3300" b="0" err="1">
                <a:latin typeface="Arial" panose="020B0604020202020204" pitchFamily="34" charset="0"/>
              </a:rPr>
              <a:t>là</a:t>
            </a:r>
            <a:r>
              <a:rPr sz="3300" b="0">
                <a:latin typeface="Arial" panose="020B0604020202020204" pitchFamily="34" charset="0"/>
              </a:rPr>
              <a:t> </a:t>
            </a:r>
            <a:r>
              <a:rPr sz="3300" b="0" err="1">
                <a:latin typeface="Arial" panose="020B0604020202020204" pitchFamily="34" charset="0"/>
              </a:rPr>
              <a:t>cơ</a:t>
            </a:r>
            <a:r>
              <a:rPr sz="3300" b="0">
                <a:latin typeface="Arial" panose="020B0604020202020204" pitchFamily="34" charset="0"/>
              </a:rPr>
              <a:t> </a:t>
            </a:r>
            <a:r>
              <a:rPr sz="3300" b="0" err="1">
                <a:latin typeface="Arial" panose="020B0604020202020204" pitchFamily="34" charset="0"/>
              </a:rPr>
              <a:t>sở</a:t>
            </a:r>
            <a:r>
              <a:rPr sz="3300" b="0">
                <a:latin typeface="Arial" panose="020B0604020202020204" pitchFamily="34" charset="0"/>
              </a:rPr>
              <a:t> </a:t>
            </a:r>
            <a:r>
              <a:rPr sz="3300" b="0" err="1">
                <a:latin typeface="Arial" panose="020B0604020202020204" pitchFamily="34" charset="0"/>
              </a:rPr>
              <a:t>tiền</a:t>
            </a:r>
            <a:r>
              <a:rPr sz="3300" b="0">
                <a:latin typeface="Arial" panose="020B0604020202020204" pitchFamily="34" charset="0"/>
              </a:rPr>
              <a:t> </a:t>
            </a:r>
            <a:r>
              <a:rPr sz="3300" b="0" err="1">
                <a:latin typeface="Arial" panose="020B0604020202020204" pitchFamily="34" charset="0"/>
              </a:rPr>
              <a:t>đề</a:t>
            </a:r>
            <a:r>
              <a:rPr sz="3300" b="0">
                <a:latin typeface="Arial" panose="020B0604020202020204" pitchFamily="34" charset="0"/>
              </a:rPr>
              <a:t> </a:t>
            </a:r>
            <a:r>
              <a:rPr sz="3300" b="0" err="1">
                <a:latin typeface="Arial" panose="020B0604020202020204" pitchFamily="34" charset="0"/>
              </a:rPr>
              <a:t>quan</a:t>
            </a:r>
            <a:r>
              <a:rPr sz="3300" b="0">
                <a:latin typeface="Arial" panose="020B0604020202020204" pitchFamily="34" charset="0"/>
              </a:rPr>
              <a:t> </a:t>
            </a:r>
            <a:r>
              <a:rPr sz="3300" b="0" err="1">
                <a:latin typeface="Arial" panose="020B0604020202020204" pitchFamily="34" charset="0"/>
              </a:rPr>
              <a:t>trọng</a:t>
            </a:r>
            <a:r>
              <a:rPr sz="3300" b="0">
                <a:latin typeface="Arial" panose="020B0604020202020204" pitchFamily="34" charset="0"/>
              </a:rPr>
              <a:t> </a:t>
            </a:r>
            <a:r>
              <a:rPr sz="3300" b="0" err="1">
                <a:latin typeface="Arial" panose="020B0604020202020204" pitchFamily="34" charset="0"/>
              </a:rPr>
              <a:t>để</a:t>
            </a:r>
            <a:r>
              <a:rPr sz="3300" b="0">
                <a:latin typeface="Arial" panose="020B0604020202020204" pitchFamily="34" charset="0"/>
              </a:rPr>
              <a:t> </a:t>
            </a:r>
            <a:r>
              <a:rPr sz="3300" b="0" err="1">
                <a:latin typeface="Arial" panose="020B0604020202020204" pitchFamily="34" charset="0"/>
              </a:rPr>
              <a:t>xây</a:t>
            </a:r>
            <a:r>
              <a:rPr sz="3300" b="0">
                <a:latin typeface="Arial" panose="020B0604020202020204" pitchFamily="34" charset="0"/>
              </a:rPr>
              <a:t> </a:t>
            </a:r>
            <a:r>
              <a:rPr sz="3300" b="0" err="1">
                <a:latin typeface="Arial" panose="020B0604020202020204" pitchFamily="34" charset="0"/>
              </a:rPr>
              <a:t>dựng</a:t>
            </a:r>
            <a:r>
              <a:rPr sz="3300" b="0">
                <a:latin typeface="Arial" panose="020B0604020202020204" pitchFamily="34" charset="0"/>
              </a:rPr>
              <a:t> </a:t>
            </a:r>
            <a:r>
              <a:rPr sz="3300" b="0" err="1">
                <a:latin typeface="Arial" panose="020B0604020202020204" pitchFamily="34" charset="0"/>
              </a:rPr>
              <a:t>khối</a:t>
            </a:r>
            <a:r>
              <a:rPr sz="3300" b="0">
                <a:latin typeface="Arial" panose="020B0604020202020204" pitchFamily="34" charset="0"/>
              </a:rPr>
              <a:t> </a:t>
            </a:r>
            <a:r>
              <a:rPr sz="3300" b="0" err="1">
                <a:latin typeface="Arial" panose="020B0604020202020204" pitchFamily="34" charset="0"/>
              </a:rPr>
              <a:t>đại</a:t>
            </a:r>
            <a:r>
              <a:rPr sz="3300" b="0">
                <a:latin typeface="Arial" panose="020B0604020202020204" pitchFamily="34" charset="0"/>
              </a:rPr>
              <a:t> </a:t>
            </a:r>
            <a:r>
              <a:rPr sz="3300" b="0" err="1">
                <a:latin typeface="Arial" panose="020B0604020202020204" pitchFamily="34" charset="0"/>
              </a:rPr>
              <a:t>đoàn</a:t>
            </a:r>
            <a:r>
              <a:rPr sz="3300" b="0">
                <a:latin typeface="Arial" panose="020B0604020202020204" pitchFamily="34" charset="0"/>
              </a:rPr>
              <a:t> </a:t>
            </a:r>
            <a:r>
              <a:rPr sz="3300" b="0" err="1">
                <a:latin typeface="Arial" panose="020B0604020202020204" pitchFamily="34" charset="0"/>
              </a:rPr>
              <a:t>kết</a:t>
            </a:r>
            <a:r>
              <a:rPr sz="3300" b="0">
                <a:latin typeface="Arial" panose="020B0604020202020204" pitchFamily="34" charset="0"/>
              </a:rPr>
              <a:t> </a:t>
            </a:r>
            <a:r>
              <a:rPr sz="3300" b="0" err="1">
                <a:latin typeface="Arial" panose="020B0604020202020204" pitchFamily="34" charset="0"/>
              </a:rPr>
              <a:t>toàn</a:t>
            </a:r>
            <a:r>
              <a:rPr sz="3300" b="0">
                <a:latin typeface="Arial" panose="020B0604020202020204" pitchFamily="34" charset="0"/>
              </a:rPr>
              <a:t> </a:t>
            </a:r>
            <a:r>
              <a:rPr sz="3300" b="0" err="1">
                <a:latin typeface="Arial" panose="020B0604020202020204" pitchFamily="34" charset="0"/>
              </a:rPr>
              <a:t>dân</a:t>
            </a:r>
            <a:r>
              <a:rPr sz="3300" b="0">
                <a:latin typeface="Arial" panose="020B0604020202020204" pitchFamily="34" charset="0"/>
              </a:rPr>
              <a:t> </a:t>
            </a:r>
            <a:r>
              <a:rPr sz="3300" b="0" err="1">
                <a:latin typeface="Arial" panose="020B0604020202020204" pitchFamily="34" charset="0"/>
              </a:rPr>
              <a:t>tộc</a:t>
            </a:r>
            <a:r>
              <a:rPr sz="3300" b="0">
                <a:latin typeface="Arial" panose="020B0604020202020204" pitchFamily="34" charset="0"/>
              </a:rPr>
              <a:t>, </a:t>
            </a:r>
            <a:r>
              <a:rPr sz="3300" b="0" err="1">
                <a:latin typeface="Arial" panose="020B0604020202020204" pitchFamily="34" charset="0"/>
              </a:rPr>
              <a:t>tạo</a:t>
            </a:r>
            <a:r>
              <a:rPr sz="3300" b="0">
                <a:latin typeface="Arial" panose="020B0604020202020204" pitchFamily="34" charset="0"/>
              </a:rPr>
              <a:t> </a:t>
            </a:r>
            <a:r>
              <a:rPr sz="3300" b="0" err="1">
                <a:latin typeface="Arial" panose="020B0604020202020204" pitchFamily="34" charset="0"/>
              </a:rPr>
              <a:t>sức</a:t>
            </a:r>
            <a:r>
              <a:rPr sz="3300" b="0">
                <a:latin typeface="Arial" panose="020B0604020202020204" pitchFamily="34" charset="0"/>
              </a:rPr>
              <a:t> </a:t>
            </a:r>
            <a:r>
              <a:rPr sz="3300" b="0" err="1">
                <a:latin typeface="Arial" panose="020B0604020202020204" pitchFamily="34" charset="0"/>
              </a:rPr>
              <a:t>mạnh</a:t>
            </a:r>
            <a:r>
              <a:rPr sz="3300" b="0">
                <a:latin typeface="Arial" panose="020B0604020202020204" pitchFamily="34" charset="0"/>
              </a:rPr>
              <a:t> </a:t>
            </a:r>
            <a:r>
              <a:rPr sz="3300" b="0" err="1">
                <a:latin typeface="Arial" panose="020B0604020202020204" pitchFamily="34" charset="0"/>
              </a:rPr>
              <a:t>tổng</a:t>
            </a:r>
            <a:r>
              <a:rPr sz="3300" b="0">
                <a:latin typeface="Arial" panose="020B0604020202020204" pitchFamily="34" charset="0"/>
              </a:rPr>
              <a:t> </a:t>
            </a:r>
            <a:r>
              <a:rPr sz="3300" b="0" err="1">
                <a:latin typeface="Arial" panose="020B0604020202020204" pitchFamily="34" charset="0"/>
              </a:rPr>
              <a:t>hợp</a:t>
            </a:r>
            <a:r>
              <a:rPr sz="3300" b="0">
                <a:latin typeface="Arial" panose="020B0604020202020204" pitchFamily="34" charset="0"/>
              </a:rPr>
              <a:t> </a:t>
            </a:r>
            <a:r>
              <a:rPr sz="3300" b="0" err="1">
                <a:latin typeface="Arial" panose="020B0604020202020204" pitchFamily="34" charset="0"/>
              </a:rPr>
              <a:t>của</a:t>
            </a:r>
            <a:r>
              <a:rPr sz="3300" b="0">
                <a:latin typeface="Arial" panose="020B0604020202020204" pitchFamily="34" charset="0"/>
              </a:rPr>
              <a:t> </a:t>
            </a:r>
            <a:r>
              <a:rPr sz="3300" b="0" err="1">
                <a:latin typeface="Arial" panose="020B0604020202020204" pitchFamily="34" charset="0"/>
              </a:rPr>
              <a:t>cả</a:t>
            </a:r>
            <a:r>
              <a:rPr sz="3300" b="0">
                <a:latin typeface="Arial" panose="020B0604020202020204" pitchFamily="34" charset="0"/>
              </a:rPr>
              <a:t> </a:t>
            </a:r>
            <a:r>
              <a:rPr sz="3300" b="0" err="1">
                <a:latin typeface="Arial" panose="020B0604020202020204" pitchFamily="34" charset="0"/>
              </a:rPr>
              <a:t>dân</a:t>
            </a:r>
            <a:r>
              <a:rPr sz="3300" b="0">
                <a:latin typeface="Arial" panose="020B0604020202020204" pitchFamily="34" charset="0"/>
              </a:rPr>
              <a:t> </a:t>
            </a:r>
            <a:r>
              <a:rPr sz="3300" b="0" err="1">
                <a:latin typeface="Arial" panose="020B0604020202020204" pitchFamily="34" charset="0"/>
              </a:rPr>
              <a:t>tộc</a:t>
            </a:r>
            <a:r>
              <a:rPr sz="3300" b="0">
                <a:latin typeface="Arial" panose="020B0604020202020204" pitchFamily="34" charset="0"/>
              </a:rPr>
              <a:t> </a:t>
            </a:r>
            <a:r>
              <a:rPr sz="3300" b="0" err="1">
                <a:latin typeface="Arial" panose="020B0604020202020204" pitchFamily="34" charset="0"/>
              </a:rPr>
              <a:t>Việt</a:t>
            </a:r>
            <a:r>
              <a:rPr sz="3300" b="0">
                <a:latin typeface="Arial" panose="020B0604020202020204" pitchFamily="34" charset="0"/>
              </a:rPr>
              <a:t> Nam </a:t>
            </a:r>
            <a:r>
              <a:rPr sz="3300" b="0" err="1">
                <a:latin typeface="Arial" panose="020B0604020202020204" pitchFamily="34" charset="0"/>
              </a:rPr>
              <a:t>trong</a:t>
            </a:r>
            <a:r>
              <a:rPr sz="3300" b="0">
                <a:latin typeface="Arial" panose="020B0604020202020204" pitchFamily="34" charset="0"/>
              </a:rPr>
              <a:t> </a:t>
            </a:r>
            <a:r>
              <a:rPr sz="3300" b="0" err="1">
                <a:latin typeface="Arial" panose="020B0604020202020204" pitchFamily="34" charset="0"/>
              </a:rPr>
              <a:t>công</a:t>
            </a:r>
            <a:r>
              <a:rPr sz="3300" b="0">
                <a:latin typeface="Arial" panose="020B0604020202020204" pitchFamily="34" charset="0"/>
              </a:rPr>
              <a:t> </a:t>
            </a:r>
            <a:r>
              <a:rPr sz="3300" b="0" err="1">
                <a:latin typeface="Arial" panose="020B0604020202020204" pitchFamily="34" charset="0"/>
              </a:rPr>
              <a:t>cuộc</a:t>
            </a:r>
            <a:r>
              <a:rPr sz="3300" b="0">
                <a:latin typeface="Arial" panose="020B0604020202020204" pitchFamily="34" charset="0"/>
              </a:rPr>
              <a:t> </a:t>
            </a:r>
            <a:r>
              <a:rPr sz="3300" b="0" err="1">
                <a:latin typeface="Arial" panose="020B0604020202020204" pitchFamily="34" charset="0"/>
              </a:rPr>
              <a:t>xây</a:t>
            </a:r>
            <a:r>
              <a:rPr sz="3300" b="0">
                <a:latin typeface="Arial" panose="020B0604020202020204" pitchFamily="34" charset="0"/>
              </a:rPr>
              <a:t> </a:t>
            </a:r>
            <a:r>
              <a:rPr sz="3300" b="0" err="1">
                <a:latin typeface="Arial" panose="020B0604020202020204" pitchFamily="34" charset="0"/>
              </a:rPr>
              <a:t>dựng</a:t>
            </a:r>
            <a:r>
              <a:rPr sz="3300" b="0">
                <a:latin typeface="Arial" panose="020B0604020202020204" pitchFamily="34" charset="0"/>
              </a:rPr>
              <a:t> </a:t>
            </a:r>
            <a:r>
              <a:rPr sz="3300" b="0" err="1">
                <a:latin typeface="Arial" panose="020B0604020202020204" pitchFamily="34" charset="0"/>
              </a:rPr>
              <a:t>và</a:t>
            </a:r>
            <a:r>
              <a:rPr sz="3300" b="0">
                <a:latin typeface="Arial" panose="020B0604020202020204" pitchFamily="34" charset="0"/>
              </a:rPr>
              <a:t> </a:t>
            </a:r>
            <a:r>
              <a:rPr sz="3300" b="0" err="1">
                <a:latin typeface="Arial" panose="020B0604020202020204" pitchFamily="34" charset="0"/>
              </a:rPr>
              <a:t>bảo</a:t>
            </a:r>
            <a:r>
              <a:rPr sz="3300" b="0">
                <a:latin typeface="Arial" panose="020B0604020202020204" pitchFamily="34" charset="0"/>
              </a:rPr>
              <a:t> </a:t>
            </a:r>
            <a:r>
              <a:rPr sz="3300" b="0" err="1">
                <a:latin typeface="Arial" panose="020B0604020202020204" pitchFamily="34" charset="0"/>
              </a:rPr>
              <a:t>vệ</a:t>
            </a:r>
            <a:r>
              <a:rPr sz="3300" b="0">
                <a:latin typeface="Arial" panose="020B0604020202020204" pitchFamily="34" charset="0"/>
              </a:rPr>
              <a:t> </a:t>
            </a:r>
            <a:r>
              <a:rPr sz="3300" b="0" err="1">
                <a:latin typeface="Arial" panose="020B0604020202020204" pitchFamily="34" charset="0"/>
              </a:rPr>
              <a:t>Tổ</a:t>
            </a:r>
            <a:r>
              <a:rPr sz="3300" b="0">
                <a:latin typeface="Arial" panose="020B0604020202020204" pitchFamily="34" charset="0"/>
              </a:rPr>
              <a:t> </a:t>
            </a:r>
            <a:r>
              <a:rPr sz="3300" b="0" err="1">
                <a:latin typeface="Arial" panose="020B0604020202020204" pitchFamily="34" charset="0"/>
              </a:rPr>
              <a:t>quốc</a:t>
            </a:r>
            <a:r>
              <a:rPr sz="3300" b="0">
                <a:latin typeface="Arial" panose="020B0604020202020204" pitchFamily="34" charset="0"/>
              </a:rPr>
              <a:t> </a:t>
            </a:r>
            <a:r>
              <a:rPr sz="3300" b="0" err="1">
                <a:latin typeface="Arial" panose="020B0604020202020204" pitchFamily="34" charset="0"/>
              </a:rPr>
              <a:t>Việt</a:t>
            </a:r>
            <a:r>
              <a:rPr sz="3300" b="0">
                <a:latin typeface="Arial" panose="020B0604020202020204" pitchFamily="34" charset="0"/>
              </a:rPr>
              <a:t> Nam </a:t>
            </a:r>
            <a:r>
              <a:rPr sz="3300" b="0" err="1">
                <a:latin typeface="Arial" panose="020B0604020202020204" pitchFamily="34" charset="0"/>
              </a:rPr>
              <a:t>xã</a:t>
            </a:r>
            <a:r>
              <a:rPr sz="3300" b="0">
                <a:latin typeface="Arial" panose="020B0604020202020204" pitchFamily="34" charset="0"/>
              </a:rPr>
              <a:t> </a:t>
            </a:r>
            <a:r>
              <a:rPr sz="3300" b="0" err="1">
                <a:latin typeface="Arial" panose="020B0604020202020204" pitchFamily="34" charset="0"/>
              </a:rPr>
              <a:t>hội</a:t>
            </a:r>
            <a:r>
              <a:rPr sz="3300" b="0">
                <a:latin typeface="Arial" panose="020B0604020202020204" pitchFamily="34" charset="0"/>
              </a:rPr>
              <a:t> </a:t>
            </a:r>
            <a:r>
              <a:rPr sz="3300" b="0" err="1">
                <a:latin typeface="Arial" panose="020B0604020202020204" pitchFamily="34" charset="0"/>
              </a:rPr>
              <a:t>chủ</a:t>
            </a:r>
            <a:r>
              <a:rPr sz="3300" b="0">
                <a:latin typeface="Arial" panose="020B0604020202020204" pitchFamily="34" charset="0"/>
              </a:rPr>
              <a:t> </a:t>
            </a:r>
            <a:r>
              <a:rPr sz="3300" b="0" err="1">
                <a:latin typeface="Arial" panose="020B0604020202020204" pitchFamily="34" charset="0"/>
              </a:rPr>
              <a:t>nghĩa</a:t>
            </a:r>
            <a:r>
              <a:rPr sz="3300" b="0">
                <a:latin typeface="Arial" panose="020B0604020202020204" pitchFamily="34" charset="0"/>
              </a:rPr>
              <a:t>.</a:t>
            </a:r>
            <a:r>
              <a:rPr sz="3300">
                <a:latin typeface="Arial" panose="020B0604020202020204" pitchFamily="34" charset="0"/>
              </a:rPr>
              <a:t> </a:t>
            </a:r>
            <a:endParaRPr sz="33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0618"/>
                                        </p:tgtEl>
                                        <p:attrNameLst>
                                          <p:attrName>style.visibility</p:attrName>
                                        </p:attrNameLst>
                                      </p:cBhvr>
                                      <p:to>
                                        <p:strVal val="visible"/>
                                      </p:to>
                                    </p:set>
                                    <p:animEffect transition="in" filter="blinds(horizontal)">
                                      <p:cBhvr>
                                        <p:cTn id="7" dur="500"/>
                                        <p:tgtEl>
                                          <p:spTgt spid="1106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1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Freeform 2"/>
          <p:cNvSpPr/>
          <p:nvPr/>
        </p:nvSpPr>
        <p:spPr>
          <a:xfrm>
            <a:off x="6350" y="-3175"/>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
              <a:alphaModFix amt="64000"/>
            </a:blip>
            <a:stretch>
              <a:fillRect t="-9222" b="-922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grpSp>
        <p:nvGrpSpPr>
          <p:cNvPr id="81925" name="Group 3"/>
          <p:cNvGrpSpPr/>
          <p:nvPr/>
        </p:nvGrpSpPr>
        <p:grpSpPr>
          <a:xfrm>
            <a:off x="609600" y="1104900"/>
            <a:ext cx="17002125" cy="1717675"/>
            <a:chOff x="0" y="0"/>
            <a:chExt cx="4478132" cy="474202"/>
          </a:xfrm>
        </p:grpSpPr>
        <p:sp>
          <p:nvSpPr>
            <p:cNvPr id="81926" name="Freeform 4"/>
            <p:cNvSpPr/>
            <p:nvPr/>
          </p:nvSpPr>
          <p:spPr>
            <a:xfrm>
              <a:off x="0" y="0"/>
              <a:ext cx="4478132" cy="474202"/>
            </a:xfrm>
            <a:custGeom>
              <a:avLst/>
              <a:gdLst/>
              <a:ahLst/>
              <a:cxnLst/>
              <a:pathLst>
                <a:path w="4478132" h="474202">
                  <a:moveTo>
                    <a:pt x="4478132" y="0"/>
                  </a:moveTo>
                  <a:lnTo>
                    <a:pt x="0" y="0"/>
                  </a:lnTo>
                  <a:lnTo>
                    <a:pt x="101600" y="237101"/>
                  </a:lnTo>
                  <a:lnTo>
                    <a:pt x="0" y="474202"/>
                  </a:lnTo>
                  <a:lnTo>
                    <a:pt x="4478132" y="474202"/>
                  </a:lnTo>
                  <a:lnTo>
                    <a:pt x="4376532" y="237101"/>
                  </a:lnTo>
                  <a:lnTo>
                    <a:pt x="4478132" y="0"/>
                  </a:lnTo>
                  <a:close/>
                </a:path>
              </a:pathLst>
            </a:custGeom>
            <a:solidFill>
              <a:srgbClr val="3D4984">
                <a:alpha val="100000"/>
              </a:srgbClr>
            </a:solidFill>
            <a:ln w="9525">
              <a:noFill/>
            </a:ln>
          </p:spPr>
          <p:txBody>
            <a:bodyPr/>
            <a:p>
              <a:endParaRPr lang="en-US"/>
            </a:p>
          </p:txBody>
        </p:sp>
        <p:sp>
          <p:nvSpPr>
            <p:cNvPr id="81927" name="TextBox 5"/>
            <p:cNvSpPr txBox="1"/>
            <p:nvPr/>
          </p:nvSpPr>
          <p:spPr>
            <a:xfrm>
              <a:off x="88900" y="-38100"/>
              <a:ext cx="635000" cy="444500"/>
            </a:xfrm>
            <a:prstGeom prst="rect">
              <a:avLst/>
            </a:prstGeom>
            <a:noFill/>
            <a:ln w="9525">
              <a:noFill/>
            </a:ln>
          </p:spPr>
          <p:txBody>
            <a:bodyPr lIns="50800" tIns="50800" rIns="50800" bIns="50800" anchor="ctr" anchorCtr="0"/>
            <a:p>
              <a:pPr algn="ctr">
                <a:lnSpc>
                  <a:spcPts val="2750"/>
                </a:lnSpc>
              </a:pPr>
              <a:endParaRPr lang="zh-CN" altLang="x-none" b="0" dirty="0">
                <a:latin typeface="Calibri" panose="020F0502020204030204" pitchFamily="34" charset="0"/>
              </a:endParaRPr>
            </a:p>
          </p:txBody>
        </p:sp>
      </p:grpSp>
      <p:sp>
        <p:nvSpPr>
          <p:cNvPr id="81928" name="TextBox 23"/>
          <p:cNvSpPr txBox="1"/>
          <p:nvPr/>
        </p:nvSpPr>
        <p:spPr>
          <a:xfrm>
            <a:off x="3581400" y="1181100"/>
            <a:ext cx="11049000" cy="1601788"/>
          </a:xfrm>
          <a:prstGeom prst="rect">
            <a:avLst/>
          </a:prstGeom>
          <a:noFill/>
          <a:ln w="9525">
            <a:noFill/>
          </a:ln>
        </p:spPr>
        <p:txBody>
          <a:bodyPr>
            <a:spAutoFit/>
          </a:bodyPr>
          <a:p>
            <a:pPr algn="ctr">
              <a:lnSpc>
                <a:spcPct val="150000"/>
              </a:lnSpc>
            </a:pPr>
            <a:r>
              <a:rPr lang="vi-VN" altLang="x-none" sz="6600" dirty="0">
                <a:solidFill>
                  <a:schemeClr val="bg1"/>
                </a:solidFill>
                <a:latin typeface="Arial" panose="020B0604020202020204" pitchFamily="34" charset="0"/>
              </a:rPr>
              <a:t>LUYỆN TẬP</a:t>
            </a:r>
            <a:endParaRPr sz="6600">
              <a:solidFill>
                <a:schemeClr val="bg1"/>
              </a:solidFill>
              <a:latin typeface="Arial" panose="020B0604020202020204" pitchFamily="34" charset="0"/>
            </a:endParaRPr>
          </a:p>
        </p:txBody>
      </p:sp>
      <p:pic>
        <p:nvPicPr>
          <p:cNvPr id="81994" name="Picture 81993" descr="khong-the-xuyen-tac-va-phu-nhan-chu-truong-hoa-hop-dan-toc"/>
          <p:cNvPicPr>
            <a:picLocks noChangeAspect="1"/>
          </p:cNvPicPr>
          <p:nvPr/>
        </p:nvPicPr>
        <p:blipFill>
          <a:blip r:embed="rId2"/>
          <a:stretch>
            <a:fillRect/>
          </a:stretch>
        </p:blipFill>
        <p:spPr>
          <a:xfrm>
            <a:off x="609600" y="3695700"/>
            <a:ext cx="8610600" cy="5151438"/>
          </a:xfrm>
          <a:prstGeom prst="rect">
            <a:avLst/>
          </a:prstGeom>
          <a:noFill/>
          <a:ln w="9525">
            <a:noFill/>
          </a:ln>
        </p:spPr>
      </p:pic>
      <p:pic>
        <p:nvPicPr>
          <p:cNvPr id="81995" name="Picture 81994" descr="8df72d732c70276b0ce25f488fb8f3c2_l"/>
          <p:cNvPicPr>
            <a:picLocks noChangeAspect="1"/>
          </p:cNvPicPr>
          <p:nvPr/>
        </p:nvPicPr>
        <p:blipFill>
          <a:blip r:embed="rId3"/>
          <a:stretch>
            <a:fillRect/>
          </a:stretch>
        </p:blipFill>
        <p:spPr>
          <a:xfrm>
            <a:off x="9448800" y="3695700"/>
            <a:ext cx="8610600" cy="5181600"/>
          </a:xfrm>
          <a:prstGeom prst="rect">
            <a:avLst/>
          </a:prstGeom>
          <a:noFill/>
          <a:ln w="9525">
            <a:noFill/>
          </a:ln>
        </p:spPr>
      </p:pic>
    </p:spTree>
  </p:cSld>
  <p:clrMapOvr>
    <a:masterClrMapping/>
  </p:clrMapOvr>
  <p:transition spd="med">
    <p:blinds dir="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Freeform 2"/>
          <p:cNvSpPr/>
          <p:nvPr/>
        </p:nvSpPr>
        <p:spPr>
          <a:xfrm>
            <a:off x="-6350" y="-3175"/>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
              <a:alphaModFix amt="64000"/>
            </a:blip>
            <a:stretch>
              <a:fillRect t="-9222" b="-922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82994" name="Rectangle 24"/>
          <p:cNvSpPr/>
          <p:nvPr/>
        </p:nvSpPr>
        <p:spPr>
          <a:xfrm>
            <a:off x="457200" y="266700"/>
            <a:ext cx="17297400" cy="701675"/>
          </a:xfrm>
          <a:prstGeom prst="rect">
            <a:avLst/>
          </a:prstGeom>
          <a:noFill/>
          <a:ln w="9525">
            <a:noFill/>
          </a:ln>
        </p:spPr>
        <p:txBody>
          <a:bodyPr>
            <a:spAutoFit/>
          </a:bodyPr>
          <a:p>
            <a:r>
              <a:rPr lang="vi-VN" altLang="x-none" sz="4000" dirty="0">
                <a:solidFill>
                  <a:schemeClr val="accent2"/>
                </a:solidFill>
                <a:latin typeface="Arial" panose="020B0604020202020204" pitchFamily="34" charset="0"/>
              </a:rPr>
              <a:t>Câu 1. </a:t>
            </a:r>
            <a:r>
              <a:rPr lang="vi-VN" altLang="x-none" sz="4000" b="0" dirty="0">
                <a:latin typeface="Arial" panose="020B0604020202020204" pitchFamily="34" charset="0"/>
              </a:rPr>
              <a:t>Em đồng ý hay không đồng ý với nhận định nào dưới đây? Vì sao?</a:t>
            </a:r>
            <a:r>
              <a:rPr lang="vi-VN" altLang="x-none" sz="4000" dirty="0">
                <a:latin typeface="Arial" panose="020B0604020202020204" pitchFamily="34" charset="0"/>
              </a:rPr>
              <a:t> </a:t>
            </a:r>
            <a:endParaRPr sz="4000">
              <a:latin typeface="Arial" panose="020B0604020202020204" pitchFamily="34" charset="0"/>
            </a:endParaRPr>
          </a:p>
        </p:txBody>
      </p:sp>
      <p:graphicFrame>
        <p:nvGraphicFramePr>
          <p:cNvPr id="83098" name="Table 83097"/>
          <p:cNvGraphicFramePr/>
          <p:nvPr/>
        </p:nvGraphicFramePr>
        <p:xfrm>
          <a:off x="533400" y="1293813"/>
          <a:ext cx="17373600" cy="8675687"/>
        </p:xfrm>
        <a:graphic>
          <a:graphicData uri="http://schemas.openxmlformats.org/drawingml/2006/table">
            <a:tbl>
              <a:tblPr/>
              <a:tblGrid>
                <a:gridCol w="6103938"/>
                <a:gridCol w="11269662"/>
              </a:tblGrid>
              <a:tr h="1735138">
                <a:tc>
                  <a:txBody>
                    <a:bodyPr/>
                    <a:lstStyle>
                      <a:lvl1pPr marL="342900" lvl="0" indent="-342900" algn="l" defTabSz="914400" rtl="0" eaLnBrk="1" latinLnBrk="0" hangingPunct="1">
                        <a:spcBef>
                          <a:spcPct val="20000"/>
                        </a:spcBef>
                        <a:buClrTx/>
                        <a:buSzTx/>
                        <a:buFont typeface="Arial" panose="020B0604020202020204" pitchFamily="34" charset="0"/>
                        <a:buChar char="•"/>
                        <a:defRPr sz="2800" kern="1200">
                          <a:solidFill>
                            <a:schemeClr val="tx1"/>
                          </a:solidFill>
                          <a:latin typeface="+mn-lt"/>
                          <a:ea typeface="+mn-ea"/>
                          <a:cs typeface="+mn-cs"/>
                        </a:defRPr>
                      </a:lvl1pPr>
                      <a:lvl2pPr marL="742950" lvl="1" indent="-285750" algn="l" defTabSz="914400" rtl="0" eaLnBrk="1" latinLnBrk="0" hangingPunct="1">
                        <a:spcBef>
                          <a:spcPct val="20000"/>
                        </a:spcBef>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defTabSz="914400" rtl="0" eaLnBrk="1" latinLnBrk="0" hangingPunct="1">
                        <a:spcBef>
                          <a:spcPct val="20000"/>
                        </a:spcBef>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spcBef>
                          <a:spcPct val="20000"/>
                        </a:spcBef>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spcBef>
                          <a:spcPct val="20000"/>
                        </a:spcBef>
                        <a:buClrTx/>
                        <a:buSzTx/>
                        <a:buFont typeface="Arial" panose="020B0604020202020204" pitchFamily="34" charset="0"/>
                        <a:buChar char="»"/>
                        <a:defRPr sz="1800" kern="1200">
                          <a:solidFill>
                            <a:schemeClr val="tx1"/>
                          </a:solidFill>
                          <a:latin typeface="+mn-lt"/>
                          <a:ea typeface="+mn-ea"/>
                          <a:cs typeface="+mn-cs"/>
                        </a:defRPr>
                      </a:lvl5pPr>
                    </a:lstStyle>
                    <a:p>
                      <a:pPr marL="0" lvl="0" indent="0" algn="justLow">
                        <a:buNone/>
                      </a:pPr>
                      <a:r>
                        <a:rPr lang="vi-VN" altLang="x-none" sz="2700" dirty="0">
                          <a:solidFill>
                            <a:srgbClr val="000000"/>
                          </a:solidFill>
                          <a:latin typeface="Arial" panose="020B0604020202020204" pitchFamily="34" charset="0"/>
                          <a:cs typeface="Arial" panose="020B0604020202020204" pitchFamily="34" charset="0"/>
                        </a:rPr>
                        <a:t>A. Các dân tộc ở Việt Nam tham gia quản lí nh</a:t>
                      </a:r>
                      <a:r>
                        <a:rPr lang="vi-VN" altLang="x-none" sz="2700" dirty="0">
                          <a:solidFill>
                            <a:srgbClr val="000000"/>
                          </a:solidFill>
                          <a:latin typeface="Arial" panose="020B0604020202020204" pitchFamily="34" charset="0"/>
                          <a:ea typeface="Arial" panose="020B0604020202020204" pitchFamily="34" charset="0"/>
                        </a:rPr>
                        <a:t>à</a:t>
                      </a:r>
                      <a:r>
                        <a:rPr lang="vi-VN" altLang="x-none" sz="2700" dirty="0">
                          <a:solidFill>
                            <a:srgbClr val="000000"/>
                          </a:solidFill>
                          <a:latin typeface="Arial" panose="020B0604020202020204" pitchFamily="34" charset="0"/>
                          <a:cs typeface="Arial" panose="020B0604020202020204" pitchFamily="34" charset="0"/>
                        </a:rPr>
                        <a:t> nước v</a:t>
                      </a:r>
                      <a:r>
                        <a:rPr lang="vi-VN" altLang="x-none" sz="2700" dirty="0">
                          <a:solidFill>
                            <a:srgbClr val="000000"/>
                          </a:solidFill>
                          <a:latin typeface="Arial" panose="020B0604020202020204" pitchFamily="34" charset="0"/>
                          <a:ea typeface="Arial" panose="020B0604020202020204" pitchFamily="34" charset="0"/>
                        </a:rPr>
                        <a:t>à</a:t>
                      </a:r>
                      <a:r>
                        <a:rPr lang="vi-VN" altLang="x-none" sz="2700" dirty="0">
                          <a:solidFill>
                            <a:srgbClr val="000000"/>
                          </a:solidFill>
                          <a:latin typeface="Arial" panose="020B0604020202020204" pitchFamily="34" charset="0"/>
                          <a:cs typeface="Arial" panose="020B0604020202020204" pitchFamily="34" charset="0"/>
                        </a:rPr>
                        <a:t> xã hội l</a:t>
                      </a:r>
                      <a:r>
                        <a:rPr lang="vi-VN" altLang="x-none" sz="2700" dirty="0">
                          <a:solidFill>
                            <a:srgbClr val="000000"/>
                          </a:solidFill>
                          <a:latin typeface="Arial" panose="020B0604020202020204" pitchFamily="34" charset="0"/>
                          <a:ea typeface="Arial" panose="020B0604020202020204" pitchFamily="34" charset="0"/>
                        </a:rPr>
                        <a:t>à</a:t>
                      </a:r>
                      <a:r>
                        <a:rPr lang="vi-VN" altLang="x-none" sz="2700" dirty="0">
                          <a:solidFill>
                            <a:srgbClr val="000000"/>
                          </a:solidFill>
                          <a:latin typeface="Arial" panose="020B0604020202020204" pitchFamily="34" charset="0"/>
                          <a:cs typeface="Arial" panose="020B0604020202020204" pitchFamily="34" charset="0"/>
                        </a:rPr>
                        <a:t> thể hiện quyền bình đẳng trong lĩnh vực chính trị.</a:t>
                      </a:r>
                      <a:endParaRPr lang="vi-VN" altLang="x-none" sz="2700" dirty="0">
                        <a:solidFill>
                          <a:srgbClr val="000000"/>
                        </a:solidFill>
                        <a:latin typeface="Arial" panose="020B0604020202020204" pitchFamily="34" charset="0"/>
                        <a:ea typeface="Arial" panose="020B0604020202020204" pitchFamily="34" charset="0"/>
                      </a:endParaRPr>
                    </a:p>
                  </a:txBody>
                  <a:tcPr anchor="ctr" anchorCtr="0">
                    <a:lnL w="76200" cap="flat" cmpd="sng">
                      <a:solidFill>
                        <a:schemeClr val="bg1"/>
                      </a:solidFill>
                      <a:prstDash val="solid"/>
                      <a:headEnd type="none" w="med" len="med"/>
                      <a:tailEnd type="none" w="med" len="med"/>
                    </a:lnL>
                    <a:lnR w="76200" cap="flat" cmpd="sng">
                      <a:solidFill>
                        <a:schemeClr val="bg1"/>
                      </a:solidFill>
                      <a:prstDash val="solid"/>
                      <a:headEnd type="none" w="med" len="med"/>
                      <a:tailEnd type="none" w="med" len="med"/>
                    </a:lnR>
                    <a:lnT w="76200" cap="flat" cmpd="sng">
                      <a:solidFill>
                        <a:schemeClr val="bg1"/>
                      </a:solidFill>
                      <a:prstDash val="solid"/>
                      <a:headEnd type="none" w="med" len="med"/>
                      <a:tailEnd type="none" w="med" len="med"/>
                    </a:lnT>
                    <a:lnB w="76200" cap="flat" cmpd="sng">
                      <a:solidFill>
                        <a:schemeClr val="bg1"/>
                      </a:solidFill>
                      <a:prstDash val="solid"/>
                      <a:headEnd type="none" w="med" len="med"/>
                      <a:tailEnd type="none" w="med" len="med"/>
                    </a:lnB>
                    <a:lnTlToBr>
                      <a:noFill/>
                    </a:lnTlToBr>
                    <a:lnBlToTr>
                      <a:noFill/>
                    </a:lnBlToTr>
                    <a:solidFill>
                      <a:srgbClr val="FFFF99"/>
                    </a:solidFill>
                  </a:tcPr>
                </a:tc>
                <a:tc>
                  <a:txBody>
                    <a:bodyPr/>
                    <a:lstStyle>
                      <a:lvl1pPr marL="342900" lvl="0" indent="-342900" algn="l" defTabSz="914400" rtl="0" eaLnBrk="1" latinLnBrk="0" hangingPunct="1">
                        <a:spcBef>
                          <a:spcPct val="20000"/>
                        </a:spcBef>
                        <a:buClrTx/>
                        <a:buSzTx/>
                        <a:buFont typeface="Arial" panose="020B0604020202020204" pitchFamily="34" charset="0"/>
                        <a:buChar char="•"/>
                        <a:defRPr sz="2800" kern="1200">
                          <a:solidFill>
                            <a:schemeClr val="tx1"/>
                          </a:solidFill>
                          <a:latin typeface="+mn-lt"/>
                          <a:ea typeface="+mn-ea"/>
                          <a:cs typeface="+mn-cs"/>
                        </a:defRPr>
                      </a:lvl1pPr>
                      <a:lvl2pPr marL="742950" lvl="1" indent="-285750" algn="l" defTabSz="914400" rtl="0" eaLnBrk="1" latinLnBrk="0" hangingPunct="1">
                        <a:spcBef>
                          <a:spcPct val="20000"/>
                        </a:spcBef>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defTabSz="914400" rtl="0" eaLnBrk="1" latinLnBrk="0" hangingPunct="1">
                        <a:spcBef>
                          <a:spcPct val="20000"/>
                        </a:spcBef>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spcBef>
                          <a:spcPct val="20000"/>
                        </a:spcBef>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spcBef>
                          <a:spcPct val="20000"/>
                        </a:spcBef>
                        <a:buClrTx/>
                        <a:buSzTx/>
                        <a:buFont typeface="Arial" panose="020B0604020202020204" pitchFamily="34" charset="0"/>
                        <a:buChar char="»"/>
                        <a:defRPr sz="1800" kern="1200">
                          <a:solidFill>
                            <a:schemeClr val="tx1"/>
                          </a:solidFill>
                          <a:latin typeface="+mn-lt"/>
                          <a:ea typeface="+mn-ea"/>
                          <a:cs typeface="+mn-cs"/>
                        </a:defRPr>
                      </a:lvl5pPr>
                    </a:lstStyle>
                    <a:p>
                      <a:pPr marL="0" lvl="0" indent="0" algn="justLow">
                        <a:buNone/>
                      </a:pPr>
                      <a:endParaRPr lang="vi-VN" altLang="x-none" sz="2700" dirty="0">
                        <a:solidFill>
                          <a:srgbClr val="000000"/>
                        </a:solidFill>
                        <a:latin typeface="Arial" panose="020B0604020202020204" pitchFamily="34" charset="0"/>
                        <a:ea typeface="Arial" panose="020B0604020202020204" pitchFamily="34" charset="0"/>
                      </a:endParaRPr>
                    </a:p>
                  </a:txBody>
                  <a:tcPr anchor="ctr" anchorCtr="0">
                    <a:lnL w="76200" cap="flat" cmpd="sng">
                      <a:solidFill>
                        <a:schemeClr val="bg1"/>
                      </a:solidFill>
                      <a:prstDash val="solid"/>
                      <a:headEnd type="none" w="med" len="med"/>
                      <a:tailEnd type="none" w="med" len="med"/>
                    </a:lnL>
                    <a:lnR w="76200" cap="flat" cmpd="sng">
                      <a:solidFill>
                        <a:schemeClr val="bg1"/>
                      </a:solidFill>
                      <a:prstDash val="solid"/>
                      <a:headEnd type="none" w="med" len="med"/>
                      <a:tailEnd type="none" w="med" len="med"/>
                    </a:lnR>
                    <a:lnT w="76200" cap="flat" cmpd="sng">
                      <a:solidFill>
                        <a:schemeClr val="bg1"/>
                      </a:solidFill>
                      <a:prstDash val="solid"/>
                      <a:headEnd type="none" w="med" len="med"/>
                      <a:tailEnd type="none" w="med" len="med"/>
                    </a:lnT>
                    <a:lnB w="76200" cap="flat" cmpd="sng">
                      <a:solidFill>
                        <a:schemeClr val="bg1"/>
                      </a:solidFill>
                      <a:prstDash val="solid"/>
                      <a:headEnd type="none" w="med" len="med"/>
                      <a:tailEnd type="none" w="med" len="med"/>
                    </a:lnB>
                    <a:lnTlToBr>
                      <a:noFill/>
                    </a:lnTlToBr>
                    <a:lnBlToTr>
                      <a:noFill/>
                    </a:lnBlToTr>
                    <a:solidFill>
                      <a:srgbClr val="FFFF99"/>
                    </a:solidFill>
                  </a:tcPr>
                </a:tc>
              </a:tr>
              <a:tr h="1735137">
                <a:tc>
                  <a:txBody>
                    <a:bodyPr/>
                    <a:lstStyle>
                      <a:lvl1pPr marL="342900" lvl="0" indent="-342900" algn="l" defTabSz="914400" rtl="0" eaLnBrk="1" latinLnBrk="0" hangingPunct="1">
                        <a:spcBef>
                          <a:spcPct val="20000"/>
                        </a:spcBef>
                        <a:buClrTx/>
                        <a:buSzTx/>
                        <a:buFont typeface="Arial" panose="020B0604020202020204" pitchFamily="34" charset="0"/>
                        <a:buChar char="•"/>
                        <a:defRPr sz="2800" kern="1200">
                          <a:solidFill>
                            <a:schemeClr val="tx1"/>
                          </a:solidFill>
                          <a:latin typeface="+mn-lt"/>
                          <a:ea typeface="+mn-ea"/>
                          <a:cs typeface="+mn-cs"/>
                        </a:defRPr>
                      </a:lvl1pPr>
                      <a:lvl2pPr marL="742950" lvl="1" indent="-285750" algn="l" defTabSz="914400" rtl="0" eaLnBrk="1" latinLnBrk="0" hangingPunct="1">
                        <a:spcBef>
                          <a:spcPct val="20000"/>
                        </a:spcBef>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defTabSz="914400" rtl="0" eaLnBrk="1" latinLnBrk="0" hangingPunct="1">
                        <a:spcBef>
                          <a:spcPct val="20000"/>
                        </a:spcBef>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spcBef>
                          <a:spcPct val="20000"/>
                        </a:spcBef>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spcBef>
                          <a:spcPct val="20000"/>
                        </a:spcBef>
                        <a:buClrTx/>
                        <a:buSzTx/>
                        <a:buFont typeface="Arial" panose="020B0604020202020204" pitchFamily="34" charset="0"/>
                        <a:buChar char="»"/>
                        <a:defRPr sz="1800" kern="1200">
                          <a:solidFill>
                            <a:schemeClr val="tx1"/>
                          </a:solidFill>
                          <a:latin typeface="+mn-lt"/>
                          <a:ea typeface="+mn-ea"/>
                          <a:cs typeface="+mn-cs"/>
                        </a:defRPr>
                      </a:lvl5pPr>
                    </a:lstStyle>
                    <a:p>
                      <a:pPr marL="0" lvl="0" indent="0" algn="justLow">
                        <a:buNone/>
                      </a:pPr>
                      <a:r>
                        <a:rPr lang="vi-VN" altLang="x-none" sz="2700" dirty="0">
                          <a:solidFill>
                            <a:srgbClr val="000000"/>
                          </a:solidFill>
                          <a:latin typeface="Arial" panose="020B0604020202020204" pitchFamily="34" charset="0"/>
                          <a:cs typeface="Arial" panose="020B0604020202020204" pitchFamily="34" charset="0"/>
                        </a:rPr>
                        <a:t>B. Công dân tham gia một tôn giáo để Nh</a:t>
                      </a:r>
                      <a:r>
                        <a:rPr lang="vi-VN" altLang="x-none" sz="2700" dirty="0">
                          <a:solidFill>
                            <a:srgbClr val="000000"/>
                          </a:solidFill>
                          <a:latin typeface="Arial" panose="020B0604020202020204" pitchFamily="34" charset="0"/>
                          <a:ea typeface="Arial" panose="020B0604020202020204" pitchFamily="34" charset="0"/>
                        </a:rPr>
                        <a:t>à</a:t>
                      </a:r>
                      <a:r>
                        <a:rPr lang="vi-VN" altLang="x-none" sz="2700" dirty="0">
                          <a:solidFill>
                            <a:srgbClr val="000000"/>
                          </a:solidFill>
                          <a:latin typeface="Arial" panose="020B0604020202020204" pitchFamily="34" charset="0"/>
                          <a:cs typeface="Arial" panose="020B0604020202020204" pitchFamily="34" charset="0"/>
                        </a:rPr>
                        <a:t> nước dễ quản lí l</a:t>
                      </a:r>
                      <a:r>
                        <a:rPr lang="vi-VN" altLang="x-none" sz="2700" dirty="0">
                          <a:solidFill>
                            <a:srgbClr val="000000"/>
                          </a:solidFill>
                          <a:latin typeface="Arial" panose="020B0604020202020204" pitchFamily="34" charset="0"/>
                          <a:ea typeface="Arial" panose="020B0604020202020204" pitchFamily="34" charset="0"/>
                        </a:rPr>
                        <a:t>à</a:t>
                      </a:r>
                      <a:r>
                        <a:rPr lang="vi-VN" altLang="x-none" sz="2700" dirty="0">
                          <a:solidFill>
                            <a:srgbClr val="000000"/>
                          </a:solidFill>
                          <a:latin typeface="Arial" panose="020B0604020202020204" pitchFamily="34" charset="0"/>
                          <a:cs typeface="Arial" panose="020B0604020202020204" pitchFamily="34" charset="0"/>
                        </a:rPr>
                        <a:t> quy định của pháp luật về quyền bình đẳng giữa các tôn giáo.</a:t>
                      </a:r>
                      <a:endParaRPr lang="vi-VN" altLang="x-none" sz="2700" dirty="0">
                        <a:solidFill>
                          <a:srgbClr val="000000"/>
                        </a:solidFill>
                        <a:latin typeface="Arial" panose="020B0604020202020204" pitchFamily="34" charset="0"/>
                        <a:ea typeface="Arial" panose="020B0604020202020204" pitchFamily="34" charset="0"/>
                      </a:endParaRPr>
                    </a:p>
                  </a:txBody>
                  <a:tcPr anchor="ctr" anchorCtr="0">
                    <a:lnL w="76200" cap="flat" cmpd="sng">
                      <a:solidFill>
                        <a:schemeClr val="bg1"/>
                      </a:solidFill>
                      <a:prstDash val="solid"/>
                      <a:headEnd type="none" w="med" len="med"/>
                      <a:tailEnd type="none" w="med" len="med"/>
                    </a:lnL>
                    <a:lnR w="76200" cap="flat" cmpd="sng">
                      <a:solidFill>
                        <a:schemeClr val="bg1"/>
                      </a:solidFill>
                      <a:prstDash val="solid"/>
                      <a:headEnd type="none" w="med" len="med"/>
                      <a:tailEnd type="none" w="med" len="med"/>
                    </a:lnR>
                    <a:lnT w="76200" cap="flat" cmpd="sng">
                      <a:solidFill>
                        <a:schemeClr val="bg1"/>
                      </a:solidFill>
                      <a:prstDash val="solid"/>
                      <a:headEnd type="none" w="med" len="med"/>
                      <a:tailEnd type="none" w="med" len="med"/>
                    </a:lnT>
                    <a:lnB w="76200" cap="flat" cmpd="sng">
                      <a:solidFill>
                        <a:schemeClr val="bg1"/>
                      </a:solidFill>
                      <a:prstDash val="solid"/>
                      <a:headEnd type="none" w="med" len="med"/>
                      <a:tailEnd type="none" w="med" len="med"/>
                    </a:lnB>
                    <a:lnTlToBr>
                      <a:noFill/>
                    </a:lnTlToBr>
                    <a:lnBlToTr>
                      <a:noFill/>
                    </a:lnBlToTr>
                    <a:solidFill>
                      <a:srgbClr val="CCFFCC"/>
                    </a:solidFill>
                  </a:tcPr>
                </a:tc>
                <a:tc>
                  <a:txBody>
                    <a:bodyPr/>
                    <a:lstStyle>
                      <a:lvl1pPr marL="342900" lvl="0" indent="-342900" algn="l" defTabSz="914400" rtl="0" eaLnBrk="1" latinLnBrk="0" hangingPunct="1">
                        <a:spcBef>
                          <a:spcPct val="20000"/>
                        </a:spcBef>
                        <a:buClrTx/>
                        <a:buSzTx/>
                        <a:buFont typeface="Arial" panose="020B0604020202020204" pitchFamily="34" charset="0"/>
                        <a:buChar char="•"/>
                        <a:defRPr sz="2800" kern="1200">
                          <a:solidFill>
                            <a:schemeClr val="tx1"/>
                          </a:solidFill>
                          <a:latin typeface="+mn-lt"/>
                          <a:ea typeface="+mn-ea"/>
                          <a:cs typeface="+mn-cs"/>
                        </a:defRPr>
                      </a:lvl1pPr>
                      <a:lvl2pPr marL="742950" lvl="1" indent="-285750" algn="l" defTabSz="914400" rtl="0" eaLnBrk="1" latinLnBrk="0" hangingPunct="1">
                        <a:spcBef>
                          <a:spcPct val="20000"/>
                        </a:spcBef>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defTabSz="914400" rtl="0" eaLnBrk="1" latinLnBrk="0" hangingPunct="1">
                        <a:spcBef>
                          <a:spcPct val="20000"/>
                        </a:spcBef>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spcBef>
                          <a:spcPct val="20000"/>
                        </a:spcBef>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spcBef>
                          <a:spcPct val="20000"/>
                        </a:spcBef>
                        <a:buClrTx/>
                        <a:buSzTx/>
                        <a:buFont typeface="Arial" panose="020B0604020202020204" pitchFamily="34" charset="0"/>
                        <a:buChar char="»"/>
                        <a:defRPr sz="1800" kern="1200">
                          <a:solidFill>
                            <a:schemeClr val="tx1"/>
                          </a:solidFill>
                          <a:latin typeface="+mn-lt"/>
                          <a:ea typeface="+mn-ea"/>
                          <a:cs typeface="+mn-cs"/>
                        </a:defRPr>
                      </a:lvl5pPr>
                    </a:lstStyle>
                    <a:p>
                      <a:pPr marL="0" lvl="0" indent="0" algn="justLow">
                        <a:buNone/>
                      </a:pPr>
                      <a:r>
                        <a:rPr lang="vi-VN" altLang="x-none" sz="2700" b="1" dirty="0">
                          <a:solidFill>
                            <a:srgbClr val="000000"/>
                          </a:solidFill>
                          <a:latin typeface="Arial" panose="020B0604020202020204" pitchFamily="34" charset="0"/>
                          <a:cs typeface="Arial" panose="020B0604020202020204" pitchFamily="34" charset="0"/>
                        </a:rPr>
                        <a:t> </a:t>
                      </a:r>
                      <a:endParaRPr lang="vi-VN" altLang="x-none" sz="2700" dirty="0">
                        <a:solidFill>
                          <a:srgbClr val="000000"/>
                        </a:solidFill>
                        <a:latin typeface="Arial" panose="020B0604020202020204" pitchFamily="34" charset="0"/>
                        <a:ea typeface="Arial" panose="020B0604020202020204" pitchFamily="34" charset="0"/>
                      </a:endParaRPr>
                    </a:p>
                  </a:txBody>
                  <a:tcPr anchor="ctr" anchorCtr="0">
                    <a:lnL w="76200" cap="flat" cmpd="sng">
                      <a:solidFill>
                        <a:schemeClr val="bg1"/>
                      </a:solidFill>
                      <a:prstDash val="solid"/>
                      <a:headEnd type="none" w="med" len="med"/>
                      <a:tailEnd type="none" w="med" len="med"/>
                    </a:lnL>
                    <a:lnR w="76200" cap="flat" cmpd="sng">
                      <a:solidFill>
                        <a:schemeClr val="bg1"/>
                      </a:solidFill>
                      <a:prstDash val="solid"/>
                      <a:headEnd type="none" w="med" len="med"/>
                      <a:tailEnd type="none" w="med" len="med"/>
                    </a:lnR>
                    <a:lnT w="76200" cap="flat" cmpd="sng">
                      <a:solidFill>
                        <a:schemeClr val="bg1"/>
                      </a:solidFill>
                      <a:prstDash val="solid"/>
                      <a:headEnd type="none" w="med" len="med"/>
                      <a:tailEnd type="none" w="med" len="med"/>
                    </a:lnT>
                    <a:lnB w="76200" cap="flat" cmpd="sng">
                      <a:solidFill>
                        <a:schemeClr val="bg1"/>
                      </a:solidFill>
                      <a:prstDash val="solid"/>
                      <a:headEnd type="none" w="med" len="med"/>
                      <a:tailEnd type="none" w="med" len="med"/>
                    </a:lnB>
                    <a:lnTlToBr>
                      <a:noFill/>
                    </a:lnTlToBr>
                    <a:lnBlToTr>
                      <a:noFill/>
                    </a:lnBlToTr>
                    <a:solidFill>
                      <a:srgbClr val="CCFFCC"/>
                    </a:solidFill>
                  </a:tcPr>
                </a:tc>
              </a:tr>
              <a:tr h="1735138">
                <a:tc>
                  <a:txBody>
                    <a:bodyPr/>
                    <a:lstStyle>
                      <a:lvl1pPr marL="342900" lvl="0" indent="-342900" algn="l" defTabSz="914400" rtl="0" eaLnBrk="1" latinLnBrk="0" hangingPunct="1">
                        <a:spcBef>
                          <a:spcPct val="20000"/>
                        </a:spcBef>
                        <a:buClrTx/>
                        <a:buSzTx/>
                        <a:buFont typeface="Arial" panose="020B0604020202020204" pitchFamily="34" charset="0"/>
                        <a:buChar char="•"/>
                        <a:defRPr sz="2800" kern="1200">
                          <a:solidFill>
                            <a:schemeClr val="tx1"/>
                          </a:solidFill>
                          <a:latin typeface="+mn-lt"/>
                          <a:ea typeface="+mn-ea"/>
                          <a:cs typeface="+mn-cs"/>
                        </a:defRPr>
                      </a:lvl1pPr>
                      <a:lvl2pPr marL="742950" lvl="1" indent="-285750" algn="l" defTabSz="914400" rtl="0" eaLnBrk="1" latinLnBrk="0" hangingPunct="1">
                        <a:spcBef>
                          <a:spcPct val="20000"/>
                        </a:spcBef>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defTabSz="914400" rtl="0" eaLnBrk="1" latinLnBrk="0" hangingPunct="1">
                        <a:spcBef>
                          <a:spcPct val="20000"/>
                        </a:spcBef>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spcBef>
                          <a:spcPct val="20000"/>
                        </a:spcBef>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spcBef>
                          <a:spcPct val="20000"/>
                        </a:spcBef>
                        <a:buClrTx/>
                        <a:buSzTx/>
                        <a:buFont typeface="Arial" panose="020B0604020202020204" pitchFamily="34" charset="0"/>
                        <a:buChar char="»"/>
                        <a:defRPr sz="1800" kern="1200">
                          <a:solidFill>
                            <a:schemeClr val="tx1"/>
                          </a:solidFill>
                          <a:latin typeface="+mn-lt"/>
                          <a:ea typeface="+mn-ea"/>
                          <a:cs typeface="+mn-cs"/>
                        </a:defRPr>
                      </a:lvl5pPr>
                    </a:lstStyle>
                    <a:p>
                      <a:pPr marL="0" lvl="0" indent="0" algn="justLow">
                        <a:buNone/>
                      </a:pPr>
                      <a:r>
                        <a:rPr lang="vi-VN" altLang="x-none" sz="2700" dirty="0">
                          <a:solidFill>
                            <a:srgbClr val="000000"/>
                          </a:solidFill>
                          <a:latin typeface="Arial" panose="020B0604020202020204" pitchFamily="34" charset="0"/>
                          <a:cs typeface="Arial" panose="020B0604020202020204" pitchFamily="34" charset="0"/>
                        </a:rPr>
                        <a:t>C. Đồng b</a:t>
                      </a:r>
                      <a:r>
                        <a:rPr lang="vi-VN" altLang="x-none" sz="2700" dirty="0">
                          <a:solidFill>
                            <a:srgbClr val="000000"/>
                          </a:solidFill>
                          <a:latin typeface="Arial" panose="020B0604020202020204" pitchFamily="34" charset="0"/>
                          <a:ea typeface="Arial" panose="020B0604020202020204" pitchFamily="34" charset="0"/>
                        </a:rPr>
                        <a:t>à</a:t>
                      </a:r>
                      <a:r>
                        <a:rPr lang="vi-VN" altLang="x-none" sz="2700" dirty="0">
                          <a:solidFill>
                            <a:srgbClr val="000000"/>
                          </a:solidFill>
                          <a:latin typeface="Arial" panose="020B0604020202020204" pitchFamily="34" charset="0"/>
                          <a:cs typeface="Arial" panose="020B0604020202020204" pitchFamily="34" charset="0"/>
                        </a:rPr>
                        <a:t>o các dân tộc có cơ hội như nhau khi lựa chọn việc l</a:t>
                      </a:r>
                      <a:r>
                        <a:rPr lang="vi-VN" altLang="x-none" sz="2700" dirty="0">
                          <a:solidFill>
                            <a:srgbClr val="000000"/>
                          </a:solidFill>
                          <a:latin typeface="Arial" panose="020B0604020202020204" pitchFamily="34" charset="0"/>
                          <a:ea typeface="Arial" panose="020B0604020202020204" pitchFamily="34" charset="0"/>
                        </a:rPr>
                        <a:t>à</a:t>
                      </a:r>
                      <a:r>
                        <a:rPr lang="vi-VN" altLang="x-none" sz="2700" dirty="0">
                          <a:solidFill>
                            <a:srgbClr val="000000"/>
                          </a:solidFill>
                          <a:latin typeface="Arial" panose="020B0604020202020204" pitchFamily="34" charset="0"/>
                          <a:cs typeface="Arial" panose="020B0604020202020204" pitchFamily="34" charset="0"/>
                        </a:rPr>
                        <a:t>m l</a:t>
                      </a:r>
                      <a:r>
                        <a:rPr lang="vi-VN" altLang="x-none" sz="2700" dirty="0">
                          <a:solidFill>
                            <a:srgbClr val="000000"/>
                          </a:solidFill>
                          <a:latin typeface="Arial" panose="020B0604020202020204" pitchFamily="34" charset="0"/>
                          <a:ea typeface="Arial" panose="020B0604020202020204" pitchFamily="34" charset="0"/>
                        </a:rPr>
                        <a:t>à</a:t>
                      </a:r>
                      <a:r>
                        <a:rPr lang="vi-VN" altLang="x-none" sz="2700" dirty="0">
                          <a:solidFill>
                            <a:srgbClr val="000000"/>
                          </a:solidFill>
                          <a:latin typeface="Arial" panose="020B0604020202020204" pitchFamily="34" charset="0"/>
                          <a:cs typeface="Arial" panose="020B0604020202020204" pitchFamily="34" charset="0"/>
                        </a:rPr>
                        <a:t> thể hiện quyền bình đẳng trong lĩnh vực văn hoá, giáo dục.</a:t>
                      </a:r>
                      <a:endParaRPr lang="vi-VN" altLang="x-none" sz="2700" dirty="0">
                        <a:solidFill>
                          <a:srgbClr val="000000"/>
                        </a:solidFill>
                        <a:latin typeface="Arial" panose="020B0604020202020204" pitchFamily="34" charset="0"/>
                        <a:ea typeface="Arial" panose="020B0604020202020204" pitchFamily="34" charset="0"/>
                      </a:endParaRPr>
                    </a:p>
                  </a:txBody>
                  <a:tcPr anchor="ctr" anchorCtr="0">
                    <a:lnL w="76200" cap="flat" cmpd="sng">
                      <a:solidFill>
                        <a:schemeClr val="bg1"/>
                      </a:solidFill>
                      <a:prstDash val="solid"/>
                      <a:headEnd type="none" w="med" len="med"/>
                      <a:tailEnd type="none" w="med" len="med"/>
                    </a:lnL>
                    <a:lnR w="76200" cap="flat" cmpd="sng">
                      <a:solidFill>
                        <a:schemeClr val="bg1"/>
                      </a:solidFill>
                      <a:prstDash val="solid"/>
                      <a:headEnd type="none" w="med" len="med"/>
                      <a:tailEnd type="none" w="med" len="med"/>
                    </a:lnR>
                    <a:lnT w="76200" cap="flat" cmpd="sng">
                      <a:solidFill>
                        <a:schemeClr val="bg1"/>
                      </a:solidFill>
                      <a:prstDash val="solid"/>
                      <a:headEnd type="none" w="med" len="med"/>
                      <a:tailEnd type="none" w="med" len="med"/>
                    </a:lnT>
                    <a:lnB w="76200" cap="flat" cmpd="sng">
                      <a:solidFill>
                        <a:schemeClr val="bg1"/>
                      </a:solidFill>
                      <a:prstDash val="solid"/>
                      <a:headEnd type="none" w="med" len="med"/>
                      <a:tailEnd type="none" w="med" len="med"/>
                    </a:lnB>
                    <a:lnTlToBr>
                      <a:noFill/>
                    </a:lnTlToBr>
                    <a:lnBlToTr>
                      <a:noFill/>
                    </a:lnBlToTr>
                    <a:solidFill>
                      <a:srgbClr val="FFCC99"/>
                    </a:solidFill>
                  </a:tcPr>
                </a:tc>
                <a:tc>
                  <a:txBody>
                    <a:bodyPr/>
                    <a:lstStyle>
                      <a:lvl1pPr marL="342900" lvl="0" indent="-342900" algn="l" defTabSz="914400" rtl="0" eaLnBrk="1" latinLnBrk="0" hangingPunct="1">
                        <a:spcBef>
                          <a:spcPct val="20000"/>
                        </a:spcBef>
                        <a:buClrTx/>
                        <a:buSzTx/>
                        <a:buFont typeface="Arial" panose="020B0604020202020204" pitchFamily="34" charset="0"/>
                        <a:buChar char="•"/>
                        <a:defRPr sz="2800" kern="1200">
                          <a:solidFill>
                            <a:schemeClr val="tx1"/>
                          </a:solidFill>
                          <a:latin typeface="+mn-lt"/>
                          <a:ea typeface="+mn-ea"/>
                          <a:cs typeface="+mn-cs"/>
                        </a:defRPr>
                      </a:lvl1pPr>
                      <a:lvl2pPr marL="742950" lvl="1" indent="-285750" algn="l" defTabSz="914400" rtl="0" eaLnBrk="1" latinLnBrk="0" hangingPunct="1">
                        <a:spcBef>
                          <a:spcPct val="20000"/>
                        </a:spcBef>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defTabSz="914400" rtl="0" eaLnBrk="1" latinLnBrk="0" hangingPunct="1">
                        <a:spcBef>
                          <a:spcPct val="20000"/>
                        </a:spcBef>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spcBef>
                          <a:spcPct val="20000"/>
                        </a:spcBef>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spcBef>
                          <a:spcPct val="20000"/>
                        </a:spcBef>
                        <a:buClrTx/>
                        <a:buSzTx/>
                        <a:buFont typeface="Arial" panose="020B0604020202020204" pitchFamily="34" charset="0"/>
                        <a:buChar char="»"/>
                        <a:defRPr sz="1800" kern="1200">
                          <a:solidFill>
                            <a:schemeClr val="tx1"/>
                          </a:solidFill>
                          <a:latin typeface="+mn-lt"/>
                          <a:ea typeface="+mn-ea"/>
                          <a:cs typeface="+mn-cs"/>
                        </a:defRPr>
                      </a:lvl5pPr>
                    </a:lstStyle>
                    <a:p>
                      <a:pPr marL="0" lvl="0" indent="0" algn="justLow">
                        <a:buNone/>
                      </a:pPr>
                      <a:endParaRPr lang="vi-VN" altLang="x-none" sz="2700" dirty="0">
                        <a:solidFill>
                          <a:srgbClr val="000000"/>
                        </a:solidFill>
                        <a:latin typeface="Arial" panose="020B0604020202020204" pitchFamily="34" charset="0"/>
                        <a:ea typeface="Arial" panose="020B0604020202020204" pitchFamily="34" charset="0"/>
                      </a:endParaRPr>
                    </a:p>
                  </a:txBody>
                  <a:tcPr anchor="ctr" anchorCtr="0">
                    <a:lnL w="76200" cap="flat" cmpd="sng">
                      <a:solidFill>
                        <a:schemeClr val="bg1"/>
                      </a:solidFill>
                      <a:prstDash val="solid"/>
                      <a:headEnd type="none" w="med" len="med"/>
                      <a:tailEnd type="none" w="med" len="med"/>
                    </a:lnL>
                    <a:lnR w="76200" cap="flat" cmpd="sng">
                      <a:solidFill>
                        <a:schemeClr val="bg1"/>
                      </a:solidFill>
                      <a:prstDash val="solid"/>
                      <a:headEnd type="none" w="med" len="med"/>
                      <a:tailEnd type="none" w="med" len="med"/>
                    </a:lnR>
                    <a:lnT w="76200" cap="flat" cmpd="sng">
                      <a:solidFill>
                        <a:schemeClr val="bg1"/>
                      </a:solidFill>
                      <a:prstDash val="solid"/>
                      <a:headEnd type="none" w="med" len="med"/>
                      <a:tailEnd type="none" w="med" len="med"/>
                    </a:lnT>
                    <a:lnB w="76200" cap="flat" cmpd="sng">
                      <a:solidFill>
                        <a:schemeClr val="bg1"/>
                      </a:solidFill>
                      <a:prstDash val="solid"/>
                      <a:headEnd type="none" w="med" len="med"/>
                      <a:tailEnd type="none" w="med" len="med"/>
                    </a:lnB>
                    <a:lnTlToBr>
                      <a:noFill/>
                    </a:lnTlToBr>
                    <a:lnBlToTr>
                      <a:noFill/>
                    </a:lnBlToTr>
                    <a:solidFill>
                      <a:srgbClr val="FFCC99"/>
                    </a:solidFill>
                  </a:tcPr>
                </a:tc>
              </a:tr>
              <a:tr h="1735137">
                <a:tc>
                  <a:txBody>
                    <a:bodyPr/>
                    <a:lstStyle>
                      <a:lvl1pPr marL="342900" lvl="0" indent="-342900" algn="l" defTabSz="914400" rtl="0" eaLnBrk="1" latinLnBrk="0" hangingPunct="1">
                        <a:spcBef>
                          <a:spcPct val="20000"/>
                        </a:spcBef>
                        <a:buClrTx/>
                        <a:buSzTx/>
                        <a:buFont typeface="Arial" panose="020B0604020202020204" pitchFamily="34" charset="0"/>
                        <a:buChar char="•"/>
                        <a:defRPr sz="2800" kern="1200">
                          <a:solidFill>
                            <a:schemeClr val="tx1"/>
                          </a:solidFill>
                          <a:latin typeface="+mn-lt"/>
                          <a:ea typeface="+mn-ea"/>
                          <a:cs typeface="+mn-cs"/>
                        </a:defRPr>
                      </a:lvl1pPr>
                      <a:lvl2pPr marL="742950" lvl="1" indent="-285750" algn="l" defTabSz="914400" rtl="0" eaLnBrk="1" latinLnBrk="0" hangingPunct="1">
                        <a:spcBef>
                          <a:spcPct val="20000"/>
                        </a:spcBef>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defTabSz="914400" rtl="0" eaLnBrk="1" latinLnBrk="0" hangingPunct="1">
                        <a:spcBef>
                          <a:spcPct val="20000"/>
                        </a:spcBef>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spcBef>
                          <a:spcPct val="20000"/>
                        </a:spcBef>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spcBef>
                          <a:spcPct val="20000"/>
                        </a:spcBef>
                        <a:buClrTx/>
                        <a:buSzTx/>
                        <a:buFont typeface="Arial" panose="020B0604020202020204" pitchFamily="34" charset="0"/>
                        <a:buChar char="»"/>
                        <a:defRPr sz="1800" kern="1200">
                          <a:solidFill>
                            <a:schemeClr val="tx1"/>
                          </a:solidFill>
                          <a:latin typeface="+mn-lt"/>
                          <a:ea typeface="+mn-ea"/>
                          <a:cs typeface="+mn-cs"/>
                        </a:defRPr>
                      </a:lvl5pPr>
                    </a:lstStyle>
                    <a:p>
                      <a:pPr marL="0" lvl="0" indent="0" algn="justLow">
                        <a:buNone/>
                      </a:pPr>
                      <a:r>
                        <a:rPr lang="vi-VN" altLang="x-none" sz="2700" dirty="0">
                          <a:solidFill>
                            <a:srgbClr val="000000"/>
                          </a:solidFill>
                          <a:latin typeface="Arial" panose="020B0604020202020204" pitchFamily="34" charset="0"/>
                          <a:cs typeface="Arial" panose="020B0604020202020204" pitchFamily="34" charset="0"/>
                        </a:rPr>
                        <a:t>D. Tôn trọng lẫn nhau giữa công dân thuộc tôn giáo khác nhau hoặc không có tôn giáo l</a:t>
                      </a:r>
                      <a:r>
                        <a:rPr lang="vi-VN" altLang="x-none" sz="2700" dirty="0">
                          <a:solidFill>
                            <a:srgbClr val="000000"/>
                          </a:solidFill>
                          <a:latin typeface="Arial" panose="020B0604020202020204" pitchFamily="34" charset="0"/>
                          <a:ea typeface="Arial" panose="020B0604020202020204" pitchFamily="34" charset="0"/>
                        </a:rPr>
                        <a:t>à</a:t>
                      </a:r>
                      <a:r>
                        <a:rPr lang="vi-VN" altLang="x-none" sz="2700" dirty="0">
                          <a:solidFill>
                            <a:srgbClr val="000000"/>
                          </a:solidFill>
                          <a:latin typeface="Arial" panose="020B0604020202020204" pitchFamily="34" charset="0"/>
                          <a:cs typeface="Arial" panose="020B0604020202020204" pitchFamily="34" charset="0"/>
                        </a:rPr>
                        <a:t> thể hiện quyền bình đẳng giữa các tôn giáo.</a:t>
                      </a:r>
                      <a:endParaRPr lang="vi-VN" altLang="x-none" sz="2700" dirty="0">
                        <a:solidFill>
                          <a:srgbClr val="000000"/>
                        </a:solidFill>
                        <a:latin typeface="Arial" panose="020B0604020202020204" pitchFamily="34" charset="0"/>
                        <a:ea typeface="Arial" panose="020B0604020202020204" pitchFamily="34" charset="0"/>
                      </a:endParaRPr>
                    </a:p>
                  </a:txBody>
                  <a:tcPr anchor="ctr" anchorCtr="0">
                    <a:lnL w="76200" cap="flat" cmpd="sng">
                      <a:solidFill>
                        <a:schemeClr val="bg1"/>
                      </a:solidFill>
                      <a:prstDash val="solid"/>
                      <a:headEnd type="none" w="med" len="med"/>
                      <a:tailEnd type="none" w="med" len="med"/>
                    </a:lnL>
                    <a:lnR w="76200" cap="flat" cmpd="sng">
                      <a:solidFill>
                        <a:schemeClr val="bg1"/>
                      </a:solidFill>
                      <a:prstDash val="solid"/>
                      <a:headEnd type="none" w="med" len="med"/>
                      <a:tailEnd type="none" w="med" len="med"/>
                    </a:lnR>
                    <a:lnT w="76200" cap="flat" cmpd="sng">
                      <a:solidFill>
                        <a:schemeClr val="bg1"/>
                      </a:solidFill>
                      <a:prstDash val="solid"/>
                      <a:headEnd type="none" w="med" len="med"/>
                      <a:tailEnd type="none" w="med" len="med"/>
                    </a:lnT>
                    <a:lnB w="76200" cap="flat" cmpd="sng">
                      <a:solidFill>
                        <a:schemeClr val="bg1"/>
                      </a:solidFill>
                      <a:prstDash val="solid"/>
                      <a:headEnd type="none" w="med" len="med"/>
                      <a:tailEnd type="none" w="med" len="med"/>
                    </a:lnB>
                    <a:lnTlToBr>
                      <a:noFill/>
                    </a:lnTlToBr>
                    <a:lnBlToTr>
                      <a:noFill/>
                    </a:lnBlToTr>
                    <a:solidFill>
                      <a:srgbClr val="FF99CC"/>
                    </a:solidFill>
                  </a:tcPr>
                </a:tc>
                <a:tc>
                  <a:txBody>
                    <a:bodyPr/>
                    <a:lstStyle>
                      <a:lvl1pPr marL="342900" lvl="0" indent="-342900" algn="l" defTabSz="914400" rtl="0" eaLnBrk="1" latinLnBrk="0" hangingPunct="1">
                        <a:spcBef>
                          <a:spcPct val="20000"/>
                        </a:spcBef>
                        <a:buClrTx/>
                        <a:buSzTx/>
                        <a:buFont typeface="Arial" panose="020B0604020202020204" pitchFamily="34" charset="0"/>
                        <a:buChar char="•"/>
                        <a:defRPr sz="2800" kern="1200">
                          <a:solidFill>
                            <a:schemeClr val="tx1"/>
                          </a:solidFill>
                          <a:latin typeface="+mn-lt"/>
                          <a:ea typeface="+mn-ea"/>
                          <a:cs typeface="+mn-cs"/>
                        </a:defRPr>
                      </a:lvl1pPr>
                      <a:lvl2pPr marL="742950" lvl="1" indent="-285750" algn="l" defTabSz="914400" rtl="0" eaLnBrk="1" latinLnBrk="0" hangingPunct="1">
                        <a:spcBef>
                          <a:spcPct val="20000"/>
                        </a:spcBef>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defTabSz="914400" rtl="0" eaLnBrk="1" latinLnBrk="0" hangingPunct="1">
                        <a:spcBef>
                          <a:spcPct val="20000"/>
                        </a:spcBef>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spcBef>
                          <a:spcPct val="20000"/>
                        </a:spcBef>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spcBef>
                          <a:spcPct val="20000"/>
                        </a:spcBef>
                        <a:buClrTx/>
                        <a:buSzTx/>
                        <a:buFont typeface="Arial" panose="020B0604020202020204" pitchFamily="34" charset="0"/>
                        <a:buChar char="»"/>
                        <a:defRPr sz="1800" kern="1200">
                          <a:solidFill>
                            <a:schemeClr val="tx1"/>
                          </a:solidFill>
                          <a:latin typeface="+mn-lt"/>
                          <a:ea typeface="+mn-ea"/>
                          <a:cs typeface="+mn-cs"/>
                        </a:defRPr>
                      </a:lvl5pPr>
                    </a:lstStyle>
                    <a:p>
                      <a:pPr marL="0" lvl="0" indent="0" algn="justLow">
                        <a:buNone/>
                      </a:pPr>
                      <a:endParaRPr lang="vi-VN" altLang="x-none" sz="2700" dirty="0">
                        <a:solidFill>
                          <a:srgbClr val="000000"/>
                        </a:solidFill>
                        <a:latin typeface="Arial" panose="020B0604020202020204" pitchFamily="34" charset="0"/>
                        <a:ea typeface="Arial" panose="020B0604020202020204" pitchFamily="34" charset="0"/>
                      </a:endParaRPr>
                    </a:p>
                  </a:txBody>
                  <a:tcPr anchor="ctr" anchorCtr="0">
                    <a:lnL w="76200" cap="flat" cmpd="sng">
                      <a:solidFill>
                        <a:schemeClr val="bg1"/>
                      </a:solidFill>
                      <a:prstDash val="solid"/>
                      <a:headEnd type="none" w="med" len="med"/>
                      <a:tailEnd type="none" w="med" len="med"/>
                    </a:lnL>
                    <a:lnR w="76200" cap="flat" cmpd="sng">
                      <a:solidFill>
                        <a:schemeClr val="bg1"/>
                      </a:solidFill>
                      <a:prstDash val="solid"/>
                      <a:headEnd type="none" w="med" len="med"/>
                      <a:tailEnd type="none" w="med" len="med"/>
                    </a:lnR>
                    <a:lnT w="76200" cap="flat" cmpd="sng">
                      <a:solidFill>
                        <a:schemeClr val="bg1"/>
                      </a:solidFill>
                      <a:prstDash val="solid"/>
                      <a:headEnd type="none" w="med" len="med"/>
                      <a:tailEnd type="none" w="med" len="med"/>
                    </a:lnT>
                    <a:lnB w="76200" cap="flat" cmpd="sng">
                      <a:solidFill>
                        <a:schemeClr val="bg1"/>
                      </a:solidFill>
                      <a:prstDash val="solid"/>
                      <a:headEnd type="none" w="med" len="med"/>
                      <a:tailEnd type="none" w="med" len="med"/>
                    </a:lnB>
                    <a:lnTlToBr>
                      <a:noFill/>
                    </a:lnTlToBr>
                    <a:lnBlToTr>
                      <a:noFill/>
                    </a:lnBlToTr>
                    <a:solidFill>
                      <a:srgbClr val="FF99CC"/>
                    </a:solidFill>
                  </a:tcPr>
                </a:tc>
              </a:tr>
              <a:tr h="1735138">
                <a:tc>
                  <a:txBody>
                    <a:bodyPr/>
                    <a:lstStyle>
                      <a:lvl1pPr marL="342900" lvl="0" indent="-342900" algn="l" defTabSz="914400" rtl="0" eaLnBrk="1" latinLnBrk="0" hangingPunct="1">
                        <a:spcBef>
                          <a:spcPct val="20000"/>
                        </a:spcBef>
                        <a:buClrTx/>
                        <a:buSzTx/>
                        <a:buFont typeface="Arial" panose="020B0604020202020204" pitchFamily="34" charset="0"/>
                        <a:buChar char="•"/>
                        <a:defRPr sz="2800" kern="1200">
                          <a:solidFill>
                            <a:schemeClr val="tx1"/>
                          </a:solidFill>
                          <a:latin typeface="+mn-lt"/>
                          <a:ea typeface="+mn-ea"/>
                          <a:cs typeface="+mn-cs"/>
                        </a:defRPr>
                      </a:lvl1pPr>
                      <a:lvl2pPr marL="742950" lvl="1" indent="-285750" algn="l" defTabSz="914400" rtl="0" eaLnBrk="1" latinLnBrk="0" hangingPunct="1">
                        <a:spcBef>
                          <a:spcPct val="20000"/>
                        </a:spcBef>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defTabSz="914400" rtl="0" eaLnBrk="1" latinLnBrk="0" hangingPunct="1">
                        <a:spcBef>
                          <a:spcPct val="20000"/>
                        </a:spcBef>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spcBef>
                          <a:spcPct val="20000"/>
                        </a:spcBef>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spcBef>
                          <a:spcPct val="20000"/>
                        </a:spcBef>
                        <a:buClrTx/>
                        <a:buSzTx/>
                        <a:buFont typeface="Arial" panose="020B0604020202020204" pitchFamily="34" charset="0"/>
                        <a:buChar char="»"/>
                        <a:defRPr sz="1800" kern="1200">
                          <a:solidFill>
                            <a:schemeClr val="tx1"/>
                          </a:solidFill>
                          <a:latin typeface="+mn-lt"/>
                          <a:ea typeface="+mn-ea"/>
                          <a:cs typeface="+mn-cs"/>
                        </a:defRPr>
                      </a:lvl5pPr>
                    </a:lstStyle>
                    <a:p>
                      <a:pPr marL="0" lvl="0" indent="0" algn="justLow">
                        <a:buNone/>
                      </a:pPr>
                      <a:r>
                        <a:rPr lang="vi-VN" altLang="x-none" sz="2700" dirty="0">
                          <a:solidFill>
                            <a:srgbClr val="000000"/>
                          </a:solidFill>
                          <a:latin typeface="Arial" panose="020B0604020202020204" pitchFamily="34" charset="0"/>
                          <a:cs typeface="Arial" panose="020B0604020202020204" pitchFamily="34" charset="0"/>
                        </a:rPr>
                        <a:t>E. Bình đẳng giữa các tôn giáo l</a:t>
                      </a:r>
                      <a:r>
                        <a:rPr lang="vi-VN" altLang="x-none" sz="2700" dirty="0">
                          <a:solidFill>
                            <a:srgbClr val="000000"/>
                          </a:solidFill>
                          <a:latin typeface="Arial" panose="020B0604020202020204" pitchFamily="34" charset="0"/>
                          <a:ea typeface="Arial" panose="020B0604020202020204" pitchFamily="34" charset="0"/>
                        </a:rPr>
                        <a:t>à</a:t>
                      </a:r>
                      <a:r>
                        <a:rPr lang="vi-VN" altLang="x-none" sz="2700" dirty="0">
                          <a:solidFill>
                            <a:srgbClr val="000000"/>
                          </a:solidFill>
                          <a:latin typeface="Arial" panose="020B0604020202020204" pitchFamily="34" charset="0"/>
                          <a:cs typeface="Arial" panose="020B0604020202020204" pitchFamily="34" charset="0"/>
                        </a:rPr>
                        <a:t> các tôn giáo khác nhau được hưởng quyền v</a:t>
                      </a:r>
                      <a:r>
                        <a:rPr lang="vi-VN" altLang="x-none" sz="2700" dirty="0">
                          <a:solidFill>
                            <a:srgbClr val="000000"/>
                          </a:solidFill>
                          <a:latin typeface="Arial" panose="020B0604020202020204" pitchFamily="34" charset="0"/>
                          <a:ea typeface="Arial" panose="020B0604020202020204" pitchFamily="34" charset="0"/>
                        </a:rPr>
                        <a:t>à</a:t>
                      </a:r>
                      <a:r>
                        <a:rPr lang="vi-VN" altLang="x-none" sz="2700" dirty="0">
                          <a:solidFill>
                            <a:srgbClr val="000000"/>
                          </a:solidFill>
                          <a:latin typeface="Arial" panose="020B0604020202020204" pitchFamily="34" charset="0"/>
                          <a:cs typeface="Arial" panose="020B0604020202020204" pitchFamily="34" charset="0"/>
                        </a:rPr>
                        <a:t> có nghĩa vụ như nhau theo quy định của pháp luật.</a:t>
                      </a:r>
                      <a:endParaRPr lang="vi-VN" altLang="x-none" sz="2700" dirty="0">
                        <a:solidFill>
                          <a:srgbClr val="000000"/>
                        </a:solidFill>
                        <a:latin typeface="Arial" panose="020B0604020202020204" pitchFamily="34" charset="0"/>
                        <a:ea typeface="Arial" panose="020B0604020202020204" pitchFamily="34" charset="0"/>
                      </a:endParaRPr>
                    </a:p>
                  </a:txBody>
                  <a:tcPr anchor="ctr" anchorCtr="0">
                    <a:lnL w="76200" cap="flat" cmpd="sng">
                      <a:solidFill>
                        <a:schemeClr val="bg1"/>
                      </a:solidFill>
                      <a:prstDash val="solid"/>
                      <a:headEnd type="none" w="med" len="med"/>
                      <a:tailEnd type="none" w="med" len="med"/>
                    </a:lnL>
                    <a:lnR w="76200" cap="flat" cmpd="sng">
                      <a:solidFill>
                        <a:schemeClr val="bg1"/>
                      </a:solidFill>
                      <a:prstDash val="solid"/>
                      <a:headEnd type="none" w="med" len="med"/>
                      <a:tailEnd type="none" w="med" len="med"/>
                    </a:lnR>
                    <a:lnT w="76200" cap="flat" cmpd="sng">
                      <a:solidFill>
                        <a:schemeClr val="bg1"/>
                      </a:solidFill>
                      <a:prstDash val="solid"/>
                      <a:headEnd type="none" w="med" len="med"/>
                      <a:tailEnd type="none" w="med" len="med"/>
                    </a:lnT>
                    <a:lnB w="76200" cap="flat" cmpd="sng">
                      <a:solidFill>
                        <a:schemeClr val="bg1"/>
                      </a:solidFill>
                      <a:prstDash val="solid"/>
                      <a:headEnd type="none" w="med" len="med"/>
                      <a:tailEnd type="none" w="med" len="med"/>
                    </a:lnB>
                    <a:lnTlToBr>
                      <a:noFill/>
                    </a:lnTlToBr>
                    <a:lnBlToTr>
                      <a:noFill/>
                    </a:lnBlToTr>
                    <a:solidFill>
                      <a:srgbClr val="CCFFCC"/>
                    </a:solidFill>
                  </a:tcPr>
                </a:tc>
                <a:tc>
                  <a:txBody>
                    <a:bodyPr/>
                    <a:lstStyle>
                      <a:lvl1pPr marL="342900" lvl="0" indent="-342900" algn="l" defTabSz="914400" rtl="0" eaLnBrk="1" latinLnBrk="0" hangingPunct="1">
                        <a:spcBef>
                          <a:spcPct val="20000"/>
                        </a:spcBef>
                        <a:buClrTx/>
                        <a:buSzTx/>
                        <a:buFont typeface="Arial" panose="020B0604020202020204" pitchFamily="34" charset="0"/>
                        <a:buChar char="•"/>
                        <a:defRPr sz="2800" kern="1200">
                          <a:solidFill>
                            <a:schemeClr val="tx1"/>
                          </a:solidFill>
                          <a:latin typeface="+mn-lt"/>
                          <a:ea typeface="+mn-ea"/>
                          <a:cs typeface="+mn-cs"/>
                        </a:defRPr>
                      </a:lvl1pPr>
                      <a:lvl2pPr marL="742950" lvl="1" indent="-285750" algn="l" defTabSz="914400" rtl="0" eaLnBrk="1" latinLnBrk="0" hangingPunct="1">
                        <a:spcBef>
                          <a:spcPct val="20000"/>
                        </a:spcBef>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defTabSz="914400" rtl="0" eaLnBrk="1" latinLnBrk="0" hangingPunct="1">
                        <a:spcBef>
                          <a:spcPct val="20000"/>
                        </a:spcBef>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spcBef>
                          <a:spcPct val="20000"/>
                        </a:spcBef>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spcBef>
                          <a:spcPct val="20000"/>
                        </a:spcBef>
                        <a:buClrTx/>
                        <a:buSzTx/>
                        <a:buFont typeface="Arial" panose="020B0604020202020204" pitchFamily="34" charset="0"/>
                        <a:buChar char="»"/>
                        <a:defRPr sz="1800" kern="1200">
                          <a:solidFill>
                            <a:schemeClr val="tx1"/>
                          </a:solidFill>
                          <a:latin typeface="+mn-lt"/>
                          <a:ea typeface="+mn-ea"/>
                          <a:cs typeface="+mn-cs"/>
                        </a:defRPr>
                      </a:lvl5pPr>
                    </a:lstStyle>
                    <a:p>
                      <a:pPr marL="0" lvl="0" indent="0" fontAlgn="ctr">
                        <a:spcBef>
                          <a:spcPct val="0"/>
                        </a:spcBef>
                        <a:buFontTx/>
                        <a:buNone/>
                      </a:pPr>
                      <a:endParaRPr lang="en-US" sz="2700">
                        <a:latin typeface="Arial" panose="020B0604020202020204" pitchFamily="34" charset="0"/>
                        <a:ea typeface="Arial" panose="020B0604020202020204" pitchFamily="34" charset="0"/>
                      </a:endParaRPr>
                    </a:p>
                  </a:txBody>
                  <a:tcPr anchor="ctr" anchorCtr="0">
                    <a:lnL w="76200" cap="flat" cmpd="sng">
                      <a:solidFill>
                        <a:schemeClr val="bg1"/>
                      </a:solidFill>
                      <a:prstDash val="solid"/>
                      <a:headEnd type="none" w="med" len="med"/>
                      <a:tailEnd type="none" w="med" len="med"/>
                    </a:lnL>
                    <a:lnR w="76200" cap="flat" cmpd="sng">
                      <a:solidFill>
                        <a:schemeClr val="bg1"/>
                      </a:solidFill>
                      <a:prstDash val="solid"/>
                      <a:headEnd type="none" w="med" len="med"/>
                      <a:tailEnd type="none" w="med" len="med"/>
                    </a:lnR>
                    <a:lnT w="76200" cap="flat" cmpd="sng">
                      <a:solidFill>
                        <a:schemeClr val="bg1"/>
                      </a:solidFill>
                      <a:prstDash val="solid"/>
                      <a:headEnd type="none" w="med" len="med"/>
                      <a:tailEnd type="none" w="med" len="med"/>
                    </a:lnT>
                    <a:lnB w="76200" cap="flat" cmpd="sng">
                      <a:solidFill>
                        <a:schemeClr val="bg1"/>
                      </a:solidFill>
                      <a:prstDash val="solid"/>
                      <a:headEnd type="none" w="med" len="med"/>
                      <a:tailEnd type="none" w="med" len="med"/>
                    </a:lnB>
                    <a:lnTlToBr>
                      <a:noFill/>
                    </a:lnTlToBr>
                    <a:lnBlToTr>
                      <a:noFill/>
                    </a:lnBlToTr>
                    <a:solidFill>
                      <a:srgbClr val="CCFFCC"/>
                    </a:solidFill>
                  </a:tcPr>
                </a:tc>
              </a:tr>
            </a:tbl>
          </a:graphicData>
        </a:graphic>
      </p:graphicFrame>
      <p:sp>
        <p:nvSpPr>
          <p:cNvPr id="83105" name="Rectangles 83104"/>
          <p:cNvSpPr/>
          <p:nvPr/>
        </p:nvSpPr>
        <p:spPr>
          <a:xfrm>
            <a:off x="6858000" y="1455738"/>
            <a:ext cx="10896600" cy="1325562"/>
          </a:xfrm>
          <a:prstGeom prst="rect">
            <a:avLst/>
          </a:prstGeom>
          <a:noFill/>
          <a:ln w="9525">
            <a:noFill/>
          </a:ln>
        </p:spPr>
        <p:txBody>
          <a:bodyPr>
            <a:spAutoFit/>
          </a:bodyPr>
          <a:p>
            <a:pPr>
              <a:spcBef>
                <a:spcPct val="20000"/>
              </a:spcBef>
            </a:pPr>
            <a:r>
              <a:rPr lang="vi-VN" altLang="x-none" sz="2700" b="0" dirty="0">
                <a:solidFill>
                  <a:srgbClr val="000000"/>
                </a:solidFill>
                <a:latin typeface="Arial" panose="020B0604020202020204" pitchFamily="34" charset="0"/>
              </a:rPr>
              <a:t>Đồng ý. Pháp luật Việt Nam quy định: Các dân tộc có quyền làm chủ đất nước; tham gia thảo luận, góp ý các vấn đề chung của đất nước; tham gia quản lý nhà nước và xã hội; tham gia vào bộ máy nhà nước.</a:t>
            </a:r>
            <a:endParaRPr lang="vi-VN" altLang="x-none" sz="2700" b="0" dirty="0">
              <a:solidFill>
                <a:srgbClr val="000000"/>
              </a:solidFill>
              <a:latin typeface="Arial" panose="020B0604020202020204" pitchFamily="34" charset="0"/>
            </a:endParaRPr>
          </a:p>
        </p:txBody>
      </p:sp>
      <p:sp>
        <p:nvSpPr>
          <p:cNvPr id="83106" name="Rectangles 83105"/>
          <p:cNvSpPr/>
          <p:nvPr/>
        </p:nvSpPr>
        <p:spPr>
          <a:xfrm>
            <a:off x="6934200" y="3086100"/>
            <a:ext cx="10668000" cy="1616075"/>
          </a:xfrm>
          <a:prstGeom prst="rect">
            <a:avLst/>
          </a:prstGeom>
          <a:noFill/>
          <a:ln w="9525">
            <a:noFill/>
          </a:ln>
        </p:spPr>
        <p:txBody>
          <a:bodyPr>
            <a:spAutoFit/>
          </a:bodyPr>
          <a:p>
            <a:pPr>
              <a:spcBef>
                <a:spcPct val="20000"/>
              </a:spcBef>
            </a:pPr>
            <a:r>
              <a:rPr lang="vi-VN" altLang="x-none" sz="2500" b="0" dirty="0">
                <a:solidFill>
                  <a:srgbClr val="000000"/>
                </a:solidFill>
                <a:latin typeface="Arial" panose="020B0604020202020204" pitchFamily="34" charset="0"/>
              </a:rPr>
              <a:t>Không đồng ý. Vì: nhà nước Việt Nam thừa nhận và bảo đảm cho công dân có hoặc không có tôn giáo đều được hưởng mọi quyền công dân và có trách nhiệm thực hiện nghĩa vụ công dân, không có sự phân biệt đối xử vì lí do tôn giáo.</a:t>
            </a:r>
            <a:endParaRPr lang="vi-VN" altLang="x-none" sz="2500" b="0" dirty="0">
              <a:solidFill>
                <a:srgbClr val="000000"/>
              </a:solidFill>
              <a:latin typeface="Arial" panose="020B0604020202020204" pitchFamily="34" charset="0"/>
            </a:endParaRPr>
          </a:p>
        </p:txBody>
      </p:sp>
      <p:sp>
        <p:nvSpPr>
          <p:cNvPr id="83107" name="Rectangles 83106"/>
          <p:cNvSpPr/>
          <p:nvPr/>
        </p:nvSpPr>
        <p:spPr>
          <a:xfrm>
            <a:off x="7086600" y="4914900"/>
            <a:ext cx="10160000" cy="1373188"/>
          </a:xfrm>
          <a:prstGeom prst="rect">
            <a:avLst/>
          </a:prstGeom>
          <a:noFill/>
          <a:ln w="9525">
            <a:noFill/>
          </a:ln>
        </p:spPr>
        <p:txBody>
          <a:bodyPr>
            <a:spAutoFit/>
          </a:bodyPr>
          <a:p>
            <a:pPr>
              <a:spcBef>
                <a:spcPct val="20000"/>
              </a:spcBef>
            </a:pPr>
            <a:r>
              <a:rPr lang="vi-VN" altLang="x-none" sz="2800" b="0" dirty="0">
                <a:solidFill>
                  <a:srgbClr val="000000"/>
                </a:solidFill>
                <a:latin typeface="Arial" panose="020B0604020202020204" pitchFamily="34" charset="0"/>
              </a:rPr>
              <a:t>Không đồng ý. Đồng bào các dân tộc có cơ hội như nhau khi lựa chọn việc làm là thể hiện quyền bình đẳng trong lĩnh vực kinh tế.</a:t>
            </a:r>
            <a:endParaRPr lang="vi-VN" altLang="x-none" sz="2800" b="0" dirty="0">
              <a:solidFill>
                <a:srgbClr val="000000"/>
              </a:solidFill>
              <a:latin typeface="Arial" panose="020B0604020202020204" pitchFamily="34" charset="0"/>
            </a:endParaRPr>
          </a:p>
        </p:txBody>
      </p:sp>
      <p:sp>
        <p:nvSpPr>
          <p:cNvPr id="83108" name="Rectangles 83107"/>
          <p:cNvSpPr/>
          <p:nvPr/>
        </p:nvSpPr>
        <p:spPr>
          <a:xfrm>
            <a:off x="7010400" y="6727825"/>
            <a:ext cx="10677525" cy="1235075"/>
          </a:xfrm>
          <a:prstGeom prst="rect">
            <a:avLst/>
          </a:prstGeom>
          <a:noFill/>
          <a:ln w="9525">
            <a:noFill/>
          </a:ln>
        </p:spPr>
        <p:txBody>
          <a:bodyPr>
            <a:spAutoFit/>
          </a:bodyPr>
          <a:p>
            <a:pPr>
              <a:spcBef>
                <a:spcPct val="20000"/>
              </a:spcBef>
            </a:pPr>
            <a:r>
              <a:rPr lang="vi-VN" altLang="x-none" sz="2500" b="0" dirty="0">
                <a:solidFill>
                  <a:srgbClr val="000000"/>
                </a:solidFill>
                <a:latin typeface="Arial" panose="020B0604020202020204" pitchFamily="34" charset="0"/>
              </a:rPr>
              <a:t>Đồng ý. Quyền bình đẳng giữa các tôn giáo được thể hiện ở những phương diện sau: Người có tôn giáo hoặc không có tôn giáo đều bình đẳng về quyền và nghĩa vụ, chấp hành pháp luật, tôn trọng lẫn nhau.</a:t>
            </a:r>
            <a:endParaRPr lang="vi-VN" altLang="x-none" sz="2500" b="0" dirty="0">
              <a:solidFill>
                <a:srgbClr val="000000"/>
              </a:solidFill>
              <a:latin typeface="Arial" panose="020B0604020202020204" pitchFamily="34" charset="0"/>
            </a:endParaRPr>
          </a:p>
        </p:txBody>
      </p:sp>
      <p:sp>
        <p:nvSpPr>
          <p:cNvPr id="83109" name="Rectangles 83108"/>
          <p:cNvSpPr/>
          <p:nvPr/>
        </p:nvSpPr>
        <p:spPr>
          <a:xfrm>
            <a:off x="7086600" y="8343900"/>
            <a:ext cx="10439400" cy="1373188"/>
          </a:xfrm>
          <a:prstGeom prst="rect">
            <a:avLst/>
          </a:prstGeom>
          <a:noFill/>
          <a:ln w="9525">
            <a:noFill/>
          </a:ln>
        </p:spPr>
        <p:txBody>
          <a:bodyPr>
            <a:spAutoFit/>
          </a:bodyPr>
          <a:p>
            <a:pPr fontAlgn="ctr"/>
            <a:r>
              <a:rPr sz="2800" b="0" err="1">
                <a:latin typeface="Arial" panose="020B0604020202020204" pitchFamily="34" charset="0"/>
              </a:rPr>
              <a:t>Đồng</a:t>
            </a:r>
            <a:r>
              <a:rPr sz="2800" b="0">
                <a:latin typeface="Arial" panose="020B0604020202020204" pitchFamily="34" charset="0"/>
              </a:rPr>
              <a:t> </a:t>
            </a:r>
            <a:r>
              <a:rPr sz="2800" b="0" err="1">
                <a:latin typeface="Arial" panose="020B0604020202020204" pitchFamily="34" charset="0"/>
              </a:rPr>
              <a:t>ý:Vì</a:t>
            </a:r>
            <a:r>
              <a:rPr sz="2800" b="0">
                <a:latin typeface="Arial" panose="020B0604020202020204" pitchFamily="34" charset="0"/>
              </a:rPr>
              <a:t> </a:t>
            </a:r>
            <a:r>
              <a:rPr sz="2800" b="0" err="1">
                <a:latin typeface="Arial" panose="020B0604020202020204" pitchFamily="34" charset="0"/>
              </a:rPr>
              <a:t>theo</a:t>
            </a:r>
            <a:r>
              <a:rPr sz="2800" b="0">
                <a:latin typeface="Arial" panose="020B0604020202020204" pitchFamily="34" charset="0"/>
              </a:rPr>
              <a:t> </a:t>
            </a:r>
            <a:r>
              <a:rPr sz="2800" b="0" err="1">
                <a:latin typeface="Arial" panose="020B0604020202020204" pitchFamily="34" charset="0"/>
              </a:rPr>
              <a:t>quy</a:t>
            </a:r>
            <a:r>
              <a:rPr sz="2800" b="0">
                <a:latin typeface="Arial" panose="020B0604020202020204" pitchFamily="34" charset="0"/>
              </a:rPr>
              <a:t> </a:t>
            </a:r>
            <a:r>
              <a:rPr sz="2800" b="0" err="1">
                <a:latin typeface="Arial" panose="020B0604020202020204" pitchFamily="34" charset="0"/>
              </a:rPr>
              <a:t>định</a:t>
            </a:r>
            <a:r>
              <a:rPr sz="2800" b="0">
                <a:latin typeface="Arial" panose="020B0604020202020204" pitchFamily="34" charset="0"/>
              </a:rPr>
              <a:t> </a:t>
            </a:r>
            <a:r>
              <a:rPr sz="2800" b="0" err="1">
                <a:latin typeface="Arial" panose="020B0604020202020204" pitchFamily="34" charset="0"/>
              </a:rPr>
              <a:t>của</a:t>
            </a:r>
            <a:r>
              <a:rPr sz="2800" b="0">
                <a:latin typeface="Arial" panose="020B0604020202020204" pitchFamily="34" charset="0"/>
              </a:rPr>
              <a:t> </a:t>
            </a:r>
            <a:r>
              <a:rPr sz="2800" b="0" err="1">
                <a:latin typeface="Arial" panose="020B0604020202020204" pitchFamily="34" charset="0"/>
              </a:rPr>
              <a:t>pháp</a:t>
            </a:r>
            <a:r>
              <a:rPr sz="2800" b="0">
                <a:latin typeface="Arial" panose="020B0604020202020204" pitchFamily="34" charset="0"/>
              </a:rPr>
              <a:t> </a:t>
            </a:r>
            <a:r>
              <a:rPr sz="2800" b="0" err="1">
                <a:latin typeface="Arial" panose="020B0604020202020204" pitchFamily="34" charset="0"/>
              </a:rPr>
              <a:t>luật,mọi</a:t>
            </a:r>
            <a:r>
              <a:rPr sz="2800" b="0">
                <a:latin typeface="Arial" panose="020B0604020202020204" pitchFamily="34" charset="0"/>
              </a:rPr>
              <a:t> </a:t>
            </a:r>
            <a:r>
              <a:rPr sz="2800" b="0" err="1">
                <a:latin typeface="Arial" panose="020B0604020202020204" pitchFamily="34" charset="0"/>
              </a:rPr>
              <a:t>công</a:t>
            </a:r>
            <a:r>
              <a:rPr sz="2800" b="0">
                <a:latin typeface="Arial" panose="020B0604020202020204" pitchFamily="34" charset="0"/>
              </a:rPr>
              <a:t> </a:t>
            </a:r>
            <a:r>
              <a:rPr sz="2800" b="0" err="1">
                <a:latin typeface="Arial" panose="020B0604020202020204" pitchFamily="34" charset="0"/>
              </a:rPr>
              <a:t>dân</a:t>
            </a:r>
            <a:r>
              <a:rPr sz="2800" b="0">
                <a:latin typeface="Arial" panose="020B0604020202020204" pitchFamily="34" charset="0"/>
              </a:rPr>
              <a:t> </a:t>
            </a:r>
            <a:r>
              <a:rPr sz="2800" b="0" err="1">
                <a:latin typeface="Arial" panose="020B0604020202020204" pitchFamily="34" charset="0"/>
              </a:rPr>
              <a:t>đều</a:t>
            </a:r>
            <a:r>
              <a:rPr sz="2800" b="0">
                <a:latin typeface="Arial" panose="020B0604020202020204" pitchFamily="34" charset="0"/>
              </a:rPr>
              <a:t> </a:t>
            </a:r>
            <a:r>
              <a:rPr sz="2800" b="0" err="1">
                <a:latin typeface="Arial" panose="020B0604020202020204" pitchFamily="34" charset="0"/>
              </a:rPr>
              <a:t>bình</a:t>
            </a:r>
            <a:r>
              <a:rPr sz="2800" b="0">
                <a:latin typeface="Arial" panose="020B0604020202020204" pitchFamily="34" charset="0"/>
              </a:rPr>
              <a:t> </a:t>
            </a:r>
            <a:r>
              <a:rPr sz="2800" b="0" err="1">
                <a:latin typeface="Arial" panose="020B0604020202020204" pitchFamily="34" charset="0"/>
              </a:rPr>
              <a:t>đẳng</a:t>
            </a:r>
            <a:r>
              <a:rPr sz="2800" b="0">
                <a:latin typeface="Arial" panose="020B0604020202020204" pitchFamily="34" charset="0"/>
              </a:rPr>
              <a:t> </a:t>
            </a:r>
            <a:r>
              <a:rPr sz="2800" b="0" err="1">
                <a:latin typeface="Arial" panose="020B0604020202020204" pitchFamily="34" charset="0"/>
              </a:rPr>
              <a:t>trước</a:t>
            </a:r>
            <a:r>
              <a:rPr sz="2800" b="0">
                <a:latin typeface="Arial" panose="020B0604020202020204" pitchFamily="34" charset="0"/>
              </a:rPr>
              <a:t> </a:t>
            </a:r>
            <a:r>
              <a:rPr sz="2800" b="0" err="1">
                <a:latin typeface="Arial" panose="020B0604020202020204" pitchFamily="34" charset="0"/>
              </a:rPr>
              <a:t>pháp</a:t>
            </a:r>
            <a:r>
              <a:rPr sz="2800" b="0">
                <a:latin typeface="Arial" panose="020B0604020202020204" pitchFamily="34" charset="0"/>
              </a:rPr>
              <a:t> </a:t>
            </a:r>
            <a:r>
              <a:rPr sz="2800" b="0" err="1">
                <a:latin typeface="Arial" panose="020B0604020202020204" pitchFamily="34" charset="0"/>
              </a:rPr>
              <a:t>luật</a:t>
            </a:r>
            <a:r>
              <a:rPr sz="2800" b="0">
                <a:latin typeface="Arial" panose="020B0604020202020204" pitchFamily="34" charset="0"/>
              </a:rPr>
              <a:t>, </a:t>
            </a:r>
            <a:r>
              <a:rPr sz="2800" b="0" err="1">
                <a:latin typeface="Arial" panose="020B0604020202020204" pitchFamily="34" charset="0"/>
              </a:rPr>
              <a:t>các</a:t>
            </a:r>
            <a:r>
              <a:rPr sz="2800" b="0">
                <a:latin typeface="Arial" panose="020B0604020202020204" pitchFamily="34" charset="0"/>
              </a:rPr>
              <a:t> </a:t>
            </a:r>
            <a:r>
              <a:rPr sz="2800" b="0" err="1">
                <a:latin typeface="Arial" panose="020B0604020202020204" pitchFamily="34" charset="0"/>
              </a:rPr>
              <a:t>tôn</a:t>
            </a:r>
            <a:r>
              <a:rPr sz="2800" b="0">
                <a:latin typeface="Arial" panose="020B0604020202020204" pitchFamily="34" charset="0"/>
              </a:rPr>
              <a:t> </a:t>
            </a:r>
            <a:r>
              <a:rPr sz="2800" b="0" err="1">
                <a:latin typeface="Arial" panose="020B0604020202020204" pitchFamily="34" charset="0"/>
              </a:rPr>
              <a:t>giáo</a:t>
            </a:r>
            <a:r>
              <a:rPr sz="2800" b="0">
                <a:latin typeface="Arial" panose="020B0604020202020204" pitchFamily="34" charset="0"/>
              </a:rPr>
              <a:t> </a:t>
            </a:r>
            <a:r>
              <a:rPr sz="2800" b="0" err="1">
                <a:latin typeface="Arial" panose="020B0604020202020204" pitchFamily="34" charset="0"/>
              </a:rPr>
              <a:t>hợp</a:t>
            </a:r>
            <a:r>
              <a:rPr sz="2800" b="0">
                <a:latin typeface="Arial" panose="020B0604020202020204" pitchFamily="34" charset="0"/>
              </a:rPr>
              <a:t> </a:t>
            </a:r>
            <a:r>
              <a:rPr sz="2800" b="0" err="1">
                <a:latin typeface="Arial" panose="020B0604020202020204" pitchFamily="34" charset="0"/>
              </a:rPr>
              <a:t>pháp</a:t>
            </a:r>
            <a:r>
              <a:rPr sz="2800" b="0">
                <a:latin typeface="Arial" panose="020B0604020202020204" pitchFamily="34" charset="0"/>
              </a:rPr>
              <a:t> </a:t>
            </a:r>
            <a:r>
              <a:rPr sz="2800" b="0" err="1">
                <a:latin typeface="Arial" panose="020B0604020202020204" pitchFamily="34" charset="0"/>
              </a:rPr>
              <a:t>khác</a:t>
            </a:r>
            <a:r>
              <a:rPr sz="2800" b="0">
                <a:latin typeface="Arial" panose="020B0604020202020204" pitchFamily="34" charset="0"/>
              </a:rPr>
              <a:t> </a:t>
            </a:r>
            <a:r>
              <a:rPr sz="2800" b="0" err="1">
                <a:latin typeface="Arial" panose="020B0604020202020204" pitchFamily="34" charset="0"/>
              </a:rPr>
              <a:t>nhau</a:t>
            </a:r>
            <a:r>
              <a:rPr sz="2800" b="0">
                <a:latin typeface="Arial" panose="020B0604020202020204" pitchFamily="34" charset="0"/>
              </a:rPr>
              <a:t> </a:t>
            </a:r>
            <a:r>
              <a:rPr sz="2800" b="0" err="1">
                <a:latin typeface="Arial" panose="020B0604020202020204" pitchFamily="34" charset="0"/>
              </a:rPr>
              <a:t>đều</a:t>
            </a:r>
            <a:r>
              <a:rPr sz="2800" b="0">
                <a:latin typeface="Arial" panose="020B0604020202020204" pitchFamily="34" charset="0"/>
              </a:rPr>
              <a:t> </a:t>
            </a:r>
            <a:r>
              <a:rPr sz="2800" b="0" err="1">
                <a:latin typeface="Arial" panose="020B0604020202020204" pitchFamily="34" charset="0"/>
              </a:rPr>
              <a:t>có</a:t>
            </a:r>
            <a:r>
              <a:rPr sz="2800" b="0">
                <a:latin typeface="Arial" panose="020B0604020202020204" pitchFamily="34" charset="0"/>
              </a:rPr>
              <a:t> </a:t>
            </a:r>
            <a:r>
              <a:rPr sz="2800" b="0" err="1">
                <a:latin typeface="Arial" panose="020B0604020202020204" pitchFamily="34" charset="0"/>
              </a:rPr>
              <a:t>quyền</a:t>
            </a:r>
            <a:r>
              <a:rPr sz="2800" b="0">
                <a:latin typeface="Arial" panose="020B0604020202020204" pitchFamily="34" charset="0"/>
              </a:rPr>
              <a:t> </a:t>
            </a:r>
            <a:r>
              <a:rPr sz="2800" b="0" err="1">
                <a:latin typeface="Arial" panose="020B0604020202020204" pitchFamily="34" charset="0"/>
              </a:rPr>
              <a:t>và</a:t>
            </a:r>
            <a:r>
              <a:rPr sz="2800" b="0">
                <a:latin typeface="Arial" panose="020B0604020202020204" pitchFamily="34" charset="0"/>
              </a:rPr>
              <a:t> </a:t>
            </a:r>
            <a:r>
              <a:rPr sz="2800" b="0" err="1">
                <a:latin typeface="Arial" panose="020B0604020202020204" pitchFamily="34" charset="0"/>
              </a:rPr>
              <a:t>nghĩa</a:t>
            </a:r>
            <a:r>
              <a:rPr sz="2800" b="0">
                <a:latin typeface="Arial" panose="020B0604020202020204" pitchFamily="34" charset="0"/>
              </a:rPr>
              <a:t> </a:t>
            </a:r>
            <a:r>
              <a:rPr sz="2800" b="0" err="1">
                <a:latin typeface="Arial" panose="020B0604020202020204" pitchFamily="34" charset="0"/>
              </a:rPr>
              <a:t>vụ</a:t>
            </a:r>
            <a:r>
              <a:rPr sz="2800" b="0">
                <a:latin typeface="Arial" panose="020B0604020202020204" pitchFamily="34" charset="0"/>
              </a:rPr>
              <a:t> </a:t>
            </a:r>
            <a:r>
              <a:rPr sz="2800" b="0" err="1">
                <a:latin typeface="Arial" panose="020B0604020202020204" pitchFamily="34" charset="0"/>
              </a:rPr>
              <a:t>như</a:t>
            </a:r>
            <a:r>
              <a:rPr sz="2800" b="0">
                <a:latin typeface="Arial" panose="020B0604020202020204" pitchFamily="34" charset="0"/>
              </a:rPr>
              <a:t> </a:t>
            </a:r>
            <a:r>
              <a:rPr sz="2800" b="0" err="1">
                <a:latin typeface="Arial" panose="020B0604020202020204" pitchFamily="34" charset="0"/>
              </a:rPr>
              <a:t>nhau</a:t>
            </a:r>
            <a:r>
              <a:rPr sz="2800" b="0">
                <a:latin typeface="Arial" panose="020B0604020202020204" pitchFamily="34" charset="0"/>
              </a:rPr>
              <a:t> </a:t>
            </a:r>
            <a:r>
              <a:rPr sz="2800" b="0" err="1">
                <a:latin typeface="Arial" panose="020B0604020202020204" pitchFamily="34" charset="0"/>
              </a:rPr>
              <a:t>theo</a:t>
            </a:r>
            <a:r>
              <a:rPr sz="2800" b="0">
                <a:latin typeface="Arial" panose="020B0604020202020204" pitchFamily="34" charset="0"/>
              </a:rPr>
              <a:t> </a:t>
            </a:r>
            <a:r>
              <a:rPr sz="2800" b="0" err="1">
                <a:latin typeface="Arial" panose="020B0604020202020204" pitchFamily="34" charset="0"/>
              </a:rPr>
              <a:t>quy</a:t>
            </a:r>
            <a:r>
              <a:rPr sz="2800" b="0">
                <a:latin typeface="Arial" panose="020B0604020202020204" pitchFamily="34" charset="0"/>
              </a:rPr>
              <a:t> </a:t>
            </a:r>
            <a:r>
              <a:rPr sz="2800" b="0" err="1">
                <a:latin typeface="Arial" panose="020B0604020202020204" pitchFamily="34" charset="0"/>
              </a:rPr>
              <a:t>định</a:t>
            </a:r>
            <a:r>
              <a:rPr sz="2800" b="0">
                <a:latin typeface="Arial" panose="020B0604020202020204" pitchFamily="34" charset="0"/>
              </a:rPr>
              <a:t> </a:t>
            </a:r>
            <a:r>
              <a:rPr sz="2800" b="0" err="1">
                <a:latin typeface="Arial" panose="020B0604020202020204" pitchFamily="34" charset="0"/>
              </a:rPr>
              <a:t>của</a:t>
            </a:r>
            <a:r>
              <a:rPr sz="2800" b="0">
                <a:latin typeface="Arial" panose="020B0604020202020204" pitchFamily="34" charset="0"/>
              </a:rPr>
              <a:t> </a:t>
            </a:r>
            <a:r>
              <a:rPr sz="2800" b="0" err="1">
                <a:latin typeface="Arial" panose="020B0604020202020204" pitchFamily="34" charset="0"/>
              </a:rPr>
              <a:t>pháp</a:t>
            </a:r>
            <a:r>
              <a:rPr sz="2800" b="0">
                <a:latin typeface="Arial" panose="020B0604020202020204" pitchFamily="34" charset="0"/>
              </a:rPr>
              <a:t> </a:t>
            </a:r>
            <a:r>
              <a:rPr sz="2800" b="0" err="1">
                <a:latin typeface="Arial" panose="020B0604020202020204" pitchFamily="34" charset="0"/>
              </a:rPr>
              <a:t>luật</a:t>
            </a:r>
            <a:endParaRPr sz="2800" b="0">
              <a:latin typeface="Arial" panose="020B0604020202020204" pitchFamily="34" charset="0"/>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3105"/>
                                        </p:tgtEl>
                                        <p:attrNameLst>
                                          <p:attrName>style.visibility</p:attrName>
                                        </p:attrNameLst>
                                      </p:cBhvr>
                                      <p:to>
                                        <p:strVal val="visible"/>
                                      </p:to>
                                    </p:set>
                                    <p:animEffect transition="in" filter="blinds(horizontal)">
                                      <p:cBhvr>
                                        <p:cTn id="7" dur="500"/>
                                        <p:tgtEl>
                                          <p:spTgt spid="8310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3106"/>
                                        </p:tgtEl>
                                        <p:attrNameLst>
                                          <p:attrName>style.visibility</p:attrName>
                                        </p:attrNameLst>
                                      </p:cBhvr>
                                      <p:to>
                                        <p:strVal val="visible"/>
                                      </p:to>
                                    </p:set>
                                    <p:animEffect transition="in" filter="blinds(horizontal)">
                                      <p:cBhvr>
                                        <p:cTn id="12" dur="500"/>
                                        <p:tgtEl>
                                          <p:spTgt spid="8310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3107"/>
                                        </p:tgtEl>
                                        <p:attrNameLst>
                                          <p:attrName>style.visibility</p:attrName>
                                        </p:attrNameLst>
                                      </p:cBhvr>
                                      <p:to>
                                        <p:strVal val="visible"/>
                                      </p:to>
                                    </p:set>
                                    <p:animEffect transition="in" filter="blinds(horizontal)">
                                      <p:cBhvr>
                                        <p:cTn id="17" dur="500"/>
                                        <p:tgtEl>
                                          <p:spTgt spid="8310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3108"/>
                                        </p:tgtEl>
                                        <p:attrNameLst>
                                          <p:attrName>style.visibility</p:attrName>
                                        </p:attrNameLst>
                                      </p:cBhvr>
                                      <p:to>
                                        <p:strVal val="visible"/>
                                      </p:to>
                                    </p:set>
                                    <p:animEffect transition="in" filter="blinds(horizontal)">
                                      <p:cBhvr>
                                        <p:cTn id="22" dur="500"/>
                                        <p:tgtEl>
                                          <p:spTgt spid="8310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3109"/>
                                        </p:tgtEl>
                                        <p:attrNameLst>
                                          <p:attrName>style.visibility</p:attrName>
                                        </p:attrNameLst>
                                      </p:cBhvr>
                                      <p:to>
                                        <p:strVal val="visible"/>
                                      </p:to>
                                    </p:set>
                                    <p:animEffect transition="in" filter="blinds(horizontal)">
                                      <p:cBhvr>
                                        <p:cTn id="27" dur="500"/>
                                        <p:tgtEl>
                                          <p:spTgt spid="83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105" grpId="0"/>
      <p:bldP spid="83106" grpId="0"/>
      <p:bldP spid="83107" grpId="0"/>
      <p:bldP spid="83108" grpId="0"/>
      <p:bldP spid="8310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Freeform 2"/>
          <p:cNvSpPr/>
          <p:nvPr/>
        </p:nvSpPr>
        <p:spPr>
          <a:xfrm>
            <a:off x="-6350" y="-3175"/>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
              <a:alphaModFix amt="64000"/>
            </a:blip>
            <a:stretch>
              <a:fillRect t="-9222" b="-922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04453" name="Rectangle 24"/>
          <p:cNvSpPr/>
          <p:nvPr/>
        </p:nvSpPr>
        <p:spPr>
          <a:xfrm>
            <a:off x="457200" y="266700"/>
            <a:ext cx="17297400" cy="1311275"/>
          </a:xfrm>
          <a:prstGeom prst="rect">
            <a:avLst/>
          </a:prstGeom>
          <a:noFill/>
          <a:ln w="9525">
            <a:noFill/>
          </a:ln>
        </p:spPr>
        <p:txBody>
          <a:bodyPr>
            <a:spAutoFit/>
          </a:bodyPr>
          <a:p>
            <a:r>
              <a:rPr lang="vi-VN" altLang="x-none" sz="4000" dirty="0">
                <a:solidFill>
                  <a:schemeClr val="accent2"/>
                </a:solidFill>
                <a:latin typeface="Arial" panose="020B0604020202020204" pitchFamily="34" charset="0"/>
              </a:rPr>
              <a:t>Câu 2. </a:t>
            </a:r>
            <a:r>
              <a:rPr lang="vi-VN" altLang="x-none" sz="4000" b="0" dirty="0">
                <a:solidFill>
                  <a:schemeClr val="accent2"/>
                </a:solidFill>
                <a:latin typeface="Arial" panose="020B0604020202020204" pitchFamily="34" charset="0"/>
              </a:rPr>
              <a:t>Quyền bình đẳng giữa các dân tộc, tôn giáo được thực hiện trong trường hợp nào dưới đây? Vì sao? </a:t>
            </a:r>
            <a:endParaRPr sz="4000" b="0">
              <a:solidFill>
                <a:schemeClr val="accent2"/>
              </a:solidFill>
              <a:latin typeface="Arial" panose="020B0604020202020204" pitchFamily="34" charset="0"/>
            </a:endParaRPr>
          </a:p>
        </p:txBody>
      </p:sp>
      <p:graphicFrame>
        <p:nvGraphicFramePr>
          <p:cNvPr id="104547" name="Table 104546"/>
          <p:cNvGraphicFramePr/>
          <p:nvPr/>
        </p:nvGraphicFramePr>
        <p:xfrm>
          <a:off x="533400" y="1790700"/>
          <a:ext cx="16535400" cy="7829550"/>
        </p:xfrm>
        <a:graphic>
          <a:graphicData uri="http://schemas.openxmlformats.org/drawingml/2006/table">
            <a:tbl>
              <a:tblPr/>
              <a:tblGrid>
                <a:gridCol w="10591800"/>
                <a:gridCol w="5943600"/>
              </a:tblGrid>
              <a:tr h="1690688">
                <a:tc>
                  <a:txBody>
                    <a:bodyPr/>
                    <a:lstStyle>
                      <a:lvl1pPr marL="342900" lvl="0" indent="-342900" algn="l" defTabSz="914400" rtl="0" eaLnBrk="1" latinLnBrk="0" hangingPunct="1">
                        <a:spcBef>
                          <a:spcPct val="20000"/>
                        </a:spcBef>
                        <a:buClrTx/>
                        <a:buSzTx/>
                        <a:buFont typeface="Arial" panose="020B0604020202020204" pitchFamily="34" charset="0"/>
                        <a:buChar char="•"/>
                        <a:defRPr sz="2800" kern="1200">
                          <a:solidFill>
                            <a:schemeClr val="tx1"/>
                          </a:solidFill>
                          <a:latin typeface="+mn-lt"/>
                          <a:ea typeface="+mn-ea"/>
                          <a:cs typeface="+mn-cs"/>
                        </a:defRPr>
                      </a:lvl1pPr>
                      <a:lvl2pPr marL="742950" lvl="1" indent="-285750" algn="l" defTabSz="914400" rtl="0" eaLnBrk="1" latinLnBrk="0" hangingPunct="1">
                        <a:spcBef>
                          <a:spcPct val="20000"/>
                        </a:spcBef>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defTabSz="914400" rtl="0" eaLnBrk="1" latinLnBrk="0" hangingPunct="1">
                        <a:spcBef>
                          <a:spcPct val="20000"/>
                        </a:spcBef>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spcBef>
                          <a:spcPct val="20000"/>
                        </a:spcBef>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spcBef>
                          <a:spcPct val="20000"/>
                        </a:spcBef>
                        <a:buClrTx/>
                        <a:buSzTx/>
                        <a:buFont typeface="Arial" panose="020B0604020202020204" pitchFamily="34" charset="0"/>
                        <a:buChar char="»"/>
                        <a:defRPr sz="1800" kern="1200">
                          <a:solidFill>
                            <a:schemeClr val="tx1"/>
                          </a:solidFill>
                          <a:latin typeface="+mn-lt"/>
                          <a:ea typeface="+mn-ea"/>
                          <a:cs typeface="+mn-cs"/>
                        </a:defRPr>
                      </a:lvl5pPr>
                    </a:lstStyle>
                    <a:p>
                      <a:pPr marL="0" lvl="0" indent="0" algn="justLow">
                        <a:buNone/>
                      </a:pPr>
                      <a:r>
                        <a:rPr lang="vi-VN" altLang="x-none" sz="3500" dirty="0">
                          <a:latin typeface="Arial" panose="020B0604020202020204" pitchFamily="34" charset="0"/>
                          <a:cs typeface="Arial" panose="020B0604020202020204" pitchFamily="34" charset="0"/>
                        </a:rPr>
                        <a:t>A. Các tôn giáo trên địa b</a:t>
                      </a:r>
                      <a:r>
                        <a:rPr lang="vi-VN" altLang="x-none" sz="3500" dirty="0">
                          <a:latin typeface="Arial" panose="020B0604020202020204" pitchFamily="34" charset="0"/>
                          <a:ea typeface="Arial" panose="020B0604020202020204" pitchFamily="34" charset="0"/>
                        </a:rPr>
                        <a:t>à</a:t>
                      </a:r>
                      <a:r>
                        <a:rPr lang="vi-VN" altLang="x-none" sz="3500" dirty="0">
                          <a:latin typeface="Arial" panose="020B0604020202020204" pitchFamily="34" charset="0"/>
                          <a:cs typeface="Arial" panose="020B0604020202020204" pitchFamily="34" charset="0"/>
                        </a:rPr>
                        <a:t>n huyện A được tham gia thảo luận, góp ý xây dựng các tiêu chí của mô hình “Xứ đạo bình yên, gia đình văn hoá”.</a:t>
                      </a:r>
                      <a:endParaRPr lang="vi-VN" altLang="x-none" sz="3500" dirty="0">
                        <a:latin typeface="Arial" panose="020B0604020202020204" pitchFamily="34" charset="0"/>
                        <a:ea typeface="Arial" panose="020B0604020202020204" pitchFamily="34" charset="0"/>
                      </a:endParaRPr>
                    </a:p>
                  </a:txBody>
                  <a:tcPr anchor="ctr" anchorCtr="0">
                    <a:lnL w="76200" cap="flat" cmpd="sng">
                      <a:solidFill>
                        <a:schemeClr val="bg1"/>
                      </a:solidFill>
                      <a:prstDash val="solid"/>
                      <a:headEnd type="none" w="med" len="med"/>
                      <a:tailEnd type="none" w="med" len="med"/>
                    </a:lnL>
                    <a:lnR w="76200" cap="flat" cmpd="sng">
                      <a:solidFill>
                        <a:schemeClr val="bg1"/>
                      </a:solidFill>
                      <a:prstDash val="solid"/>
                      <a:headEnd type="none" w="med" len="med"/>
                      <a:tailEnd type="none" w="med" len="med"/>
                    </a:lnR>
                    <a:lnT w="76200" cap="flat" cmpd="sng">
                      <a:solidFill>
                        <a:schemeClr val="bg1"/>
                      </a:solidFill>
                      <a:prstDash val="solid"/>
                      <a:headEnd type="none" w="med" len="med"/>
                      <a:tailEnd type="none" w="med" len="med"/>
                    </a:lnT>
                    <a:lnB w="76200" cap="flat" cmpd="sng">
                      <a:solidFill>
                        <a:schemeClr val="bg1"/>
                      </a:solidFill>
                      <a:prstDash val="solid"/>
                      <a:headEnd type="none" w="med" len="med"/>
                      <a:tailEnd type="none" w="med" len="med"/>
                    </a:lnB>
                    <a:lnTlToBr>
                      <a:noFill/>
                    </a:lnTlToBr>
                    <a:lnBlToTr>
                      <a:noFill/>
                    </a:lnBlToTr>
                    <a:solidFill>
                      <a:srgbClr val="FFFF99"/>
                    </a:solidFill>
                  </a:tcPr>
                </a:tc>
                <a:tc>
                  <a:txBody>
                    <a:bodyPr/>
                    <a:lstStyle>
                      <a:lvl1pPr marL="342900" lvl="0" indent="-342900" algn="l" defTabSz="914400" rtl="0" eaLnBrk="1" latinLnBrk="0" hangingPunct="1">
                        <a:spcBef>
                          <a:spcPct val="20000"/>
                        </a:spcBef>
                        <a:buClrTx/>
                        <a:buSzTx/>
                        <a:buFont typeface="Arial" panose="020B0604020202020204" pitchFamily="34" charset="0"/>
                        <a:buChar char="•"/>
                        <a:defRPr sz="2800" kern="1200">
                          <a:solidFill>
                            <a:schemeClr val="tx1"/>
                          </a:solidFill>
                          <a:latin typeface="+mn-lt"/>
                          <a:ea typeface="+mn-ea"/>
                          <a:cs typeface="+mn-cs"/>
                        </a:defRPr>
                      </a:lvl1pPr>
                      <a:lvl2pPr marL="742950" lvl="1" indent="-285750" algn="l" defTabSz="914400" rtl="0" eaLnBrk="1" latinLnBrk="0" hangingPunct="1">
                        <a:spcBef>
                          <a:spcPct val="20000"/>
                        </a:spcBef>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defTabSz="914400" rtl="0" eaLnBrk="1" latinLnBrk="0" hangingPunct="1">
                        <a:spcBef>
                          <a:spcPct val="20000"/>
                        </a:spcBef>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spcBef>
                          <a:spcPct val="20000"/>
                        </a:spcBef>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spcBef>
                          <a:spcPct val="20000"/>
                        </a:spcBef>
                        <a:buClrTx/>
                        <a:buSzTx/>
                        <a:buFont typeface="Arial" panose="020B0604020202020204" pitchFamily="34" charset="0"/>
                        <a:buChar char="»"/>
                        <a:defRPr sz="1800" kern="1200">
                          <a:solidFill>
                            <a:schemeClr val="tx1"/>
                          </a:solidFill>
                          <a:latin typeface="+mn-lt"/>
                          <a:ea typeface="+mn-ea"/>
                          <a:cs typeface="+mn-cs"/>
                        </a:defRPr>
                      </a:lvl5pPr>
                    </a:lstStyle>
                    <a:p>
                      <a:pPr marL="0" lvl="0" indent="0" fontAlgn="ctr">
                        <a:spcBef>
                          <a:spcPct val="0"/>
                        </a:spcBef>
                        <a:buFontTx/>
                        <a:buNone/>
                      </a:pPr>
                      <a:r>
                        <a:rPr sz="3500">
                          <a:latin typeface="Arial" panose="020B0604020202020204" pitchFamily="34" charset="0"/>
                          <a:cs typeface="Arial" panose="020B0604020202020204" pitchFamily="34" charset="0"/>
                        </a:rPr>
                        <a:t> </a:t>
                      </a:r>
                      <a:endParaRPr lang="en-US" sz="3500">
                        <a:latin typeface="Arial" panose="020B0604020202020204" pitchFamily="34" charset="0"/>
                        <a:ea typeface="Arial" panose="020B0604020202020204" pitchFamily="34" charset="0"/>
                      </a:endParaRPr>
                    </a:p>
                  </a:txBody>
                  <a:tcPr anchor="ctr" anchorCtr="0">
                    <a:lnL w="76200" cap="flat" cmpd="sng">
                      <a:solidFill>
                        <a:schemeClr val="bg1"/>
                      </a:solidFill>
                      <a:prstDash val="solid"/>
                      <a:headEnd type="none" w="med" len="med"/>
                      <a:tailEnd type="none" w="med" len="med"/>
                    </a:lnL>
                    <a:lnR w="76200" cap="flat" cmpd="sng">
                      <a:solidFill>
                        <a:schemeClr val="bg1"/>
                      </a:solidFill>
                      <a:prstDash val="solid"/>
                      <a:headEnd type="none" w="med" len="med"/>
                      <a:tailEnd type="none" w="med" len="med"/>
                    </a:lnR>
                    <a:lnT w="76200" cap="flat" cmpd="sng">
                      <a:solidFill>
                        <a:schemeClr val="bg1"/>
                      </a:solidFill>
                      <a:prstDash val="solid"/>
                      <a:headEnd type="none" w="med" len="med"/>
                      <a:tailEnd type="none" w="med" len="med"/>
                    </a:lnT>
                    <a:lnB w="76200" cap="flat" cmpd="sng">
                      <a:solidFill>
                        <a:schemeClr val="bg1"/>
                      </a:solidFill>
                      <a:prstDash val="solid"/>
                      <a:headEnd type="none" w="med" len="med"/>
                      <a:tailEnd type="none" w="med" len="med"/>
                    </a:lnB>
                    <a:lnTlToBr>
                      <a:noFill/>
                    </a:lnTlToBr>
                    <a:lnBlToTr>
                      <a:noFill/>
                    </a:lnBlToTr>
                    <a:solidFill>
                      <a:srgbClr val="FFFF99"/>
                    </a:solidFill>
                  </a:tcPr>
                </a:tc>
              </a:tr>
              <a:tr h="1690687">
                <a:tc>
                  <a:txBody>
                    <a:bodyPr/>
                    <a:lstStyle>
                      <a:lvl1pPr marL="342900" lvl="0" indent="-342900" algn="l" defTabSz="914400" rtl="0" eaLnBrk="1" latinLnBrk="0" hangingPunct="1">
                        <a:spcBef>
                          <a:spcPct val="20000"/>
                        </a:spcBef>
                        <a:buClrTx/>
                        <a:buSzTx/>
                        <a:buFont typeface="Arial" panose="020B0604020202020204" pitchFamily="34" charset="0"/>
                        <a:buChar char="•"/>
                        <a:defRPr sz="2800" kern="1200">
                          <a:solidFill>
                            <a:schemeClr val="tx1"/>
                          </a:solidFill>
                          <a:latin typeface="+mn-lt"/>
                          <a:ea typeface="+mn-ea"/>
                          <a:cs typeface="+mn-cs"/>
                        </a:defRPr>
                      </a:lvl1pPr>
                      <a:lvl2pPr marL="742950" lvl="1" indent="-285750" algn="l" defTabSz="914400" rtl="0" eaLnBrk="1" latinLnBrk="0" hangingPunct="1">
                        <a:spcBef>
                          <a:spcPct val="20000"/>
                        </a:spcBef>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defTabSz="914400" rtl="0" eaLnBrk="1" latinLnBrk="0" hangingPunct="1">
                        <a:spcBef>
                          <a:spcPct val="20000"/>
                        </a:spcBef>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spcBef>
                          <a:spcPct val="20000"/>
                        </a:spcBef>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spcBef>
                          <a:spcPct val="20000"/>
                        </a:spcBef>
                        <a:buClrTx/>
                        <a:buSzTx/>
                        <a:buFont typeface="Arial" panose="020B0604020202020204" pitchFamily="34" charset="0"/>
                        <a:buChar char="»"/>
                        <a:defRPr sz="1800" kern="1200">
                          <a:solidFill>
                            <a:schemeClr val="tx1"/>
                          </a:solidFill>
                          <a:latin typeface="+mn-lt"/>
                          <a:ea typeface="+mn-ea"/>
                          <a:cs typeface="+mn-cs"/>
                        </a:defRPr>
                      </a:lvl5pPr>
                    </a:lstStyle>
                    <a:p>
                      <a:pPr marL="0" lvl="0" indent="0" algn="justLow">
                        <a:buNone/>
                      </a:pPr>
                      <a:r>
                        <a:rPr lang="vi-VN" altLang="x-none" sz="3500" dirty="0">
                          <a:latin typeface="Arial" panose="020B0604020202020204" pitchFamily="34" charset="0"/>
                          <a:cs typeface="Arial" panose="020B0604020202020204" pitchFamily="34" charset="0"/>
                        </a:rPr>
                        <a:t>B. Chỉ một số tôn giáo lớn mới có quyền truyền bá, thực h</a:t>
                      </a:r>
                      <a:r>
                        <a:rPr lang="vi-VN" altLang="x-none" sz="3500" dirty="0">
                          <a:latin typeface="Arial" panose="020B0604020202020204" pitchFamily="34" charset="0"/>
                          <a:ea typeface="Arial" panose="020B0604020202020204" pitchFamily="34" charset="0"/>
                        </a:rPr>
                        <a:t>à</a:t>
                      </a:r>
                      <a:r>
                        <a:rPr lang="vi-VN" altLang="x-none" sz="3500" dirty="0">
                          <a:latin typeface="Arial" panose="020B0604020202020204" pitchFamily="34" charset="0"/>
                          <a:cs typeface="Arial" panose="020B0604020202020204" pitchFamily="34" charset="0"/>
                        </a:rPr>
                        <a:t>nh giáo lí, giáo luật, lễ nghỉ v</a:t>
                      </a:r>
                      <a:r>
                        <a:rPr lang="vi-VN" altLang="x-none" sz="3500" dirty="0">
                          <a:latin typeface="Arial" panose="020B0604020202020204" pitchFamily="34" charset="0"/>
                          <a:ea typeface="Arial" panose="020B0604020202020204" pitchFamily="34" charset="0"/>
                        </a:rPr>
                        <a:t>à</a:t>
                      </a:r>
                      <a:r>
                        <a:rPr lang="vi-VN" altLang="x-none" sz="3500" dirty="0">
                          <a:latin typeface="Arial" panose="020B0604020202020204" pitchFamily="34" charset="0"/>
                          <a:cs typeface="Arial" panose="020B0604020202020204" pitchFamily="34" charset="0"/>
                        </a:rPr>
                        <a:t> quản lí tổ chức của mình.</a:t>
                      </a:r>
                      <a:endParaRPr lang="vi-VN" altLang="x-none" sz="3500" dirty="0">
                        <a:latin typeface="Arial" panose="020B0604020202020204" pitchFamily="34" charset="0"/>
                        <a:ea typeface="Arial" panose="020B0604020202020204" pitchFamily="34" charset="0"/>
                      </a:endParaRPr>
                    </a:p>
                  </a:txBody>
                  <a:tcPr anchor="ctr" anchorCtr="0">
                    <a:lnL w="76200" cap="flat" cmpd="sng">
                      <a:solidFill>
                        <a:schemeClr val="bg1"/>
                      </a:solidFill>
                      <a:prstDash val="solid"/>
                      <a:headEnd type="none" w="med" len="med"/>
                      <a:tailEnd type="none" w="med" len="med"/>
                    </a:lnL>
                    <a:lnR w="76200" cap="flat" cmpd="sng">
                      <a:solidFill>
                        <a:schemeClr val="bg1"/>
                      </a:solidFill>
                      <a:prstDash val="solid"/>
                      <a:headEnd type="none" w="med" len="med"/>
                      <a:tailEnd type="none" w="med" len="med"/>
                    </a:lnR>
                    <a:lnT w="76200" cap="flat" cmpd="sng">
                      <a:solidFill>
                        <a:schemeClr val="bg1"/>
                      </a:solidFill>
                      <a:prstDash val="solid"/>
                      <a:headEnd type="none" w="med" len="med"/>
                      <a:tailEnd type="none" w="med" len="med"/>
                    </a:lnT>
                    <a:lnB w="76200" cap="flat" cmpd="sng">
                      <a:solidFill>
                        <a:schemeClr val="bg1"/>
                      </a:solidFill>
                      <a:prstDash val="solid"/>
                      <a:headEnd type="none" w="med" len="med"/>
                      <a:tailEnd type="none" w="med" len="med"/>
                    </a:lnB>
                    <a:lnTlToBr>
                      <a:noFill/>
                    </a:lnTlToBr>
                    <a:lnBlToTr>
                      <a:noFill/>
                    </a:lnBlToTr>
                    <a:solidFill>
                      <a:srgbClr val="CCFFCC"/>
                    </a:solidFill>
                  </a:tcPr>
                </a:tc>
                <a:tc>
                  <a:txBody>
                    <a:bodyPr/>
                    <a:lstStyle>
                      <a:lvl1pPr marL="342900" lvl="0" indent="-342900" algn="l" defTabSz="914400" rtl="0" eaLnBrk="1" latinLnBrk="0" hangingPunct="1">
                        <a:spcBef>
                          <a:spcPct val="20000"/>
                        </a:spcBef>
                        <a:buClrTx/>
                        <a:buSzTx/>
                        <a:buFont typeface="Arial" panose="020B0604020202020204" pitchFamily="34" charset="0"/>
                        <a:buChar char="•"/>
                        <a:defRPr sz="2800" kern="1200">
                          <a:solidFill>
                            <a:schemeClr val="tx1"/>
                          </a:solidFill>
                          <a:latin typeface="+mn-lt"/>
                          <a:ea typeface="+mn-ea"/>
                          <a:cs typeface="+mn-cs"/>
                        </a:defRPr>
                      </a:lvl1pPr>
                      <a:lvl2pPr marL="742950" lvl="1" indent="-285750" algn="l" defTabSz="914400" rtl="0" eaLnBrk="1" latinLnBrk="0" hangingPunct="1">
                        <a:spcBef>
                          <a:spcPct val="20000"/>
                        </a:spcBef>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defTabSz="914400" rtl="0" eaLnBrk="1" latinLnBrk="0" hangingPunct="1">
                        <a:spcBef>
                          <a:spcPct val="20000"/>
                        </a:spcBef>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spcBef>
                          <a:spcPct val="20000"/>
                        </a:spcBef>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spcBef>
                          <a:spcPct val="20000"/>
                        </a:spcBef>
                        <a:buClrTx/>
                        <a:buSzTx/>
                        <a:buFont typeface="Arial" panose="020B0604020202020204" pitchFamily="34" charset="0"/>
                        <a:buChar char="»"/>
                        <a:defRPr sz="1800" kern="1200">
                          <a:solidFill>
                            <a:schemeClr val="tx1"/>
                          </a:solidFill>
                          <a:latin typeface="+mn-lt"/>
                          <a:ea typeface="+mn-ea"/>
                          <a:cs typeface="+mn-cs"/>
                        </a:defRPr>
                      </a:lvl5pPr>
                    </a:lstStyle>
                    <a:p>
                      <a:pPr marL="0" lvl="0" indent="0" fontAlgn="ctr">
                        <a:spcBef>
                          <a:spcPct val="0"/>
                        </a:spcBef>
                        <a:buFontTx/>
                        <a:buNone/>
                      </a:pPr>
                      <a:r>
                        <a:rPr sz="3500">
                          <a:latin typeface="Arial" panose="020B0604020202020204" pitchFamily="34" charset="0"/>
                          <a:cs typeface="Arial" panose="020B0604020202020204" pitchFamily="34" charset="0"/>
                        </a:rPr>
                        <a:t> </a:t>
                      </a:r>
                      <a:endParaRPr lang="en-US" sz="3500">
                        <a:latin typeface="Arial" panose="020B0604020202020204" pitchFamily="34" charset="0"/>
                        <a:ea typeface="Arial" panose="020B0604020202020204" pitchFamily="34" charset="0"/>
                      </a:endParaRPr>
                    </a:p>
                  </a:txBody>
                  <a:tcPr anchor="ctr" anchorCtr="0">
                    <a:lnL w="76200" cap="flat" cmpd="sng">
                      <a:solidFill>
                        <a:schemeClr val="bg1"/>
                      </a:solidFill>
                      <a:prstDash val="solid"/>
                      <a:headEnd type="none" w="med" len="med"/>
                      <a:tailEnd type="none" w="med" len="med"/>
                    </a:lnL>
                    <a:lnR w="76200" cap="flat" cmpd="sng">
                      <a:solidFill>
                        <a:schemeClr val="bg1"/>
                      </a:solidFill>
                      <a:prstDash val="solid"/>
                      <a:headEnd type="none" w="med" len="med"/>
                      <a:tailEnd type="none" w="med" len="med"/>
                    </a:lnR>
                    <a:lnT w="76200" cap="flat" cmpd="sng">
                      <a:solidFill>
                        <a:schemeClr val="bg1"/>
                      </a:solidFill>
                      <a:prstDash val="solid"/>
                      <a:headEnd type="none" w="med" len="med"/>
                      <a:tailEnd type="none" w="med" len="med"/>
                    </a:lnT>
                    <a:lnB w="76200" cap="flat" cmpd="sng">
                      <a:solidFill>
                        <a:schemeClr val="bg1"/>
                      </a:solidFill>
                      <a:prstDash val="solid"/>
                      <a:headEnd type="none" w="med" len="med"/>
                      <a:tailEnd type="none" w="med" len="med"/>
                    </a:lnB>
                    <a:lnTlToBr>
                      <a:noFill/>
                    </a:lnTlToBr>
                    <a:lnBlToTr>
                      <a:noFill/>
                    </a:lnBlToTr>
                    <a:solidFill>
                      <a:srgbClr val="CCFFCC"/>
                    </a:solidFill>
                  </a:tcPr>
                </a:tc>
              </a:tr>
              <a:tr h="2224088">
                <a:tc>
                  <a:txBody>
                    <a:bodyPr/>
                    <a:lstStyle>
                      <a:lvl1pPr marL="342900" lvl="0" indent="-342900" algn="l" defTabSz="914400" rtl="0" eaLnBrk="1" latinLnBrk="0" hangingPunct="1">
                        <a:spcBef>
                          <a:spcPct val="20000"/>
                        </a:spcBef>
                        <a:buClrTx/>
                        <a:buSzTx/>
                        <a:buFont typeface="Arial" panose="020B0604020202020204" pitchFamily="34" charset="0"/>
                        <a:buChar char="•"/>
                        <a:defRPr sz="2800" kern="1200">
                          <a:solidFill>
                            <a:schemeClr val="tx1"/>
                          </a:solidFill>
                          <a:latin typeface="+mn-lt"/>
                          <a:ea typeface="+mn-ea"/>
                          <a:cs typeface="+mn-cs"/>
                        </a:defRPr>
                      </a:lvl1pPr>
                      <a:lvl2pPr marL="742950" lvl="1" indent="-285750" algn="l" defTabSz="914400" rtl="0" eaLnBrk="1" latinLnBrk="0" hangingPunct="1">
                        <a:spcBef>
                          <a:spcPct val="20000"/>
                        </a:spcBef>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defTabSz="914400" rtl="0" eaLnBrk="1" latinLnBrk="0" hangingPunct="1">
                        <a:spcBef>
                          <a:spcPct val="20000"/>
                        </a:spcBef>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spcBef>
                          <a:spcPct val="20000"/>
                        </a:spcBef>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spcBef>
                          <a:spcPct val="20000"/>
                        </a:spcBef>
                        <a:buClrTx/>
                        <a:buSzTx/>
                        <a:buFont typeface="Arial" panose="020B0604020202020204" pitchFamily="34" charset="0"/>
                        <a:buChar char="»"/>
                        <a:defRPr sz="1800" kern="1200">
                          <a:solidFill>
                            <a:schemeClr val="tx1"/>
                          </a:solidFill>
                          <a:latin typeface="+mn-lt"/>
                          <a:ea typeface="+mn-ea"/>
                          <a:cs typeface="+mn-cs"/>
                        </a:defRPr>
                      </a:lvl5pPr>
                    </a:lstStyle>
                    <a:p>
                      <a:pPr marL="0" lvl="0" indent="0" algn="justLow">
                        <a:buNone/>
                      </a:pPr>
                      <a:r>
                        <a:rPr lang="vi-VN" altLang="x-none" sz="3500" dirty="0">
                          <a:solidFill>
                            <a:srgbClr val="000000"/>
                          </a:solidFill>
                          <a:latin typeface="Arial" panose="020B0604020202020204" pitchFamily="34" charset="0"/>
                          <a:cs typeface="Arial" panose="020B0604020202020204" pitchFamily="34" charset="0"/>
                        </a:rPr>
                        <a:t>C. Uỷ ban nhân dân xã X phối hợp với Bộ đội biên phòng tổ chức phổ biến, giáo dục pháp luật cho người dân ở các vùng dân tộc thiểu số, miền núi, vùng sâu, vùng xa</a:t>
                      </a:r>
                      <a:endParaRPr lang="vi-VN" altLang="x-none" sz="3500" dirty="0">
                        <a:solidFill>
                          <a:srgbClr val="000000"/>
                        </a:solidFill>
                        <a:latin typeface="Arial" panose="020B0604020202020204" pitchFamily="34" charset="0"/>
                        <a:ea typeface="Arial" panose="020B0604020202020204" pitchFamily="34" charset="0"/>
                      </a:endParaRPr>
                    </a:p>
                  </a:txBody>
                  <a:tcPr anchor="ctr" anchorCtr="0">
                    <a:lnL w="76200" cap="flat" cmpd="sng">
                      <a:solidFill>
                        <a:schemeClr val="bg1"/>
                      </a:solidFill>
                      <a:prstDash val="solid"/>
                      <a:headEnd type="none" w="med" len="med"/>
                      <a:tailEnd type="none" w="med" len="med"/>
                    </a:lnL>
                    <a:lnR w="76200" cap="flat" cmpd="sng">
                      <a:solidFill>
                        <a:schemeClr val="bg1"/>
                      </a:solidFill>
                      <a:prstDash val="solid"/>
                      <a:headEnd type="none" w="med" len="med"/>
                      <a:tailEnd type="none" w="med" len="med"/>
                    </a:lnR>
                    <a:lnT w="76200" cap="flat" cmpd="sng">
                      <a:solidFill>
                        <a:schemeClr val="bg1"/>
                      </a:solidFill>
                      <a:prstDash val="solid"/>
                      <a:headEnd type="none" w="med" len="med"/>
                      <a:tailEnd type="none" w="med" len="med"/>
                    </a:lnT>
                    <a:lnB w="76200" cap="flat" cmpd="sng">
                      <a:solidFill>
                        <a:schemeClr val="bg1"/>
                      </a:solidFill>
                      <a:prstDash val="solid"/>
                      <a:headEnd type="none" w="med" len="med"/>
                      <a:tailEnd type="none" w="med" len="med"/>
                    </a:lnB>
                    <a:lnTlToBr>
                      <a:noFill/>
                    </a:lnTlToBr>
                    <a:lnBlToTr>
                      <a:noFill/>
                    </a:lnBlToTr>
                    <a:solidFill>
                      <a:srgbClr val="FFCC99"/>
                    </a:solidFill>
                  </a:tcPr>
                </a:tc>
                <a:tc>
                  <a:txBody>
                    <a:bodyPr/>
                    <a:lstStyle>
                      <a:lvl1pPr marL="342900" lvl="0" indent="-342900" algn="l" defTabSz="914400" rtl="0" eaLnBrk="1" latinLnBrk="0" hangingPunct="1">
                        <a:spcBef>
                          <a:spcPct val="20000"/>
                        </a:spcBef>
                        <a:buClrTx/>
                        <a:buSzTx/>
                        <a:buFont typeface="Arial" panose="020B0604020202020204" pitchFamily="34" charset="0"/>
                        <a:buChar char="•"/>
                        <a:defRPr sz="2800" kern="1200">
                          <a:solidFill>
                            <a:schemeClr val="tx1"/>
                          </a:solidFill>
                          <a:latin typeface="+mn-lt"/>
                          <a:ea typeface="+mn-ea"/>
                          <a:cs typeface="+mn-cs"/>
                        </a:defRPr>
                      </a:lvl1pPr>
                      <a:lvl2pPr marL="742950" lvl="1" indent="-285750" algn="l" defTabSz="914400" rtl="0" eaLnBrk="1" latinLnBrk="0" hangingPunct="1">
                        <a:spcBef>
                          <a:spcPct val="20000"/>
                        </a:spcBef>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defTabSz="914400" rtl="0" eaLnBrk="1" latinLnBrk="0" hangingPunct="1">
                        <a:spcBef>
                          <a:spcPct val="20000"/>
                        </a:spcBef>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spcBef>
                          <a:spcPct val="20000"/>
                        </a:spcBef>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spcBef>
                          <a:spcPct val="20000"/>
                        </a:spcBef>
                        <a:buClrTx/>
                        <a:buSzTx/>
                        <a:buFont typeface="Arial" panose="020B0604020202020204" pitchFamily="34" charset="0"/>
                        <a:buChar char="»"/>
                        <a:defRPr sz="1800" kern="1200">
                          <a:solidFill>
                            <a:schemeClr val="tx1"/>
                          </a:solidFill>
                          <a:latin typeface="+mn-lt"/>
                          <a:ea typeface="+mn-ea"/>
                          <a:cs typeface="+mn-cs"/>
                        </a:defRPr>
                      </a:lvl5pPr>
                    </a:lstStyle>
                    <a:p>
                      <a:pPr marL="0" lvl="0" indent="0" fontAlgn="ctr">
                        <a:spcBef>
                          <a:spcPct val="0"/>
                        </a:spcBef>
                        <a:buFontTx/>
                        <a:buNone/>
                      </a:pPr>
                      <a:r>
                        <a:rPr sz="3500">
                          <a:latin typeface="Arial" panose="020B0604020202020204" pitchFamily="34" charset="0"/>
                          <a:cs typeface="Arial" panose="020B0604020202020204" pitchFamily="34" charset="0"/>
                        </a:rPr>
                        <a:t> </a:t>
                      </a:r>
                      <a:endParaRPr lang="en-US" sz="3500">
                        <a:latin typeface="Arial" panose="020B0604020202020204" pitchFamily="34" charset="0"/>
                        <a:ea typeface="Arial" panose="020B0604020202020204" pitchFamily="34" charset="0"/>
                      </a:endParaRPr>
                    </a:p>
                  </a:txBody>
                  <a:tcPr anchor="ctr" anchorCtr="0">
                    <a:lnL w="76200" cap="flat" cmpd="sng">
                      <a:solidFill>
                        <a:schemeClr val="bg1"/>
                      </a:solidFill>
                      <a:prstDash val="solid"/>
                      <a:headEnd type="none" w="med" len="med"/>
                      <a:tailEnd type="none" w="med" len="med"/>
                    </a:lnL>
                    <a:lnR w="76200" cap="flat" cmpd="sng">
                      <a:solidFill>
                        <a:schemeClr val="bg1"/>
                      </a:solidFill>
                      <a:prstDash val="solid"/>
                      <a:headEnd type="none" w="med" len="med"/>
                      <a:tailEnd type="none" w="med" len="med"/>
                    </a:lnR>
                    <a:lnT w="76200" cap="flat" cmpd="sng">
                      <a:solidFill>
                        <a:schemeClr val="bg1"/>
                      </a:solidFill>
                      <a:prstDash val="solid"/>
                      <a:headEnd type="none" w="med" len="med"/>
                      <a:tailEnd type="none" w="med" len="med"/>
                    </a:lnT>
                    <a:lnB w="76200" cap="flat" cmpd="sng">
                      <a:solidFill>
                        <a:schemeClr val="bg1"/>
                      </a:solidFill>
                      <a:prstDash val="solid"/>
                      <a:headEnd type="none" w="med" len="med"/>
                      <a:tailEnd type="none" w="med" len="med"/>
                    </a:lnB>
                    <a:lnTlToBr>
                      <a:noFill/>
                    </a:lnTlToBr>
                    <a:lnBlToTr>
                      <a:noFill/>
                    </a:lnBlToTr>
                    <a:solidFill>
                      <a:srgbClr val="FFCC99"/>
                    </a:solidFill>
                  </a:tcPr>
                </a:tc>
              </a:tr>
              <a:tr h="2224087">
                <a:tc>
                  <a:txBody>
                    <a:bodyPr/>
                    <a:lstStyle>
                      <a:lvl1pPr marL="342900" lvl="0" indent="-342900" algn="l" defTabSz="914400" rtl="0" eaLnBrk="1" latinLnBrk="0" hangingPunct="1">
                        <a:spcBef>
                          <a:spcPct val="20000"/>
                        </a:spcBef>
                        <a:buClrTx/>
                        <a:buSzTx/>
                        <a:buFont typeface="Arial" panose="020B0604020202020204" pitchFamily="34" charset="0"/>
                        <a:buChar char="•"/>
                        <a:defRPr sz="2800" kern="1200">
                          <a:solidFill>
                            <a:schemeClr val="tx1"/>
                          </a:solidFill>
                          <a:latin typeface="+mn-lt"/>
                          <a:ea typeface="+mn-ea"/>
                          <a:cs typeface="+mn-cs"/>
                        </a:defRPr>
                      </a:lvl1pPr>
                      <a:lvl2pPr marL="742950" lvl="1" indent="-285750" algn="l" defTabSz="914400" rtl="0" eaLnBrk="1" latinLnBrk="0" hangingPunct="1">
                        <a:spcBef>
                          <a:spcPct val="20000"/>
                        </a:spcBef>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defTabSz="914400" rtl="0" eaLnBrk="1" latinLnBrk="0" hangingPunct="1">
                        <a:spcBef>
                          <a:spcPct val="20000"/>
                        </a:spcBef>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spcBef>
                          <a:spcPct val="20000"/>
                        </a:spcBef>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spcBef>
                          <a:spcPct val="20000"/>
                        </a:spcBef>
                        <a:buClrTx/>
                        <a:buSzTx/>
                        <a:buFont typeface="Arial" panose="020B0604020202020204" pitchFamily="34" charset="0"/>
                        <a:buChar char="»"/>
                        <a:defRPr sz="1800" kern="1200">
                          <a:solidFill>
                            <a:schemeClr val="tx1"/>
                          </a:solidFill>
                          <a:latin typeface="+mn-lt"/>
                          <a:ea typeface="+mn-ea"/>
                          <a:cs typeface="+mn-cs"/>
                        </a:defRPr>
                      </a:lvl5pPr>
                    </a:lstStyle>
                    <a:p>
                      <a:pPr marL="0" lvl="0" indent="0" algn="justLow">
                        <a:buNone/>
                      </a:pPr>
                      <a:r>
                        <a:rPr lang="vi-VN" altLang="x-none" sz="3500" dirty="0">
                          <a:solidFill>
                            <a:srgbClr val="000000"/>
                          </a:solidFill>
                          <a:latin typeface="Arial" panose="020B0604020202020204" pitchFamily="34" charset="0"/>
                          <a:cs typeface="Arial" panose="020B0604020202020204" pitchFamily="34" charset="0"/>
                        </a:rPr>
                        <a:t>D. Chính quyền huyện M của tỉnh Y đã cấp đăng kí sinh hoạt tôn giáo tập trung theo điểm nhóm cho đồng b</a:t>
                      </a:r>
                      <a:r>
                        <a:rPr lang="vi-VN" altLang="x-none" sz="3500" dirty="0">
                          <a:solidFill>
                            <a:srgbClr val="000000"/>
                          </a:solidFill>
                          <a:latin typeface="Arial" panose="020B0604020202020204" pitchFamily="34" charset="0"/>
                          <a:ea typeface="Arial" panose="020B0604020202020204" pitchFamily="34" charset="0"/>
                        </a:rPr>
                        <a:t>à</a:t>
                      </a:r>
                      <a:r>
                        <a:rPr lang="vi-VN" altLang="x-none" sz="3500" dirty="0">
                          <a:solidFill>
                            <a:srgbClr val="000000"/>
                          </a:solidFill>
                          <a:latin typeface="Arial" panose="020B0604020202020204" pitchFamily="34" charset="0"/>
                          <a:cs typeface="Arial" panose="020B0604020202020204" pitchFamily="34" charset="0"/>
                        </a:rPr>
                        <a:t>o các dân tộc theo tôn giáo nhưng chưa được công nhận về mặt tổ chức.</a:t>
                      </a:r>
                      <a:endParaRPr lang="vi-VN" altLang="x-none" sz="3500" dirty="0">
                        <a:solidFill>
                          <a:srgbClr val="000000"/>
                        </a:solidFill>
                        <a:latin typeface="Arial" panose="020B0604020202020204" pitchFamily="34" charset="0"/>
                        <a:ea typeface="Arial" panose="020B0604020202020204" pitchFamily="34" charset="0"/>
                      </a:endParaRPr>
                    </a:p>
                  </a:txBody>
                  <a:tcPr anchor="ctr" anchorCtr="0">
                    <a:lnL w="76200" cap="flat" cmpd="sng">
                      <a:solidFill>
                        <a:schemeClr val="bg1"/>
                      </a:solidFill>
                      <a:prstDash val="solid"/>
                      <a:headEnd type="none" w="med" len="med"/>
                      <a:tailEnd type="none" w="med" len="med"/>
                    </a:lnL>
                    <a:lnR w="76200" cap="flat" cmpd="sng">
                      <a:solidFill>
                        <a:schemeClr val="bg1"/>
                      </a:solidFill>
                      <a:prstDash val="solid"/>
                      <a:headEnd type="none" w="med" len="med"/>
                      <a:tailEnd type="none" w="med" len="med"/>
                    </a:lnR>
                    <a:lnT w="76200" cap="flat" cmpd="sng">
                      <a:solidFill>
                        <a:schemeClr val="bg1"/>
                      </a:solidFill>
                      <a:prstDash val="solid"/>
                      <a:headEnd type="none" w="med" len="med"/>
                      <a:tailEnd type="none" w="med" len="med"/>
                    </a:lnT>
                    <a:lnB w="76200" cap="flat" cmpd="sng">
                      <a:solidFill>
                        <a:schemeClr val="bg1"/>
                      </a:solidFill>
                      <a:prstDash val="solid"/>
                      <a:headEnd type="none" w="med" len="med"/>
                      <a:tailEnd type="none" w="med" len="med"/>
                    </a:lnB>
                    <a:lnTlToBr>
                      <a:noFill/>
                    </a:lnTlToBr>
                    <a:lnBlToTr>
                      <a:noFill/>
                    </a:lnBlToTr>
                    <a:solidFill>
                      <a:srgbClr val="FF99CC"/>
                    </a:solidFill>
                  </a:tcPr>
                </a:tc>
                <a:tc>
                  <a:txBody>
                    <a:bodyPr/>
                    <a:lstStyle>
                      <a:lvl1pPr marL="342900" lvl="0" indent="-342900" algn="l" defTabSz="914400" rtl="0" eaLnBrk="1" latinLnBrk="0" hangingPunct="1">
                        <a:spcBef>
                          <a:spcPct val="20000"/>
                        </a:spcBef>
                        <a:buClrTx/>
                        <a:buSzTx/>
                        <a:buFont typeface="Arial" panose="020B0604020202020204" pitchFamily="34" charset="0"/>
                        <a:buChar char="•"/>
                        <a:defRPr sz="2800" kern="1200">
                          <a:solidFill>
                            <a:schemeClr val="tx1"/>
                          </a:solidFill>
                          <a:latin typeface="+mn-lt"/>
                          <a:ea typeface="+mn-ea"/>
                          <a:cs typeface="+mn-cs"/>
                        </a:defRPr>
                      </a:lvl1pPr>
                      <a:lvl2pPr marL="742950" lvl="1" indent="-285750" algn="l" defTabSz="914400" rtl="0" eaLnBrk="1" latinLnBrk="0" hangingPunct="1">
                        <a:spcBef>
                          <a:spcPct val="20000"/>
                        </a:spcBef>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defTabSz="914400" rtl="0" eaLnBrk="1" latinLnBrk="0" hangingPunct="1">
                        <a:spcBef>
                          <a:spcPct val="20000"/>
                        </a:spcBef>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spcBef>
                          <a:spcPct val="20000"/>
                        </a:spcBef>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spcBef>
                          <a:spcPct val="20000"/>
                        </a:spcBef>
                        <a:buClrTx/>
                        <a:buSzTx/>
                        <a:buFont typeface="Arial" panose="020B0604020202020204" pitchFamily="34" charset="0"/>
                        <a:buChar char="»"/>
                        <a:defRPr sz="1800" kern="1200">
                          <a:solidFill>
                            <a:schemeClr val="tx1"/>
                          </a:solidFill>
                          <a:latin typeface="+mn-lt"/>
                          <a:ea typeface="+mn-ea"/>
                          <a:cs typeface="+mn-cs"/>
                        </a:defRPr>
                      </a:lvl5pPr>
                    </a:lstStyle>
                    <a:p>
                      <a:pPr marL="0" lvl="0" indent="0" fontAlgn="ctr">
                        <a:spcBef>
                          <a:spcPct val="0"/>
                        </a:spcBef>
                        <a:buFontTx/>
                        <a:buNone/>
                      </a:pPr>
                      <a:r>
                        <a:rPr sz="3500">
                          <a:latin typeface="Arial" panose="020B0604020202020204" pitchFamily="34" charset="0"/>
                          <a:cs typeface="Arial" panose="020B0604020202020204" pitchFamily="34" charset="0"/>
                        </a:rPr>
                        <a:t> </a:t>
                      </a:r>
                      <a:endParaRPr lang="en-US" sz="3500">
                        <a:latin typeface="Arial" panose="020B0604020202020204" pitchFamily="34" charset="0"/>
                        <a:ea typeface="Arial" panose="020B0604020202020204" pitchFamily="34" charset="0"/>
                      </a:endParaRPr>
                    </a:p>
                  </a:txBody>
                  <a:tcPr anchor="ctr" anchorCtr="0">
                    <a:lnL w="76200" cap="flat" cmpd="sng">
                      <a:solidFill>
                        <a:schemeClr val="bg1"/>
                      </a:solidFill>
                      <a:prstDash val="solid"/>
                      <a:headEnd type="none" w="med" len="med"/>
                      <a:tailEnd type="none" w="med" len="med"/>
                    </a:lnL>
                    <a:lnR w="76200" cap="flat" cmpd="sng">
                      <a:solidFill>
                        <a:schemeClr val="bg1"/>
                      </a:solidFill>
                      <a:prstDash val="solid"/>
                      <a:headEnd type="none" w="med" len="med"/>
                      <a:tailEnd type="none" w="med" len="med"/>
                    </a:lnR>
                    <a:lnT w="76200" cap="flat" cmpd="sng">
                      <a:solidFill>
                        <a:schemeClr val="bg1"/>
                      </a:solidFill>
                      <a:prstDash val="solid"/>
                      <a:headEnd type="none" w="med" len="med"/>
                      <a:tailEnd type="none" w="med" len="med"/>
                    </a:lnT>
                    <a:lnB w="76200" cap="flat" cmpd="sng">
                      <a:solidFill>
                        <a:schemeClr val="bg1"/>
                      </a:solidFill>
                      <a:prstDash val="solid"/>
                      <a:headEnd type="none" w="med" len="med"/>
                      <a:tailEnd type="none" w="med" len="med"/>
                    </a:lnB>
                    <a:lnTlToBr>
                      <a:noFill/>
                    </a:lnTlToBr>
                    <a:lnBlToTr>
                      <a:noFill/>
                    </a:lnBlToTr>
                    <a:solidFill>
                      <a:srgbClr val="FF99CC"/>
                    </a:solidFill>
                  </a:tcPr>
                </a:tc>
              </a:tr>
            </a:tbl>
          </a:graphicData>
        </a:graphic>
      </p:graphicFrame>
      <p:sp>
        <p:nvSpPr>
          <p:cNvPr id="104549" name="Rectangles 104548"/>
          <p:cNvSpPr/>
          <p:nvPr/>
        </p:nvSpPr>
        <p:spPr>
          <a:xfrm>
            <a:off x="11582400" y="2019300"/>
            <a:ext cx="5181600" cy="1066800"/>
          </a:xfrm>
          <a:prstGeom prst="rect">
            <a:avLst/>
          </a:prstGeom>
          <a:noFill/>
          <a:ln w="9525">
            <a:noFill/>
          </a:ln>
        </p:spPr>
        <p:txBody>
          <a:bodyPr>
            <a:spAutoFit/>
          </a:bodyPr>
          <a:p>
            <a:pPr fontAlgn="ctr"/>
            <a:r>
              <a:rPr sz="3200" b="0" err="1">
                <a:latin typeface="Arial" panose="020B0604020202020204" pitchFamily="34" charset="0"/>
              </a:rPr>
              <a:t>Thực</a:t>
            </a:r>
            <a:r>
              <a:rPr sz="3200" b="0">
                <a:latin typeface="Arial" panose="020B0604020202020204" pitchFamily="34" charset="0"/>
              </a:rPr>
              <a:t> </a:t>
            </a:r>
            <a:r>
              <a:rPr sz="3200" b="0" err="1">
                <a:latin typeface="Arial" panose="020B0604020202020204" pitchFamily="34" charset="0"/>
              </a:rPr>
              <a:t>hiện</a:t>
            </a:r>
            <a:r>
              <a:rPr sz="3200" b="0">
                <a:latin typeface="Arial" panose="020B0604020202020204" pitchFamily="34" charset="0"/>
              </a:rPr>
              <a:t> </a:t>
            </a:r>
            <a:r>
              <a:rPr sz="3200" b="0" err="1">
                <a:latin typeface="Arial" panose="020B0604020202020204" pitchFamily="34" charset="0"/>
              </a:rPr>
              <a:t>tốt</a:t>
            </a:r>
            <a:r>
              <a:rPr sz="3200" b="0">
                <a:latin typeface="Arial" panose="020B0604020202020204" pitchFamily="34" charset="0"/>
              </a:rPr>
              <a:t> </a:t>
            </a:r>
            <a:r>
              <a:rPr sz="3200" b="0" err="1">
                <a:latin typeface="Arial" panose="020B0604020202020204" pitchFamily="34" charset="0"/>
              </a:rPr>
              <a:t>quyền</a:t>
            </a:r>
            <a:r>
              <a:rPr sz="3200" b="0">
                <a:latin typeface="Arial" panose="020B0604020202020204" pitchFamily="34" charset="0"/>
              </a:rPr>
              <a:t> </a:t>
            </a:r>
            <a:r>
              <a:rPr sz="3200" b="0" err="1">
                <a:latin typeface="Arial" panose="020B0604020202020204" pitchFamily="34" charset="0"/>
              </a:rPr>
              <a:t>bình</a:t>
            </a:r>
            <a:r>
              <a:rPr sz="3200" b="0">
                <a:latin typeface="Arial" panose="020B0604020202020204" pitchFamily="34" charset="0"/>
              </a:rPr>
              <a:t> </a:t>
            </a:r>
            <a:r>
              <a:rPr sz="3200" b="0" err="1">
                <a:latin typeface="Arial" panose="020B0604020202020204" pitchFamily="34" charset="0"/>
              </a:rPr>
              <a:t>đẳng</a:t>
            </a:r>
            <a:r>
              <a:rPr sz="3200" b="0">
                <a:latin typeface="Arial" panose="020B0604020202020204" pitchFamily="34" charset="0"/>
              </a:rPr>
              <a:t> </a:t>
            </a:r>
            <a:r>
              <a:rPr sz="3200" b="0" err="1">
                <a:latin typeface="Arial" panose="020B0604020202020204" pitchFamily="34" charset="0"/>
              </a:rPr>
              <a:t>giữa</a:t>
            </a:r>
            <a:r>
              <a:rPr sz="3200" b="0">
                <a:latin typeface="Arial" panose="020B0604020202020204" pitchFamily="34" charset="0"/>
              </a:rPr>
              <a:t> </a:t>
            </a:r>
            <a:r>
              <a:rPr sz="3200" b="0" err="1">
                <a:latin typeface="Arial" panose="020B0604020202020204" pitchFamily="34" charset="0"/>
              </a:rPr>
              <a:t>các</a:t>
            </a:r>
            <a:r>
              <a:rPr sz="3200" b="0">
                <a:latin typeface="Arial" panose="020B0604020202020204" pitchFamily="34" charset="0"/>
              </a:rPr>
              <a:t> </a:t>
            </a:r>
            <a:r>
              <a:rPr sz="3200" b="0" err="1">
                <a:latin typeface="Arial" panose="020B0604020202020204" pitchFamily="34" charset="0"/>
              </a:rPr>
              <a:t>tôn</a:t>
            </a:r>
            <a:r>
              <a:rPr sz="3200" b="0">
                <a:latin typeface="Arial" panose="020B0604020202020204" pitchFamily="34" charset="0"/>
              </a:rPr>
              <a:t> </a:t>
            </a:r>
            <a:r>
              <a:rPr sz="3200" b="0" err="1">
                <a:latin typeface="Arial" panose="020B0604020202020204" pitchFamily="34" charset="0"/>
              </a:rPr>
              <a:t>giáo</a:t>
            </a:r>
            <a:endParaRPr sz="3200" b="0">
              <a:latin typeface="Arial" panose="020B0604020202020204" pitchFamily="34" charset="0"/>
            </a:endParaRPr>
          </a:p>
        </p:txBody>
      </p:sp>
      <p:sp>
        <p:nvSpPr>
          <p:cNvPr id="104550" name="Rectangles 104549"/>
          <p:cNvSpPr/>
          <p:nvPr/>
        </p:nvSpPr>
        <p:spPr>
          <a:xfrm>
            <a:off x="11506200" y="5676900"/>
            <a:ext cx="5181600" cy="1066800"/>
          </a:xfrm>
          <a:prstGeom prst="rect">
            <a:avLst/>
          </a:prstGeom>
          <a:noFill/>
          <a:ln w="9525">
            <a:noFill/>
          </a:ln>
        </p:spPr>
        <p:txBody>
          <a:bodyPr>
            <a:spAutoFit/>
          </a:bodyPr>
          <a:p>
            <a:pPr fontAlgn="ctr"/>
            <a:r>
              <a:rPr sz="3200" b="0" err="1">
                <a:latin typeface="Arial" panose="020B0604020202020204" pitchFamily="34" charset="0"/>
              </a:rPr>
              <a:t>Thực</a:t>
            </a:r>
            <a:r>
              <a:rPr sz="3200" b="0">
                <a:latin typeface="Arial" panose="020B0604020202020204" pitchFamily="34" charset="0"/>
              </a:rPr>
              <a:t> </a:t>
            </a:r>
            <a:r>
              <a:rPr sz="3200" b="0" err="1">
                <a:latin typeface="Arial" panose="020B0604020202020204" pitchFamily="34" charset="0"/>
              </a:rPr>
              <a:t>hiện</a:t>
            </a:r>
            <a:r>
              <a:rPr sz="3200" b="0">
                <a:latin typeface="Arial" panose="020B0604020202020204" pitchFamily="34" charset="0"/>
              </a:rPr>
              <a:t> </a:t>
            </a:r>
            <a:r>
              <a:rPr sz="3200" b="0" err="1">
                <a:latin typeface="Arial" panose="020B0604020202020204" pitchFamily="34" charset="0"/>
              </a:rPr>
              <a:t>tốt</a:t>
            </a:r>
            <a:r>
              <a:rPr sz="3200" b="0">
                <a:latin typeface="Arial" panose="020B0604020202020204" pitchFamily="34" charset="0"/>
              </a:rPr>
              <a:t> </a:t>
            </a:r>
            <a:r>
              <a:rPr sz="3200" b="0" err="1">
                <a:latin typeface="Arial" panose="020B0604020202020204" pitchFamily="34" charset="0"/>
              </a:rPr>
              <a:t>quyền</a:t>
            </a:r>
            <a:r>
              <a:rPr sz="3200" b="0">
                <a:latin typeface="Arial" panose="020B0604020202020204" pitchFamily="34" charset="0"/>
              </a:rPr>
              <a:t> </a:t>
            </a:r>
            <a:r>
              <a:rPr sz="3200" b="0" err="1">
                <a:latin typeface="Arial" panose="020B0604020202020204" pitchFamily="34" charset="0"/>
              </a:rPr>
              <a:t>bình</a:t>
            </a:r>
            <a:r>
              <a:rPr sz="3200" b="0">
                <a:latin typeface="Arial" panose="020B0604020202020204" pitchFamily="34" charset="0"/>
              </a:rPr>
              <a:t> </a:t>
            </a:r>
            <a:r>
              <a:rPr sz="3200" b="0" err="1">
                <a:latin typeface="Arial" panose="020B0604020202020204" pitchFamily="34" charset="0"/>
              </a:rPr>
              <a:t>đẳng</a:t>
            </a:r>
            <a:r>
              <a:rPr sz="3200" b="0">
                <a:latin typeface="Arial" panose="020B0604020202020204" pitchFamily="34" charset="0"/>
              </a:rPr>
              <a:t> </a:t>
            </a:r>
            <a:r>
              <a:rPr sz="3200" b="0" err="1">
                <a:latin typeface="Arial" panose="020B0604020202020204" pitchFamily="34" charset="0"/>
              </a:rPr>
              <a:t>giữa</a:t>
            </a:r>
            <a:r>
              <a:rPr sz="3200" b="0">
                <a:latin typeface="Arial" panose="020B0604020202020204" pitchFamily="34" charset="0"/>
              </a:rPr>
              <a:t> </a:t>
            </a:r>
            <a:r>
              <a:rPr sz="3200" b="0" err="1">
                <a:latin typeface="Arial" panose="020B0604020202020204" pitchFamily="34" charset="0"/>
              </a:rPr>
              <a:t>các</a:t>
            </a:r>
            <a:r>
              <a:rPr sz="3200" b="0">
                <a:latin typeface="Arial" panose="020B0604020202020204" pitchFamily="34" charset="0"/>
              </a:rPr>
              <a:t> </a:t>
            </a:r>
            <a:r>
              <a:rPr sz="3200" b="0" err="1">
                <a:latin typeface="Arial" panose="020B0604020202020204" pitchFamily="34" charset="0"/>
              </a:rPr>
              <a:t>tôn</a:t>
            </a:r>
            <a:r>
              <a:rPr sz="3200" b="0">
                <a:latin typeface="Arial" panose="020B0604020202020204" pitchFamily="34" charset="0"/>
              </a:rPr>
              <a:t> </a:t>
            </a:r>
            <a:r>
              <a:rPr sz="3200" b="0" err="1">
                <a:latin typeface="Arial" panose="020B0604020202020204" pitchFamily="34" charset="0"/>
              </a:rPr>
              <a:t>giáo</a:t>
            </a:r>
            <a:endParaRPr sz="3200" b="0">
              <a:latin typeface="Arial" panose="020B0604020202020204" pitchFamily="34" charset="0"/>
            </a:endParaRPr>
          </a:p>
        </p:txBody>
      </p:sp>
      <p:sp>
        <p:nvSpPr>
          <p:cNvPr id="104551" name="Rectangles 104550"/>
          <p:cNvSpPr/>
          <p:nvPr/>
        </p:nvSpPr>
        <p:spPr>
          <a:xfrm>
            <a:off x="11582400" y="8039100"/>
            <a:ext cx="5181600" cy="1066800"/>
          </a:xfrm>
          <a:prstGeom prst="rect">
            <a:avLst/>
          </a:prstGeom>
          <a:noFill/>
          <a:ln w="9525">
            <a:noFill/>
          </a:ln>
        </p:spPr>
        <p:txBody>
          <a:bodyPr>
            <a:spAutoFit/>
          </a:bodyPr>
          <a:p>
            <a:pPr fontAlgn="ctr"/>
            <a:r>
              <a:rPr sz="3200" b="0" err="1">
                <a:latin typeface="Arial" panose="020B0604020202020204" pitchFamily="34" charset="0"/>
              </a:rPr>
              <a:t>Thực</a:t>
            </a:r>
            <a:r>
              <a:rPr sz="3200" b="0">
                <a:latin typeface="Arial" panose="020B0604020202020204" pitchFamily="34" charset="0"/>
              </a:rPr>
              <a:t> </a:t>
            </a:r>
            <a:r>
              <a:rPr sz="3200" b="0" err="1">
                <a:latin typeface="Arial" panose="020B0604020202020204" pitchFamily="34" charset="0"/>
              </a:rPr>
              <a:t>hiện</a:t>
            </a:r>
            <a:r>
              <a:rPr sz="3200" b="0">
                <a:latin typeface="Arial" panose="020B0604020202020204" pitchFamily="34" charset="0"/>
              </a:rPr>
              <a:t> </a:t>
            </a:r>
            <a:r>
              <a:rPr sz="3200" b="0" err="1">
                <a:latin typeface="Arial" panose="020B0604020202020204" pitchFamily="34" charset="0"/>
              </a:rPr>
              <a:t>tốt</a:t>
            </a:r>
            <a:r>
              <a:rPr sz="3200" b="0">
                <a:latin typeface="Arial" panose="020B0604020202020204" pitchFamily="34" charset="0"/>
              </a:rPr>
              <a:t> </a:t>
            </a:r>
            <a:r>
              <a:rPr sz="3200" b="0" err="1">
                <a:latin typeface="Arial" panose="020B0604020202020204" pitchFamily="34" charset="0"/>
              </a:rPr>
              <a:t>quyền</a:t>
            </a:r>
            <a:r>
              <a:rPr sz="3200" b="0">
                <a:latin typeface="Arial" panose="020B0604020202020204" pitchFamily="34" charset="0"/>
              </a:rPr>
              <a:t> </a:t>
            </a:r>
            <a:r>
              <a:rPr sz="3200" b="0" err="1">
                <a:latin typeface="Arial" panose="020B0604020202020204" pitchFamily="34" charset="0"/>
              </a:rPr>
              <a:t>bình</a:t>
            </a:r>
            <a:r>
              <a:rPr sz="3200" b="0">
                <a:latin typeface="Arial" panose="020B0604020202020204" pitchFamily="34" charset="0"/>
              </a:rPr>
              <a:t> </a:t>
            </a:r>
            <a:r>
              <a:rPr sz="3200" b="0" err="1">
                <a:latin typeface="Arial" panose="020B0604020202020204" pitchFamily="34" charset="0"/>
              </a:rPr>
              <a:t>đẳng</a:t>
            </a:r>
            <a:r>
              <a:rPr sz="3200" b="0">
                <a:latin typeface="Arial" panose="020B0604020202020204" pitchFamily="34" charset="0"/>
              </a:rPr>
              <a:t> </a:t>
            </a:r>
            <a:r>
              <a:rPr sz="3200" b="0" err="1">
                <a:latin typeface="Arial" panose="020B0604020202020204" pitchFamily="34" charset="0"/>
              </a:rPr>
              <a:t>giữa</a:t>
            </a:r>
            <a:r>
              <a:rPr sz="3200" b="0">
                <a:latin typeface="Arial" panose="020B0604020202020204" pitchFamily="34" charset="0"/>
              </a:rPr>
              <a:t> </a:t>
            </a:r>
            <a:r>
              <a:rPr sz="3200" b="0" err="1">
                <a:latin typeface="Arial" panose="020B0604020202020204" pitchFamily="34" charset="0"/>
              </a:rPr>
              <a:t>các</a:t>
            </a:r>
            <a:r>
              <a:rPr sz="3200" b="0">
                <a:latin typeface="Arial" panose="020B0604020202020204" pitchFamily="34" charset="0"/>
              </a:rPr>
              <a:t> </a:t>
            </a:r>
            <a:r>
              <a:rPr sz="3200" b="0" err="1">
                <a:latin typeface="Arial" panose="020B0604020202020204" pitchFamily="34" charset="0"/>
              </a:rPr>
              <a:t>tôn</a:t>
            </a:r>
            <a:r>
              <a:rPr sz="3200" b="0">
                <a:latin typeface="Arial" panose="020B0604020202020204" pitchFamily="34" charset="0"/>
              </a:rPr>
              <a:t> </a:t>
            </a:r>
            <a:r>
              <a:rPr sz="3200" b="0" err="1">
                <a:latin typeface="Arial" panose="020B0604020202020204" pitchFamily="34" charset="0"/>
              </a:rPr>
              <a:t>giáo</a:t>
            </a:r>
            <a:endParaRPr sz="3200" b="0">
              <a:latin typeface="Arial" panose="020B0604020202020204" pitchFamily="34" charset="0"/>
            </a:endParaRPr>
          </a:p>
        </p:txBody>
      </p:sp>
      <p:sp>
        <p:nvSpPr>
          <p:cNvPr id="104552" name="Rectangles 104551"/>
          <p:cNvSpPr/>
          <p:nvPr/>
        </p:nvSpPr>
        <p:spPr>
          <a:xfrm>
            <a:off x="11353800" y="3848100"/>
            <a:ext cx="5486400" cy="1006475"/>
          </a:xfrm>
          <a:prstGeom prst="rect">
            <a:avLst/>
          </a:prstGeom>
          <a:noFill/>
          <a:ln w="9525">
            <a:noFill/>
          </a:ln>
        </p:spPr>
        <p:txBody>
          <a:bodyPr>
            <a:spAutoFit/>
          </a:bodyPr>
          <a:p>
            <a:pPr fontAlgn="ctr"/>
            <a:r>
              <a:rPr sz="3000" b="0" err="1">
                <a:latin typeface="Arial" panose="020B0604020202020204" pitchFamily="34" charset="0"/>
              </a:rPr>
              <a:t>Chưa</a:t>
            </a:r>
            <a:r>
              <a:rPr sz="3000" b="0">
                <a:latin typeface="Arial" panose="020B0604020202020204" pitchFamily="34" charset="0"/>
              </a:rPr>
              <a:t> </a:t>
            </a:r>
            <a:r>
              <a:rPr sz="3000" b="0" err="1">
                <a:latin typeface="Arial" panose="020B0604020202020204" pitchFamily="34" charset="0"/>
              </a:rPr>
              <a:t>thực</a:t>
            </a:r>
            <a:r>
              <a:rPr sz="3000" b="0">
                <a:latin typeface="Arial" panose="020B0604020202020204" pitchFamily="34" charset="0"/>
              </a:rPr>
              <a:t> </a:t>
            </a:r>
            <a:r>
              <a:rPr sz="3000" b="0" err="1">
                <a:latin typeface="Arial" panose="020B0604020202020204" pitchFamily="34" charset="0"/>
              </a:rPr>
              <a:t>hiện</a:t>
            </a:r>
            <a:r>
              <a:rPr sz="3000" b="0">
                <a:latin typeface="Arial" panose="020B0604020202020204" pitchFamily="34" charset="0"/>
              </a:rPr>
              <a:t> </a:t>
            </a:r>
            <a:r>
              <a:rPr sz="3000" b="0" err="1">
                <a:latin typeface="Arial" panose="020B0604020202020204" pitchFamily="34" charset="0"/>
              </a:rPr>
              <a:t>tốt</a:t>
            </a:r>
            <a:r>
              <a:rPr sz="3000" b="0">
                <a:latin typeface="Arial" panose="020B0604020202020204" pitchFamily="34" charset="0"/>
              </a:rPr>
              <a:t> </a:t>
            </a:r>
            <a:r>
              <a:rPr sz="3000" b="0" err="1">
                <a:latin typeface="Arial" panose="020B0604020202020204" pitchFamily="34" charset="0"/>
              </a:rPr>
              <a:t>quyền</a:t>
            </a:r>
            <a:r>
              <a:rPr sz="3000" b="0">
                <a:latin typeface="Arial" panose="020B0604020202020204" pitchFamily="34" charset="0"/>
              </a:rPr>
              <a:t> </a:t>
            </a:r>
            <a:r>
              <a:rPr sz="3000" b="0" err="1">
                <a:latin typeface="Arial" panose="020B0604020202020204" pitchFamily="34" charset="0"/>
              </a:rPr>
              <a:t>bình</a:t>
            </a:r>
            <a:r>
              <a:rPr sz="3000" b="0">
                <a:latin typeface="Arial" panose="020B0604020202020204" pitchFamily="34" charset="0"/>
              </a:rPr>
              <a:t> </a:t>
            </a:r>
            <a:r>
              <a:rPr sz="3000" b="0" err="1">
                <a:latin typeface="Arial" panose="020B0604020202020204" pitchFamily="34" charset="0"/>
              </a:rPr>
              <a:t>đẳng</a:t>
            </a:r>
            <a:r>
              <a:rPr sz="3000" b="0">
                <a:latin typeface="Arial" panose="020B0604020202020204" pitchFamily="34" charset="0"/>
              </a:rPr>
              <a:t> </a:t>
            </a:r>
            <a:r>
              <a:rPr sz="3000" b="0" err="1">
                <a:latin typeface="Arial" panose="020B0604020202020204" pitchFamily="34" charset="0"/>
              </a:rPr>
              <a:t>giữa</a:t>
            </a:r>
            <a:r>
              <a:rPr sz="3000" b="0">
                <a:latin typeface="Arial" panose="020B0604020202020204" pitchFamily="34" charset="0"/>
              </a:rPr>
              <a:t> </a:t>
            </a:r>
            <a:r>
              <a:rPr sz="3000" b="0" err="1">
                <a:latin typeface="Arial" panose="020B0604020202020204" pitchFamily="34" charset="0"/>
              </a:rPr>
              <a:t>các</a:t>
            </a:r>
            <a:r>
              <a:rPr sz="3000" b="0">
                <a:latin typeface="Arial" panose="020B0604020202020204" pitchFamily="34" charset="0"/>
              </a:rPr>
              <a:t> </a:t>
            </a:r>
            <a:r>
              <a:rPr sz="3000" b="0" err="1">
                <a:latin typeface="Arial" panose="020B0604020202020204" pitchFamily="34" charset="0"/>
              </a:rPr>
              <a:t>tôn</a:t>
            </a:r>
            <a:r>
              <a:rPr sz="3000" b="0">
                <a:latin typeface="Arial" panose="020B0604020202020204" pitchFamily="34" charset="0"/>
              </a:rPr>
              <a:t> </a:t>
            </a:r>
            <a:r>
              <a:rPr sz="3000" b="0" err="1">
                <a:latin typeface="Arial" panose="020B0604020202020204" pitchFamily="34" charset="0"/>
              </a:rPr>
              <a:t>giáo</a:t>
            </a:r>
            <a:endParaRPr sz="3000" b="0">
              <a:latin typeface="Arial" panose="020B0604020202020204" pitchFamily="34" charset="0"/>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4549"/>
                                        </p:tgtEl>
                                        <p:attrNameLst>
                                          <p:attrName>style.visibility</p:attrName>
                                        </p:attrNameLst>
                                      </p:cBhvr>
                                      <p:to>
                                        <p:strVal val="visible"/>
                                      </p:to>
                                    </p:set>
                                    <p:animEffect transition="in" filter="blinds(horizontal)">
                                      <p:cBhvr>
                                        <p:cTn id="7" dur="500"/>
                                        <p:tgtEl>
                                          <p:spTgt spid="10454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4550"/>
                                        </p:tgtEl>
                                        <p:attrNameLst>
                                          <p:attrName>style.visibility</p:attrName>
                                        </p:attrNameLst>
                                      </p:cBhvr>
                                      <p:to>
                                        <p:strVal val="visible"/>
                                      </p:to>
                                    </p:set>
                                    <p:animEffect transition="in" filter="blinds(horizontal)">
                                      <p:cBhvr>
                                        <p:cTn id="10" dur="500"/>
                                        <p:tgtEl>
                                          <p:spTgt spid="10455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4551"/>
                                        </p:tgtEl>
                                        <p:attrNameLst>
                                          <p:attrName>style.visibility</p:attrName>
                                        </p:attrNameLst>
                                      </p:cBhvr>
                                      <p:to>
                                        <p:strVal val="visible"/>
                                      </p:to>
                                    </p:set>
                                    <p:animEffect transition="in" filter="blinds(horizontal)">
                                      <p:cBhvr>
                                        <p:cTn id="13" dur="500"/>
                                        <p:tgtEl>
                                          <p:spTgt spid="104551"/>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04552"/>
                                        </p:tgtEl>
                                        <p:attrNameLst>
                                          <p:attrName>style.visibility</p:attrName>
                                        </p:attrNameLst>
                                      </p:cBhvr>
                                      <p:to>
                                        <p:strVal val="visible"/>
                                      </p:to>
                                    </p:set>
                                    <p:animEffect transition="in" filter="blinds(horizontal)">
                                      <p:cBhvr>
                                        <p:cTn id="18" dur="500"/>
                                        <p:tgtEl>
                                          <p:spTgt spid="1045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549" grpId="0"/>
      <p:bldP spid="104550" grpId="0"/>
      <p:bldP spid="104551" grpId="0"/>
      <p:bldP spid="10455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Freeform 2"/>
          <p:cNvSpPr/>
          <p:nvPr/>
        </p:nvSpPr>
        <p:spPr>
          <a:xfrm>
            <a:off x="6350" y="-3175"/>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
              <a:alphaModFix amt="64000"/>
            </a:blip>
            <a:stretch>
              <a:fillRect t="-9222" b="-922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7" name="Oval 16"/>
          <p:cNvSpPr/>
          <p:nvPr/>
        </p:nvSpPr>
        <p:spPr>
          <a:xfrm>
            <a:off x="336550" y="1028700"/>
            <a:ext cx="2362200" cy="2362200"/>
          </a:xfrm>
          <a:prstGeom prst="ellipse">
            <a:avLst/>
          </a:prstGeom>
          <a:solidFill>
            <a:schemeClr val="accent6">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8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03</a:t>
            </a:r>
            <a:endParaRPr kumimoji="0" lang="en-US" sz="8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18" name="TextBox 17"/>
          <p:cNvSpPr txBox="1"/>
          <p:nvPr/>
        </p:nvSpPr>
        <p:spPr>
          <a:xfrm>
            <a:off x="3036888" y="639763"/>
            <a:ext cx="15025688" cy="3178175"/>
          </a:xfrm>
          <a:prstGeom prst="rect">
            <a:avLst/>
          </a:prstGeom>
          <a:noFill/>
        </p:spPr>
        <p:txBody>
          <a:bodyPr wrap="square" rtlCol="0">
            <a:spAutoFit/>
          </a:bodyPr>
          <a:p>
            <a:pPr>
              <a:lnSpc>
                <a:spcPct val="150000"/>
              </a:lnSpc>
            </a:pPr>
            <a:r>
              <a:rPr lang="vi-VN" altLang="x-none" sz="4500" b="0" dirty="0">
                <a:latin typeface="Arial" panose="020B0604020202020204" pitchFamily="34" charset="0"/>
              </a:rPr>
              <a:t>Em hãy nêu những việc làm để thực hiện quy định của pháp luật về quyền bình đẳng giữa các dân tộc, tôn giáo (nêu rõ những việc nên làm, những việc không nên làm). </a:t>
            </a:r>
            <a:endParaRPr sz="4500" b="0">
              <a:latin typeface="Arial" panose="020B0604020202020204" pitchFamily="34" charset="0"/>
            </a:endParaRPr>
          </a:p>
        </p:txBody>
      </p:sp>
      <p:pic>
        <p:nvPicPr>
          <p:cNvPr id="105479" name="Picture 105478" descr="Bảo đảm quyền của các dân tộc thiểu số và đấu tranh chống lợi dụng vấn đề dân  tộc ở nước ta | Tạp chí Tuyên giáo"/>
          <p:cNvPicPr>
            <a:picLocks noChangeAspect="1"/>
          </p:cNvPicPr>
          <p:nvPr/>
        </p:nvPicPr>
        <p:blipFill>
          <a:blip r:embed="rId2"/>
          <a:stretch>
            <a:fillRect/>
          </a:stretch>
        </p:blipFill>
        <p:spPr>
          <a:xfrm>
            <a:off x="762000" y="4229100"/>
            <a:ext cx="7924800" cy="5283200"/>
          </a:xfrm>
          <a:prstGeom prst="rect">
            <a:avLst/>
          </a:prstGeom>
          <a:noFill/>
          <a:ln w="9525">
            <a:noFill/>
          </a:ln>
        </p:spPr>
      </p:pic>
      <p:pic>
        <p:nvPicPr>
          <p:cNvPr id="105480" name="Picture 105479" descr="Thêm chính sách cho vùng khó khăn- thêm bình đẳng giữa các dân tộc"/>
          <p:cNvPicPr>
            <a:picLocks noChangeAspect="1"/>
          </p:cNvPicPr>
          <p:nvPr/>
        </p:nvPicPr>
        <p:blipFill>
          <a:blip r:embed="rId3"/>
          <a:stretch>
            <a:fillRect/>
          </a:stretch>
        </p:blipFill>
        <p:spPr>
          <a:xfrm>
            <a:off x="9296400" y="4152900"/>
            <a:ext cx="8305800" cy="5414963"/>
          </a:xfrm>
          <a:prstGeom prst="rect">
            <a:avLst/>
          </a:prstGeom>
          <a:noFill/>
          <a:ln w="9525">
            <a:noFill/>
          </a:ln>
        </p:spPr>
      </p:pic>
    </p:spTree>
  </p:cSld>
  <p:clrMapOvr>
    <a:masterClrMapping/>
  </p:clrMapOvr>
  <p:transition spd="med">
    <p:blinds dir="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Freeform 2"/>
          <p:cNvSpPr/>
          <p:nvPr/>
        </p:nvSpPr>
        <p:spPr>
          <a:xfrm>
            <a:off x="6350" y="-3175"/>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
              <a:alphaModFix amt="64000"/>
            </a:blip>
            <a:stretch>
              <a:fillRect t="-9222" b="-922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grpSp>
        <p:nvGrpSpPr>
          <p:cNvPr id="23" name="Group 22"/>
          <p:cNvGrpSpPr/>
          <p:nvPr/>
        </p:nvGrpSpPr>
        <p:grpSpPr>
          <a:xfrm>
            <a:off x="1143000" y="1485900"/>
            <a:ext cx="7240588" cy="1341438"/>
            <a:chOff x="1806466" y="2305439"/>
            <a:chExt cx="7240205" cy="1341395"/>
          </a:xfrm>
        </p:grpSpPr>
        <p:pic>
          <p:nvPicPr>
            <p:cNvPr id="83979" name="Picture 14"/>
            <p:cNvPicPr>
              <a:picLocks noChangeAspect="1"/>
            </p:cNvPicPr>
            <p:nvPr/>
          </p:nvPicPr>
          <p:blipFill>
            <a:blip r:embed="rId2"/>
            <a:stretch>
              <a:fillRect/>
            </a:stretch>
          </p:blipFill>
          <p:spPr>
            <a:xfrm>
              <a:off x="1806466" y="2305439"/>
              <a:ext cx="1569929" cy="1341395"/>
            </a:xfrm>
            <a:prstGeom prst="rect">
              <a:avLst/>
            </a:prstGeom>
            <a:noFill/>
            <a:ln w="9525">
              <a:noFill/>
            </a:ln>
          </p:spPr>
        </p:pic>
        <p:sp>
          <p:nvSpPr>
            <p:cNvPr id="83980" name="TextBox 15"/>
            <p:cNvSpPr txBox="1"/>
            <p:nvPr/>
          </p:nvSpPr>
          <p:spPr>
            <a:xfrm>
              <a:off x="3560561" y="2886446"/>
              <a:ext cx="5486110" cy="701652"/>
            </a:xfrm>
            <a:prstGeom prst="rect">
              <a:avLst/>
            </a:prstGeom>
            <a:noFill/>
            <a:ln w="9525">
              <a:noFill/>
            </a:ln>
          </p:spPr>
          <p:txBody>
            <a:bodyPr>
              <a:spAutoFit/>
            </a:bodyPr>
            <a:p>
              <a:r>
                <a:rPr lang="vi-VN" altLang="x-none" sz="4000" dirty="0">
                  <a:solidFill>
                    <a:srgbClr val="C00000"/>
                  </a:solidFill>
                  <a:latin typeface="Arial" panose="020B0604020202020204" pitchFamily="34" charset="0"/>
                </a:rPr>
                <a:t>Thảo luận nhóm đôi</a:t>
              </a:r>
              <a:endParaRPr sz="4000">
                <a:solidFill>
                  <a:srgbClr val="C00000"/>
                </a:solidFill>
                <a:latin typeface="Arial" panose="020B0604020202020204" pitchFamily="34" charset="0"/>
              </a:endParaRPr>
            </a:p>
          </p:txBody>
        </p:sp>
      </p:grpSp>
      <p:sp>
        <p:nvSpPr>
          <p:cNvPr id="83982" name="Rounded Rectangular Callout 19"/>
          <p:cNvSpPr/>
          <p:nvPr/>
        </p:nvSpPr>
        <p:spPr>
          <a:xfrm>
            <a:off x="1447800" y="3086100"/>
            <a:ext cx="9829800" cy="6705600"/>
          </a:xfrm>
          <a:prstGeom prst="wedgeRoundRectCallout">
            <a:avLst>
              <a:gd name="adj1" fmla="val 79505"/>
              <a:gd name="adj2" fmla="val 51019"/>
              <a:gd name="adj3" fmla="val 16667"/>
            </a:avLst>
          </a:prstGeom>
          <a:gradFill rotWithShape="1">
            <a:gsLst>
              <a:gs pos="0">
                <a:srgbClr val="DAFDA7">
                  <a:alpha val="100000"/>
                </a:srgbClr>
              </a:gs>
              <a:gs pos="35001">
                <a:srgbClr val="E4FDC2">
                  <a:alpha val="100000"/>
                </a:srgbClr>
              </a:gs>
              <a:gs pos="100000">
                <a:srgbClr val="F5FFE6">
                  <a:alpha val="100000"/>
                </a:srgbClr>
              </a:gs>
            </a:gsLst>
            <a:lin ang="16200000" scaled="1"/>
            <a:tileRect/>
          </a:gradFill>
          <a:ln w="9525" cap="flat" cmpd="sng">
            <a:solidFill>
              <a:srgbClr val="98B954"/>
            </a:solidFill>
            <a:prstDash val="solid"/>
            <a:miter/>
            <a:headEnd type="none" w="med" len="med"/>
            <a:tailEnd type="none" w="med" len="med"/>
          </a:ln>
          <a:effectLst>
            <a:outerShdw dist="20000" dir="5400000" rotWithShape="0">
              <a:srgbClr val="000000">
                <a:alpha val="37999"/>
              </a:srgbClr>
            </a:outerShdw>
          </a:effectLst>
        </p:spPr>
        <p:txBody>
          <a:bodyPr anchor="ctr" anchorCtr="0"/>
          <a:p>
            <a:r>
              <a:rPr lang="vi-VN" altLang="x-none" sz="4000" b="0" dirty="0">
                <a:latin typeface="Arial" panose="020B0604020202020204" pitchFamily="34" charset="0"/>
              </a:rPr>
              <a:t>Bạn A cho rằng chỉ có Hiến pháp là đạo luật quan trọng nhất của Nhà nước mới cần lấy ý kiến của tất cả mọi người không phân biệt dân tộc, tôn giáo, thành phần. Còn với những dự thảo luật khác thì chỉ cần lấy ý kiến của một số dân tộc, tôn giáo có liên quan.</a:t>
            </a:r>
            <a:endParaRPr lang="vi-VN" altLang="x-none" sz="4000" b="0" i="1" dirty="0">
              <a:latin typeface="Arial" panose="020B0604020202020204" pitchFamily="34" charset="0"/>
            </a:endParaRPr>
          </a:p>
          <a:p>
            <a:r>
              <a:rPr lang="vi-VN" altLang="x-none" sz="4000" b="0" i="1" dirty="0">
                <a:latin typeface="Arial" panose="020B0604020202020204" pitchFamily="34" charset="0"/>
              </a:rPr>
              <a:t>Em có đồng ý với ý kiến của bạn A không? Vì sao?</a:t>
            </a:r>
            <a:endParaRPr sz="4000" b="0" i="1">
              <a:latin typeface="Arial" panose="020B0604020202020204" pitchFamily="34" charset="0"/>
            </a:endParaRPr>
          </a:p>
        </p:txBody>
      </p:sp>
      <p:grpSp>
        <p:nvGrpSpPr>
          <p:cNvPr id="83983" name="Group 21"/>
          <p:cNvGrpSpPr/>
          <p:nvPr/>
        </p:nvGrpSpPr>
        <p:grpSpPr>
          <a:xfrm flipH="1">
            <a:off x="0" y="6477000"/>
            <a:ext cx="1581150" cy="3810000"/>
            <a:chOff x="11353800" y="4621279"/>
            <a:chExt cx="4667055" cy="5665721"/>
          </a:xfrm>
        </p:grpSpPr>
        <p:pic>
          <p:nvPicPr>
            <p:cNvPr id="19" name="Picture 18"/>
            <p:cNvPicPr>
              <a:picLocks noChangeAspect="1"/>
            </p:cNvPicPr>
            <p:nvPr/>
          </p:nvPicPr>
          <p:blipFill>
            <a:blip r:embed="rId3"/>
            <a:stretch>
              <a:fillRect/>
            </a:stretch>
          </p:blipFill>
          <p:spPr>
            <a:xfrm>
              <a:off x="11353800" y="5202815"/>
              <a:ext cx="4572000" cy="5084185"/>
            </a:xfrm>
            <a:prstGeom prst="rect">
              <a:avLst/>
            </a:prstGeom>
            <a:effectLst>
              <a:outerShdw blurRad="63500" sx="102000" sy="102000" algn="ctr" rotWithShape="0">
                <a:prstClr val="black">
                  <a:alpha val="40000"/>
                </a:prstClr>
              </a:outerShdw>
            </a:effectLst>
          </p:spPr>
        </p:pic>
        <p:pic>
          <p:nvPicPr>
            <p:cNvPr id="83985" name="Picture 20"/>
            <p:cNvPicPr>
              <a:picLocks noChangeAspect="1"/>
            </p:cNvPicPr>
            <p:nvPr/>
          </p:nvPicPr>
          <p:blipFill>
            <a:blip r:embed="rId4"/>
            <a:stretch>
              <a:fillRect/>
            </a:stretch>
          </p:blipFill>
          <p:spPr>
            <a:xfrm>
              <a:off x="15246602" y="4621279"/>
              <a:ext cx="774253" cy="1163070"/>
            </a:xfrm>
            <a:prstGeom prst="rect">
              <a:avLst/>
            </a:prstGeom>
            <a:noFill/>
            <a:ln w="9525">
              <a:noFill/>
            </a:ln>
          </p:spPr>
        </p:pic>
      </p:grpSp>
      <p:sp>
        <p:nvSpPr>
          <p:cNvPr id="83988" name="Rectangle 24"/>
          <p:cNvSpPr/>
          <p:nvPr/>
        </p:nvSpPr>
        <p:spPr>
          <a:xfrm>
            <a:off x="457200" y="266700"/>
            <a:ext cx="17297400" cy="777875"/>
          </a:xfrm>
          <a:prstGeom prst="rect">
            <a:avLst/>
          </a:prstGeom>
          <a:noFill/>
          <a:ln w="9525">
            <a:noFill/>
          </a:ln>
        </p:spPr>
        <p:txBody>
          <a:bodyPr>
            <a:spAutoFit/>
          </a:bodyPr>
          <a:p>
            <a:r>
              <a:rPr lang="vi-VN" altLang="x-none" sz="4500" dirty="0">
                <a:solidFill>
                  <a:schemeClr val="accent2"/>
                </a:solidFill>
                <a:latin typeface="Arial" panose="020B0604020202020204" pitchFamily="34" charset="0"/>
              </a:rPr>
              <a:t>Câu . </a:t>
            </a:r>
            <a:r>
              <a:rPr lang="vi-VN" altLang="x-none" sz="4500" b="0" dirty="0">
                <a:solidFill>
                  <a:schemeClr val="accent2"/>
                </a:solidFill>
                <a:latin typeface="Arial" panose="020B0604020202020204" pitchFamily="34" charset="0"/>
              </a:rPr>
              <a:t>Em hãy xử lí các tình huống sau: </a:t>
            </a:r>
            <a:endParaRPr sz="4500" b="0">
              <a:solidFill>
                <a:schemeClr val="accent2"/>
              </a:solidFill>
              <a:latin typeface="Arial" panose="020B0604020202020204" pitchFamily="34" charset="0"/>
            </a:endParaRPr>
          </a:p>
        </p:txBody>
      </p:sp>
      <p:sp>
        <p:nvSpPr>
          <p:cNvPr id="83989" name="Rectangles 83988"/>
          <p:cNvSpPr/>
          <p:nvPr/>
        </p:nvSpPr>
        <p:spPr>
          <a:xfrm>
            <a:off x="12344400" y="2171700"/>
            <a:ext cx="5715000" cy="5594350"/>
          </a:xfrm>
          <a:prstGeom prst="rect">
            <a:avLst/>
          </a:prstGeom>
          <a:noFill/>
          <a:ln w="15875" cap="flat" cmpd="sng">
            <a:solidFill>
              <a:srgbClr val="FF0000"/>
            </a:solidFill>
            <a:prstDash val="solid"/>
            <a:miter/>
            <a:headEnd type="none" w="med" len="med"/>
            <a:tailEnd type="none" w="med" len="med"/>
          </a:ln>
        </p:spPr>
        <p:txBody>
          <a:bodyPr anchor="ctr" anchorCtr="0">
            <a:spAutoFit/>
          </a:bodyPr>
          <a:p>
            <a:r>
              <a:rPr lang="vi-VN" altLang="x-none" sz="4500" b="0" dirty="0">
                <a:latin typeface="Arial" panose="020B0604020202020204" pitchFamily="34" charset="0"/>
              </a:rPr>
              <a:t>Không đồng ý với ý kiến của A vì việc góp ý vào các văn bản pháp luật trong đó có Hiến pháp là thể hiện quyền bình đẳng về chính trị của các dân tộc, tôn giáo. </a:t>
            </a:r>
            <a:endParaRPr sz="4500" b="0">
              <a:latin typeface="Arial" panose="020B0604020202020204" pitchFamily="34" charset="0"/>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3988"/>
                                        </p:tgtEl>
                                        <p:attrNameLst>
                                          <p:attrName>style.visibility</p:attrName>
                                        </p:attrNameLst>
                                      </p:cBhvr>
                                      <p:to>
                                        <p:strVal val="visible"/>
                                      </p:to>
                                    </p:set>
                                    <p:animEffect transition="in" filter="blinds(horizontal)">
                                      <p:cBhvr>
                                        <p:cTn id="7" dur="500"/>
                                        <p:tgtEl>
                                          <p:spTgt spid="8398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linds(horizont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3982"/>
                                        </p:tgtEl>
                                        <p:attrNameLst>
                                          <p:attrName>style.visibility</p:attrName>
                                        </p:attrNameLst>
                                      </p:cBhvr>
                                      <p:to>
                                        <p:strVal val="visible"/>
                                      </p:to>
                                    </p:set>
                                    <p:animEffect transition="in" filter="blinds(horizontal)">
                                      <p:cBhvr>
                                        <p:cTn id="17" dur="500"/>
                                        <p:tgtEl>
                                          <p:spTgt spid="8398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3989"/>
                                        </p:tgtEl>
                                        <p:attrNameLst>
                                          <p:attrName>style.visibility</p:attrName>
                                        </p:attrNameLst>
                                      </p:cBhvr>
                                      <p:to>
                                        <p:strVal val="visible"/>
                                      </p:to>
                                    </p:set>
                                    <p:animEffect transition="in" filter="blinds(horizontal)">
                                      <p:cBhvr>
                                        <p:cTn id="22" dur="500"/>
                                        <p:tgtEl>
                                          <p:spTgt spid="839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82" grpId="0" animBg="1"/>
      <p:bldP spid="83988" grpId="0"/>
      <p:bldP spid="8398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Freeform 2"/>
          <p:cNvSpPr/>
          <p:nvPr/>
        </p:nvSpPr>
        <p:spPr>
          <a:xfrm>
            <a:off x="6350" y="-3175"/>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
              <a:alphaModFix amt="64000"/>
            </a:blip>
            <a:stretch>
              <a:fillRect t="-9222" b="-922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grpSp>
        <p:nvGrpSpPr>
          <p:cNvPr id="23" name="Group 22"/>
          <p:cNvGrpSpPr/>
          <p:nvPr/>
        </p:nvGrpSpPr>
        <p:grpSpPr>
          <a:xfrm>
            <a:off x="1143000" y="1485900"/>
            <a:ext cx="7240588" cy="1341438"/>
            <a:chOff x="1806466" y="2305439"/>
            <a:chExt cx="7240205" cy="1341395"/>
          </a:xfrm>
        </p:grpSpPr>
        <p:pic>
          <p:nvPicPr>
            <p:cNvPr id="84999" name="Picture 14"/>
            <p:cNvPicPr>
              <a:picLocks noChangeAspect="1"/>
            </p:cNvPicPr>
            <p:nvPr/>
          </p:nvPicPr>
          <p:blipFill>
            <a:blip r:embed="rId2"/>
            <a:stretch>
              <a:fillRect/>
            </a:stretch>
          </p:blipFill>
          <p:spPr>
            <a:xfrm>
              <a:off x="1806466" y="2305439"/>
              <a:ext cx="1569929" cy="1341395"/>
            </a:xfrm>
            <a:prstGeom prst="rect">
              <a:avLst/>
            </a:prstGeom>
            <a:noFill/>
            <a:ln w="9525">
              <a:noFill/>
            </a:ln>
          </p:spPr>
        </p:pic>
        <p:sp>
          <p:nvSpPr>
            <p:cNvPr id="85000" name="TextBox 15"/>
            <p:cNvSpPr txBox="1"/>
            <p:nvPr/>
          </p:nvSpPr>
          <p:spPr>
            <a:xfrm>
              <a:off x="3560561" y="2886446"/>
              <a:ext cx="5486110" cy="701652"/>
            </a:xfrm>
            <a:prstGeom prst="rect">
              <a:avLst/>
            </a:prstGeom>
            <a:noFill/>
            <a:ln w="9525">
              <a:noFill/>
            </a:ln>
          </p:spPr>
          <p:txBody>
            <a:bodyPr>
              <a:spAutoFit/>
            </a:bodyPr>
            <a:p>
              <a:r>
                <a:rPr lang="vi-VN" altLang="x-none" sz="4000" dirty="0">
                  <a:solidFill>
                    <a:srgbClr val="C00000"/>
                  </a:solidFill>
                  <a:latin typeface="Arial" panose="020B0604020202020204" pitchFamily="34" charset="0"/>
                </a:rPr>
                <a:t>Thảo luận nhóm đôi</a:t>
              </a:r>
              <a:endParaRPr sz="4000">
                <a:solidFill>
                  <a:srgbClr val="C00000"/>
                </a:solidFill>
                <a:latin typeface="Arial" panose="020B0604020202020204" pitchFamily="34" charset="0"/>
              </a:endParaRPr>
            </a:p>
          </p:txBody>
        </p:sp>
      </p:grpSp>
      <p:sp>
        <p:nvSpPr>
          <p:cNvPr id="85001" name="Rounded Rectangular Callout 19"/>
          <p:cNvSpPr/>
          <p:nvPr/>
        </p:nvSpPr>
        <p:spPr>
          <a:xfrm>
            <a:off x="1447800" y="3086100"/>
            <a:ext cx="9829800" cy="6705600"/>
          </a:xfrm>
          <a:prstGeom prst="wedgeRoundRectCallout">
            <a:avLst>
              <a:gd name="adj1" fmla="val 79505"/>
              <a:gd name="adj2" fmla="val 51019"/>
              <a:gd name="adj3" fmla="val 16667"/>
            </a:avLst>
          </a:prstGeom>
          <a:gradFill rotWithShape="1">
            <a:gsLst>
              <a:gs pos="0">
                <a:srgbClr val="DAFDA7">
                  <a:alpha val="100000"/>
                </a:srgbClr>
              </a:gs>
              <a:gs pos="35001">
                <a:srgbClr val="E4FDC2">
                  <a:alpha val="100000"/>
                </a:srgbClr>
              </a:gs>
              <a:gs pos="100000">
                <a:srgbClr val="F5FFE6">
                  <a:alpha val="100000"/>
                </a:srgbClr>
              </a:gs>
            </a:gsLst>
            <a:lin ang="16200000" scaled="1"/>
            <a:tileRect/>
          </a:gradFill>
          <a:ln w="9525" cap="flat" cmpd="sng">
            <a:solidFill>
              <a:srgbClr val="98B954"/>
            </a:solidFill>
            <a:prstDash val="solid"/>
            <a:miter/>
            <a:headEnd type="none" w="med" len="med"/>
            <a:tailEnd type="none" w="med" len="med"/>
          </a:ln>
          <a:effectLst>
            <a:outerShdw dist="20000" dir="5400000" rotWithShape="0">
              <a:srgbClr val="000000">
                <a:alpha val="37999"/>
              </a:srgbClr>
            </a:outerShdw>
          </a:effectLst>
        </p:spPr>
        <p:txBody>
          <a:bodyPr anchor="ctr" anchorCtr="0"/>
          <a:p>
            <a:r>
              <a:rPr lang="vi-VN" altLang="x-none" sz="2800" b="0" dirty="0">
                <a:latin typeface="Arial" panose="020B0604020202020204" pitchFamily="34" charset="0"/>
              </a:rPr>
              <a:t>Xã Q có nhiều đồng bào theo các tôn giáo khác nhau sinh sống. Gần đây, thấy tình hình vi phạm pháp luật trên địa bàn xã có chiều hướng gia tăng, diễn biến phức tạp nên lãnh đạo xã Q giao cho phòng Tư pháp tổ chức hoạt động phổ biển, giáo dục, nâng cao nhận thức pháp luật cho người dân. Trong cuộc họp bàn để xây dựng kế hoạch thực hiện, anh H cho rằng vì gần đây có một số tôn giáo mới đến nên tình trạng vi phạm pháp luật mới gia tăng. Do đó, việc tuyên truyền, phổ biến chỉ cần khoanh vùng tập trung vào người dân thuộc những tôn giáo mới này là đủ.</a:t>
            </a:r>
            <a:endParaRPr lang="vi-VN" altLang="x-none" sz="2800" b="0" i="1" dirty="0">
              <a:latin typeface="Arial" panose="020B0604020202020204" pitchFamily="34" charset="0"/>
            </a:endParaRPr>
          </a:p>
          <a:p>
            <a:r>
              <a:rPr lang="vi-VN" altLang="x-none" sz="2800" b="0" i="1" dirty="0">
                <a:latin typeface="Arial" panose="020B0604020202020204" pitchFamily="34" charset="0"/>
              </a:rPr>
              <a:t>Em nhận xét như thế nào về ý kiến của anh H? Nếu được tham gia cuộc họp đó, em sẽ phát biểu như thế nào?</a:t>
            </a:r>
            <a:endParaRPr sz="2800" b="0" i="1">
              <a:latin typeface="Arial" panose="020B0604020202020204" pitchFamily="34" charset="0"/>
            </a:endParaRPr>
          </a:p>
        </p:txBody>
      </p:sp>
      <p:grpSp>
        <p:nvGrpSpPr>
          <p:cNvPr id="85002" name="Group 21"/>
          <p:cNvGrpSpPr/>
          <p:nvPr/>
        </p:nvGrpSpPr>
        <p:grpSpPr>
          <a:xfrm flipH="1">
            <a:off x="0" y="6477000"/>
            <a:ext cx="1581150" cy="3810000"/>
            <a:chOff x="11353800" y="4621279"/>
            <a:chExt cx="4667055" cy="5665721"/>
          </a:xfrm>
        </p:grpSpPr>
        <p:pic>
          <p:nvPicPr>
            <p:cNvPr id="19" name="Picture 18"/>
            <p:cNvPicPr>
              <a:picLocks noChangeAspect="1"/>
            </p:cNvPicPr>
            <p:nvPr/>
          </p:nvPicPr>
          <p:blipFill>
            <a:blip r:embed="rId3"/>
            <a:stretch>
              <a:fillRect/>
            </a:stretch>
          </p:blipFill>
          <p:spPr>
            <a:xfrm>
              <a:off x="11353800" y="5202815"/>
              <a:ext cx="4572000" cy="5084185"/>
            </a:xfrm>
            <a:prstGeom prst="rect">
              <a:avLst/>
            </a:prstGeom>
            <a:effectLst>
              <a:outerShdw blurRad="63500" sx="102000" sy="102000" algn="ctr" rotWithShape="0">
                <a:prstClr val="black">
                  <a:alpha val="40000"/>
                </a:prstClr>
              </a:outerShdw>
            </a:effectLst>
          </p:spPr>
        </p:pic>
        <p:pic>
          <p:nvPicPr>
            <p:cNvPr id="85004" name="Picture 20"/>
            <p:cNvPicPr>
              <a:picLocks noChangeAspect="1"/>
            </p:cNvPicPr>
            <p:nvPr/>
          </p:nvPicPr>
          <p:blipFill>
            <a:blip r:embed="rId4"/>
            <a:stretch>
              <a:fillRect/>
            </a:stretch>
          </p:blipFill>
          <p:spPr>
            <a:xfrm>
              <a:off x="15246602" y="4621279"/>
              <a:ext cx="774253" cy="1163070"/>
            </a:xfrm>
            <a:prstGeom prst="rect">
              <a:avLst/>
            </a:prstGeom>
            <a:noFill/>
            <a:ln w="9525">
              <a:noFill/>
            </a:ln>
          </p:spPr>
        </p:pic>
      </p:grpSp>
      <p:sp>
        <p:nvSpPr>
          <p:cNvPr id="85005" name="Rectangle 24"/>
          <p:cNvSpPr/>
          <p:nvPr/>
        </p:nvSpPr>
        <p:spPr>
          <a:xfrm>
            <a:off x="457200" y="266700"/>
            <a:ext cx="17297400" cy="1158875"/>
          </a:xfrm>
          <a:prstGeom prst="rect">
            <a:avLst/>
          </a:prstGeom>
          <a:noFill/>
          <a:ln w="9525">
            <a:noFill/>
          </a:ln>
        </p:spPr>
        <p:txBody>
          <a:bodyPr>
            <a:spAutoFit/>
          </a:bodyPr>
          <a:p>
            <a:r>
              <a:rPr lang="vi-VN" altLang="x-none" sz="3500" dirty="0">
                <a:solidFill>
                  <a:schemeClr val="accent2"/>
                </a:solidFill>
                <a:latin typeface="Arial" panose="020B0604020202020204" pitchFamily="34" charset="0"/>
              </a:rPr>
              <a:t>Câu 2. </a:t>
            </a:r>
            <a:r>
              <a:rPr sz="3500" err="1">
                <a:solidFill>
                  <a:schemeClr val="accent2"/>
                </a:solidFill>
                <a:latin typeface="Arial" panose="020B0604020202020204" pitchFamily="34" charset="0"/>
              </a:rPr>
              <a:t>Hành</a:t>
            </a:r>
            <a:r>
              <a:rPr sz="3500">
                <a:solidFill>
                  <a:schemeClr val="accent2"/>
                </a:solidFill>
                <a:latin typeface="Arial" panose="020B0604020202020204" pitchFamily="34" charset="0"/>
              </a:rPr>
              <a:t> vi </a:t>
            </a:r>
            <a:r>
              <a:rPr sz="3500" err="1">
                <a:solidFill>
                  <a:schemeClr val="accent2"/>
                </a:solidFill>
                <a:latin typeface="Arial" panose="020B0604020202020204" pitchFamily="34" charset="0"/>
              </a:rPr>
              <a:t>của</a:t>
            </a:r>
            <a:r>
              <a:rPr sz="3500">
                <a:solidFill>
                  <a:schemeClr val="accent2"/>
                </a:solidFill>
                <a:latin typeface="Arial" panose="020B0604020202020204" pitchFamily="34" charset="0"/>
              </a:rPr>
              <a:t> </a:t>
            </a:r>
            <a:r>
              <a:rPr sz="3500" err="1">
                <a:solidFill>
                  <a:schemeClr val="accent2"/>
                </a:solidFill>
                <a:latin typeface="Arial" panose="020B0604020202020204" pitchFamily="34" charset="0"/>
              </a:rPr>
              <a:t>các</a:t>
            </a:r>
            <a:r>
              <a:rPr sz="3500">
                <a:solidFill>
                  <a:schemeClr val="accent2"/>
                </a:solidFill>
                <a:latin typeface="Arial" panose="020B0604020202020204" pitchFamily="34" charset="0"/>
              </a:rPr>
              <a:t> </a:t>
            </a:r>
            <a:r>
              <a:rPr sz="3500" err="1">
                <a:solidFill>
                  <a:schemeClr val="accent2"/>
                </a:solidFill>
                <a:latin typeface="Arial" panose="020B0604020202020204" pitchFamily="34" charset="0"/>
              </a:rPr>
              <a:t>chủ</a:t>
            </a:r>
            <a:r>
              <a:rPr sz="3500">
                <a:solidFill>
                  <a:schemeClr val="accent2"/>
                </a:solidFill>
                <a:latin typeface="Arial" panose="020B0604020202020204" pitchFamily="34" charset="0"/>
              </a:rPr>
              <a:t> </a:t>
            </a:r>
            <a:r>
              <a:rPr sz="3500" err="1">
                <a:solidFill>
                  <a:schemeClr val="accent2"/>
                </a:solidFill>
                <a:latin typeface="Arial" panose="020B0604020202020204" pitchFamily="34" charset="0"/>
              </a:rPr>
              <a:t>thể</a:t>
            </a:r>
            <a:r>
              <a:rPr sz="3500">
                <a:solidFill>
                  <a:schemeClr val="accent2"/>
                </a:solidFill>
                <a:latin typeface="Arial" panose="020B0604020202020204" pitchFamily="34" charset="0"/>
              </a:rPr>
              <a:t> </a:t>
            </a:r>
            <a:r>
              <a:rPr sz="3500" err="1">
                <a:solidFill>
                  <a:schemeClr val="accent2"/>
                </a:solidFill>
                <a:latin typeface="Arial" panose="020B0604020202020204" pitchFamily="34" charset="0"/>
              </a:rPr>
              <a:t>dưới</a:t>
            </a:r>
            <a:r>
              <a:rPr sz="3500">
                <a:solidFill>
                  <a:schemeClr val="accent2"/>
                </a:solidFill>
                <a:latin typeface="Arial" panose="020B0604020202020204" pitchFamily="34" charset="0"/>
              </a:rPr>
              <a:t> </a:t>
            </a:r>
            <a:r>
              <a:rPr sz="3500" err="1">
                <a:solidFill>
                  <a:schemeClr val="accent2"/>
                </a:solidFill>
                <a:latin typeface="Arial" panose="020B0604020202020204" pitchFamily="34" charset="0"/>
              </a:rPr>
              <a:t>đây</a:t>
            </a:r>
            <a:r>
              <a:rPr sz="3500">
                <a:solidFill>
                  <a:schemeClr val="accent2"/>
                </a:solidFill>
                <a:latin typeface="Arial" panose="020B0604020202020204" pitchFamily="34" charset="0"/>
              </a:rPr>
              <a:t> </a:t>
            </a:r>
            <a:r>
              <a:rPr sz="3500" err="1">
                <a:solidFill>
                  <a:schemeClr val="accent2"/>
                </a:solidFill>
                <a:latin typeface="Arial" panose="020B0604020202020204" pitchFamily="34" charset="0"/>
              </a:rPr>
              <a:t>là</a:t>
            </a:r>
            <a:r>
              <a:rPr sz="3500">
                <a:solidFill>
                  <a:schemeClr val="accent2"/>
                </a:solidFill>
                <a:latin typeface="Arial" panose="020B0604020202020204" pitchFamily="34" charset="0"/>
              </a:rPr>
              <a:t> </a:t>
            </a:r>
            <a:r>
              <a:rPr sz="3500" err="1">
                <a:solidFill>
                  <a:schemeClr val="accent2"/>
                </a:solidFill>
                <a:latin typeface="Arial" panose="020B0604020202020204" pitchFamily="34" charset="0"/>
              </a:rPr>
              <a:t>thực</a:t>
            </a:r>
            <a:r>
              <a:rPr sz="3500">
                <a:solidFill>
                  <a:schemeClr val="accent2"/>
                </a:solidFill>
                <a:latin typeface="Arial" panose="020B0604020202020204" pitchFamily="34" charset="0"/>
              </a:rPr>
              <a:t> </a:t>
            </a:r>
            <a:r>
              <a:rPr sz="3500" err="1">
                <a:solidFill>
                  <a:schemeClr val="accent2"/>
                </a:solidFill>
                <a:latin typeface="Arial" panose="020B0604020202020204" pitchFamily="34" charset="0"/>
              </a:rPr>
              <a:t>hiện</a:t>
            </a:r>
            <a:r>
              <a:rPr sz="3500">
                <a:solidFill>
                  <a:schemeClr val="accent2"/>
                </a:solidFill>
                <a:latin typeface="Arial" panose="020B0604020202020204" pitchFamily="34" charset="0"/>
              </a:rPr>
              <a:t> </a:t>
            </a:r>
            <a:r>
              <a:rPr sz="3500" err="1">
                <a:solidFill>
                  <a:schemeClr val="accent2"/>
                </a:solidFill>
                <a:latin typeface="Arial" panose="020B0604020202020204" pitchFamily="34" charset="0"/>
              </a:rPr>
              <a:t>đúng</a:t>
            </a:r>
            <a:r>
              <a:rPr sz="3500">
                <a:solidFill>
                  <a:schemeClr val="accent2"/>
                </a:solidFill>
                <a:latin typeface="Arial" panose="020B0604020202020204" pitchFamily="34" charset="0"/>
              </a:rPr>
              <a:t> </a:t>
            </a:r>
            <a:r>
              <a:rPr sz="3500" err="1">
                <a:solidFill>
                  <a:schemeClr val="accent2"/>
                </a:solidFill>
                <a:latin typeface="Arial" panose="020B0604020202020204" pitchFamily="34" charset="0"/>
              </a:rPr>
              <a:t>pháp</a:t>
            </a:r>
            <a:r>
              <a:rPr sz="3500">
                <a:solidFill>
                  <a:schemeClr val="accent2"/>
                </a:solidFill>
                <a:latin typeface="Arial" panose="020B0604020202020204" pitchFamily="34" charset="0"/>
              </a:rPr>
              <a:t> </a:t>
            </a:r>
            <a:r>
              <a:rPr sz="3500" err="1">
                <a:solidFill>
                  <a:schemeClr val="accent2"/>
                </a:solidFill>
                <a:latin typeface="Arial" panose="020B0604020202020204" pitchFamily="34" charset="0"/>
              </a:rPr>
              <a:t>luật</a:t>
            </a:r>
            <a:r>
              <a:rPr sz="3500">
                <a:solidFill>
                  <a:schemeClr val="accent2"/>
                </a:solidFill>
                <a:latin typeface="Arial" panose="020B0604020202020204" pitchFamily="34" charset="0"/>
              </a:rPr>
              <a:t> hay vi </a:t>
            </a:r>
            <a:r>
              <a:rPr sz="3500" err="1">
                <a:solidFill>
                  <a:schemeClr val="accent2"/>
                </a:solidFill>
                <a:latin typeface="Arial" panose="020B0604020202020204" pitchFamily="34" charset="0"/>
              </a:rPr>
              <a:t>phạm</a:t>
            </a:r>
            <a:r>
              <a:rPr sz="3500">
                <a:solidFill>
                  <a:schemeClr val="accent2"/>
                </a:solidFill>
                <a:latin typeface="Arial" panose="020B0604020202020204" pitchFamily="34" charset="0"/>
              </a:rPr>
              <a:t> </a:t>
            </a:r>
            <a:r>
              <a:rPr sz="3500" err="1">
                <a:solidFill>
                  <a:schemeClr val="accent2"/>
                </a:solidFill>
                <a:latin typeface="Arial" panose="020B0604020202020204" pitchFamily="34" charset="0"/>
              </a:rPr>
              <a:t>pháp</a:t>
            </a:r>
            <a:r>
              <a:rPr sz="3500">
                <a:solidFill>
                  <a:schemeClr val="accent2"/>
                </a:solidFill>
                <a:latin typeface="Arial" panose="020B0604020202020204" pitchFamily="34" charset="0"/>
              </a:rPr>
              <a:t> </a:t>
            </a:r>
            <a:r>
              <a:rPr sz="3500" err="1">
                <a:solidFill>
                  <a:schemeClr val="accent2"/>
                </a:solidFill>
                <a:latin typeface="Arial" panose="020B0604020202020204" pitchFamily="34" charset="0"/>
              </a:rPr>
              <a:t>luật</a:t>
            </a:r>
            <a:r>
              <a:rPr sz="3500">
                <a:solidFill>
                  <a:schemeClr val="accent2"/>
                </a:solidFill>
                <a:latin typeface="Arial" panose="020B0604020202020204" pitchFamily="34" charset="0"/>
              </a:rPr>
              <a:t> </a:t>
            </a:r>
            <a:r>
              <a:rPr sz="3500" err="1">
                <a:solidFill>
                  <a:schemeClr val="accent2"/>
                </a:solidFill>
                <a:latin typeface="Arial" panose="020B0604020202020204" pitchFamily="34" charset="0"/>
              </a:rPr>
              <a:t>về</a:t>
            </a:r>
            <a:r>
              <a:rPr sz="3500">
                <a:solidFill>
                  <a:schemeClr val="accent2"/>
                </a:solidFill>
                <a:latin typeface="Arial" panose="020B0604020202020204" pitchFamily="34" charset="0"/>
              </a:rPr>
              <a:t> </a:t>
            </a:r>
            <a:r>
              <a:rPr sz="3500" err="1">
                <a:solidFill>
                  <a:schemeClr val="accent2"/>
                </a:solidFill>
                <a:latin typeface="Arial" panose="020B0604020202020204" pitchFamily="34" charset="0"/>
              </a:rPr>
              <a:t>quyền</a:t>
            </a:r>
            <a:r>
              <a:rPr sz="3500">
                <a:solidFill>
                  <a:schemeClr val="accent2"/>
                </a:solidFill>
                <a:latin typeface="Arial" panose="020B0604020202020204" pitchFamily="34" charset="0"/>
              </a:rPr>
              <a:t> </a:t>
            </a:r>
            <a:r>
              <a:rPr sz="3500" err="1">
                <a:solidFill>
                  <a:schemeClr val="accent2"/>
                </a:solidFill>
                <a:latin typeface="Arial" panose="020B0604020202020204" pitchFamily="34" charset="0"/>
              </a:rPr>
              <a:t>bình</a:t>
            </a:r>
            <a:r>
              <a:rPr sz="3500">
                <a:solidFill>
                  <a:schemeClr val="accent2"/>
                </a:solidFill>
                <a:latin typeface="Arial" panose="020B0604020202020204" pitchFamily="34" charset="0"/>
              </a:rPr>
              <a:t> </a:t>
            </a:r>
            <a:r>
              <a:rPr sz="3500" err="1">
                <a:solidFill>
                  <a:schemeClr val="accent2"/>
                </a:solidFill>
                <a:latin typeface="Arial" panose="020B0604020202020204" pitchFamily="34" charset="0"/>
              </a:rPr>
              <a:t>đẳng</a:t>
            </a:r>
            <a:r>
              <a:rPr sz="3500">
                <a:solidFill>
                  <a:schemeClr val="accent2"/>
                </a:solidFill>
                <a:latin typeface="Arial" panose="020B0604020202020204" pitchFamily="34" charset="0"/>
              </a:rPr>
              <a:t> </a:t>
            </a:r>
            <a:r>
              <a:rPr sz="3500" err="1">
                <a:solidFill>
                  <a:schemeClr val="accent2"/>
                </a:solidFill>
                <a:latin typeface="Arial" panose="020B0604020202020204" pitchFamily="34" charset="0"/>
              </a:rPr>
              <a:t>giữa</a:t>
            </a:r>
            <a:r>
              <a:rPr sz="3500">
                <a:solidFill>
                  <a:schemeClr val="accent2"/>
                </a:solidFill>
                <a:latin typeface="Arial" panose="020B0604020202020204" pitchFamily="34" charset="0"/>
              </a:rPr>
              <a:t> </a:t>
            </a:r>
            <a:r>
              <a:rPr sz="3500" err="1">
                <a:solidFill>
                  <a:schemeClr val="accent2"/>
                </a:solidFill>
                <a:latin typeface="Arial" panose="020B0604020202020204" pitchFamily="34" charset="0"/>
              </a:rPr>
              <a:t>các</a:t>
            </a:r>
            <a:r>
              <a:rPr sz="3500">
                <a:solidFill>
                  <a:schemeClr val="accent2"/>
                </a:solidFill>
                <a:latin typeface="Arial" panose="020B0604020202020204" pitchFamily="34" charset="0"/>
              </a:rPr>
              <a:t> </a:t>
            </a:r>
            <a:r>
              <a:rPr sz="3500" err="1">
                <a:solidFill>
                  <a:schemeClr val="accent2"/>
                </a:solidFill>
                <a:latin typeface="Arial" panose="020B0604020202020204" pitchFamily="34" charset="0"/>
              </a:rPr>
              <a:t>dân</a:t>
            </a:r>
            <a:r>
              <a:rPr sz="3500">
                <a:solidFill>
                  <a:schemeClr val="accent2"/>
                </a:solidFill>
                <a:latin typeface="Arial" panose="020B0604020202020204" pitchFamily="34" charset="0"/>
              </a:rPr>
              <a:t> </a:t>
            </a:r>
            <a:r>
              <a:rPr sz="3500" err="1">
                <a:solidFill>
                  <a:schemeClr val="accent2"/>
                </a:solidFill>
                <a:latin typeface="Arial" panose="020B0604020202020204" pitchFamily="34" charset="0"/>
              </a:rPr>
              <a:t>tộc</a:t>
            </a:r>
            <a:r>
              <a:rPr sz="3500">
                <a:solidFill>
                  <a:schemeClr val="accent2"/>
                </a:solidFill>
                <a:latin typeface="Arial" panose="020B0604020202020204" pitchFamily="34" charset="0"/>
              </a:rPr>
              <a:t>? </a:t>
            </a:r>
            <a:r>
              <a:rPr sz="3500" err="1">
                <a:solidFill>
                  <a:schemeClr val="accent2"/>
                </a:solidFill>
                <a:latin typeface="Arial" panose="020B0604020202020204" pitchFamily="34" charset="0"/>
              </a:rPr>
              <a:t>Vì</a:t>
            </a:r>
            <a:r>
              <a:rPr sz="3500">
                <a:solidFill>
                  <a:schemeClr val="accent2"/>
                </a:solidFill>
                <a:latin typeface="Arial" panose="020B0604020202020204" pitchFamily="34" charset="0"/>
              </a:rPr>
              <a:t> </a:t>
            </a:r>
            <a:r>
              <a:rPr sz="3500" err="1">
                <a:solidFill>
                  <a:schemeClr val="accent2"/>
                </a:solidFill>
                <a:latin typeface="Arial" panose="020B0604020202020204" pitchFamily="34" charset="0"/>
              </a:rPr>
              <a:t>sao</a:t>
            </a:r>
            <a:r>
              <a:rPr sz="3500">
                <a:solidFill>
                  <a:schemeClr val="accent2"/>
                </a:solidFill>
                <a:latin typeface="Arial" panose="020B0604020202020204" pitchFamily="34" charset="0"/>
              </a:rPr>
              <a:t>? </a:t>
            </a:r>
            <a:endParaRPr sz="3500">
              <a:solidFill>
                <a:schemeClr val="accent2"/>
              </a:solidFill>
              <a:latin typeface="Arial" panose="020B0604020202020204" pitchFamily="34" charset="0"/>
            </a:endParaRPr>
          </a:p>
        </p:txBody>
      </p:sp>
      <p:sp>
        <p:nvSpPr>
          <p:cNvPr id="85006" name="Rectangles 85005"/>
          <p:cNvSpPr/>
          <p:nvPr/>
        </p:nvSpPr>
        <p:spPr>
          <a:xfrm>
            <a:off x="12192000" y="2933700"/>
            <a:ext cx="5715000" cy="4679950"/>
          </a:xfrm>
          <a:prstGeom prst="rect">
            <a:avLst/>
          </a:prstGeom>
          <a:noFill/>
          <a:ln w="15875" cap="flat" cmpd="sng">
            <a:solidFill>
              <a:srgbClr val="FF0000"/>
            </a:solidFill>
            <a:prstDash val="solid"/>
            <a:miter/>
            <a:headEnd type="none" w="med" len="med"/>
            <a:tailEnd type="none" w="med" len="med"/>
          </a:ln>
        </p:spPr>
        <p:txBody>
          <a:bodyPr anchor="ctr" anchorCtr="0">
            <a:spAutoFit/>
          </a:bodyPr>
          <a:p>
            <a:r>
              <a:rPr lang="vi-VN" altLang="x-none" sz="3000" b="0" dirty="0">
                <a:latin typeface="Arial" panose="020B0604020202020204" pitchFamily="34" charset="0"/>
              </a:rPr>
              <a:t>Ý kiến của anh H là thiếu đầy đủ và không chính xác vì khi đưa ra kết luận tình trạng vi phạm pháp luật gia tăng do có sự xuất hiện của một số tôn giáo mới mà không có bằng chứng nào để chứng minh. Việc tuyên truyền, phổ biến chỉ cho những người thuộc những tôn giáo mới này là không đủ để giải quyết vấn đề. </a:t>
            </a:r>
            <a:endParaRPr sz="3000" b="0">
              <a:latin typeface="Arial" panose="020B0604020202020204" pitchFamily="34" charset="0"/>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5001"/>
                                        </p:tgtEl>
                                        <p:attrNameLst>
                                          <p:attrName>style.visibility</p:attrName>
                                        </p:attrNameLst>
                                      </p:cBhvr>
                                      <p:to>
                                        <p:strVal val="visible"/>
                                      </p:to>
                                    </p:set>
                                    <p:animEffect transition="in" filter="blinds(horizontal)">
                                      <p:cBhvr>
                                        <p:cTn id="12" dur="500"/>
                                        <p:tgtEl>
                                          <p:spTgt spid="8500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5006"/>
                                        </p:tgtEl>
                                        <p:attrNameLst>
                                          <p:attrName>style.visibility</p:attrName>
                                        </p:attrNameLst>
                                      </p:cBhvr>
                                      <p:to>
                                        <p:strVal val="visible"/>
                                      </p:to>
                                    </p:set>
                                    <p:animEffect transition="in" filter="blinds(horizontal)">
                                      <p:cBhvr>
                                        <p:cTn id="17" dur="500"/>
                                        <p:tgtEl>
                                          <p:spTgt spid="850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01" grpId="0" animBg="1"/>
      <p:bldP spid="8500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Freeform 2"/>
          <p:cNvSpPr/>
          <p:nvPr/>
        </p:nvSpPr>
        <p:spPr>
          <a:xfrm>
            <a:off x="6350" y="-3175"/>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
              <a:alphaModFix amt="64000"/>
            </a:blip>
            <a:stretch>
              <a:fillRect t="-9222" b="-922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8" name="TextBox 17"/>
          <p:cNvSpPr txBox="1"/>
          <p:nvPr/>
        </p:nvSpPr>
        <p:spPr>
          <a:xfrm>
            <a:off x="6350" y="114300"/>
            <a:ext cx="18137505" cy="1245235"/>
          </a:xfrm>
          <a:prstGeom prst="rect">
            <a:avLst/>
          </a:prstGeom>
          <a:noFill/>
        </p:spPr>
        <p:txBody>
          <a:bodyPr wrap="square" rtlCol="0">
            <a:spAutoFit/>
          </a:bodyPr>
          <a:p>
            <a:pPr algn="ctr">
              <a:lnSpc>
                <a:spcPct val="150000"/>
              </a:lnSpc>
            </a:pPr>
            <a:r>
              <a:rPr lang="en-US" altLang="vi-VN" sz="5000" dirty="0">
                <a:solidFill>
                  <a:srgbClr val="10253F"/>
                </a:solidFill>
                <a:latin typeface="Arial" panose="020B0604020202020204" pitchFamily="34" charset="0"/>
              </a:rPr>
              <a:t>1.</a:t>
            </a:r>
            <a:r>
              <a:rPr lang="vi-VN" altLang="x-none" sz="5000" dirty="0">
                <a:solidFill>
                  <a:srgbClr val="10253F"/>
                </a:solidFill>
                <a:latin typeface="Arial" panose="020B0604020202020204" pitchFamily="34" charset="0"/>
              </a:rPr>
              <a:t>QUYỀN BÌNH ĐẲNG GIỮA CÁC DÂN TỘC</a:t>
            </a:r>
            <a:endParaRPr sz="5000">
              <a:solidFill>
                <a:srgbClr val="10253F"/>
              </a:solidFill>
              <a:latin typeface="Arial" panose="020B0604020202020204" pitchFamily="34" charset="0"/>
            </a:endParaRPr>
          </a:p>
        </p:txBody>
      </p:sp>
      <p:sp>
        <p:nvSpPr>
          <p:cNvPr id="18441" name="Rectangles 18440" descr="Chủ động đấu tranh với các thủ đoạn lợi dụng vấn đề dân tộc để chống phá  cách mạng Việt Nam"/>
          <p:cNvSpPr>
            <a:spLocks noChangeAspect="1"/>
          </p:cNvSpPr>
          <p:nvPr/>
        </p:nvSpPr>
        <p:spPr>
          <a:xfrm>
            <a:off x="8991600" y="4991100"/>
            <a:ext cx="304800" cy="304800"/>
          </a:xfrm>
          <a:prstGeom prst="rect">
            <a:avLst/>
          </a:prstGeom>
          <a:noFill/>
          <a:ln w="9525">
            <a:noFill/>
          </a:ln>
        </p:spPr>
        <p:txBody>
          <a:bodyPr/>
          <a:p>
            <a:endParaRPr lang="en-US"/>
          </a:p>
        </p:txBody>
      </p:sp>
      <p:pic>
        <p:nvPicPr>
          <p:cNvPr id="18442" name="Picture 18441" descr="1(7)"/>
          <p:cNvPicPr>
            <a:picLocks noChangeAspect="1"/>
          </p:cNvPicPr>
          <p:nvPr/>
        </p:nvPicPr>
        <p:blipFill>
          <a:blip r:embed="rId2"/>
          <a:stretch>
            <a:fillRect/>
          </a:stretch>
        </p:blipFill>
        <p:spPr>
          <a:xfrm>
            <a:off x="838200" y="1190625"/>
            <a:ext cx="17759680" cy="8538210"/>
          </a:xfrm>
          <a:prstGeom prst="rect">
            <a:avLst/>
          </a:prstGeom>
          <a:noFill/>
          <a:ln w="9525">
            <a:noFill/>
          </a:ln>
        </p:spPr>
      </p:pic>
    </p:spTree>
  </p:cSld>
  <p:clrMapOvr>
    <a:masterClrMapping/>
  </p:clrMapOvr>
  <p:transition spd="med">
    <p:plus/>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Freeform 2"/>
          <p:cNvSpPr/>
          <p:nvPr/>
        </p:nvSpPr>
        <p:spPr>
          <a:xfrm>
            <a:off x="6350" y="-3175"/>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
              <a:alphaModFix amt="64000"/>
            </a:blip>
            <a:stretch>
              <a:fillRect t="-9222" b="-922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grpSp>
        <p:nvGrpSpPr>
          <p:cNvPr id="23" name="Group 22"/>
          <p:cNvGrpSpPr/>
          <p:nvPr/>
        </p:nvGrpSpPr>
        <p:grpSpPr>
          <a:xfrm>
            <a:off x="1143000" y="1485900"/>
            <a:ext cx="7240588" cy="1341438"/>
            <a:chOff x="1806466" y="2305439"/>
            <a:chExt cx="7240205" cy="1341395"/>
          </a:xfrm>
        </p:grpSpPr>
        <p:pic>
          <p:nvPicPr>
            <p:cNvPr id="106502" name="Picture 14"/>
            <p:cNvPicPr>
              <a:picLocks noChangeAspect="1"/>
            </p:cNvPicPr>
            <p:nvPr/>
          </p:nvPicPr>
          <p:blipFill>
            <a:blip r:embed="rId2"/>
            <a:stretch>
              <a:fillRect/>
            </a:stretch>
          </p:blipFill>
          <p:spPr>
            <a:xfrm>
              <a:off x="1806466" y="2305439"/>
              <a:ext cx="1569929" cy="1341395"/>
            </a:xfrm>
            <a:prstGeom prst="rect">
              <a:avLst/>
            </a:prstGeom>
            <a:noFill/>
            <a:ln w="9525">
              <a:noFill/>
            </a:ln>
          </p:spPr>
        </p:pic>
        <p:sp>
          <p:nvSpPr>
            <p:cNvPr id="106503" name="TextBox 15"/>
            <p:cNvSpPr txBox="1"/>
            <p:nvPr/>
          </p:nvSpPr>
          <p:spPr>
            <a:xfrm>
              <a:off x="3560561" y="2886446"/>
              <a:ext cx="5486110" cy="701652"/>
            </a:xfrm>
            <a:prstGeom prst="rect">
              <a:avLst/>
            </a:prstGeom>
            <a:noFill/>
            <a:ln w="9525">
              <a:noFill/>
            </a:ln>
          </p:spPr>
          <p:txBody>
            <a:bodyPr>
              <a:spAutoFit/>
            </a:bodyPr>
            <a:p>
              <a:r>
                <a:rPr lang="vi-VN" altLang="x-none" sz="4000" dirty="0">
                  <a:solidFill>
                    <a:srgbClr val="C00000"/>
                  </a:solidFill>
                  <a:latin typeface="Arial" panose="020B0604020202020204" pitchFamily="34" charset="0"/>
                </a:rPr>
                <a:t>Thảo luận nhóm đôi</a:t>
              </a:r>
              <a:endParaRPr sz="4000">
                <a:solidFill>
                  <a:srgbClr val="C00000"/>
                </a:solidFill>
                <a:latin typeface="Arial" panose="020B0604020202020204" pitchFamily="34" charset="0"/>
              </a:endParaRPr>
            </a:p>
          </p:txBody>
        </p:sp>
      </p:grpSp>
      <p:sp>
        <p:nvSpPr>
          <p:cNvPr id="106504" name="Rounded Rectangular Callout 19"/>
          <p:cNvSpPr/>
          <p:nvPr/>
        </p:nvSpPr>
        <p:spPr>
          <a:xfrm>
            <a:off x="1447800" y="3086100"/>
            <a:ext cx="9829800" cy="6705600"/>
          </a:xfrm>
          <a:prstGeom prst="wedgeRoundRectCallout">
            <a:avLst>
              <a:gd name="adj1" fmla="val 79505"/>
              <a:gd name="adj2" fmla="val 51019"/>
              <a:gd name="adj3" fmla="val 16667"/>
            </a:avLst>
          </a:prstGeom>
          <a:gradFill rotWithShape="1">
            <a:gsLst>
              <a:gs pos="0">
                <a:srgbClr val="DAFDA7">
                  <a:alpha val="100000"/>
                </a:srgbClr>
              </a:gs>
              <a:gs pos="35001">
                <a:srgbClr val="E4FDC2">
                  <a:alpha val="100000"/>
                </a:srgbClr>
              </a:gs>
              <a:gs pos="100000">
                <a:srgbClr val="F5FFE6">
                  <a:alpha val="100000"/>
                </a:srgbClr>
              </a:gs>
            </a:gsLst>
            <a:lin ang="16200000" scaled="1"/>
            <a:tileRect/>
          </a:gradFill>
          <a:ln w="9525" cap="flat" cmpd="sng">
            <a:solidFill>
              <a:srgbClr val="98B954"/>
            </a:solidFill>
            <a:prstDash val="solid"/>
            <a:miter/>
            <a:headEnd type="none" w="med" len="med"/>
            <a:tailEnd type="none" w="med" len="med"/>
          </a:ln>
          <a:effectLst>
            <a:outerShdw dist="20000" dir="5400000" rotWithShape="0">
              <a:srgbClr val="000000">
                <a:alpha val="37999"/>
              </a:srgbClr>
            </a:outerShdw>
          </a:effectLst>
        </p:spPr>
        <p:txBody>
          <a:bodyPr anchor="ctr" anchorCtr="0"/>
          <a:p>
            <a:r>
              <a:rPr lang="vi-VN" altLang="x-none" sz="2800" b="0" dirty="0">
                <a:latin typeface="Arial" panose="020B0604020202020204" pitchFamily="34" charset="0"/>
              </a:rPr>
              <a:t>Xã Q có nhiều đồng bào theo các tôn giáo khác nhau sinh sống. Gần đây, thấy tình hình vi phạm pháp luật trên địa bàn xã có chiều hướng gia tăng, diễn biến phức tạp nên lãnh đạo xã Q giao cho phòng Tư pháp tổ chức hoạt động phổ biển, giáo dục, nâng cao nhận thức pháp luật cho người dân. Trong cuộc họp bàn để xây dựng kế hoạch thực hiện, anh H cho rằng vì gần đây có một số tôn giáo mới đến nên tình trạng vi phạm pháp luật mới gia tăng. Do đó, việc tuyên truyền, phổ biến chỉ cần khoanh vùng tập trung vào người dân thuộc những tôn giáo mới này là đủ.</a:t>
            </a:r>
            <a:endParaRPr lang="vi-VN" altLang="x-none" sz="2800" b="0" i="1" dirty="0">
              <a:latin typeface="Arial" panose="020B0604020202020204" pitchFamily="34" charset="0"/>
            </a:endParaRPr>
          </a:p>
          <a:p>
            <a:r>
              <a:rPr lang="vi-VN" altLang="x-none" sz="2800" b="0" i="1" dirty="0">
                <a:latin typeface="Arial" panose="020B0604020202020204" pitchFamily="34" charset="0"/>
              </a:rPr>
              <a:t>Em nhận xét như thế nào về ý kiến của anh H? Nếu được tham gia cuộc họp đó, em sẽ phát biểu như thế nào?</a:t>
            </a:r>
            <a:endParaRPr sz="2800" b="0" i="1">
              <a:latin typeface="Arial" panose="020B0604020202020204" pitchFamily="34" charset="0"/>
            </a:endParaRPr>
          </a:p>
        </p:txBody>
      </p:sp>
      <p:grpSp>
        <p:nvGrpSpPr>
          <p:cNvPr id="106505" name="Group 21"/>
          <p:cNvGrpSpPr/>
          <p:nvPr/>
        </p:nvGrpSpPr>
        <p:grpSpPr>
          <a:xfrm flipH="1">
            <a:off x="0" y="6477000"/>
            <a:ext cx="1581150" cy="3810000"/>
            <a:chOff x="11353800" y="4621279"/>
            <a:chExt cx="4667055" cy="5665721"/>
          </a:xfrm>
        </p:grpSpPr>
        <p:pic>
          <p:nvPicPr>
            <p:cNvPr id="19" name="Picture 18"/>
            <p:cNvPicPr>
              <a:picLocks noChangeAspect="1"/>
            </p:cNvPicPr>
            <p:nvPr/>
          </p:nvPicPr>
          <p:blipFill>
            <a:blip r:embed="rId3"/>
            <a:stretch>
              <a:fillRect/>
            </a:stretch>
          </p:blipFill>
          <p:spPr>
            <a:xfrm>
              <a:off x="11353800" y="5202815"/>
              <a:ext cx="4572000" cy="5084185"/>
            </a:xfrm>
            <a:prstGeom prst="rect">
              <a:avLst/>
            </a:prstGeom>
            <a:effectLst>
              <a:outerShdw blurRad="63500" sx="102000" sy="102000" algn="ctr" rotWithShape="0">
                <a:prstClr val="black">
                  <a:alpha val="40000"/>
                </a:prstClr>
              </a:outerShdw>
            </a:effectLst>
          </p:spPr>
        </p:pic>
        <p:pic>
          <p:nvPicPr>
            <p:cNvPr id="106507" name="Picture 20"/>
            <p:cNvPicPr>
              <a:picLocks noChangeAspect="1"/>
            </p:cNvPicPr>
            <p:nvPr/>
          </p:nvPicPr>
          <p:blipFill>
            <a:blip r:embed="rId4"/>
            <a:stretch>
              <a:fillRect/>
            </a:stretch>
          </p:blipFill>
          <p:spPr>
            <a:xfrm>
              <a:off x="15246602" y="4621279"/>
              <a:ext cx="774253" cy="1163070"/>
            </a:xfrm>
            <a:prstGeom prst="rect">
              <a:avLst/>
            </a:prstGeom>
            <a:noFill/>
            <a:ln w="9525">
              <a:noFill/>
            </a:ln>
          </p:spPr>
        </p:pic>
      </p:grpSp>
      <p:sp>
        <p:nvSpPr>
          <p:cNvPr id="106508" name="Rectangle 24"/>
          <p:cNvSpPr/>
          <p:nvPr/>
        </p:nvSpPr>
        <p:spPr>
          <a:xfrm>
            <a:off x="457200" y="266700"/>
            <a:ext cx="17297400" cy="1158875"/>
          </a:xfrm>
          <a:prstGeom prst="rect">
            <a:avLst/>
          </a:prstGeom>
          <a:noFill/>
          <a:ln w="9525">
            <a:noFill/>
          </a:ln>
        </p:spPr>
        <p:txBody>
          <a:bodyPr>
            <a:spAutoFit/>
          </a:bodyPr>
          <a:p>
            <a:r>
              <a:rPr lang="vi-VN" altLang="x-none" sz="3500" dirty="0">
                <a:solidFill>
                  <a:schemeClr val="accent2"/>
                </a:solidFill>
                <a:latin typeface="Arial" panose="020B0604020202020204" pitchFamily="34" charset="0"/>
              </a:rPr>
              <a:t>Câu 2. </a:t>
            </a:r>
            <a:r>
              <a:rPr sz="3500" err="1">
                <a:solidFill>
                  <a:schemeClr val="accent2"/>
                </a:solidFill>
                <a:latin typeface="Arial" panose="020B0604020202020204" pitchFamily="34" charset="0"/>
              </a:rPr>
              <a:t>Hành</a:t>
            </a:r>
            <a:r>
              <a:rPr sz="3500">
                <a:solidFill>
                  <a:schemeClr val="accent2"/>
                </a:solidFill>
                <a:latin typeface="Arial" panose="020B0604020202020204" pitchFamily="34" charset="0"/>
              </a:rPr>
              <a:t> vi </a:t>
            </a:r>
            <a:r>
              <a:rPr sz="3500" err="1">
                <a:solidFill>
                  <a:schemeClr val="accent2"/>
                </a:solidFill>
                <a:latin typeface="Arial" panose="020B0604020202020204" pitchFamily="34" charset="0"/>
              </a:rPr>
              <a:t>của</a:t>
            </a:r>
            <a:r>
              <a:rPr sz="3500">
                <a:solidFill>
                  <a:schemeClr val="accent2"/>
                </a:solidFill>
                <a:latin typeface="Arial" panose="020B0604020202020204" pitchFamily="34" charset="0"/>
              </a:rPr>
              <a:t> </a:t>
            </a:r>
            <a:r>
              <a:rPr sz="3500" err="1">
                <a:solidFill>
                  <a:schemeClr val="accent2"/>
                </a:solidFill>
                <a:latin typeface="Arial" panose="020B0604020202020204" pitchFamily="34" charset="0"/>
              </a:rPr>
              <a:t>các</a:t>
            </a:r>
            <a:r>
              <a:rPr sz="3500">
                <a:solidFill>
                  <a:schemeClr val="accent2"/>
                </a:solidFill>
                <a:latin typeface="Arial" panose="020B0604020202020204" pitchFamily="34" charset="0"/>
              </a:rPr>
              <a:t> </a:t>
            </a:r>
            <a:r>
              <a:rPr sz="3500" err="1">
                <a:solidFill>
                  <a:schemeClr val="accent2"/>
                </a:solidFill>
                <a:latin typeface="Arial" panose="020B0604020202020204" pitchFamily="34" charset="0"/>
              </a:rPr>
              <a:t>chủ</a:t>
            </a:r>
            <a:r>
              <a:rPr sz="3500">
                <a:solidFill>
                  <a:schemeClr val="accent2"/>
                </a:solidFill>
                <a:latin typeface="Arial" panose="020B0604020202020204" pitchFamily="34" charset="0"/>
              </a:rPr>
              <a:t> </a:t>
            </a:r>
            <a:r>
              <a:rPr sz="3500" err="1">
                <a:solidFill>
                  <a:schemeClr val="accent2"/>
                </a:solidFill>
                <a:latin typeface="Arial" panose="020B0604020202020204" pitchFamily="34" charset="0"/>
              </a:rPr>
              <a:t>thể</a:t>
            </a:r>
            <a:r>
              <a:rPr sz="3500">
                <a:solidFill>
                  <a:schemeClr val="accent2"/>
                </a:solidFill>
                <a:latin typeface="Arial" panose="020B0604020202020204" pitchFamily="34" charset="0"/>
              </a:rPr>
              <a:t> </a:t>
            </a:r>
            <a:r>
              <a:rPr sz="3500" err="1">
                <a:solidFill>
                  <a:schemeClr val="accent2"/>
                </a:solidFill>
                <a:latin typeface="Arial" panose="020B0604020202020204" pitchFamily="34" charset="0"/>
              </a:rPr>
              <a:t>dưới</a:t>
            </a:r>
            <a:r>
              <a:rPr sz="3500">
                <a:solidFill>
                  <a:schemeClr val="accent2"/>
                </a:solidFill>
                <a:latin typeface="Arial" panose="020B0604020202020204" pitchFamily="34" charset="0"/>
              </a:rPr>
              <a:t> </a:t>
            </a:r>
            <a:r>
              <a:rPr sz="3500" err="1">
                <a:solidFill>
                  <a:schemeClr val="accent2"/>
                </a:solidFill>
                <a:latin typeface="Arial" panose="020B0604020202020204" pitchFamily="34" charset="0"/>
              </a:rPr>
              <a:t>đây</a:t>
            </a:r>
            <a:r>
              <a:rPr sz="3500">
                <a:solidFill>
                  <a:schemeClr val="accent2"/>
                </a:solidFill>
                <a:latin typeface="Arial" panose="020B0604020202020204" pitchFamily="34" charset="0"/>
              </a:rPr>
              <a:t> </a:t>
            </a:r>
            <a:r>
              <a:rPr sz="3500" err="1">
                <a:solidFill>
                  <a:schemeClr val="accent2"/>
                </a:solidFill>
                <a:latin typeface="Arial" panose="020B0604020202020204" pitchFamily="34" charset="0"/>
              </a:rPr>
              <a:t>là</a:t>
            </a:r>
            <a:r>
              <a:rPr sz="3500">
                <a:solidFill>
                  <a:schemeClr val="accent2"/>
                </a:solidFill>
                <a:latin typeface="Arial" panose="020B0604020202020204" pitchFamily="34" charset="0"/>
              </a:rPr>
              <a:t> </a:t>
            </a:r>
            <a:r>
              <a:rPr sz="3500" err="1">
                <a:solidFill>
                  <a:schemeClr val="accent2"/>
                </a:solidFill>
                <a:latin typeface="Arial" panose="020B0604020202020204" pitchFamily="34" charset="0"/>
              </a:rPr>
              <a:t>thực</a:t>
            </a:r>
            <a:r>
              <a:rPr sz="3500">
                <a:solidFill>
                  <a:schemeClr val="accent2"/>
                </a:solidFill>
                <a:latin typeface="Arial" panose="020B0604020202020204" pitchFamily="34" charset="0"/>
              </a:rPr>
              <a:t> </a:t>
            </a:r>
            <a:r>
              <a:rPr sz="3500" err="1">
                <a:solidFill>
                  <a:schemeClr val="accent2"/>
                </a:solidFill>
                <a:latin typeface="Arial" panose="020B0604020202020204" pitchFamily="34" charset="0"/>
              </a:rPr>
              <a:t>hiện</a:t>
            </a:r>
            <a:r>
              <a:rPr sz="3500">
                <a:solidFill>
                  <a:schemeClr val="accent2"/>
                </a:solidFill>
                <a:latin typeface="Arial" panose="020B0604020202020204" pitchFamily="34" charset="0"/>
              </a:rPr>
              <a:t> </a:t>
            </a:r>
            <a:r>
              <a:rPr sz="3500" err="1">
                <a:solidFill>
                  <a:schemeClr val="accent2"/>
                </a:solidFill>
                <a:latin typeface="Arial" panose="020B0604020202020204" pitchFamily="34" charset="0"/>
              </a:rPr>
              <a:t>đúng</a:t>
            </a:r>
            <a:r>
              <a:rPr sz="3500">
                <a:solidFill>
                  <a:schemeClr val="accent2"/>
                </a:solidFill>
                <a:latin typeface="Arial" panose="020B0604020202020204" pitchFamily="34" charset="0"/>
              </a:rPr>
              <a:t> </a:t>
            </a:r>
            <a:r>
              <a:rPr sz="3500" err="1">
                <a:solidFill>
                  <a:schemeClr val="accent2"/>
                </a:solidFill>
                <a:latin typeface="Arial" panose="020B0604020202020204" pitchFamily="34" charset="0"/>
              </a:rPr>
              <a:t>pháp</a:t>
            </a:r>
            <a:r>
              <a:rPr sz="3500">
                <a:solidFill>
                  <a:schemeClr val="accent2"/>
                </a:solidFill>
                <a:latin typeface="Arial" panose="020B0604020202020204" pitchFamily="34" charset="0"/>
              </a:rPr>
              <a:t> </a:t>
            </a:r>
            <a:r>
              <a:rPr sz="3500" err="1">
                <a:solidFill>
                  <a:schemeClr val="accent2"/>
                </a:solidFill>
                <a:latin typeface="Arial" panose="020B0604020202020204" pitchFamily="34" charset="0"/>
              </a:rPr>
              <a:t>luật</a:t>
            </a:r>
            <a:r>
              <a:rPr sz="3500">
                <a:solidFill>
                  <a:schemeClr val="accent2"/>
                </a:solidFill>
                <a:latin typeface="Arial" panose="020B0604020202020204" pitchFamily="34" charset="0"/>
              </a:rPr>
              <a:t> hay vi </a:t>
            </a:r>
            <a:r>
              <a:rPr sz="3500" err="1">
                <a:solidFill>
                  <a:schemeClr val="accent2"/>
                </a:solidFill>
                <a:latin typeface="Arial" panose="020B0604020202020204" pitchFamily="34" charset="0"/>
              </a:rPr>
              <a:t>phạm</a:t>
            </a:r>
            <a:r>
              <a:rPr sz="3500">
                <a:solidFill>
                  <a:schemeClr val="accent2"/>
                </a:solidFill>
                <a:latin typeface="Arial" panose="020B0604020202020204" pitchFamily="34" charset="0"/>
              </a:rPr>
              <a:t> </a:t>
            </a:r>
            <a:r>
              <a:rPr sz="3500" err="1">
                <a:solidFill>
                  <a:schemeClr val="accent2"/>
                </a:solidFill>
                <a:latin typeface="Arial" panose="020B0604020202020204" pitchFamily="34" charset="0"/>
              </a:rPr>
              <a:t>pháp</a:t>
            </a:r>
            <a:r>
              <a:rPr sz="3500">
                <a:solidFill>
                  <a:schemeClr val="accent2"/>
                </a:solidFill>
                <a:latin typeface="Arial" panose="020B0604020202020204" pitchFamily="34" charset="0"/>
              </a:rPr>
              <a:t> </a:t>
            </a:r>
            <a:r>
              <a:rPr sz="3500" err="1">
                <a:solidFill>
                  <a:schemeClr val="accent2"/>
                </a:solidFill>
                <a:latin typeface="Arial" panose="020B0604020202020204" pitchFamily="34" charset="0"/>
              </a:rPr>
              <a:t>luật</a:t>
            </a:r>
            <a:r>
              <a:rPr sz="3500">
                <a:solidFill>
                  <a:schemeClr val="accent2"/>
                </a:solidFill>
                <a:latin typeface="Arial" panose="020B0604020202020204" pitchFamily="34" charset="0"/>
              </a:rPr>
              <a:t> </a:t>
            </a:r>
            <a:r>
              <a:rPr sz="3500" err="1">
                <a:solidFill>
                  <a:schemeClr val="accent2"/>
                </a:solidFill>
                <a:latin typeface="Arial" panose="020B0604020202020204" pitchFamily="34" charset="0"/>
              </a:rPr>
              <a:t>về</a:t>
            </a:r>
            <a:r>
              <a:rPr sz="3500">
                <a:solidFill>
                  <a:schemeClr val="accent2"/>
                </a:solidFill>
                <a:latin typeface="Arial" panose="020B0604020202020204" pitchFamily="34" charset="0"/>
              </a:rPr>
              <a:t> </a:t>
            </a:r>
            <a:r>
              <a:rPr sz="3500" err="1">
                <a:solidFill>
                  <a:schemeClr val="accent2"/>
                </a:solidFill>
                <a:latin typeface="Arial" panose="020B0604020202020204" pitchFamily="34" charset="0"/>
              </a:rPr>
              <a:t>quyền</a:t>
            </a:r>
            <a:r>
              <a:rPr sz="3500">
                <a:solidFill>
                  <a:schemeClr val="accent2"/>
                </a:solidFill>
                <a:latin typeface="Arial" panose="020B0604020202020204" pitchFamily="34" charset="0"/>
              </a:rPr>
              <a:t> </a:t>
            </a:r>
            <a:r>
              <a:rPr sz="3500" err="1">
                <a:solidFill>
                  <a:schemeClr val="accent2"/>
                </a:solidFill>
                <a:latin typeface="Arial" panose="020B0604020202020204" pitchFamily="34" charset="0"/>
              </a:rPr>
              <a:t>bình</a:t>
            </a:r>
            <a:r>
              <a:rPr sz="3500">
                <a:solidFill>
                  <a:schemeClr val="accent2"/>
                </a:solidFill>
                <a:latin typeface="Arial" panose="020B0604020202020204" pitchFamily="34" charset="0"/>
              </a:rPr>
              <a:t> </a:t>
            </a:r>
            <a:r>
              <a:rPr sz="3500" err="1">
                <a:solidFill>
                  <a:schemeClr val="accent2"/>
                </a:solidFill>
                <a:latin typeface="Arial" panose="020B0604020202020204" pitchFamily="34" charset="0"/>
              </a:rPr>
              <a:t>đẳng</a:t>
            </a:r>
            <a:r>
              <a:rPr sz="3500">
                <a:solidFill>
                  <a:schemeClr val="accent2"/>
                </a:solidFill>
                <a:latin typeface="Arial" panose="020B0604020202020204" pitchFamily="34" charset="0"/>
              </a:rPr>
              <a:t> </a:t>
            </a:r>
            <a:r>
              <a:rPr sz="3500" err="1">
                <a:solidFill>
                  <a:schemeClr val="accent2"/>
                </a:solidFill>
                <a:latin typeface="Arial" panose="020B0604020202020204" pitchFamily="34" charset="0"/>
              </a:rPr>
              <a:t>giữa</a:t>
            </a:r>
            <a:r>
              <a:rPr sz="3500">
                <a:solidFill>
                  <a:schemeClr val="accent2"/>
                </a:solidFill>
                <a:latin typeface="Arial" panose="020B0604020202020204" pitchFamily="34" charset="0"/>
              </a:rPr>
              <a:t> </a:t>
            </a:r>
            <a:r>
              <a:rPr sz="3500" err="1">
                <a:solidFill>
                  <a:schemeClr val="accent2"/>
                </a:solidFill>
                <a:latin typeface="Arial" panose="020B0604020202020204" pitchFamily="34" charset="0"/>
              </a:rPr>
              <a:t>các</a:t>
            </a:r>
            <a:r>
              <a:rPr sz="3500">
                <a:solidFill>
                  <a:schemeClr val="accent2"/>
                </a:solidFill>
                <a:latin typeface="Arial" panose="020B0604020202020204" pitchFamily="34" charset="0"/>
              </a:rPr>
              <a:t> </a:t>
            </a:r>
            <a:r>
              <a:rPr sz="3500" err="1">
                <a:solidFill>
                  <a:schemeClr val="accent2"/>
                </a:solidFill>
                <a:latin typeface="Arial" panose="020B0604020202020204" pitchFamily="34" charset="0"/>
              </a:rPr>
              <a:t>dân</a:t>
            </a:r>
            <a:r>
              <a:rPr sz="3500">
                <a:solidFill>
                  <a:schemeClr val="accent2"/>
                </a:solidFill>
                <a:latin typeface="Arial" panose="020B0604020202020204" pitchFamily="34" charset="0"/>
              </a:rPr>
              <a:t> </a:t>
            </a:r>
            <a:r>
              <a:rPr sz="3500" err="1">
                <a:solidFill>
                  <a:schemeClr val="accent2"/>
                </a:solidFill>
                <a:latin typeface="Arial" panose="020B0604020202020204" pitchFamily="34" charset="0"/>
              </a:rPr>
              <a:t>tộc</a:t>
            </a:r>
            <a:r>
              <a:rPr sz="3500">
                <a:solidFill>
                  <a:schemeClr val="accent2"/>
                </a:solidFill>
                <a:latin typeface="Arial" panose="020B0604020202020204" pitchFamily="34" charset="0"/>
              </a:rPr>
              <a:t>? </a:t>
            </a:r>
            <a:r>
              <a:rPr sz="3500" err="1">
                <a:solidFill>
                  <a:schemeClr val="accent2"/>
                </a:solidFill>
                <a:latin typeface="Arial" panose="020B0604020202020204" pitchFamily="34" charset="0"/>
              </a:rPr>
              <a:t>Vì</a:t>
            </a:r>
            <a:r>
              <a:rPr sz="3500">
                <a:solidFill>
                  <a:schemeClr val="accent2"/>
                </a:solidFill>
                <a:latin typeface="Arial" panose="020B0604020202020204" pitchFamily="34" charset="0"/>
              </a:rPr>
              <a:t> </a:t>
            </a:r>
            <a:r>
              <a:rPr sz="3500" err="1">
                <a:solidFill>
                  <a:schemeClr val="accent2"/>
                </a:solidFill>
                <a:latin typeface="Arial" panose="020B0604020202020204" pitchFamily="34" charset="0"/>
              </a:rPr>
              <a:t>sao</a:t>
            </a:r>
            <a:r>
              <a:rPr sz="3500">
                <a:solidFill>
                  <a:schemeClr val="accent2"/>
                </a:solidFill>
                <a:latin typeface="Arial" panose="020B0604020202020204" pitchFamily="34" charset="0"/>
              </a:rPr>
              <a:t>? </a:t>
            </a:r>
            <a:endParaRPr sz="3500">
              <a:solidFill>
                <a:schemeClr val="accent2"/>
              </a:solidFill>
              <a:latin typeface="Arial" panose="020B0604020202020204" pitchFamily="34" charset="0"/>
            </a:endParaRPr>
          </a:p>
        </p:txBody>
      </p:sp>
      <p:sp>
        <p:nvSpPr>
          <p:cNvPr id="106509" name="Rectangles 106508"/>
          <p:cNvSpPr/>
          <p:nvPr/>
        </p:nvSpPr>
        <p:spPr>
          <a:xfrm>
            <a:off x="12192000" y="2705100"/>
            <a:ext cx="5715000" cy="5137150"/>
          </a:xfrm>
          <a:prstGeom prst="rect">
            <a:avLst/>
          </a:prstGeom>
          <a:noFill/>
          <a:ln w="15875" cap="flat" cmpd="sng">
            <a:solidFill>
              <a:srgbClr val="FF0000"/>
            </a:solidFill>
            <a:prstDash val="solid"/>
            <a:miter/>
            <a:headEnd type="none" w="med" len="med"/>
            <a:tailEnd type="none" w="med" len="med"/>
          </a:ln>
        </p:spPr>
        <p:txBody>
          <a:bodyPr anchor="ctr" anchorCtr="0">
            <a:spAutoFit/>
          </a:bodyPr>
          <a:p>
            <a:r>
              <a:rPr lang="vi-VN" altLang="x-none" sz="3000" b="0" dirty="0">
                <a:latin typeface="Arial" panose="020B0604020202020204" pitchFamily="34" charset="0"/>
              </a:rPr>
              <a:t>Nếu tham gia cuộc họp, em sẽ đề nghị cần phải làm rõ nguyên nhân việc gia tăng tình trạng vi phạm pháp luật (có thể do tình trạng kinh tế khó khăn, có thể do vấn đề mạng Internet, vấn đề an ninh,...), việc tuyên truyền, phổ biến pháp luật cần áp dụng rộng rãi và công bằng đến tất cả các tôn giáo và tất cả người dân trong xã </a:t>
            </a:r>
            <a:endParaRPr sz="3000" b="0">
              <a:latin typeface="Arial" panose="020B0604020202020204" pitchFamily="34" charset="0"/>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6504"/>
                                        </p:tgtEl>
                                        <p:attrNameLst>
                                          <p:attrName>style.visibility</p:attrName>
                                        </p:attrNameLst>
                                      </p:cBhvr>
                                      <p:to>
                                        <p:strVal val="visible"/>
                                      </p:to>
                                    </p:set>
                                    <p:animEffect transition="in" filter="blinds(horizontal)">
                                      <p:cBhvr>
                                        <p:cTn id="12" dur="500"/>
                                        <p:tgtEl>
                                          <p:spTgt spid="10650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6509"/>
                                        </p:tgtEl>
                                        <p:attrNameLst>
                                          <p:attrName>style.visibility</p:attrName>
                                        </p:attrNameLst>
                                      </p:cBhvr>
                                      <p:to>
                                        <p:strVal val="visible"/>
                                      </p:to>
                                    </p:set>
                                    <p:animEffect transition="in" filter="blinds(horizontal)">
                                      <p:cBhvr>
                                        <p:cTn id="17" dur="500"/>
                                        <p:tgtEl>
                                          <p:spTgt spid="106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4" grpId="0" animBg="1"/>
      <p:bldP spid="10650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
              <a:alphaModFix amt="64000"/>
            </a:blip>
            <a:stretch>
              <a:fillRect t="-9222" b="-922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grpSp>
        <p:nvGrpSpPr>
          <p:cNvPr id="107525" name="Group 3"/>
          <p:cNvGrpSpPr/>
          <p:nvPr/>
        </p:nvGrpSpPr>
        <p:grpSpPr>
          <a:xfrm>
            <a:off x="642938" y="682625"/>
            <a:ext cx="17002125" cy="1800225"/>
            <a:chOff x="0" y="0"/>
            <a:chExt cx="4478132" cy="474202"/>
          </a:xfrm>
        </p:grpSpPr>
        <p:sp>
          <p:nvSpPr>
            <p:cNvPr id="107526" name="Freeform 4"/>
            <p:cNvSpPr/>
            <p:nvPr/>
          </p:nvSpPr>
          <p:spPr>
            <a:xfrm>
              <a:off x="0" y="0"/>
              <a:ext cx="4478132" cy="474202"/>
            </a:xfrm>
            <a:custGeom>
              <a:avLst/>
              <a:gdLst/>
              <a:ahLst/>
              <a:cxnLst/>
              <a:pathLst>
                <a:path w="4478132" h="474202">
                  <a:moveTo>
                    <a:pt x="4478132" y="0"/>
                  </a:moveTo>
                  <a:lnTo>
                    <a:pt x="0" y="0"/>
                  </a:lnTo>
                  <a:lnTo>
                    <a:pt x="101600" y="237101"/>
                  </a:lnTo>
                  <a:lnTo>
                    <a:pt x="0" y="474202"/>
                  </a:lnTo>
                  <a:lnTo>
                    <a:pt x="4478132" y="474202"/>
                  </a:lnTo>
                  <a:lnTo>
                    <a:pt x="4376532" y="237101"/>
                  </a:lnTo>
                  <a:lnTo>
                    <a:pt x="4478132" y="0"/>
                  </a:lnTo>
                  <a:close/>
                </a:path>
              </a:pathLst>
            </a:custGeom>
            <a:solidFill>
              <a:srgbClr val="3D4984">
                <a:alpha val="100000"/>
              </a:srgbClr>
            </a:solidFill>
            <a:ln w="9525">
              <a:noFill/>
            </a:ln>
          </p:spPr>
          <p:txBody>
            <a:bodyPr/>
            <a:p>
              <a:endParaRPr lang="en-US"/>
            </a:p>
          </p:txBody>
        </p:sp>
        <p:sp>
          <p:nvSpPr>
            <p:cNvPr id="107527" name="TextBox 5"/>
            <p:cNvSpPr txBox="1"/>
            <p:nvPr/>
          </p:nvSpPr>
          <p:spPr>
            <a:xfrm>
              <a:off x="88900" y="-38100"/>
              <a:ext cx="635000" cy="444500"/>
            </a:xfrm>
            <a:prstGeom prst="rect">
              <a:avLst/>
            </a:prstGeom>
            <a:noFill/>
            <a:ln w="9525">
              <a:noFill/>
            </a:ln>
          </p:spPr>
          <p:txBody>
            <a:bodyPr lIns="50800" tIns="50800" rIns="50800" bIns="50800" anchor="ctr" anchorCtr="0"/>
            <a:p>
              <a:pPr algn="ctr">
                <a:lnSpc>
                  <a:spcPts val="2750"/>
                </a:lnSpc>
              </a:pPr>
              <a:endParaRPr lang="zh-CN" altLang="x-none" b="0" dirty="0">
                <a:latin typeface="Calibri" panose="020F0502020204030204" pitchFamily="34" charset="0"/>
              </a:endParaRPr>
            </a:p>
          </p:txBody>
        </p:sp>
      </p:grpSp>
      <p:sp>
        <p:nvSpPr>
          <p:cNvPr id="107528" name="TextBox 8"/>
          <p:cNvSpPr txBox="1"/>
          <p:nvPr/>
        </p:nvSpPr>
        <p:spPr>
          <a:xfrm>
            <a:off x="1028700" y="752475"/>
            <a:ext cx="16230600" cy="1422400"/>
          </a:xfrm>
          <a:prstGeom prst="rect">
            <a:avLst/>
          </a:prstGeom>
          <a:noFill/>
          <a:ln w="9525">
            <a:noFill/>
          </a:ln>
        </p:spPr>
        <p:txBody>
          <a:bodyPr lIns="0" tIns="0" rIns="0" bIns="0">
            <a:spAutoFit/>
          </a:bodyPr>
          <a:p>
            <a:pPr algn="ctr">
              <a:lnSpc>
                <a:spcPts val="12600"/>
              </a:lnSpc>
            </a:pPr>
            <a:r>
              <a:rPr lang="vi-VN" altLang="x-none" sz="6600" dirty="0">
                <a:solidFill>
                  <a:srgbClr val="FFFFFF"/>
                </a:solidFill>
                <a:latin typeface="Arial" panose="020B0604020202020204" pitchFamily="34" charset="0"/>
              </a:rPr>
              <a:t>VẬN DỤNG</a:t>
            </a:r>
            <a:endParaRPr sz="6600">
              <a:solidFill>
                <a:srgbClr val="FFFFFF"/>
              </a:solidFill>
              <a:latin typeface="Arial" panose="020B0604020202020204" pitchFamily="34" charset="0"/>
            </a:endParaRPr>
          </a:p>
        </p:txBody>
      </p:sp>
      <p:pic>
        <p:nvPicPr>
          <p:cNvPr id="107535" name="Picture 107534" descr="1 (87)"/>
          <p:cNvPicPr>
            <a:picLocks noChangeAspect="1"/>
          </p:cNvPicPr>
          <p:nvPr/>
        </p:nvPicPr>
        <p:blipFill>
          <a:blip r:embed="rId2"/>
          <a:stretch>
            <a:fillRect/>
          </a:stretch>
        </p:blipFill>
        <p:spPr>
          <a:xfrm>
            <a:off x="990600" y="2857500"/>
            <a:ext cx="16459200" cy="7162800"/>
          </a:xfrm>
          <a:prstGeom prst="rect">
            <a:avLst/>
          </a:prstGeom>
          <a:noFill/>
          <a:ln w="9525">
            <a:noFill/>
          </a:ln>
        </p:spPr>
      </p:pic>
    </p:spTree>
  </p:cSld>
  <p:clrMapOvr>
    <a:masterClrMapping/>
  </p:clrMapOvr>
  <p:transition spd="med">
    <p:wedg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Freeform 2"/>
          <p:cNvSpPr/>
          <p:nvPr/>
        </p:nvSpPr>
        <p:spPr>
          <a:xfrm>
            <a:off x="6350" y="-3175"/>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
              <a:alphaModFix amt="64000"/>
            </a:blip>
            <a:stretch>
              <a:fillRect t="-9222" b="-922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7" name="Oval 16"/>
          <p:cNvSpPr/>
          <p:nvPr/>
        </p:nvSpPr>
        <p:spPr>
          <a:xfrm>
            <a:off x="3733800" y="1028383"/>
            <a:ext cx="2362200" cy="2362200"/>
          </a:xfrm>
          <a:prstGeom prst="ellipse">
            <a:avLst/>
          </a:prstGeom>
          <a:solidFill>
            <a:schemeClr val="accent3">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ctr"/>
            <a:r>
              <a:rPr lang="en-US" altLang="vi-VN" sz="8000" b="1" dirty="0">
                <a:solidFill>
                  <a:schemeClr val="bg1"/>
                </a:solidFill>
                <a:latin typeface="Arial" panose="020B0604020202020204" pitchFamily="34" charset="0"/>
              </a:rPr>
              <a:t>A</a:t>
            </a:r>
            <a:endParaRPr lang="en-US" altLang="vi-VN" sz="8000" b="1" dirty="0">
              <a:solidFill>
                <a:schemeClr val="bg1"/>
              </a:solidFill>
              <a:latin typeface="Arial" panose="020B0604020202020204" pitchFamily="34" charset="0"/>
            </a:endParaRPr>
          </a:p>
        </p:txBody>
      </p:sp>
      <p:sp>
        <p:nvSpPr>
          <p:cNvPr id="18" name="TextBox 17"/>
          <p:cNvSpPr txBox="1"/>
          <p:nvPr/>
        </p:nvSpPr>
        <p:spPr>
          <a:xfrm>
            <a:off x="876300" y="3470910"/>
            <a:ext cx="8382000" cy="6583680"/>
          </a:xfrm>
          <a:prstGeom prst="rect">
            <a:avLst/>
          </a:prstGeom>
          <a:noFill/>
        </p:spPr>
        <p:txBody>
          <a:bodyPr wrap="square" rtlCol="0">
            <a:noAutofit/>
          </a:bodyPr>
          <a:p>
            <a:pPr algn="ctr">
              <a:lnSpc>
                <a:spcPct val="150000"/>
              </a:lnSpc>
            </a:pPr>
            <a:r>
              <a:rPr lang="en-US" altLang="vi-VN" sz="7200" dirty="0">
                <a:solidFill>
                  <a:srgbClr val="10253F"/>
                </a:solidFill>
                <a:latin typeface="Arial" panose="020B0604020202020204" pitchFamily="34" charset="0"/>
              </a:rPr>
              <a:t>PHÁP LUẬT VỀ </a:t>
            </a:r>
            <a:r>
              <a:rPr lang="vi-VN" altLang="x-none" sz="7200" dirty="0">
                <a:solidFill>
                  <a:srgbClr val="10253F"/>
                </a:solidFill>
                <a:latin typeface="Arial" panose="020B0604020202020204" pitchFamily="34" charset="0"/>
              </a:rPr>
              <a:t>QUYỀN BÌNH ĐẲNG GIỮA CÁC DÂN TỘC</a:t>
            </a:r>
            <a:endParaRPr sz="7200">
              <a:solidFill>
                <a:srgbClr val="10253F"/>
              </a:solidFill>
              <a:latin typeface="Arial" panose="020B0604020202020204" pitchFamily="34" charset="0"/>
            </a:endParaRPr>
          </a:p>
        </p:txBody>
      </p:sp>
      <p:pic>
        <p:nvPicPr>
          <p:cNvPr id="25609" name="Picture 25608" descr="Đại đoàn kết toàn dân tộc là nguồn sức mạnh vô song"/>
          <p:cNvPicPr>
            <a:picLocks noChangeAspect="1"/>
          </p:cNvPicPr>
          <p:nvPr/>
        </p:nvPicPr>
        <p:blipFill>
          <a:blip r:embed="rId2"/>
          <a:stretch>
            <a:fillRect/>
          </a:stretch>
        </p:blipFill>
        <p:spPr>
          <a:xfrm>
            <a:off x="8855710" y="256540"/>
            <a:ext cx="9432290" cy="9686925"/>
          </a:xfrm>
          <a:prstGeom prst="rect">
            <a:avLst/>
          </a:prstGeom>
          <a:noFill/>
          <a:ln w="9525">
            <a:noFill/>
          </a:ln>
        </p:spPr>
      </p:pic>
    </p:spTree>
  </p:cSld>
  <p:clrMapOvr>
    <a:masterClrMapping/>
  </p:clrMapOvr>
  <p:transition spd="med">
    <p:plus/>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Freeform 2"/>
          <p:cNvSpPr/>
          <p:nvPr/>
        </p:nvSpPr>
        <p:spPr>
          <a:xfrm>
            <a:off x="6350" y="-3175"/>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
              <a:alphaModFix amt="64000"/>
            </a:blip>
            <a:stretch>
              <a:fillRect t="-9222" b="-922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7" name="Rounded Rectangle 16"/>
          <p:cNvSpPr/>
          <p:nvPr/>
        </p:nvSpPr>
        <p:spPr>
          <a:xfrm>
            <a:off x="1077913" y="342900"/>
            <a:ext cx="16067088" cy="1524000"/>
          </a:xfrm>
          <a:prstGeom prst="roundRect">
            <a:avLst/>
          </a:prstGeom>
          <a:solidFill>
            <a:srgbClr val="3D4984"/>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r>
              <a:rPr lang="vi-VN" altLang="x-none" sz="4000" b="0" dirty="0">
                <a:solidFill>
                  <a:schemeClr val="bg1"/>
                </a:solidFill>
                <a:latin typeface="Arial" panose="020B0604020202020204" pitchFamily="34" charset="0"/>
              </a:rPr>
              <a:t>Em hãy xác định nội dung quyền bình đẳng giữa các dân tộc trong thông tin sau? </a:t>
            </a:r>
            <a:endParaRPr sz="4000" b="0">
              <a:solidFill>
                <a:schemeClr val="bg1"/>
              </a:solidFill>
              <a:latin typeface="Arial" panose="020B0604020202020204" pitchFamily="34" charset="0"/>
            </a:endParaRPr>
          </a:p>
        </p:txBody>
      </p:sp>
      <p:sp>
        <p:nvSpPr>
          <p:cNvPr id="19476" name="Rectangles 19475"/>
          <p:cNvSpPr/>
          <p:nvPr/>
        </p:nvSpPr>
        <p:spPr>
          <a:xfrm>
            <a:off x="685800" y="2243138"/>
            <a:ext cx="16840200" cy="5588000"/>
          </a:xfrm>
          <a:prstGeom prst="rect">
            <a:avLst/>
          </a:prstGeom>
          <a:noFill/>
          <a:ln w="9525" cap="flat" cmpd="sng">
            <a:solidFill>
              <a:srgbClr val="FF0000"/>
            </a:solidFill>
            <a:prstDash val="solid"/>
            <a:miter/>
            <a:headEnd type="none" w="med" len="med"/>
            <a:tailEnd type="none" w="med" len="med"/>
          </a:ln>
        </p:spPr>
        <p:txBody>
          <a:bodyPr anchor="ctr" anchorCtr="0">
            <a:spAutoFit/>
          </a:bodyPr>
          <a:p>
            <a:r>
              <a:rPr sz="4000" b="0">
                <a:latin typeface="Arial" panose="020B0604020202020204" pitchFamily="34" charset="0"/>
              </a:rPr>
              <a:t>1. </a:t>
            </a:r>
            <a:r>
              <a:rPr sz="4000" b="0" err="1">
                <a:latin typeface="Arial" panose="020B0604020202020204" pitchFamily="34" charset="0"/>
              </a:rPr>
              <a:t>Nước</a:t>
            </a:r>
            <a:r>
              <a:rPr sz="4000" b="0">
                <a:latin typeface="Arial" panose="020B0604020202020204" pitchFamily="34" charset="0"/>
              </a:rPr>
              <a:t> </a:t>
            </a:r>
            <a:r>
              <a:rPr sz="4000" b="0" err="1">
                <a:latin typeface="Arial" panose="020B0604020202020204" pitchFamily="34" charset="0"/>
              </a:rPr>
              <a:t>Cộng</a:t>
            </a:r>
            <a:r>
              <a:rPr sz="4000" b="0">
                <a:latin typeface="Arial" panose="020B0604020202020204" pitchFamily="34" charset="0"/>
              </a:rPr>
              <a:t> </a:t>
            </a:r>
            <a:r>
              <a:rPr sz="4000" b="0" err="1">
                <a:latin typeface="Arial" panose="020B0604020202020204" pitchFamily="34" charset="0"/>
              </a:rPr>
              <a:t>hòa</a:t>
            </a:r>
            <a:r>
              <a:rPr sz="4000" b="0">
                <a:latin typeface="Arial" panose="020B0604020202020204" pitchFamily="34" charset="0"/>
              </a:rPr>
              <a:t> </a:t>
            </a:r>
            <a:r>
              <a:rPr sz="4000" b="0" err="1">
                <a:latin typeface="Arial" panose="020B0604020202020204" pitchFamily="34" charset="0"/>
              </a:rPr>
              <a:t>xã</a:t>
            </a:r>
            <a:r>
              <a:rPr sz="4000" b="0">
                <a:latin typeface="Arial" panose="020B0604020202020204" pitchFamily="34" charset="0"/>
              </a:rPr>
              <a:t> </a:t>
            </a:r>
            <a:r>
              <a:rPr sz="4000" b="0" err="1">
                <a:latin typeface="Arial" panose="020B0604020202020204" pitchFamily="34" charset="0"/>
              </a:rPr>
              <a:t>hội</a:t>
            </a:r>
            <a:r>
              <a:rPr sz="4000" b="0">
                <a:latin typeface="Arial" panose="020B0604020202020204" pitchFamily="34" charset="0"/>
              </a:rPr>
              <a:t> </a:t>
            </a:r>
            <a:r>
              <a:rPr sz="4000" b="0" err="1">
                <a:latin typeface="Arial" panose="020B0604020202020204" pitchFamily="34" charset="0"/>
              </a:rPr>
              <a:t>chủ</a:t>
            </a:r>
            <a:r>
              <a:rPr sz="4000" b="0">
                <a:latin typeface="Arial" panose="020B0604020202020204" pitchFamily="34" charset="0"/>
              </a:rPr>
              <a:t> </a:t>
            </a:r>
            <a:r>
              <a:rPr sz="4000" b="0" err="1">
                <a:latin typeface="Arial" panose="020B0604020202020204" pitchFamily="34" charset="0"/>
              </a:rPr>
              <a:t>nghĩa</a:t>
            </a:r>
            <a:r>
              <a:rPr sz="4000" b="0">
                <a:latin typeface="Arial" panose="020B0604020202020204" pitchFamily="34" charset="0"/>
              </a:rPr>
              <a:t> </a:t>
            </a:r>
            <a:r>
              <a:rPr sz="4000" b="0" err="1">
                <a:latin typeface="Arial" panose="020B0604020202020204" pitchFamily="34" charset="0"/>
              </a:rPr>
              <a:t>Việt</a:t>
            </a:r>
            <a:r>
              <a:rPr sz="4000" b="0">
                <a:latin typeface="Arial" panose="020B0604020202020204" pitchFamily="34" charset="0"/>
              </a:rPr>
              <a:t> Nam </a:t>
            </a:r>
            <a:r>
              <a:rPr sz="4000" b="0" err="1">
                <a:latin typeface="Arial" panose="020B0604020202020204" pitchFamily="34" charset="0"/>
              </a:rPr>
              <a:t>là</a:t>
            </a:r>
            <a:r>
              <a:rPr sz="4000" b="0">
                <a:latin typeface="Arial" panose="020B0604020202020204" pitchFamily="34" charset="0"/>
              </a:rPr>
              <a:t> </a:t>
            </a:r>
            <a:r>
              <a:rPr sz="4000" b="0" err="1">
                <a:latin typeface="Arial" panose="020B0604020202020204" pitchFamily="34" charset="0"/>
              </a:rPr>
              <a:t>quốc</a:t>
            </a:r>
            <a:r>
              <a:rPr sz="4000" b="0">
                <a:latin typeface="Arial" panose="020B0604020202020204" pitchFamily="34" charset="0"/>
              </a:rPr>
              <a:t> </a:t>
            </a:r>
            <a:r>
              <a:rPr sz="4000" b="0" err="1">
                <a:latin typeface="Arial" panose="020B0604020202020204" pitchFamily="34" charset="0"/>
              </a:rPr>
              <a:t>gia</a:t>
            </a:r>
            <a:r>
              <a:rPr sz="4000" b="0">
                <a:latin typeface="Arial" panose="020B0604020202020204" pitchFamily="34" charset="0"/>
              </a:rPr>
              <a:t> </a:t>
            </a:r>
            <a:r>
              <a:rPr sz="4000" b="0" err="1">
                <a:latin typeface="Arial" panose="020B0604020202020204" pitchFamily="34" charset="0"/>
              </a:rPr>
              <a:t>thống</a:t>
            </a:r>
            <a:r>
              <a:rPr sz="4000" b="0">
                <a:latin typeface="Arial" panose="020B0604020202020204" pitchFamily="34" charset="0"/>
              </a:rPr>
              <a:t> </a:t>
            </a:r>
            <a:r>
              <a:rPr sz="4000" b="0" err="1">
                <a:latin typeface="Arial" panose="020B0604020202020204" pitchFamily="34" charset="0"/>
              </a:rPr>
              <a:t>nhất</a:t>
            </a:r>
            <a:r>
              <a:rPr sz="4000" b="0">
                <a:latin typeface="Arial" panose="020B0604020202020204" pitchFamily="34" charset="0"/>
              </a:rPr>
              <a:t> </a:t>
            </a:r>
            <a:r>
              <a:rPr sz="4000" b="0" err="1">
                <a:latin typeface="Arial" panose="020B0604020202020204" pitchFamily="34" charset="0"/>
              </a:rPr>
              <a:t>của</a:t>
            </a:r>
            <a:r>
              <a:rPr sz="4000" b="0">
                <a:latin typeface="Arial" panose="020B0604020202020204" pitchFamily="34" charset="0"/>
              </a:rPr>
              <a:t> </a:t>
            </a:r>
            <a:r>
              <a:rPr sz="4000" b="0" err="1">
                <a:latin typeface="Arial" panose="020B0604020202020204" pitchFamily="34" charset="0"/>
              </a:rPr>
              <a:t>các</a:t>
            </a:r>
            <a:r>
              <a:rPr sz="4000" b="0">
                <a:latin typeface="Arial" panose="020B0604020202020204" pitchFamily="34" charset="0"/>
              </a:rPr>
              <a:t> </a:t>
            </a:r>
            <a:r>
              <a:rPr sz="4000" b="0" err="1">
                <a:latin typeface="Arial" panose="020B0604020202020204" pitchFamily="34" charset="0"/>
              </a:rPr>
              <a:t>dân</a:t>
            </a:r>
            <a:r>
              <a:rPr sz="4000" b="0">
                <a:latin typeface="Arial" panose="020B0604020202020204" pitchFamily="34" charset="0"/>
              </a:rPr>
              <a:t> </a:t>
            </a:r>
            <a:r>
              <a:rPr sz="4000" b="0" err="1">
                <a:latin typeface="Arial" panose="020B0604020202020204" pitchFamily="34" charset="0"/>
              </a:rPr>
              <a:t>tộc</a:t>
            </a:r>
            <a:r>
              <a:rPr sz="4000" b="0">
                <a:latin typeface="Arial" panose="020B0604020202020204" pitchFamily="34" charset="0"/>
              </a:rPr>
              <a:t> </a:t>
            </a:r>
            <a:r>
              <a:rPr sz="4000" b="0" err="1">
                <a:latin typeface="Arial" panose="020B0604020202020204" pitchFamily="34" charset="0"/>
              </a:rPr>
              <a:t>cùng</a:t>
            </a:r>
            <a:r>
              <a:rPr sz="4000" b="0">
                <a:latin typeface="Arial" panose="020B0604020202020204" pitchFamily="34" charset="0"/>
              </a:rPr>
              <a:t> </a:t>
            </a:r>
            <a:r>
              <a:rPr sz="4000" b="0" err="1">
                <a:latin typeface="Arial" panose="020B0604020202020204" pitchFamily="34" charset="0"/>
              </a:rPr>
              <a:t>sinh</a:t>
            </a:r>
            <a:r>
              <a:rPr sz="4000" b="0">
                <a:latin typeface="Arial" panose="020B0604020202020204" pitchFamily="34" charset="0"/>
              </a:rPr>
              <a:t> </a:t>
            </a:r>
            <a:r>
              <a:rPr sz="4000" b="0" err="1">
                <a:latin typeface="Arial" panose="020B0604020202020204" pitchFamily="34" charset="0"/>
              </a:rPr>
              <a:t>sống</a:t>
            </a:r>
            <a:r>
              <a:rPr sz="4000" b="0">
                <a:latin typeface="Arial" panose="020B0604020202020204" pitchFamily="34" charset="0"/>
              </a:rPr>
              <a:t> </a:t>
            </a:r>
            <a:r>
              <a:rPr sz="4000" b="0" err="1">
                <a:latin typeface="Arial" panose="020B0604020202020204" pitchFamily="34" charset="0"/>
              </a:rPr>
              <a:t>trên</a:t>
            </a:r>
            <a:r>
              <a:rPr sz="4000" b="0">
                <a:latin typeface="Arial" panose="020B0604020202020204" pitchFamily="34" charset="0"/>
              </a:rPr>
              <a:t> </a:t>
            </a:r>
            <a:r>
              <a:rPr sz="4000" b="0" err="1">
                <a:latin typeface="Arial" panose="020B0604020202020204" pitchFamily="34" charset="0"/>
              </a:rPr>
              <a:t>đất</a:t>
            </a:r>
            <a:r>
              <a:rPr sz="4000" b="0">
                <a:latin typeface="Arial" panose="020B0604020202020204" pitchFamily="34" charset="0"/>
              </a:rPr>
              <a:t> </a:t>
            </a:r>
            <a:r>
              <a:rPr sz="4000" b="0" err="1">
                <a:latin typeface="Arial" panose="020B0604020202020204" pitchFamily="34" charset="0"/>
              </a:rPr>
              <a:t>nước</a:t>
            </a:r>
            <a:r>
              <a:rPr sz="4000" b="0">
                <a:latin typeface="Arial" panose="020B0604020202020204" pitchFamily="34" charset="0"/>
              </a:rPr>
              <a:t> </a:t>
            </a:r>
            <a:r>
              <a:rPr sz="4000" b="0" err="1">
                <a:latin typeface="Arial" panose="020B0604020202020204" pitchFamily="34" charset="0"/>
              </a:rPr>
              <a:t>Việt</a:t>
            </a:r>
            <a:r>
              <a:rPr sz="4000" b="0">
                <a:latin typeface="Arial" panose="020B0604020202020204" pitchFamily="34" charset="0"/>
              </a:rPr>
              <a:t> Nam.</a:t>
            </a:r>
            <a:endParaRPr sz="4000" b="0">
              <a:latin typeface="Arial" panose="020B0604020202020204" pitchFamily="34" charset="0"/>
            </a:endParaRPr>
          </a:p>
          <a:p>
            <a:r>
              <a:rPr sz="4000" b="0">
                <a:latin typeface="Arial" panose="020B0604020202020204" pitchFamily="34" charset="0"/>
              </a:rPr>
              <a:t>2. </a:t>
            </a:r>
            <a:r>
              <a:rPr sz="4000" b="0" err="1">
                <a:latin typeface="Arial" panose="020B0604020202020204" pitchFamily="34" charset="0"/>
              </a:rPr>
              <a:t>Các</a:t>
            </a:r>
            <a:r>
              <a:rPr sz="4000" b="0">
                <a:latin typeface="Arial" panose="020B0604020202020204" pitchFamily="34" charset="0"/>
              </a:rPr>
              <a:t> </a:t>
            </a:r>
            <a:r>
              <a:rPr sz="4000" b="0" err="1">
                <a:latin typeface="Arial" panose="020B0604020202020204" pitchFamily="34" charset="0"/>
              </a:rPr>
              <a:t>dân</a:t>
            </a:r>
            <a:r>
              <a:rPr sz="4000" b="0">
                <a:latin typeface="Arial" panose="020B0604020202020204" pitchFamily="34" charset="0"/>
              </a:rPr>
              <a:t> </a:t>
            </a:r>
            <a:r>
              <a:rPr sz="4000" b="0" err="1">
                <a:latin typeface="Arial" panose="020B0604020202020204" pitchFamily="34" charset="0"/>
              </a:rPr>
              <a:t>tộc</a:t>
            </a:r>
            <a:r>
              <a:rPr sz="4000" b="0">
                <a:latin typeface="Arial" panose="020B0604020202020204" pitchFamily="34" charset="0"/>
              </a:rPr>
              <a:t> </a:t>
            </a:r>
            <a:r>
              <a:rPr sz="4000" b="0" err="1">
                <a:latin typeface="Arial" panose="020B0604020202020204" pitchFamily="34" charset="0"/>
              </a:rPr>
              <a:t>bình</a:t>
            </a:r>
            <a:r>
              <a:rPr sz="4000" b="0">
                <a:latin typeface="Arial" panose="020B0604020202020204" pitchFamily="34" charset="0"/>
              </a:rPr>
              <a:t> </a:t>
            </a:r>
            <a:r>
              <a:rPr sz="4000" b="0" err="1">
                <a:latin typeface="Arial" panose="020B0604020202020204" pitchFamily="34" charset="0"/>
              </a:rPr>
              <a:t>đẳng</a:t>
            </a:r>
            <a:r>
              <a:rPr sz="4000" b="0">
                <a:latin typeface="Arial" panose="020B0604020202020204" pitchFamily="34" charset="0"/>
              </a:rPr>
              <a:t>, </a:t>
            </a:r>
            <a:r>
              <a:rPr sz="4000" b="0" err="1">
                <a:latin typeface="Arial" panose="020B0604020202020204" pitchFamily="34" charset="0"/>
              </a:rPr>
              <a:t>đoàn</a:t>
            </a:r>
            <a:r>
              <a:rPr sz="4000" b="0">
                <a:latin typeface="Arial" panose="020B0604020202020204" pitchFamily="34" charset="0"/>
              </a:rPr>
              <a:t> </a:t>
            </a:r>
            <a:r>
              <a:rPr sz="4000" b="0" err="1">
                <a:latin typeface="Arial" panose="020B0604020202020204" pitchFamily="34" charset="0"/>
              </a:rPr>
              <a:t>kết</a:t>
            </a:r>
            <a:r>
              <a:rPr sz="4000" b="0">
                <a:latin typeface="Arial" panose="020B0604020202020204" pitchFamily="34" charset="0"/>
              </a:rPr>
              <a:t>, </a:t>
            </a:r>
            <a:r>
              <a:rPr sz="4000" b="0" err="1">
                <a:latin typeface="Arial" panose="020B0604020202020204" pitchFamily="34" charset="0"/>
              </a:rPr>
              <a:t>tôn</a:t>
            </a:r>
            <a:r>
              <a:rPr sz="4000" b="0">
                <a:latin typeface="Arial" panose="020B0604020202020204" pitchFamily="34" charset="0"/>
              </a:rPr>
              <a:t> </a:t>
            </a:r>
            <a:r>
              <a:rPr sz="4000" b="0" err="1">
                <a:latin typeface="Arial" panose="020B0604020202020204" pitchFamily="34" charset="0"/>
              </a:rPr>
              <a:t>trọng</a:t>
            </a:r>
            <a:r>
              <a:rPr sz="4000" b="0">
                <a:latin typeface="Arial" panose="020B0604020202020204" pitchFamily="34" charset="0"/>
              </a:rPr>
              <a:t> </a:t>
            </a:r>
            <a:r>
              <a:rPr sz="4000" b="0" err="1">
                <a:latin typeface="Arial" panose="020B0604020202020204" pitchFamily="34" charset="0"/>
              </a:rPr>
              <a:t>và</a:t>
            </a:r>
            <a:r>
              <a:rPr sz="4000" b="0">
                <a:latin typeface="Arial" panose="020B0604020202020204" pitchFamily="34" charset="0"/>
              </a:rPr>
              <a:t> </a:t>
            </a:r>
            <a:r>
              <a:rPr sz="4000" b="0" err="1">
                <a:latin typeface="Arial" panose="020B0604020202020204" pitchFamily="34" charset="0"/>
              </a:rPr>
              <a:t>giúp</a:t>
            </a:r>
            <a:r>
              <a:rPr sz="4000" b="0">
                <a:latin typeface="Arial" panose="020B0604020202020204" pitchFamily="34" charset="0"/>
              </a:rPr>
              <a:t> </a:t>
            </a:r>
            <a:r>
              <a:rPr sz="4000" b="0" err="1">
                <a:latin typeface="Arial" panose="020B0604020202020204" pitchFamily="34" charset="0"/>
              </a:rPr>
              <a:t>nhau</a:t>
            </a:r>
            <a:r>
              <a:rPr sz="4000" b="0">
                <a:latin typeface="Arial" panose="020B0604020202020204" pitchFamily="34" charset="0"/>
              </a:rPr>
              <a:t> </a:t>
            </a:r>
            <a:r>
              <a:rPr sz="4000" b="0" err="1">
                <a:latin typeface="Arial" panose="020B0604020202020204" pitchFamily="34" charset="0"/>
              </a:rPr>
              <a:t>cùng</a:t>
            </a:r>
            <a:r>
              <a:rPr sz="4000" b="0">
                <a:latin typeface="Arial" panose="020B0604020202020204" pitchFamily="34" charset="0"/>
              </a:rPr>
              <a:t> </a:t>
            </a:r>
            <a:r>
              <a:rPr sz="4000" b="0" err="1">
                <a:latin typeface="Arial" panose="020B0604020202020204" pitchFamily="34" charset="0"/>
              </a:rPr>
              <a:t>phát</a:t>
            </a:r>
            <a:r>
              <a:rPr sz="4000" b="0">
                <a:latin typeface="Arial" panose="020B0604020202020204" pitchFamily="34" charset="0"/>
              </a:rPr>
              <a:t> </a:t>
            </a:r>
            <a:r>
              <a:rPr sz="4000" b="0" err="1">
                <a:latin typeface="Arial" panose="020B0604020202020204" pitchFamily="34" charset="0"/>
              </a:rPr>
              <a:t>triển</a:t>
            </a:r>
            <a:r>
              <a:rPr sz="4000" b="0">
                <a:latin typeface="Arial" panose="020B0604020202020204" pitchFamily="34" charset="0"/>
              </a:rPr>
              <a:t>; </a:t>
            </a:r>
            <a:r>
              <a:rPr sz="4000" b="0" err="1">
                <a:latin typeface="Arial" panose="020B0604020202020204" pitchFamily="34" charset="0"/>
              </a:rPr>
              <a:t>nghiêm</a:t>
            </a:r>
            <a:r>
              <a:rPr sz="4000" b="0">
                <a:latin typeface="Arial" panose="020B0604020202020204" pitchFamily="34" charset="0"/>
              </a:rPr>
              <a:t> </a:t>
            </a:r>
            <a:r>
              <a:rPr sz="4000" b="0" err="1">
                <a:latin typeface="Arial" panose="020B0604020202020204" pitchFamily="34" charset="0"/>
              </a:rPr>
              <a:t>cấm</a:t>
            </a:r>
            <a:r>
              <a:rPr sz="4000" b="0">
                <a:latin typeface="Arial" panose="020B0604020202020204" pitchFamily="34" charset="0"/>
              </a:rPr>
              <a:t> </a:t>
            </a:r>
            <a:r>
              <a:rPr sz="4000" b="0" err="1">
                <a:latin typeface="Arial" panose="020B0604020202020204" pitchFamily="34" charset="0"/>
              </a:rPr>
              <a:t>mọi</a:t>
            </a:r>
            <a:r>
              <a:rPr sz="4000" b="0">
                <a:latin typeface="Arial" panose="020B0604020202020204" pitchFamily="34" charset="0"/>
              </a:rPr>
              <a:t> </a:t>
            </a:r>
            <a:r>
              <a:rPr sz="4000" b="0" err="1">
                <a:latin typeface="Arial" panose="020B0604020202020204" pitchFamily="34" charset="0"/>
              </a:rPr>
              <a:t>hành</a:t>
            </a:r>
            <a:r>
              <a:rPr sz="4000" b="0">
                <a:latin typeface="Arial" panose="020B0604020202020204" pitchFamily="34" charset="0"/>
              </a:rPr>
              <a:t> vi </a:t>
            </a:r>
            <a:r>
              <a:rPr sz="4000" b="0" err="1">
                <a:latin typeface="Arial" panose="020B0604020202020204" pitchFamily="34" charset="0"/>
              </a:rPr>
              <a:t>kỳ</a:t>
            </a:r>
            <a:r>
              <a:rPr sz="4000" b="0">
                <a:latin typeface="Arial" panose="020B0604020202020204" pitchFamily="34" charset="0"/>
              </a:rPr>
              <a:t> </a:t>
            </a:r>
            <a:r>
              <a:rPr sz="4000" b="0" err="1">
                <a:latin typeface="Arial" panose="020B0604020202020204" pitchFamily="34" charset="0"/>
              </a:rPr>
              <a:t>thị</a:t>
            </a:r>
            <a:r>
              <a:rPr sz="4000" b="0">
                <a:latin typeface="Arial" panose="020B0604020202020204" pitchFamily="34" charset="0"/>
              </a:rPr>
              <a:t>, </a:t>
            </a:r>
            <a:r>
              <a:rPr sz="4000" b="0" err="1">
                <a:latin typeface="Arial" panose="020B0604020202020204" pitchFamily="34" charset="0"/>
              </a:rPr>
              <a:t>chia</a:t>
            </a:r>
            <a:r>
              <a:rPr sz="4000" b="0">
                <a:latin typeface="Arial" panose="020B0604020202020204" pitchFamily="34" charset="0"/>
              </a:rPr>
              <a:t> </a:t>
            </a:r>
            <a:r>
              <a:rPr sz="4000" b="0" err="1">
                <a:latin typeface="Arial" panose="020B0604020202020204" pitchFamily="34" charset="0"/>
              </a:rPr>
              <a:t>rẽ</a:t>
            </a:r>
            <a:r>
              <a:rPr sz="4000" b="0">
                <a:latin typeface="Arial" panose="020B0604020202020204" pitchFamily="34" charset="0"/>
              </a:rPr>
              <a:t> </a:t>
            </a:r>
            <a:r>
              <a:rPr sz="4000" b="0" err="1">
                <a:latin typeface="Arial" panose="020B0604020202020204" pitchFamily="34" charset="0"/>
              </a:rPr>
              <a:t>dân</a:t>
            </a:r>
            <a:r>
              <a:rPr sz="4000" b="0">
                <a:latin typeface="Arial" panose="020B0604020202020204" pitchFamily="34" charset="0"/>
              </a:rPr>
              <a:t> </a:t>
            </a:r>
            <a:r>
              <a:rPr sz="4000" b="0" err="1">
                <a:latin typeface="Arial" panose="020B0604020202020204" pitchFamily="34" charset="0"/>
              </a:rPr>
              <a:t>tộc</a:t>
            </a:r>
            <a:r>
              <a:rPr sz="4000" b="0">
                <a:latin typeface="Arial" panose="020B0604020202020204" pitchFamily="34" charset="0"/>
              </a:rPr>
              <a:t>.</a:t>
            </a:r>
            <a:endParaRPr sz="4000" b="0">
              <a:latin typeface="Arial" panose="020B0604020202020204" pitchFamily="34" charset="0"/>
            </a:endParaRPr>
          </a:p>
          <a:p>
            <a:r>
              <a:rPr sz="4000" b="0">
                <a:latin typeface="Arial" panose="020B0604020202020204" pitchFamily="34" charset="0"/>
              </a:rPr>
              <a:t>3. </a:t>
            </a:r>
            <a:r>
              <a:rPr sz="4000" b="0" err="1">
                <a:latin typeface="Arial" panose="020B0604020202020204" pitchFamily="34" charset="0"/>
              </a:rPr>
              <a:t>Ngôn</a:t>
            </a:r>
            <a:r>
              <a:rPr sz="4000" b="0">
                <a:latin typeface="Arial" panose="020B0604020202020204" pitchFamily="34" charset="0"/>
              </a:rPr>
              <a:t> </a:t>
            </a:r>
            <a:r>
              <a:rPr sz="4000" b="0" err="1">
                <a:latin typeface="Arial" panose="020B0604020202020204" pitchFamily="34" charset="0"/>
              </a:rPr>
              <a:t>ngữ</a:t>
            </a:r>
            <a:r>
              <a:rPr sz="4000" b="0">
                <a:latin typeface="Arial" panose="020B0604020202020204" pitchFamily="34" charset="0"/>
              </a:rPr>
              <a:t> </a:t>
            </a:r>
            <a:r>
              <a:rPr sz="4000" b="0" err="1">
                <a:latin typeface="Arial" panose="020B0604020202020204" pitchFamily="34" charset="0"/>
              </a:rPr>
              <a:t>quốc</a:t>
            </a:r>
            <a:r>
              <a:rPr sz="4000" b="0">
                <a:latin typeface="Arial" panose="020B0604020202020204" pitchFamily="34" charset="0"/>
              </a:rPr>
              <a:t> </a:t>
            </a:r>
            <a:r>
              <a:rPr sz="4000" b="0" err="1">
                <a:latin typeface="Arial" panose="020B0604020202020204" pitchFamily="34" charset="0"/>
              </a:rPr>
              <a:t>gia</a:t>
            </a:r>
            <a:r>
              <a:rPr sz="4000" b="0">
                <a:latin typeface="Arial" panose="020B0604020202020204" pitchFamily="34" charset="0"/>
              </a:rPr>
              <a:t> </a:t>
            </a:r>
            <a:r>
              <a:rPr sz="4000" b="0" err="1">
                <a:latin typeface="Arial" panose="020B0604020202020204" pitchFamily="34" charset="0"/>
              </a:rPr>
              <a:t>là</a:t>
            </a:r>
            <a:r>
              <a:rPr sz="4000" b="0">
                <a:latin typeface="Arial" panose="020B0604020202020204" pitchFamily="34" charset="0"/>
              </a:rPr>
              <a:t> </a:t>
            </a:r>
            <a:r>
              <a:rPr sz="4000" b="0" err="1">
                <a:latin typeface="Arial" panose="020B0604020202020204" pitchFamily="34" charset="0"/>
              </a:rPr>
              <a:t>tiếng</a:t>
            </a:r>
            <a:r>
              <a:rPr sz="4000" b="0">
                <a:latin typeface="Arial" panose="020B0604020202020204" pitchFamily="34" charset="0"/>
              </a:rPr>
              <a:t> </a:t>
            </a:r>
            <a:r>
              <a:rPr sz="4000" b="0" err="1">
                <a:latin typeface="Arial" panose="020B0604020202020204" pitchFamily="34" charset="0"/>
              </a:rPr>
              <a:t>Việt</a:t>
            </a:r>
            <a:r>
              <a:rPr sz="4000" b="0">
                <a:latin typeface="Arial" panose="020B0604020202020204" pitchFamily="34" charset="0"/>
              </a:rPr>
              <a:t>. </a:t>
            </a:r>
            <a:r>
              <a:rPr sz="4000" b="0" err="1">
                <a:latin typeface="Arial" panose="020B0604020202020204" pitchFamily="34" charset="0"/>
              </a:rPr>
              <a:t>Các</a:t>
            </a:r>
            <a:r>
              <a:rPr sz="4000" b="0">
                <a:latin typeface="Arial" panose="020B0604020202020204" pitchFamily="34" charset="0"/>
              </a:rPr>
              <a:t> </a:t>
            </a:r>
            <a:r>
              <a:rPr sz="4000" b="0" err="1">
                <a:latin typeface="Arial" panose="020B0604020202020204" pitchFamily="34" charset="0"/>
              </a:rPr>
              <a:t>dân</a:t>
            </a:r>
            <a:r>
              <a:rPr sz="4000" b="0">
                <a:latin typeface="Arial" panose="020B0604020202020204" pitchFamily="34" charset="0"/>
              </a:rPr>
              <a:t> </a:t>
            </a:r>
            <a:r>
              <a:rPr sz="4000" b="0" err="1">
                <a:latin typeface="Arial" panose="020B0604020202020204" pitchFamily="34" charset="0"/>
              </a:rPr>
              <a:t>tộc</a:t>
            </a:r>
            <a:r>
              <a:rPr sz="4000" b="0">
                <a:latin typeface="Arial" panose="020B0604020202020204" pitchFamily="34" charset="0"/>
              </a:rPr>
              <a:t> </a:t>
            </a:r>
            <a:r>
              <a:rPr sz="4000" b="0" err="1">
                <a:latin typeface="Arial" panose="020B0604020202020204" pitchFamily="34" charset="0"/>
              </a:rPr>
              <a:t>có</a:t>
            </a:r>
            <a:r>
              <a:rPr sz="4000" b="0">
                <a:latin typeface="Arial" panose="020B0604020202020204" pitchFamily="34" charset="0"/>
              </a:rPr>
              <a:t> </a:t>
            </a:r>
            <a:r>
              <a:rPr sz="4000" b="0" err="1">
                <a:latin typeface="Arial" panose="020B0604020202020204" pitchFamily="34" charset="0"/>
              </a:rPr>
              <a:t>quyền</a:t>
            </a:r>
            <a:r>
              <a:rPr sz="4000" b="0">
                <a:latin typeface="Arial" panose="020B0604020202020204" pitchFamily="34" charset="0"/>
              </a:rPr>
              <a:t> </a:t>
            </a:r>
            <a:r>
              <a:rPr sz="4000" b="0" err="1">
                <a:latin typeface="Arial" panose="020B0604020202020204" pitchFamily="34" charset="0"/>
              </a:rPr>
              <a:t>dùng</a:t>
            </a:r>
            <a:r>
              <a:rPr sz="4000" b="0">
                <a:latin typeface="Arial" panose="020B0604020202020204" pitchFamily="34" charset="0"/>
              </a:rPr>
              <a:t> </a:t>
            </a:r>
            <a:r>
              <a:rPr sz="4000" b="0" err="1">
                <a:latin typeface="Arial" panose="020B0604020202020204" pitchFamily="34" charset="0"/>
              </a:rPr>
              <a:t>tiếng</a:t>
            </a:r>
            <a:r>
              <a:rPr sz="4000" b="0">
                <a:latin typeface="Arial" panose="020B0604020202020204" pitchFamily="34" charset="0"/>
              </a:rPr>
              <a:t> </a:t>
            </a:r>
            <a:r>
              <a:rPr sz="4000" b="0" err="1">
                <a:latin typeface="Arial" panose="020B0604020202020204" pitchFamily="34" charset="0"/>
              </a:rPr>
              <a:t>nói</a:t>
            </a:r>
            <a:r>
              <a:rPr sz="4000" b="0">
                <a:latin typeface="Arial" panose="020B0604020202020204" pitchFamily="34" charset="0"/>
              </a:rPr>
              <a:t>, </a:t>
            </a:r>
            <a:r>
              <a:rPr sz="4000" b="0" err="1">
                <a:latin typeface="Arial" panose="020B0604020202020204" pitchFamily="34" charset="0"/>
              </a:rPr>
              <a:t>chữ</a:t>
            </a:r>
            <a:r>
              <a:rPr sz="4000" b="0">
                <a:latin typeface="Arial" panose="020B0604020202020204" pitchFamily="34" charset="0"/>
              </a:rPr>
              <a:t> </a:t>
            </a:r>
            <a:r>
              <a:rPr sz="4000" b="0" err="1">
                <a:latin typeface="Arial" panose="020B0604020202020204" pitchFamily="34" charset="0"/>
              </a:rPr>
              <a:t>viết</a:t>
            </a:r>
            <a:r>
              <a:rPr sz="4000" b="0">
                <a:latin typeface="Arial" panose="020B0604020202020204" pitchFamily="34" charset="0"/>
              </a:rPr>
              <a:t>, </a:t>
            </a:r>
            <a:r>
              <a:rPr sz="4000" b="0" err="1">
                <a:latin typeface="Arial" panose="020B0604020202020204" pitchFamily="34" charset="0"/>
              </a:rPr>
              <a:t>giữ</a:t>
            </a:r>
            <a:r>
              <a:rPr sz="4000" b="0">
                <a:latin typeface="Arial" panose="020B0604020202020204" pitchFamily="34" charset="0"/>
              </a:rPr>
              <a:t> </a:t>
            </a:r>
            <a:r>
              <a:rPr sz="4000" b="0" err="1">
                <a:latin typeface="Arial" panose="020B0604020202020204" pitchFamily="34" charset="0"/>
              </a:rPr>
              <a:t>gìn</a:t>
            </a:r>
            <a:r>
              <a:rPr sz="4000" b="0">
                <a:latin typeface="Arial" panose="020B0604020202020204" pitchFamily="34" charset="0"/>
              </a:rPr>
              <a:t> </a:t>
            </a:r>
            <a:r>
              <a:rPr sz="4000" b="0" err="1">
                <a:latin typeface="Arial" panose="020B0604020202020204" pitchFamily="34" charset="0"/>
              </a:rPr>
              <a:t>bản</a:t>
            </a:r>
            <a:r>
              <a:rPr sz="4000" b="0">
                <a:latin typeface="Arial" panose="020B0604020202020204" pitchFamily="34" charset="0"/>
              </a:rPr>
              <a:t> </a:t>
            </a:r>
            <a:r>
              <a:rPr sz="4000" b="0" err="1">
                <a:latin typeface="Arial" panose="020B0604020202020204" pitchFamily="34" charset="0"/>
              </a:rPr>
              <a:t>sắc</a:t>
            </a:r>
            <a:r>
              <a:rPr sz="4000" b="0">
                <a:latin typeface="Arial" panose="020B0604020202020204" pitchFamily="34" charset="0"/>
              </a:rPr>
              <a:t> </a:t>
            </a:r>
            <a:r>
              <a:rPr sz="4000" b="0" err="1">
                <a:latin typeface="Arial" panose="020B0604020202020204" pitchFamily="34" charset="0"/>
              </a:rPr>
              <a:t>dân</a:t>
            </a:r>
            <a:r>
              <a:rPr sz="4000" b="0">
                <a:latin typeface="Arial" panose="020B0604020202020204" pitchFamily="34" charset="0"/>
              </a:rPr>
              <a:t> </a:t>
            </a:r>
            <a:r>
              <a:rPr sz="4000" b="0" err="1">
                <a:latin typeface="Arial" panose="020B0604020202020204" pitchFamily="34" charset="0"/>
              </a:rPr>
              <a:t>tộc</a:t>
            </a:r>
            <a:r>
              <a:rPr sz="4000" b="0">
                <a:latin typeface="Arial" panose="020B0604020202020204" pitchFamily="34" charset="0"/>
              </a:rPr>
              <a:t>, </a:t>
            </a:r>
            <a:r>
              <a:rPr sz="4000" b="0" err="1">
                <a:latin typeface="Arial" panose="020B0604020202020204" pitchFamily="34" charset="0"/>
              </a:rPr>
              <a:t>phát</a:t>
            </a:r>
            <a:r>
              <a:rPr sz="4000" b="0">
                <a:latin typeface="Arial" panose="020B0604020202020204" pitchFamily="34" charset="0"/>
              </a:rPr>
              <a:t> </a:t>
            </a:r>
            <a:r>
              <a:rPr sz="4000" b="0" err="1">
                <a:latin typeface="Arial" panose="020B0604020202020204" pitchFamily="34" charset="0"/>
              </a:rPr>
              <a:t>huy</a:t>
            </a:r>
            <a:r>
              <a:rPr sz="4000" b="0">
                <a:latin typeface="Arial" panose="020B0604020202020204" pitchFamily="34" charset="0"/>
              </a:rPr>
              <a:t> </a:t>
            </a:r>
            <a:r>
              <a:rPr sz="4000" b="0" err="1">
                <a:latin typeface="Arial" panose="020B0604020202020204" pitchFamily="34" charset="0"/>
              </a:rPr>
              <a:t>phong</a:t>
            </a:r>
            <a:r>
              <a:rPr sz="4000" b="0">
                <a:latin typeface="Arial" panose="020B0604020202020204" pitchFamily="34" charset="0"/>
              </a:rPr>
              <a:t> </a:t>
            </a:r>
            <a:r>
              <a:rPr sz="4000" b="0" err="1">
                <a:latin typeface="Arial" panose="020B0604020202020204" pitchFamily="34" charset="0"/>
              </a:rPr>
              <a:t>tục</a:t>
            </a:r>
            <a:r>
              <a:rPr sz="4000" b="0">
                <a:latin typeface="Arial" panose="020B0604020202020204" pitchFamily="34" charset="0"/>
              </a:rPr>
              <a:t>, </a:t>
            </a:r>
            <a:r>
              <a:rPr sz="4000" b="0" err="1">
                <a:latin typeface="Arial" panose="020B0604020202020204" pitchFamily="34" charset="0"/>
              </a:rPr>
              <a:t>tập</a:t>
            </a:r>
            <a:r>
              <a:rPr sz="4000" b="0">
                <a:latin typeface="Arial" panose="020B0604020202020204" pitchFamily="34" charset="0"/>
              </a:rPr>
              <a:t> </a:t>
            </a:r>
            <a:r>
              <a:rPr sz="4000" b="0" err="1">
                <a:latin typeface="Arial" panose="020B0604020202020204" pitchFamily="34" charset="0"/>
              </a:rPr>
              <a:t>quán</a:t>
            </a:r>
            <a:r>
              <a:rPr sz="4000" b="0">
                <a:latin typeface="Arial" panose="020B0604020202020204" pitchFamily="34" charset="0"/>
              </a:rPr>
              <a:t>, </a:t>
            </a:r>
            <a:r>
              <a:rPr sz="4000" b="0" err="1">
                <a:latin typeface="Arial" panose="020B0604020202020204" pitchFamily="34" charset="0"/>
              </a:rPr>
              <a:t>truyền</a:t>
            </a:r>
            <a:r>
              <a:rPr sz="4000" b="0">
                <a:latin typeface="Arial" panose="020B0604020202020204" pitchFamily="34" charset="0"/>
              </a:rPr>
              <a:t> </a:t>
            </a:r>
            <a:r>
              <a:rPr sz="4000" b="0" err="1">
                <a:latin typeface="Arial" panose="020B0604020202020204" pitchFamily="34" charset="0"/>
              </a:rPr>
              <a:t>thống</a:t>
            </a:r>
            <a:r>
              <a:rPr sz="4000" b="0">
                <a:latin typeface="Arial" panose="020B0604020202020204" pitchFamily="34" charset="0"/>
              </a:rPr>
              <a:t> </a:t>
            </a:r>
            <a:r>
              <a:rPr sz="4000" b="0" err="1">
                <a:latin typeface="Arial" panose="020B0604020202020204" pitchFamily="34" charset="0"/>
              </a:rPr>
              <a:t>và</a:t>
            </a:r>
            <a:r>
              <a:rPr sz="4000" b="0">
                <a:latin typeface="Arial" panose="020B0604020202020204" pitchFamily="34" charset="0"/>
              </a:rPr>
              <a:t> </a:t>
            </a:r>
            <a:r>
              <a:rPr sz="4000" b="0" err="1">
                <a:latin typeface="Arial" panose="020B0604020202020204" pitchFamily="34" charset="0"/>
              </a:rPr>
              <a:t>văn</a:t>
            </a:r>
            <a:r>
              <a:rPr sz="4000" b="0">
                <a:latin typeface="Arial" panose="020B0604020202020204" pitchFamily="34" charset="0"/>
              </a:rPr>
              <a:t> </a:t>
            </a:r>
            <a:r>
              <a:rPr sz="4000" b="0" err="1">
                <a:latin typeface="Arial" panose="020B0604020202020204" pitchFamily="34" charset="0"/>
              </a:rPr>
              <a:t>hóa</a:t>
            </a:r>
            <a:r>
              <a:rPr sz="4000" b="0">
                <a:latin typeface="Arial" panose="020B0604020202020204" pitchFamily="34" charset="0"/>
              </a:rPr>
              <a:t> </a:t>
            </a:r>
            <a:r>
              <a:rPr sz="4000" b="0" err="1">
                <a:latin typeface="Arial" panose="020B0604020202020204" pitchFamily="34" charset="0"/>
              </a:rPr>
              <a:t>tốt</a:t>
            </a:r>
            <a:r>
              <a:rPr sz="4000" b="0">
                <a:latin typeface="Arial" panose="020B0604020202020204" pitchFamily="34" charset="0"/>
              </a:rPr>
              <a:t> </a:t>
            </a:r>
            <a:r>
              <a:rPr sz="4000" b="0" err="1">
                <a:latin typeface="Arial" panose="020B0604020202020204" pitchFamily="34" charset="0"/>
              </a:rPr>
              <a:t>đẹp</a:t>
            </a:r>
            <a:r>
              <a:rPr sz="4000" b="0">
                <a:latin typeface="Arial" panose="020B0604020202020204" pitchFamily="34" charset="0"/>
              </a:rPr>
              <a:t> </a:t>
            </a:r>
            <a:r>
              <a:rPr sz="4000" b="0" err="1">
                <a:latin typeface="Arial" panose="020B0604020202020204" pitchFamily="34" charset="0"/>
              </a:rPr>
              <a:t>của</a:t>
            </a:r>
            <a:r>
              <a:rPr sz="4000" b="0">
                <a:latin typeface="Arial" panose="020B0604020202020204" pitchFamily="34" charset="0"/>
              </a:rPr>
              <a:t> </a:t>
            </a:r>
            <a:r>
              <a:rPr sz="4000" b="0" err="1">
                <a:latin typeface="Arial" panose="020B0604020202020204" pitchFamily="34" charset="0"/>
              </a:rPr>
              <a:t>mình</a:t>
            </a:r>
            <a:r>
              <a:rPr sz="4000" b="0">
                <a:latin typeface="Arial" panose="020B0604020202020204" pitchFamily="34" charset="0"/>
              </a:rPr>
              <a:t>.</a:t>
            </a:r>
            <a:endParaRPr sz="4000" b="0">
              <a:latin typeface="Arial" panose="020B0604020202020204" pitchFamily="34" charset="0"/>
            </a:endParaRPr>
          </a:p>
          <a:p>
            <a:r>
              <a:rPr sz="4000" b="0">
                <a:latin typeface="Arial" panose="020B0604020202020204" pitchFamily="34" charset="0"/>
              </a:rPr>
              <a:t>4. </a:t>
            </a:r>
            <a:r>
              <a:rPr sz="4000" b="0" err="1">
                <a:latin typeface="Arial" panose="020B0604020202020204" pitchFamily="34" charset="0"/>
              </a:rPr>
              <a:t>Nhà</a:t>
            </a:r>
            <a:r>
              <a:rPr sz="4000" b="0">
                <a:latin typeface="Arial" panose="020B0604020202020204" pitchFamily="34" charset="0"/>
              </a:rPr>
              <a:t> </a:t>
            </a:r>
            <a:r>
              <a:rPr sz="4000" b="0" err="1">
                <a:latin typeface="Arial" panose="020B0604020202020204" pitchFamily="34" charset="0"/>
              </a:rPr>
              <a:t>nước</a:t>
            </a:r>
            <a:r>
              <a:rPr sz="4000" b="0">
                <a:latin typeface="Arial" panose="020B0604020202020204" pitchFamily="34" charset="0"/>
              </a:rPr>
              <a:t> </a:t>
            </a:r>
            <a:r>
              <a:rPr sz="4000" b="0" err="1">
                <a:latin typeface="Arial" panose="020B0604020202020204" pitchFamily="34" charset="0"/>
              </a:rPr>
              <a:t>thực</a:t>
            </a:r>
            <a:r>
              <a:rPr sz="4000" b="0">
                <a:latin typeface="Arial" panose="020B0604020202020204" pitchFamily="34" charset="0"/>
              </a:rPr>
              <a:t> </a:t>
            </a:r>
            <a:r>
              <a:rPr sz="4000" b="0" err="1">
                <a:latin typeface="Arial" panose="020B0604020202020204" pitchFamily="34" charset="0"/>
              </a:rPr>
              <a:t>hiện</a:t>
            </a:r>
            <a:r>
              <a:rPr sz="4000" b="0">
                <a:latin typeface="Arial" panose="020B0604020202020204" pitchFamily="34" charset="0"/>
              </a:rPr>
              <a:t> </a:t>
            </a:r>
            <a:r>
              <a:rPr sz="4000" b="0" err="1">
                <a:latin typeface="Arial" panose="020B0604020202020204" pitchFamily="34" charset="0"/>
              </a:rPr>
              <a:t>chính</a:t>
            </a:r>
            <a:r>
              <a:rPr sz="4000" b="0">
                <a:latin typeface="Arial" panose="020B0604020202020204" pitchFamily="34" charset="0"/>
              </a:rPr>
              <a:t> </a:t>
            </a:r>
            <a:r>
              <a:rPr sz="4000" b="0" err="1">
                <a:latin typeface="Arial" panose="020B0604020202020204" pitchFamily="34" charset="0"/>
              </a:rPr>
              <a:t>sách</a:t>
            </a:r>
            <a:r>
              <a:rPr sz="4000" b="0">
                <a:latin typeface="Arial" panose="020B0604020202020204" pitchFamily="34" charset="0"/>
              </a:rPr>
              <a:t> </a:t>
            </a:r>
            <a:r>
              <a:rPr sz="4000" b="0" err="1">
                <a:latin typeface="Arial" panose="020B0604020202020204" pitchFamily="34" charset="0"/>
              </a:rPr>
              <a:t>phát</a:t>
            </a:r>
            <a:r>
              <a:rPr sz="4000" b="0">
                <a:latin typeface="Arial" panose="020B0604020202020204" pitchFamily="34" charset="0"/>
              </a:rPr>
              <a:t> </a:t>
            </a:r>
            <a:r>
              <a:rPr sz="4000" b="0" err="1">
                <a:latin typeface="Arial" panose="020B0604020202020204" pitchFamily="34" charset="0"/>
              </a:rPr>
              <a:t>triển</a:t>
            </a:r>
            <a:r>
              <a:rPr sz="4000" b="0">
                <a:latin typeface="Arial" panose="020B0604020202020204" pitchFamily="34" charset="0"/>
              </a:rPr>
              <a:t> </a:t>
            </a:r>
            <a:r>
              <a:rPr sz="4000" b="0" err="1">
                <a:latin typeface="Arial" panose="020B0604020202020204" pitchFamily="34" charset="0"/>
              </a:rPr>
              <a:t>toàn</a:t>
            </a:r>
            <a:r>
              <a:rPr sz="4000" b="0">
                <a:latin typeface="Arial" panose="020B0604020202020204" pitchFamily="34" charset="0"/>
              </a:rPr>
              <a:t> </a:t>
            </a:r>
            <a:r>
              <a:rPr sz="4000" b="0" err="1">
                <a:latin typeface="Arial" panose="020B0604020202020204" pitchFamily="34" charset="0"/>
              </a:rPr>
              <a:t>diện</a:t>
            </a:r>
            <a:r>
              <a:rPr sz="4000" b="0">
                <a:latin typeface="Arial" panose="020B0604020202020204" pitchFamily="34" charset="0"/>
              </a:rPr>
              <a:t> </a:t>
            </a:r>
            <a:r>
              <a:rPr sz="4000" b="0" err="1">
                <a:latin typeface="Arial" panose="020B0604020202020204" pitchFamily="34" charset="0"/>
              </a:rPr>
              <a:t>và</a:t>
            </a:r>
            <a:r>
              <a:rPr sz="4000" b="0">
                <a:latin typeface="Arial" panose="020B0604020202020204" pitchFamily="34" charset="0"/>
              </a:rPr>
              <a:t> </a:t>
            </a:r>
            <a:r>
              <a:rPr sz="4000" b="0" err="1">
                <a:latin typeface="Arial" panose="020B0604020202020204" pitchFamily="34" charset="0"/>
              </a:rPr>
              <a:t>tạo</a:t>
            </a:r>
            <a:r>
              <a:rPr sz="4000" b="0">
                <a:latin typeface="Arial" panose="020B0604020202020204" pitchFamily="34" charset="0"/>
              </a:rPr>
              <a:t> </a:t>
            </a:r>
            <a:r>
              <a:rPr sz="4000" b="0" err="1">
                <a:latin typeface="Arial" panose="020B0604020202020204" pitchFamily="34" charset="0"/>
              </a:rPr>
              <a:t>điều</a:t>
            </a:r>
            <a:r>
              <a:rPr sz="4000" b="0">
                <a:latin typeface="Arial" panose="020B0604020202020204" pitchFamily="34" charset="0"/>
              </a:rPr>
              <a:t> </a:t>
            </a:r>
            <a:r>
              <a:rPr sz="4000" b="0" err="1">
                <a:latin typeface="Arial" panose="020B0604020202020204" pitchFamily="34" charset="0"/>
              </a:rPr>
              <a:t>kiện</a:t>
            </a:r>
            <a:r>
              <a:rPr sz="4000" b="0">
                <a:latin typeface="Arial" panose="020B0604020202020204" pitchFamily="34" charset="0"/>
              </a:rPr>
              <a:t> </a:t>
            </a:r>
            <a:r>
              <a:rPr sz="4000" b="0" err="1">
                <a:latin typeface="Arial" panose="020B0604020202020204" pitchFamily="34" charset="0"/>
              </a:rPr>
              <a:t>để</a:t>
            </a:r>
            <a:r>
              <a:rPr sz="4000" b="0">
                <a:latin typeface="Arial" panose="020B0604020202020204" pitchFamily="34" charset="0"/>
              </a:rPr>
              <a:t> </a:t>
            </a:r>
            <a:r>
              <a:rPr sz="4000" b="0" err="1">
                <a:latin typeface="Arial" panose="020B0604020202020204" pitchFamily="34" charset="0"/>
              </a:rPr>
              <a:t>các</a:t>
            </a:r>
            <a:r>
              <a:rPr sz="4000" b="0">
                <a:latin typeface="Arial" panose="020B0604020202020204" pitchFamily="34" charset="0"/>
              </a:rPr>
              <a:t> </a:t>
            </a:r>
            <a:r>
              <a:rPr sz="4000" b="0" err="1">
                <a:latin typeface="Arial" panose="020B0604020202020204" pitchFamily="34" charset="0"/>
              </a:rPr>
              <a:t>dân</a:t>
            </a:r>
            <a:r>
              <a:rPr sz="4000" b="0">
                <a:latin typeface="Arial" panose="020B0604020202020204" pitchFamily="34" charset="0"/>
              </a:rPr>
              <a:t> </a:t>
            </a:r>
            <a:r>
              <a:rPr sz="4000" b="0" err="1">
                <a:latin typeface="Arial" panose="020B0604020202020204" pitchFamily="34" charset="0"/>
              </a:rPr>
              <a:t>tộc</a:t>
            </a:r>
            <a:r>
              <a:rPr sz="4000" b="0">
                <a:latin typeface="Arial" panose="020B0604020202020204" pitchFamily="34" charset="0"/>
              </a:rPr>
              <a:t> </a:t>
            </a:r>
            <a:r>
              <a:rPr sz="4000" b="0" err="1">
                <a:latin typeface="Arial" panose="020B0604020202020204" pitchFamily="34" charset="0"/>
              </a:rPr>
              <a:t>thiểu</a:t>
            </a:r>
            <a:r>
              <a:rPr sz="4000" b="0">
                <a:latin typeface="Arial" panose="020B0604020202020204" pitchFamily="34" charset="0"/>
              </a:rPr>
              <a:t> </a:t>
            </a:r>
            <a:r>
              <a:rPr sz="4000" b="0" err="1">
                <a:latin typeface="Arial" panose="020B0604020202020204" pitchFamily="34" charset="0"/>
              </a:rPr>
              <a:t>số</a:t>
            </a:r>
            <a:r>
              <a:rPr sz="4000" b="0">
                <a:latin typeface="Arial" panose="020B0604020202020204" pitchFamily="34" charset="0"/>
              </a:rPr>
              <a:t> </a:t>
            </a:r>
            <a:r>
              <a:rPr sz="4000" b="0" err="1">
                <a:latin typeface="Arial" panose="020B0604020202020204" pitchFamily="34" charset="0"/>
              </a:rPr>
              <a:t>phát</a:t>
            </a:r>
            <a:r>
              <a:rPr sz="4000" b="0">
                <a:latin typeface="Arial" panose="020B0604020202020204" pitchFamily="34" charset="0"/>
              </a:rPr>
              <a:t> </a:t>
            </a:r>
            <a:r>
              <a:rPr sz="4000" b="0" err="1">
                <a:latin typeface="Arial" panose="020B0604020202020204" pitchFamily="34" charset="0"/>
              </a:rPr>
              <a:t>huy</a:t>
            </a:r>
            <a:r>
              <a:rPr sz="4000" b="0">
                <a:latin typeface="Arial" panose="020B0604020202020204" pitchFamily="34" charset="0"/>
              </a:rPr>
              <a:t> </a:t>
            </a:r>
            <a:r>
              <a:rPr sz="4000" b="0" err="1">
                <a:latin typeface="Arial" panose="020B0604020202020204" pitchFamily="34" charset="0"/>
              </a:rPr>
              <a:t>nội</a:t>
            </a:r>
            <a:r>
              <a:rPr sz="4000" b="0">
                <a:latin typeface="Arial" panose="020B0604020202020204" pitchFamily="34" charset="0"/>
              </a:rPr>
              <a:t> </a:t>
            </a:r>
            <a:r>
              <a:rPr sz="4000" b="0" err="1">
                <a:latin typeface="Arial" panose="020B0604020202020204" pitchFamily="34" charset="0"/>
              </a:rPr>
              <a:t>lực</a:t>
            </a:r>
            <a:r>
              <a:rPr sz="4000" b="0">
                <a:latin typeface="Arial" panose="020B0604020202020204" pitchFamily="34" charset="0"/>
              </a:rPr>
              <a:t>, </a:t>
            </a:r>
            <a:r>
              <a:rPr sz="4000" b="0" err="1">
                <a:latin typeface="Arial" panose="020B0604020202020204" pitchFamily="34" charset="0"/>
              </a:rPr>
              <a:t>cùng</a:t>
            </a:r>
            <a:r>
              <a:rPr sz="4000" b="0">
                <a:latin typeface="Arial" panose="020B0604020202020204" pitchFamily="34" charset="0"/>
              </a:rPr>
              <a:t> </a:t>
            </a:r>
            <a:r>
              <a:rPr sz="4000" b="0" err="1">
                <a:latin typeface="Arial" panose="020B0604020202020204" pitchFamily="34" charset="0"/>
              </a:rPr>
              <a:t>phát</a:t>
            </a:r>
            <a:r>
              <a:rPr sz="4000" b="0">
                <a:latin typeface="Arial" panose="020B0604020202020204" pitchFamily="34" charset="0"/>
              </a:rPr>
              <a:t> </a:t>
            </a:r>
            <a:r>
              <a:rPr sz="4000" b="0" err="1">
                <a:latin typeface="Arial" panose="020B0604020202020204" pitchFamily="34" charset="0"/>
              </a:rPr>
              <a:t>triển</a:t>
            </a:r>
            <a:r>
              <a:rPr sz="4000" b="0">
                <a:latin typeface="Arial" panose="020B0604020202020204" pitchFamily="34" charset="0"/>
              </a:rPr>
              <a:t> </a:t>
            </a:r>
            <a:r>
              <a:rPr sz="4000" b="0" err="1">
                <a:latin typeface="Arial" panose="020B0604020202020204" pitchFamily="34" charset="0"/>
              </a:rPr>
              <a:t>với</a:t>
            </a:r>
            <a:r>
              <a:rPr sz="4000" b="0">
                <a:latin typeface="Arial" panose="020B0604020202020204" pitchFamily="34" charset="0"/>
              </a:rPr>
              <a:t> </a:t>
            </a:r>
            <a:r>
              <a:rPr sz="4000" b="0" err="1">
                <a:latin typeface="Arial" panose="020B0604020202020204" pitchFamily="34" charset="0"/>
              </a:rPr>
              <a:t>đất</a:t>
            </a:r>
            <a:r>
              <a:rPr sz="4000" b="0">
                <a:latin typeface="Arial" panose="020B0604020202020204" pitchFamily="34" charset="0"/>
              </a:rPr>
              <a:t> </a:t>
            </a:r>
            <a:r>
              <a:rPr sz="4000" b="0" err="1">
                <a:latin typeface="Arial" panose="020B0604020202020204" pitchFamily="34" charset="0"/>
              </a:rPr>
              <a:t>nước</a:t>
            </a:r>
            <a:r>
              <a:rPr sz="4000" b="0">
                <a:latin typeface="Arial" panose="020B0604020202020204" pitchFamily="34" charset="0"/>
              </a:rPr>
              <a:t>.</a:t>
            </a:r>
            <a:endParaRPr sz="4000" b="0">
              <a:latin typeface="Arial" panose="020B0604020202020204" pitchFamily="34" charset="0"/>
            </a:endParaRPr>
          </a:p>
        </p:txBody>
      </p:sp>
      <p:sp>
        <p:nvSpPr>
          <p:cNvPr id="19477" name="Left-Right Arrow 19476"/>
          <p:cNvSpPr/>
          <p:nvPr/>
        </p:nvSpPr>
        <p:spPr>
          <a:xfrm>
            <a:off x="6781800" y="8343900"/>
            <a:ext cx="3810000" cy="1600200"/>
          </a:xfrm>
          <a:prstGeom prst="leftRightArrow">
            <a:avLst>
              <a:gd name="adj1" fmla="val 50000"/>
              <a:gd name="adj2" fmla="val 47619"/>
            </a:avLst>
          </a:prstGeom>
          <a:solidFill>
            <a:schemeClr val="hlink"/>
          </a:solidFill>
          <a:ln w="9525">
            <a:noFill/>
          </a:ln>
        </p:spPr>
        <p:txBody>
          <a:bodyPr/>
          <a:p>
            <a:endParaRPr lang="en-US"/>
          </a:p>
        </p:txBody>
      </p:sp>
      <p:sp>
        <p:nvSpPr>
          <p:cNvPr id="19478" name="Rectangles 19477"/>
          <p:cNvSpPr/>
          <p:nvPr/>
        </p:nvSpPr>
        <p:spPr>
          <a:xfrm>
            <a:off x="457200" y="8420100"/>
            <a:ext cx="6019800" cy="1311275"/>
          </a:xfrm>
          <a:prstGeom prst="rect">
            <a:avLst/>
          </a:prstGeom>
          <a:solidFill>
            <a:srgbClr val="FFCC99"/>
          </a:solidFill>
          <a:ln w="9525">
            <a:noFill/>
          </a:ln>
        </p:spPr>
        <p:txBody>
          <a:bodyPr anchor="ctr" anchorCtr="0">
            <a:spAutoFit/>
          </a:bodyPr>
          <a:p>
            <a:pPr algn="justLow"/>
            <a:r>
              <a:rPr sz="4000" b="0" err="1">
                <a:latin typeface="Arial" panose="020B0604020202020204" pitchFamily="34" charset="0"/>
              </a:rPr>
              <a:t>Các</a:t>
            </a:r>
            <a:r>
              <a:rPr sz="4000" b="0">
                <a:latin typeface="Arial" panose="020B0604020202020204" pitchFamily="34" charset="0"/>
              </a:rPr>
              <a:t> </a:t>
            </a:r>
            <a:r>
              <a:rPr sz="4000" b="0" err="1">
                <a:latin typeface="Arial" panose="020B0604020202020204" pitchFamily="34" charset="0"/>
              </a:rPr>
              <a:t>dân</a:t>
            </a:r>
            <a:r>
              <a:rPr sz="4000" b="0">
                <a:latin typeface="Arial" panose="020B0604020202020204" pitchFamily="34" charset="0"/>
              </a:rPr>
              <a:t> </a:t>
            </a:r>
            <a:r>
              <a:rPr sz="4000" b="0" err="1">
                <a:latin typeface="Arial" panose="020B0604020202020204" pitchFamily="34" charset="0"/>
              </a:rPr>
              <a:t>tộc</a:t>
            </a:r>
            <a:r>
              <a:rPr sz="4000" b="0">
                <a:latin typeface="Arial" panose="020B0604020202020204" pitchFamily="34" charset="0"/>
              </a:rPr>
              <a:t> </a:t>
            </a:r>
            <a:r>
              <a:rPr sz="4000" b="0" err="1">
                <a:latin typeface="Arial" panose="020B0604020202020204" pitchFamily="34" charset="0"/>
              </a:rPr>
              <a:t>đều</a:t>
            </a:r>
            <a:r>
              <a:rPr sz="4000" b="0">
                <a:latin typeface="Arial" panose="020B0604020202020204" pitchFamily="34" charset="0"/>
              </a:rPr>
              <a:t> </a:t>
            </a:r>
            <a:r>
              <a:rPr sz="4000" b="0" err="1">
                <a:latin typeface="Arial" panose="020B0604020202020204" pitchFamily="34" charset="0"/>
              </a:rPr>
              <a:t>bình</a:t>
            </a:r>
            <a:r>
              <a:rPr sz="4000" b="0">
                <a:latin typeface="Arial" panose="020B0604020202020204" pitchFamily="34" charset="0"/>
              </a:rPr>
              <a:t> </a:t>
            </a:r>
            <a:r>
              <a:rPr sz="4000" b="0" err="1">
                <a:latin typeface="Arial" panose="020B0604020202020204" pitchFamily="34" charset="0"/>
              </a:rPr>
              <a:t>đẳng</a:t>
            </a:r>
            <a:r>
              <a:rPr sz="4000" b="0">
                <a:latin typeface="Arial" panose="020B0604020202020204" pitchFamily="34" charset="0"/>
              </a:rPr>
              <a:t> </a:t>
            </a:r>
            <a:r>
              <a:rPr sz="4000" b="0" err="1">
                <a:latin typeface="Arial" panose="020B0604020202020204" pitchFamily="34" charset="0"/>
              </a:rPr>
              <a:t>về</a:t>
            </a:r>
            <a:r>
              <a:rPr sz="4000" b="0">
                <a:latin typeface="Arial" panose="020B0604020202020204" pitchFamily="34" charset="0"/>
              </a:rPr>
              <a:t> </a:t>
            </a:r>
            <a:r>
              <a:rPr sz="4000" b="0" err="1">
                <a:latin typeface="Arial" panose="020B0604020202020204" pitchFamily="34" charset="0"/>
              </a:rPr>
              <a:t>quyền</a:t>
            </a:r>
            <a:r>
              <a:rPr sz="4000" b="0">
                <a:latin typeface="Arial" panose="020B0604020202020204" pitchFamily="34" charset="0"/>
              </a:rPr>
              <a:t> </a:t>
            </a:r>
            <a:r>
              <a:rPr sz="4000" b="0" err="1">
                <a:latin typeface="Arial" panose="020B0604020202020204" pitchFamily="34" charset="0"/>
              </a:rPr>
              <a:t>lợi</a:t>
            </a:r>
            <a:r>
              <a:rPr sz="4000" b="0">
                <a:latin typeface="Arial" panose="020B0604020202020204" pitchFamily="34" charset="0"/>
              </a:rPr>
              <a:t>  </a:t>
            </a:r>
            <a:endParaRPr sz="4000" b="0">
              <a:latin typeface="Arial" panose="020B0604020202020204" pitchFamily="34" charset="0"/>
            </a:endParaRPr>
          </a:p>
        </p:txBody>
      </p:sp>
      <p:sp>
        <p:nvSpPr>
          <p:cNvPr id="19479" name="Rectangles 19478"/>
          <p:cNvSpPr/>
          <p:nvPr/>
        </p:nvSpPr>
        <p:spPr>
          <a:xfrm>
            <a:off x="11277600" y="8496300"/>
            <a:ext cx="6019800" cy="1311275"/>
          </a:xfrm>
          <a:prstGeom prst="rect">
            <a:avLst/>
          </a:prstGeom>
          <a:solidFill>
            <a:srgbClr val="FFCC99"/>
          </a:solidFill>
          <a:ln w="9525">
            <a:noFill/>
          </a:ln>
        </p:spPr>
        <p:txBody>
          <a:bodyPr anchor="ctr" anchorCtr="0">
            <a:spAutoFit/>
          </a:bodyPr>
          <a:p>
            <a:pPr algn="justLow"/>
            <a:r>
              <a:rPr sz="4000" b="0" err="1">
                <a:latin typeface="Arial" panose="020B0604020202020204" pitchFamily="34" charset="0"/>
              </a:rPr>
              <a:t>Các</a:t>
            </a:r>
            <a:r>
              <a:rPr sz="4000" b="0">
                <a:latin typeface="Arial" panose="020B0604020202020204" pitchFamily="34" charset="0"/>
              </a:rPr>
              <a:t> </a:t>
            </a:r>
            <a:r>
              <a:rPr sz="4000" b="0" err="1">
                <a:latin typeface="Arial" panose="020B0604020202020204" pitchFamily="34" charset="0"/>
              </a:rPr>
              <a:t>dân</a:t>
            </a:r>
            <a:r>
              <a:rPr sz="4000" b="0">
                <a:latin typeface="Arial" panose="020B0604020202020204" pitchFamily="34" charset="0"/>
              </a:rPr>
              <a:t> </a:t>
            </a:r>
            <a:r>
              <a:rPr sz="4000" b="0" err="1">
                <a:latin typeface="Arial" panose="020B0604020202020204" pitchFamily="34" charset="0"/>
              </a:rPr>
              <a:t>tộc</a:t>
            </a:r>
            <a:r>
              <a:rPr sz="4000" b="0">
                <a:latin typeface="Arial" panose="020B0604020202020204" pitchFamily="34" charset="0"/>
              </a:rPr>
              <a:t> </a:t>
            </a:r>
            <a:r>
              <a:rPr sz="4000" b="0" err="1">
                <a:latin typeface="Arial" panose="020B0604020202020204" pitchFamily="34" charset="0"/>
              </a:rPr>
              <a:t>đều</a:t>
            </a:r>
            <a:r>
              <a:rPr sz="4000" b="0">
                <a:latin typeface="Arial" panose="020B0604020202020204" pitchFamily="34" charset="0"/>
              </a:rPr>
              <a:t> </a:t>
            </a:r>
            <a:r>
              <a:rPr sz="4000" b="0" err="1">
                <a:latin typeface="Arial" panose="020B0604020202020204" pitchFamily="34" charset="0"/>
              </a:rPr>
              <a:t>bình</a:t>
            </a:r>
            <a:r>
              <a:rPr sz="4000" b="0">
                <a:latin typeface="Arial" panose="020B0604020202020204" pitchFamily="34" charset="0"/>
              </a:rPr>
              <a:t> </a:t>
            </a:r>
            <a:r>
              <a:rPr sz="4000" b="0" err="1">
                <a:latin typeface="Arial" panose="020B0604020202020204" pitchFamily="34" charset="0"/>
              </a:rPr>
              <a:t>đẳng</a:t>
            </a:r>
            <a:r>
              <a:rPr sz="4000" b="0">
                <a:latin typeface="Arial" panose="020B0604020202020204" pitchFamily="34" charset="0"/>
              </a:rPr>
              <a:t> </a:t>
            </a:r>
            <a:r>
              <a:rPr sz="4000" b="0" err="1">
                <a:latin typeface="Arial" panose="020B0604020202020204" pitchFamily="34" charset="0"/>
              </a:rPr>
              <a:t>về</a:t>
            </a:r>
            <a:r>
              <a:rPr sz="4000" b="0">
                <a:latin typeface="Arial" panose="020B0604020202020204" pitchFamily="34" charset="0"/>
              </a:rPr>
              <a:t> </a:t>
            </a:r>
            <a:r>
              <a:rPr sz="4000" b="0" err="1">
                <a:latin typeface="Arial" panose="020B0604020202020204" pitchFamily="34" charset="0"/>
              </a:rPr>
              <a:t>nghĩa</a:t>
            </a:r>
            <a:r>
              <a:rPr sz="4000" b="0">
                <a:latin typeface="Arial" panose="020B0604020202020204" pitchFamily="34" charset="0"/>
              </a:rPr>
              <a:t> </a:t>
            </a:r>
            <a:r>
              <a:rPr sz="4000" b="0" err="1">
                <a:latin typeface="Arial" panose="020B0604020202020204" pitchFamily="34" charset="0"/>
              </a:rPr>
              <a:t>vụ</a:t>
            </a:r>
            <a:r>
              <a:rPr sz="4000" b="0">
                <a:latin typeface="Arial" panose="020B0604020202020204" pitchFamily="34" charset="0"/>
              </a:rPr>
              <a:t> </a:t>
            </a:r>
            <a:endParaRPr sz="4000" b="0">
              <a:latin typeface="Arial" panose="020B0604020202020204" pitchFamily="34" charset="0"/>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476"/>
                                        </p:tgtEl>
                                        <p:attrNameLst>
                                          <p:attrName>style.visibility</p:attrName>
                                        </p:attrNameLst>
                                      </p:cBhvr>
                                      <p:to>
                                        <p:strVal val="visible"/>
                                      </p:to>
                                    </p:set>
                                    <p:animEffect transition="in" filter="blinds(horizontal)">
                                      <p:cBhvr>
                                        <p:cTn id="12" dur="500"/>
                                        <p:tgtEl>
                                          <p:spTgt spid="1947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9477"/>
                                        </p:tgtEl>
                                        <p:attrNameLst>
                                          <p:attrName>style.visibility</p:attrName>
                                        </p:attrNameLst>
                                      </p:cBhvr>
                                      <p:to>
                                        <p:strVal val="visible"/>
                                      </p:to>
                                    </p:set>
                                    <p:animEffect transition="in" filter="blinds(horizontal)">
                                      <p:cBhvr>
                                        <p:cTn id="17" dur="500"/>
                                        <p:tgtEl>
                                          <p:spTgt spid="1947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9478"/>
                                        </p:tgtEl>
                                        <p:attrNameLst>
                                          <p:attrName>style.visibility</p:attrName>
                                        </p:attrNameLst>
                                      </p:cBhvr>
                                      <p:to>
                                        <p:strVal val="visible"/>
                                      </p:to>
                                    </p:set>
                                    <p:animEffect transition="in" filter="blinds(horizontal)">
                                      <p:cBhvr>
                                        <p:cTn id="22" dur="500"/>
                                        <p:tgtEl>
                                          <p:spTgt spid="1947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9479"/>
                                        </p:tgtEl>
                                        <p:attrNameLst>
                                          <p:attrName>style.visibility</p:attrName>
                                        </p:attrNameLst>
                                      </p:cBhvr>
                                      <p:to>
                                        <p:strVal val="visible"/>
                                      </p:to>
                                    </p:set>
                                    <p:animEffect transition="in" filter="blinds(horizontal)">
                                      <p:cBhvr>
                                        <p:cTn id="27" dur="500"/>
                                        <p:tgtEl>
                                          <p:spTgt spid="19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476" grpId="0" animBg="1"/>
      <p:bldP spid="19478" grpId="0" animBg="1"/>
      <p:bldP spid="1947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Freeform 2"/>
          <p:cNvSpPr/>
          <p:nvPr/>
        </p:nvSpPr>
        <p:spPr>
          <a:xfrm>
            <a:off x="6350" y="-3175"/>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
              <a:alphaModFix amt="64000"/>
            </a:blip>
            <a:stretch>
              <a:fillRect t="-9222" b="-922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7" name="Rounded Rectangle 16"/>
          <p:cNvSpPr/>
          <p:nvPr/>
        </p:nvSpPr>
        <p:spPr>
          <a:xfrm>
            <a:off x="1077913" y="342900"/>
            <a:ext cx="16067088" cy="1295400"/>
          </a:xfrm>
          <a:prstGeom prst="roundRect">
            <a:avLst/>
          </a:prstGeom>
          <a:solidFill>
            <a:srgbClr val="3D4984"/>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stStyle>
          <a:p>
            <a:pPr lvl="0" algn="ctr"/>
            <a:r>
              <a:rPr lang="vi-VN" altLang="x-none" sz="3500" b="0" dirty="0">
                <a:solidFill>
                  <a:schemeClr val="bg1"/>
                </a:solidFill>
                <a:latin typeface="Arial" panose="020B0604020202020204" pitchFamily="34" charset="0"/>
              </a:rPr>
              <a:t>Trong thông tin </a:t>
            </a:r>
            <a:r>
              <a:rPr lang="en-US" altLang="vi-VN" sz="3500" b="0" dirty="0">
                <a:solidFill>
                  <a:schemeClr val="bg1"/>
                </a:solidFill>
                <a:latin typeface="Arial" panose="020B0604020202020204" pitchFamily="34" charset="0"/>
              </a:rPr>
              <a:t>2</a:t>
            </a:r>
            <a:r>
              <a:rPr lang="vi-VN" altLang="x-none" sz="3500" b="0" dirty="0">
                <a:solidFill>
                  <a:schemeClr val="bg1"/>
                </a:solidFill>
                <a:latin typeface="Arial" panose="020B0604020202020204" pitchFamily="34" charset="0"/>
              </a:rPr>
              <a:t>, quyền bình đẳng giữa các dân tộc được biểu hiện như thế nào trong từng lĩnh vực? Em hãy lấy ví dụ để làm rõ những biểu hiện đó. </a:t>
            </a:r>
            <a:endParaRPr sz="3500" b="0">
              <a:solidFill>
                <a:schemeClr val="bg1"/>
              </a:solidFill>
              <a:latin typeface="Arial" panose="020B0604020202020204" pitchFamily="34" charset="0"/>
            </a:endParaRPr>
          </a:p>
        </p:txBody>
      </p:sp>
      <p:sp>
        <p:nvSpPr>
          <p:cNvPr id="92171" name="Rectangles 92170"/>
          <p:cNvSpPr/>
          <p:nvPr/>
        </p:nvSpPr>
        <p:spPr>
          <a:xfrm>
            <a:off x="609600" y="2014538"/>
            <a:ext cx="17068800" cy="7864475"/>
          </a:xfrm>
          <a:prstGeom prst="rect">
            <a:avLst/>
          </a:prstGeom>
          <a:noFill/>
          <a:ln w="9525" cap="flat" cmpd="sng">
            <a:solidFill>
              <a:srgbClr val="FF0000"/>
            </a:solidFill>
            <a:prstDash val="dash"/>
            <a:miter/>
            <a:headEnd type="none" w="med" len="med"/>
            <a:tailEnd type="none" w="med" len="med"/>
          </a:ln>
        </p:spPr>
        <p:txBody>
          <a:bodyPr anchor="ctr" anchorCtr="0">
            <a:spAutoFit/>
          </a:bodyPr>
          <a:p>
            <a:r>
              <a:rPr sz="3400" b="0" err="1">
                <a:latin typeface="Arial" panose="020B0604020202020204" pitchFamily="34" charset="0"/>
              </a:rPr>
              <a:t>Việc</a:t>
            </a:r>
            <a:r>
              <a:rPr sz="3400" b="0">
                <a:latin typeface="Arial" panose="020B0604020202020204" pitchFamily="34" charset="0"/>
              </a:rPr>
              <a:t> </a:t>
            </a:r>
            <a:r>
              <a:rPr sz="3400" b="0" err="1">
                <a:latin typeface="Arial" panose="020B0604020202020204" pitchFamily="34" charset="0"/>
              </a:rPr>
              <a:t>thực</a:t>
            </a:r>
            <a:r>
              <a:rPr sz="3400" b="0">
                <a:latin typeface="Arial" panose="020B0604020202020204" pitchFamily="34" charset="0"/>
              </a:rPr>
              <a:t> </a:t>
            </a:r>
            <a:r>
              <a:rPr sz="3400" b="0" err="1">
                <a:latin typeface="Arial" panose="020B0604020202020204" pitchFamily="34" charset="0"/>
              </a:rPr>
              <a:t>hiện</a:t>
            </a:r>
            <a:r>
              <a:rPr sz="3400" b="0">
                <a:latin typeface="Arial" panose="020B0604020202020204" pitchFamily="34" charset="0"/>
              </a:rPr>
              <a:t> </a:t>
            </a:r>
            <a:r>
              <a:rPr sz="3400" b="0" err="1">
                <a:latin typeface="Arial" panose="020B0604020202020204" pitchFamily="34" charset="0"/>
              </a:rPr>
              <a:t>bình</a:t>
            </a:r>
            <a:r>
              <a:rPr sz="3400" b="0">
                <a:latin typeface="Arial" panose="020B0604020202020204" pitchFamily="34" charset="0"/>
              </a:rPr>
              <a:t> </a:t>
            </a:r>
            <a:r>
              <a:rPr sz="3400" b="0" err="1">
                <a:latin typeface="Arial" panose="020B0604020202020204" pitchFamily="34" charset="0"/>
              </a:rPr>
              <a:t>đẳng</a:t>
            </a:r>
            <a:r>
              <a:rPr sz="3400" b="0">
                <a:latin typeface="Arial" panose="020B0604020202020204" pitchFamily="34" charset="0"/>
              </a:rPr>
              <a:t> </a:t>
            </a:r>
            <a:r>
              <a:rPr sz="3400" b="0" err="1">
                <a:latin typeface="Arial" panose="020B0604020202020204" pitchFamily="34" charset="0"/>
              </a:rPr>
              <a:t>giữa</a:t>
            </a:r>
            <a:r>
              <a:rPr sz="3400" b="0">
                <a:latin typeface="Arial" panose="020B0604020202020204" pitchFamily="34" charset="0"/>
              </a:rPr>
              <a:t> </a:t>
            </a:r>
            <a:r>
              <a:rPr sz="3400" b="0" err="1">
                <a:latin typeface="Arial" panose="020B0604020202020204" pitchFamily="34" charset="0"/>
              </a:rPr>
              <a:t>các</a:t>
            </a:r>
            <a:r>
              <a:rPr sz="3400" b="0">
                <a:latin typeface="Arial" panose="020B0604020202020204" pitchFamily="34" charset="0"/>
              </a:rPr>
              <a:t> </a:t>
            </a:r>
            <a:r>
              <a:rPr sz="3400" b="0" err="1">
                <a:latin typeface="Arial" panose="020B0604020202020204" pitchFamily="34" charset="0"/>
              </a:rPr>
              <a:t>dân</a:t>
            </a:r>
            <a:r>
              <a:rPr sz="3400" b="0">
                <a:latin typeface="Arial" panose="020B0604020202020204" pitchFamily="34" charset="0"/>
              </a:rPr>
              <a:t> </a:t>
            </a:r>
            <a:r>
              <a:rPr sz="3400" b="0" err="1">
                <a:latin typeface="Arial" panose="020B0604020202020204" pitchFamily="34" charset="0"/>
              </a:rPr>
              <a:t>tộc</a:t>
            </a:r>
            <a:r>
              <a:rPr sz="3400" b="0">
                <a:latin typeface="Arial" panose="020B0604020202020204" pitchFamily="34" charset="0"/>
              </a:rPr>
              <a:t> </a:t>
            </a:r>
            <a:r>
              <a:rPr sz="3400" b="0" err="1">
                <a:latin typeface="Arial" panose="020B0604020202020204" pitchFamily="34" charset="0"/>
              </a:rPr>
              <a:t>phải</a:t>
            </a:r>
            <a:r>
              <a:rPr sz="3400" b="0">
                <a:latin typeface="Arial" panose="020B0604020202020204" pitchFamily="34" charset="0"/>
              </a:rPr>
              <a:t> </a:t>
            </a:r>
            <a:r>
              <a:rPr sz="3400" b="0" err="1">
                <a:latin typeface="Arial" panose="020B0604020202020204" pitchFamily="34" charset="0"/>
              </a:rPr>
              <a:t>toàn</a:t>
            </a:r>
            <a:r>
              <a:rPr sz="3400" b="0">
                <a:latin typeface="Arial" panose="020B0604020202020204" pitchFamily="34" charset="0"/>
              </a:rPr>
              <a:t> </a:t>
            </a:r>
            <a:r>
              <a:rPr sz="3400" b="0" err="1">
                <a:latin typeface="Arial" panose="020B0604020202020204" pitchFamily="34" charset="0"/>
              </a:rPr>
              <a:t>diện</a:t>
            </a:r>
            <a:r>
              <a:rPr sz="3400" b="0">
                <a:latin typeface="Arial" panose="020B0604020202020204" pitchFamily="34" charset="0"/>
              </a:rPr>
              <a:t> </a:t>
            </a:r>
            <a:r>
              <a:rPr sz="3400" b="0" err="1">
                <a:latin typeface="Arial" panose="020B0604020202020204" pitchFamily="34" charset="0"/>
              </a:rPr>
              <a:t>trên</a:t>
            </a:r>
            <a:r>
              <a:rPr sz="3400" b="0">
                <a:latin typeface="Arial" panose="020B0604020202020204" pitchFamily="34" charset="0"/>
              </a:rPr>
              <a:t> </a:t>
            </a:r>
            <a:r>
              <a:rPr sz="3400" b="0" err="1">
                <a:latin typeface="Arial" panose="020B0604020202020204" pitchFamily="34" charset="0"/>
              </a:rPr>
              <a:t>tất</a:t>
            </a:r>
            <a:r>
              <a:rPr sz="3400" b="0">
                <a:latin typeface="Arial" panose="020B0604020202020204" pitchFamily="34" charset="0"/>
              </a:rPr>
              <a:t> </a:t>
            </a:r>
            <a:r>
              <a:rPr sz="3400" b="0" err="1">
                <a:latin typeface="Arial" panose="020B0604020202020204" pitchFamily="34" charset="0"/>
              </a:rPr>
              <a:t>cả</a:t>
            </a:r>
            <a:r>
              <a:rPr sz="3400" b="0">
                <a:latin typeface="Arial" panose="020B0604020202020204" pitchFamily="34" charset="0"/>
              </a:rPr>
              <a:t> </a:t>
            </a:r>
            <a:r>
              <a:rPr sz="3400" b="0" err="1">
                <a:latin typeface="Arial" panose="020B0604020202020204" pitchFamily="34" charset="0"/>
              </a:rPr>
              <a:t>các</a:t>
            </a:r>
            <a:r>
              <a:rPr sz="3400" b="0">
                <a:latin typeface="Arial" panose="020B0604020202020204" pitchFamily="34" charset="0"/>
              </a:rPr>
              <a:t> </a:t>
            </a:r>
            <a:r>
              <a:rPr sz="3400" b="0" err="1">
                <a:latin typeface="Arial" panose="020B0604020202020204" pitchFamily="34" charset="0"/>
              </a:rPr>
              <a:t>lĩnh</a:t>
            </a:r>
            <a:r>
              <a:rPr sz="3400" b="0">
                <a:latin typeface="Arial" panose="020B0604020202020204" pitchFamily="34" charset="0"/>
              </a:rPr>
              <a:t> </a:t>
            </a:r>
            <a:r>
              <a:rPr sz="3400" b="0" err="1">
                <a:latin typeface="Arial" panose="020B0604020202020204" pitchFamily="34" charset="0"/>
              </a:rPr>
              <a:t>vực</a:t>
            </a:r>
            <a:r>
              <a:rPr sz="3400" b="0">
                <a:latin typeface="Arial" panose="020B0604020202020204" pitchFamily="34" charset="0"/>
              </a:rPr>
              <a:t>. </a:t>
            </a:r>
            <a:r>
              <a:rPr sz="3400" b="0" err="1">
                <a:latin typeface="Arial" panose="020B0604020202020204" pitchFamily="34" charset="0"/>
              </a:rPr>
              <a:t>Bình</a:t>
            </a:r>
            <a:r>
              <a:rPr sz="3400" b="0">
                <a:latin typeface="Arial" panose="020B0604020202020204" pitchFamily="34" charset="0"/>
              </a:rPr>
              <a:t> </a:t>
            </a:r>
            <a:r>
              <a:rPr sz="3400" b="0" err="1">
                <a:latin typeface="Arial" panose="020B0604020202020204" pitchFamily="34" charset="0"/>
              </a:rPr>
              <a:t>đẳng</a:t>
            </a:r>
            <a:r>
              <a:rPr sz="3400" b="0">
                <a:latin typeface="Arial" panose="020B0604020202020204" pitchFamily="34" charset="0"/>
              </a:rPr>
              <a:t> </a:t>
            </a:r>
            <a:r>
              <a:rPr sz="3400" b="0" err="1">
                <a:latin typeface="Arial" panose="020B0604020202020204" pitchFamily="34" charset="0"/>
              </a:rPr>
              <a:t>trong</a:t>
            </a:r>
            <a:r>
              <a:rPr sz="3400" b="0">
                <a:latin typeface="Arial" panose="020B0604020202020204" pitchFamily="34" charset="0"/>
              </a:rPr>
              <a:t> </a:t>
            </a:r>
            <a:r>
              <a:rPr sz="3400" b="0" err="1">
                <a:latin typeface="Arial" panose="020B0604020202020204" pitchFamily="34" charset="0"/>
              </a:rPr>
              <a:t>chính</a:t>
            </a:r>
            <a:r>
              <a:rPr sz="3400" b="0">
                <a:latin typeface="Arial" panose="020B0604020202020204" pitchFamily="34" charset="0"/>
              </a:rPr>
              <a:t> </a:t>
            </a:r>
            <a:r>
              <a:rPr sz="3400" b="0" err="1">
                <a:latin typeface="Arial" panose="020B0604020202020204" pitchFamily="34" charset="0"/>
              </a:rPr>
              <a:t>trị</a:t>
            </a:r>
            <a:r>
              <a:rPr sz="3400" b="0">
                <a:latin typeface="Arial" panose="020B0604020202020204" pitchFamily="34" charset="0"/>
              </a:rPr>
              <a:t> </a:t>
            </a:r>
            <a:r>
              <a:rPr sz="3400" b="0" err="1">
                <a:latin typeface="Arial" panose="020B0604020202020204" pitchFamily="34" charset="0"/>
              </a:rPr>
              <a:t>là</a:t>
            </a:r>
            <a:r>
              <a:rPr sz="3400" b="0">
                <a:latin typeface="Arial" panose="020B0604020202020204" pitchFamily="34" charset="0"/>
              </a:rPr>
              <a:t> </a:t>
            </a:r>
            <a:r>
              <a:rPr sz="3400" b="0" err="1">
                <a:latin typeface="Arial" panose="020B0604020202020204" pitchFamily="34" charset="0"/>
              </a:rPr>
              <a:t>tạo</a:t>
            </a:r>
            <a:r>
              <a:rPr sz="3400" b="0">
                <a:latin typeface="Arial" panose="020B0604020202020204" pitchFamily="34" charset="0"/>
              </a:rPr>
              <a:t> </a:t>
            </a:r>
            <a:r>
              <a:rPr sz="3400" b="0" err="1">
                <a:latin typeface="Arial" panose="020B0604020202020204" pitchFamily="34" charset="0"/>
              </a:rPr>
              <a:t>điều</a:t>
            </a:r>
            <a:r>
              <a:rPr sz="3400" b="0">
                <a:latin typeface="Arial" panose="020B0604020202020204" pitchFamily="34" charset="0"/>
              </a:rPr>
              <a:t> </a:t>
            </a:r>
            <a:r>
              <a:rPr sz="3400" b="0" err="1">
                <a:latin typeface="Arial" panose="020B0604020202020204" pitchFamily="34" charset="0"/>
              </a:rPr>
              <a:t>kiện</a:t>
            </a:r>
            <a:r>
              <a:rPr sz="3400" b="0">
                <a:latin typeface="Arial" panose="020B0604020202020204" pitchFamily="34" charset="0"/>
              </a:rPr>
              <a:t> </a:t>
            </a:r>
            <a:r>
              <a:rPr sz="3400" b="0" err="1">
                <a:latin typeface="Arial" panose="020B0604020202020204" pitchFamily="34" charset="0"/>
              </a:rPr>
              <a:t>cho</a:t>
            </a:r>
            <a:r>
              <a:rPr sz="3400" b="0">
                <a:latin typeface="Arial" panose="020B0604020202020204" pitchFamily="34" charset="0"/>
              </a:rPr>
              <a:t> </a:t>
            </a:r>
            <a:r>
              <a:rPr sz="3400" b="0" err="1">
                <a:latin typeface="Arial" panose="020B0604020202020204" pitchFamily="34" charset="0"/>
              </a:rPr>
              <a:t>đồng</a:t>
            </a:r>
            <a:r>
              <a:rPr sz="3400" b="0">
                <a:latin typeface="Arial" panose="020B0604020202020204" pitchFamily="34" charset="0"/>
              </a:rPr>
              <a:t> </a:t>
            </a:r>
            <a:r>
              <a:rPr sz="3400" b="0" err="1">
                <a:latin typeface="Arial" panose="020B0604020202020204" pitchFamily="34" charset="0"/>
              </a:rPr>
              <a:t>bào</a:t>
            </a:r>
            <a:r>
              <a:rPr sz="3400" b="0">
                <a:latin typeface="Arial" panose="020B0604020202020204" pitchFamily="34" charset="0"/>
              </a:rPr>
              <a:t> </a:t>
            </a:r>
            <a:r>
              <a:rPr sz="3400" b="0" err="1">
                <a:latin typeface="Arial" panose="020B0604020202020204" pitchFamily="34" charset="0"/>
              </a:rPr>
              <a:t>dân</a:t>
            </a:r>
            <a:r>
              <a:rPr sz="3400" b="0">
                <a:latin typeface="Arial" panose="020B0604020202020204" pitchFamily="34" charset="0"/>
              </a:rPr>
              <a:t> </a:t>
            </a:r>
            <a:r>
              <a:rPr sz="3400" b="0" err="1">
                <a:latin typeface="Arial" panose="020B0604020202020204" pitchFamily="34" charset="0"/>
              </a:rPr>
              <a:t>tộc</a:t>
            </a:r>
            <a:r>
              <a:rPr sz="3400" b="0">
                <a:latin typeface="Arial" panose="020B0604020202020204" pitchFamily="34" charset="0"/>
              </a:rPr>
              <a:t> </a:t>
            </a:r>
            <a:r>
              <a:rPr sz="3400" b="0" err="1">
                <a:latin typeface="Arial" panose="020B0604020202020204" pitchFamily="34" charset="0"/>
              </a:rPr>
              <a:t>thiểu</a:t>
            </a:r>
            <a:r>
              <a:rPr sz="3400" b="0">
                <a:latin typeface="Arial" panose="020B0604020202020204" pitchFamily="34" charset="0"/>
              </a:rPr>
              <a:t> </a:t>
            </a:r>
            <a:r>
              <a:rPr sz="3400" b="0" err="1">
                <a:latin typeface="Arial" panose="020B0604020202020204" pitchFamily="34" charset="0"/>
              </a:rPr>
              <a:t>số</a:t>
            </a:r>
            <a:r>
              <a:rPr sz="3400" b="0">
                <a:latin typeface="Arial" panose="020B0604020202020204" pitchFamily="34" charset="0"/>
              </a:rPr>
              <a:t> </a:t>
            </a:r>
            <a:r>
              <a:rPr sz="3400" b="0" err="1">
                <a:latin typeface="Arial" panose="020B0604020202020204" pitchFamily="34" charset="0"/>
              </a:rPr>
              <a:t>được</a:t>
            </a:r>
            <a:r>
              <a:rPr sz="3400" b="0">
                <a:latin typeface="Arial" panose="020B0604020202020204" pitchFamily="34" charset="0"/>
              </a:rPr>
              <a:t> </a:t>
            </a:r>
            <a:r>
              <a:rPr sz="3400" b="0" err="1">
                <a:latin typeface="Arial" panose="020B0604020202020204" pitchFamily="34" charset="0"/>
              </a:rPr>
              <a:t>tham</a:t>
            </a:r>
            <a:r>
              <a:rPr sz="3400" b="0">
                <a:latin typeface="Arial" panose="020B0604020202020204" pitchFamily="34" charset="0"/>
              </a:rPr>
              <a:t> </a:t>
            </a:r>
            <a:r>
              <a:rPr sz="3400" b="0" err="1">
                <a:latin typeface="Arial" panose="020B0604020202020204" pitchFamily="34" charset="0"/>
              </a:rPr>
              <a:t>gia</a:t>
            </a:r>
            <a:r>
              <a:rPr sz="3400" b="0">
                <a:latin typeface="Arial" panose="020B0604020202020204" pitchFamily="34" charset="0"/>
              </a:rPr>
              <a:t> </a:t>
            </a:r>
            <a:r>
              <a:rPr sz="3400" b="0" err="1">
                <a:latin typeface="Arial" panose="020B0604020202020204" pitchFamily="34" charset="0"/>
              </a:rPr>
              <a:t>chính</a:t>
            </a:r>
            <a:r>
              <a:rPr sz="3400" b="0">
                <a:latin typeface="Arial" panose="020B0604020202020204" pitchFamily="34" charset="0"/>
              </a:rPr>
              <a:t> </a:t>
            </a:r>
            <a:r>
              <a:rPr sz="3400" b="0" err="1">
                <a:latin typeface="Arial" panose="020B0604020202020204" pitchFamily="34" charset="0"/>
              </a:rPr>
              <a:t>quyền</a:t>
            </a:r>
            <a:r>
              <a:rPr sz="3400" b="0">
                <a:latin typeface="Arial" panose="020B0604020202020204" pitchFamily="34" charset="0"/>
              </a:rPr>
              <a:t> </a:t>
            </a:r>
            <a:r>
              <a:rPr sz="3400" b="0" err="1">
                <a:latin typeface="Arial" panose="020B0604020202020204" pitchFamily="34" charset="0"/>
              </a:rPr>
              <a:t>và</a:t>
            </a:r>
            <a:r>
              <a:rPr sz="3400" b="0">
                <a:latin typeface="Arial" panose="020B0604020202020204" pitchFamily="34" charset="0"/>
              </a:rPr>
              <a:t> </a:t>
            </a:r>
            <a:r>
              <a:rPr sz="3400" b="0" err="1">
                <a:latin typeface="Arial" panose="020B0604020202020204" pitchFamily="34" charset="0"/>
              </a:rPr>
              <a:t>các</a:t>
            </a:r>
            <a:r>
              <a:rPr sz="3400" b="0">
                <a:latin typeface="Arial" panose="020B0604020202020204" pitchFamily="34" charset="0"/>
              </a:rPr>
              <a:t> </a:t>
            </a:r>
            <a:r>
              <a:rPr sz="3400" b="0" err="1">
                <a:latin typeface="Arial" panose="020B0604020202020204" pitchFamily="34" charset="0"/>
              </a:rPr>
              <a:t>cơ</a:t>
            </a:r>
            <a:r>
              <a:rPr sz="3400" b="0">
                <a:latin typeface="Arial" panose="020B0604020202020204" pitchFamily="34" charset="0"/>
              </a:rPr>
              <a:t> </a:t>
            </a:r>
            <a:r>
              <a:rPr sz="3400" b="0" err="1">
                <a:latin typeface="Arial" panose="020B0604020202020204" pitchFamily="34" charset="0"/>
              </a:rPr>
              <a:t>quan</a:t>
            </a:r>
            <a:r>
              <a:rPr sz="3400" b="0">
                <a:latin typeface="Arial" panose="020B0604020202020204" pitchFamily="34" charset="0"/>
              </a:rPr>
              <a:t> </a:t>
            </a:r>
            <a:r>
              <a:rPr sz="3400" b="0" err="1">
                <a:latin typeface="Arial" panose="020B0604020202020204" pitchFamily="34" charset="0"/>
              </a:rPr>
              <a:t>quyền</a:t>
            </a:r>
            <a:r>
              <a:rPr sz="3400" b="0">
                <a:latin typeface="Arial" panose="020B0604020202020204" pitchFamily="34" charset="0"/>
              </a:rPr>
              <a:t> </a:t>
            </a:r>
            <a:r>
              <a:rPr sz="3400" b="0" err="1">
                <a:latin typeface="Arial" panose="020B0604020202020204" pitchFamily="34" charset="0"/>
              </a:rPr>
              <a:t>lực</a:t>
            </a:r>
            <a:r>
              <a:rPr sz="3400" b="0">
                <a:latin typeface="Arial" panose="020B0604020202020204" pitchFamily="34" charset="0"/>
              </a:rPr>
              <a:t> </a:t>
            </a:r>
            <a:r>
              <a:rPr sz="3400" b="0" err="1">
                <a:latin typeface="Arial" panose="020B0604020202020204" pitchFamily="34" charset="0"/>
              </a:rPr>
              <a:t>nhà</a:t>
            </a:r>
            <a:r>
              <a:rPr sz="3400" b="0">
                <a:latin typeface="Arial" panose="020B0604020202020204" pitchFamily="34" charset="0"/>
              </a:rPr>
              <a:t> </a:t>
            </a:r>
            <a:r>
              <a:rPr sz="3400" b="0" err="1">
                <a:latin typeface="Arial" panose="020B0604020202020204" pitchFamily="34" charset="0"/>
              </a:rPr>
              <a:t>nước</a:t>
            </a:r>
            <a:r>
              <a:rPr sz="3400" b="0">
                <a:latin typeface="Arial" panose="020B0604020202020204" pitchFamily="34" charset="0"/>
              </a:rPr>
              <a:t> </a:t>
            </a:r>
            <a:r>
              <a:rPr sz="3400" b="0" err="1">
                <a:latin typeface="Arial" panose="020B0604020202020204" pitchFamily="34" charset="0"/>
              </a:rPr>
              <a:t>để</a:t>
            </a:r>
            <a:r>
              <a:rPr sz="3400" b="0">
                <a:latin typeface="Arial" panose="020B0604020202020204" pitchFamily="34" charset="0"/>
              </a:rPr>
              <a:t> </a:t>
            </a:r>
            <a:r>
              <a:rPr sz="3400" b="0" err="1">
                <a:latin typeface="Arial" panose="020B0604020202020204" pitchFamily="34" charset="0"/>
              </a:rPr>
              <a:t>họ</a:t>
            </a:r>
            <a:r>
              <a:rPr sz="3400" b="0">
                <a:latin typeface="Arial" panose="020B0604020202020204" pitchFamily="34" charset="0"/>
              </a:rPr>
              <a:t> </a:t>
            </a:r>
            <a:r>
              <a:rPr sz="3400" b="0" err="1">
                <a:latin typeface="Arial" panose="020B0604020202020204" pitchFamily="34" charset="0"/>
              </a:rPr>
              <a:t>có</a:t>
            </a:r>
            <a:r>
              <a:rPr sz="3400" b="0">
                <a:latin typeface="Arial" panose="020B0604020202020204" pitchFamily="34" charset="0"/>
              </a:rPr>
              <a:t> </a:t>
            </a:r>
            <a:r>
              <a:rPr sz="3400" b="0" err="1">
                <a:latin typeface="Arial" panose="020B0604020202020204" pitchFamily="34" charset="0"/>
              </a:rPr>
              <a:t>đại</a:t>
            </a:r>
            <a:r>
              <a:rPr sz="3400" b="0">
                <a:latin typeface="Arial" panose="020B0604020202020204" pitchFamily="34" charset="0"/>
              </a:rPr>
              <a:t> </a:t>
            </a:r>
            <a:r>
              <a:rPr sz="3400" b="0" err="1">
                <a:latin typeface="Arial" panose="020B0604020202020204" pitchFamily="34" charset="0"/>
              </a:rPr>
              <a:t>diện</a:t>
            </a:r>
            <a:r>
              <a:rPr sz="3400" b="0">
                <a:latin typeface="Arial" panose="020B0604020202020204" pitchFamily="34" charset="0"/>
              </a:rPr>
              <a:t> </a:t>
            </a:r>
            <a:r>
              <a:rPr sz="3400" b="0" err="1">
                <a:latin typeface="Arial" panose="020B0604020202020204" pitchFamily="34" charset="0"/>
              </a:rPr>
              <a:t>của</a:t>
            </a:r>
            <a:r>
              <a:rPr sz="3400" b="0">
                <a:latin typeface="Arial" panose="020B0604020202020204" pitchFamily="34" charset="0"/>
              </a:rPr>
              <a:t> </a:t>
            </a:r>
            <a:r>
              <a:rPr sz="3400" b="0" err="1">
                <a:latin typeface="Arial" panose="020B0604020202020204" pitchFamily="34" charset="0"/>
              </a:rPr>
              <a:t>mình</a:t>
            </a:r>
            <a:r>
              <a:rPr sz="3400" b="0">
                <a:latin typeface="Arial" panose="020B0604020202020204" pitchFamily="34" charset="0"/>
              </a:rPr>
              <a:t>. "</a:t>
            </a:r>
            <a:r>
              <a:rPr sz="3400" b="0" err="1">
                <a:latin typeface="Arial" panose="020B0604020202020204" pitchFamily="34" charset="0"/>
              </a:rPr>
              <a:t>Để</a:t>
            </a:r>
            <a:r>
              <a:rPr sz="3400" b="0">
                <a:latin typeface="Arial" panose="020B0604020202020204" pitchFamily="34" charset="0"/>
              </a:rPr>
              <a:t> </a:t>
            </a:r>
            <a:r>
              <a:rPr sz="3400" b="0" err="1">
                <a:latin typeface="Arial" panose="020B0604020202020204" pitchFamily="34" charset="0"/>
              </a:rPr>
              <a:t>thực</a:t>
            </a:r>
            <a:r>
              <a:rPr sz="3400" b="0">
                <a:latin typeface="Arial" panose="020B0604020202020204" pitchFamily="34" charset="0"/>
              </a:rPr>
              <a:t> </a:t>
            </a:r>
            <a:r>
              <a:rPr sz="3400" b="0" err="1">
                <a:latin typeface="Arial" panose="020B0604020202020204" pitchFamily="34" charset="0"/>
              </a:rPr>
              <a:t>hiện</a:t>
            </a:r>
            <a:r>
              <a:rPr sz="3400" b="0">
                <a:latin typeface="Arial" panose="020B0604020202020204" pitchFamily="34" charset="0"/>
              </a:rPr>
              <a:t> </a:t>
            </a:r>
            <a:r>
              <a:rPr sz="3400" b="0" err="1">
                <a:latin typeface="Arial" panose="020B0604020202020204" pitchFamily="34" charset="0"/>
              </a:rPr>
              <a:t>đầy</a:t>
            </a:r>
            <a:r>
              <a:rPr sz="3400" b="0">
                <a:latin typeface="Arial" panose="020B0604020202020204" pitchFamily="34" charset="0"/>
              </a:rPr>
              <a:t> </a:t>
            </a:r>
            <a:r>
              <a:rPr sz="3400" b="0" err="1">
                <a:latin typeface="Arial" panose="020B0604020202020204" pitchFamily="34" charset="0"/>
              </a:rPr>
              <a:t>đủ</a:t>
            </a:r>
            <a:r>
              <a:rPr sz="3400" b="0">
                <a:latin typeface="Arial" panose="020B0604020202020204" pitchFamily="34" charset="0"/>
              </a:rPr>
              <a:t> </a:t>
            </a:r>
            <a:r>
              <a:rPr sz="3400" b="0" err="1">
                <a:latin typeface="Arial" panose="020B0604020202020204" pitchFamily="34" charset="0"/>
              </a:rPr>
              <a:t>nguyên</a:t>
            </a:r>
            <a:r>
              <a:rPr sz="3400" b="0">
                <a:latin typeface="Arial" panose="020B0604020202020204" pitchFamily="34" charset="0"/>
              </a:rPr>
              <a:t> </a:t>
            </a:r>
            <a:r>
              <a:rPr sz="3400" b="0" err="1">
                <a:latin typeface="Arial" panose="020B0604020202020204" pitchFamily="34" charset="0"/>
              </a:rPr>
              <a:t>tắc</a:t>
            </a:r>
            <a:r>
              <a:rPr sz="3400" b="0">
                <a:latin typeface="Arial" panose="020B0604020202020204" pitchFamily="34" charset="0"/>
              </a:rPr>
              <a:t> </a:t>
            </a:r>
            <a:r>
              <a:rPr sz="3400" b="0" err="1">
                <a:latin typeface="Arial" panose="020B0604020202020204" pitchFamily="34" charset="0"/>
              </a:rPr>
              <a:t>các</a:t>
            </a:r>
            <a:r>
              <a:rPr sz="3400" b="0">
                <a:latin typeface="Arial" panose="020B0604020202020204" pitchFamily="34" charset="0"/>
              </a:rPr>
              <a:t> </a:t>
            </a:r>
            <a:r>
              <a:rPr sz="3400" b="0" err="1">
                <a:latin typeface="Arial" panose="020B0604020202020204" pitchFamily="34" charset="0"/>
              </a:rPr>
              <a:t>dân</a:t>
            </a:r>
            <a:r>
              <a:rPr sz="3400" b="0">
                <a:latin typeface="Arial" panose="020B0604020202020204" pitchFamily="34" charset="0"/>
              </a:rPr>
              <a:t> </a:t>
            </a:r>
            <a:r>
              <a:rPr sz="3400" b="0" err="1">
                <a:latin typeface="Arial" panose="020B0604020202020204" pitchFamily="34" charset="0"/>
              </a:rPr>
              <a:t>tộc</a:t>
            </a:r>
            <a:r>
              <a:rPr sz="3400" b="0">
                <a:latin typeface="Arial" panose="020B0604020202020204" pitchFamily="34" charset="0"/>
              </a:rPr>
              <a:t> </a:t>
            </a:r>
            <a:r>
              <a:rPr sz="3400" b="0" err="1">
                <a:latin typeface="Arial" panose="020B0604020202020204" pitchFamily="34" charset="0"/>
              </a:rPr>
              <a:t>bình</a:t>
            </a:r>
            <a:r>
              <a:rPr sz="3400" b="0">
                <a:latin typeface="Arial" panose="020B0604020202020204" pitchFamily="34" charset="0"/>
              </a:rPr>
              <a:t> </a:t>
            </a:r>
            <a:r>
              <a:rPr sz="3400" b="0" err="1">
                <a:latin typeface="Arial" panose="020B0604020202020204" pitchFamily="34" charset="0"/>
              </a:rPr>
              <a:t>đẳng</a:t>
            </a:r>
            <a:r>
              <a:rPr sz="3400" b="0">
                <a:latin typeface="Arial" panose="020B0604020202020204" pitchFamily="34" charset="0"/>
              </a:rPr>
              <a:t> </a:t>
            </a:r>
            <a:r>
              <a:rPr sz="3400" b="0" err="1">
                <a:latin typeface="Arial" panose="020B0604020202020204" pitchFamily="34" charset="0"/>
              </a:rPr>
              <a:t>về</a:t>
            </a:r>
            <a:r>
              <a:rPr sz="3400" b="0">
                <a:latin typeface="Arial" panose="020B0604020202020204" pitchFamily="34" charset="0"/>
              </a:rPr>
              <a:t> </a:t>
            </a:r>
            <a:r>
              <a:rPr sz="3400" b="0" err="1">
                <a:latin typeface="Arial" panose="020B0604020202020204" pitchFamily="34" charset="0"/>
              </a:rPr>
              <a:t>quyền</a:t>
            </a:r>
            <a:r>
              <a:rPr sz="3400" b="0">
                <a:latin typeface="Arial" panose="020B0604020202020204" pitchFamily="34" charset="0"/>
              </a:rPr>
              <a:t> </a:t>
            </a:r>
            <a:r>
              <a:rPr sz="3400" b="0" err="1">
                <a:latin typeface="Arial" panose="020B0604020202020204" pitchFamily="34" charset="0"/>
              </a:rPr>
              <a:t>lợi</a:t>
            </a:r>
            <a:r>
              <a:rPr sz="3400" b="0">
                <a:latin typeface="Arial" panose="020B0604020202020204" pitchFamily="34" charset="0"/>
              </a:rPr>
              <a:t> </a:t>
            </a:r>
            <a:r>
              <a:rPr sz="3400" b="0" err="1">
                <a:latin typeface="Arial" panose="020B0604020202020204" pitchFamily="34" charset="0"/>
              </a:rPr>
              <a:t>và</a:t>
            </a:r>
            <a:r>
              <a:rPr sz="3400" b="0">
                <a:latin typeface="Arial" panose="020B0604020202020204" pitchFamily="34" charset="0"/>
              </a:rPr>
              <a:t> </a:t>
            </a:r>
            <a:r>
              <a:rPr sz="3400" b="0" err="1">
                <a:latin typeface="Arial" panose="020B0604020202020204" pitchFamily="34" charset="0"/>
              </a:rPr>
              <a:t>nghĩa</a:t>
            </a:r>
            <a:r>
              <a:rPr sz="3400" b="0">
                <a:latin typeface="Arial" panose="020B0604020202020204" pitchFamily="34" charset="0"/>
              </a:rPr>
              <a:t> </a:t>
            </a:r>
            <a:r>
              <a:rPr sz="3400" b="0" err="1">
                <a:latin typeface="Arial" panose="020B0604020202020204" pitchFamily="34" charset="0"/>
              </a:rPr>
              <a:t>vụ</a:t>
            </a:r>
            <a:r>
              <a:rPr sz="3400" b="0">
                <a:latin typeface="Arial" panose="020B0604020202020204" pitchFamily="34" charset="0"/>
              </a:rPr>
              <a:t>, </a:t>
            </a:r>
            <a:r>
              <a:rPr sz="3400" b="0" err="1">
                <a:latin typeface="Arial" panose="020B0604020202020204" pitchFamily="34" charset="0"/>
              </a:rPr>
              <a:t>chính</a:t>
            </a:r>
            <a:r>
              <a:rPr sz="3400" b="0">
                <a:latin typeface="Arial" panose="020B0604020202020204" pitchFamily="34" charset="0"/>
              </a:rPr>
              <a:t> </a:t>
            </a:r>
            <a:r>
              <a:rPr sz="3400" b="0" err="1">
                <a:latin typeface="Arial" panose="020B0604020202020204" pitchFamily="34" charset="0"/>
              </a:rPr>
              <a:t>quyền</a:t>
            </a:r>
            <a:r>
              <a:rPr sz="3400" b="0">
                <a:latin typeface="Arial" panose="020B0604020202020204" pitchFamily="34" charset="0"/>
              </a:rPr>
              <a:t> ở </a:t>
            </a:r>
            <a:r>
              <a:rPr sz="3400" b="0" err="1">
                <a:latin typeface="Arial" panose="020B0604020202020204" pitchFamily="34" charset="0"/>
              </a:rPr>
              <a:t>xã</a:t>
            </a:r>
            <a:r>
              <a:rPr sz="3400" b="0">
                <a:latin typeface="Arial" panose="020B0604020202020204" pitchFamily="34" charset="0"/>
              </a:rPr>
              <a:t> </a:t>
            </a:r>
            <a:r>
              <a:rPr sz="3400" b="0" err="1">
                <a:latin typeface="Arial" panose="020B0604020202020204" pitchFamily="34" charset="0"/>
              </a:rPr>
              <a:t>phải</a:t>
            </a:r>
            <a:r>
              <a:rPr sz="3400" b="0">
                <a:latin typeface="Arial" panose="020B0604020202020204" pitchFamily="34" charset="0"/>
              </a:rPr>
              <a:t> </a:t>
            </a:r>
            <a:r>
              <a:rPr sz="3400" b="0" err="1">
                <a:latin typeface="Arial" panose="020B0604020202020204" pitchFamily="34" charset="0"/>
              </a:rPr>
              <a:t>gồm</a:t>
            </a:r>
            <a:r>
              <a:rPr sz="3400" b="0">
                <a:latin typeface="Arial" panose="020B0604020202020204" pitchFamily="34" charset="0"/>
              </a:rPr>
              <a:t> </a:t>
            </a:r>
            <a:r>
              <a:rPr sz="3400" b="0" err="1">
                <a:latin typeface="Arial" panose="020B0604020202020204" pitchFamily="34" charset="0"/>
              </a:rPr>
              <a:t>đủ</a:t>
            </a:r>
            <a:r>
              <a:rPr sz="3400" b="0">
                <a:latin typeface="Arial" panose="020B0604020202020204" pitchFamily="34" charset="0"/>
              </a:rPr>
              <a:t> </a:t>
            </a:r>
            <a:r>
              <a:rPr sz="3400" b="0" err="1">
                <a:latin typeface="Arial" panose="020B0604020202020204" pitchFamily="34" charset="0"/>
              </a:rPr>
              <a:t>đại</a:t>
            </a:r>
            <a:r>
              <a:rPr sz="3400" b="0">
                <a:latin typeface="Arial" panose="020B0604020202020204" pitchFamily="34" charset="0"/>
              </a:rPr>
              <a:t> </a:t>
            </a:r>
            <a:r>
              <a:rPr sz="3400" b="0" err="1">
                <a:latin typeface="Arial" panose="020B0604020202020204" pitchFamily="34" charset="0"/>
              </a:rPr>
              <a:t>biểu</a:t>
            </a:r>
            <a:r>
              <a:rPr sz="3400" b="0">
                <a:latin typeface="Arial" panose="020B0604020202020204" pitchFamily="34" charset="0"/>
              </a:rPr>
              <a:t> </a:t>
            </a:r>
            <a:r>
              <a:rPr sz="3400" b="0" err="1">
                <a:latin typeface="Arial" panose="020B0604020202020204" pitchFamily="34" charset="0"/>
              </a:rPr>
              <a:t>các</a:t>
            </a:r>
            <a:r>
              <a:rPr sz="3400" b="0">
                <a:latin typeface="Arial" panose="020B0604020202020204" pitchFamily="34" charset="0"/>
              </a:rPr>
              <a:t> </a:t>
            </a:r>
            <a:r>
              <a:rPr sz="3400" b="0" err="1">
                <a:latin typeface="Arial" panose="020B0604020202020204" pitchFamily="34" charset="0"/>
              </a:rPr>
              <a:t>dân</a:t>
            </a:r>
            <a:r>
              <a:rPr sz="3400" b="0">
                <a:latin typeface="Arial" panose="020B0604020202020204" pitchFamily="34" charset="0"/>
              </a:rPr>
              <a:t> </a:t>
            </a:r>
            <a:r>
              <a:rPr sz="3400" b="0" err="1">
                <a:latin typeface="Arial" panose="020B0604020202020204" pitchFamily="34" charset="0"/>
              </a:rPr>
              <a:t>tộc</a:t>
            </a:r>
            <a:r>
              <a:rPr sz="3400" b="0">
                <a:latin typeface="Arial" panose="020B0604020202020204" pitchFamily="34" charset="0"/>
              </a:rPr>
              <a:t> </a:t>
            </a:r>
            <a:r>
              <a:rPr sz="3400" b="0" err="1">
                <a:latin typeface="Arial" panose="020B0604020202020204" pitchFamily="34" charset="0"/>
              </a:rPr>
              <a:t>trong</a:t>
            </a:r>
            <a:r>
              <a:rPr sz="3400" b="0">
                <a:latin typeface="Arial" panose="020B0604020202020204" pitchFamily="34" charset="0"/>
              </a:rPr>
              <a:t> </a:t>
            </a:r>
            <a:r>
              <a:rPr sz="3400" b="0" err="1">
                <a:latin typeface="Arial" panose="020B0604020202020204" pitchFamily="34" charset="0"/>
              </a:rPr>
              <a:t>xã</a:t>
            </a:r>
            <a:r>
              <a:rPr sz="3400" b="0">
                <a:latin typeface="Arial" panose="020B0604020202020204" pitchFamily="34" charset="0"/>
              </a:rPr>
              <a:t>. </a:t>
            </a:r>
            <a:r>
              <a:rPr sz="3400" b="0" err="1">
                <a:latin typeface="Arial" panose="020B0604020202020204" pitchFamily="34" charset="0"/>
              </a:rPr>
              <a:t>Từ</a:t>
            </a:r>
            <a:r>
              <a:rPr sz="3400" b="0">
                <a:latin typeface="Arial" panose="020B0604020202020204" pitchFamily="34" charset="0"/>
              </a:rPr>
              <a:t> </a:t>
            </a:r>
            <a:r>
              <a:rPr sz="3400" b="0" err="1">
                <a:latin typeface="Arial" panose="020B0604020202020204" pitchFamily="34" charset="0"/>
              </a:rPr>
              <a:t>xã</a:t>
            </a:r>
            <a:r>
              <a:rPr sz="3400" b="0">
                <a:latin typeface="Arial" panose="020B0604020202020204" pitchFamily="34" charset="0"/>
              </a:rPr>
              <a:t> </a:t>
            </a:r>
            <a:r>
              <a:rPr sz="3400" b="0" err="1">
                <a:latin typeface="Arial" panose="020B0604020202020204" pitchFamily="34" charset="0"/>
              </a:rPr>
              <a:t>đến</a:t>
            </a:r>
            <a:r>
              <a:rPr sz="3400" b="0">
                <a:latin typeface="Arial" panose="020B0604020202020204" pitchFamily="34" charset="0"/>
              </a:rPr>
              <a:t> </a:t>
            </a:r>
            <a:r>
              <a:rPr sz="3400" b="0" err="1">
                <a:latin typeface="Arial" panose="020B0604020202020204" pitchFamily="34" charset="0"/>
              </a:rPr>
              <a:t>tỉnh</a:t>
            </a:r>
            <a:r>
              <a:rPr sz="3400" b="0">
                <a:latin typeface="Arial" panose="020B0604020202020204" pitchFamily="34" charset="0"/>
              </a:rPr>
              <a:t>, </a:t>
            </a:r>
            <a:r>
              <a:rPr sz="3400" b="0" err="1">
                <a:latin typeface="Arial" panose="020B0604020202020204" pitchFamily="34" charset="0"/>
              </a:rPr>
              <a:t>tùy</a:t>
            </a:r>
            <a:r>
              <a:rPr sz="3400" b="0">
                <a:latin typeface="Arial" panose="020B0604020202020204" pitchFamily="34" charset="0"/>
              </a:rPr>
              <a:t> </a:t>
            </a:r>
            <a:r>
              <a:rPr sz="3400" b="0" err="1">
                <a:latin typeface="Arial" panose="020B0604020202020204" pitchFamily="34" charset="0"/>
              </a:rPr>
              <a:t>theo</a:t>
            </a:r>
            <a:r>
              <a:rPr sz="3400" b="0">
                <a:latin typeface="Arial" panose="020B0604020202020204" pitchFamily="34" charset="0"/>
              </a:rPr>
              <a:t> </a:t>
            </a:r>
            <a:r>
              <a:rPr sz="3400" b="0" err="1">
                <a:latin typeface="Arial" panose="020B0604020202020204" pitchFamily="34" charset="0"/>
              </a:rPr>
              <a:t>dân</a:t>
            </a:r>
            <a:r>
              <a:rPr sz="3400" b="0">
                <a:latin typeface="Arial" panose="020B0604020202020204" pitchFamily="34" charset="0"/>
              </a:rPr>
              <a:t> </a:t>
            </a:r>
            <a:r>
              <a:rPr sz="3400" b="0" err="1">
                <a:latin typeface="Arial" panose="020B0604020202020204" pitchFamily="34" charset="0"/>
              </a:rPr>
              <a:t>số</a:t>
            </a:r>
            <a:r>
              <a:rPr sz="3400" b="0">
                <a:latin typeface="Arial" panose="020B0604020202020204" pitchFamily="34" charset="0"/>
              </a:rPr>
              <a:t> </a:t>
            </a:r>
            <a:r>
              <a:rPr sz="3400" b="0" err="1">
                <a:latin typeface="Arial" panose="020B0604020202020204" pitchFamily="34" charset="0"/>
              </a:rPr>
              <a:t>các</a:t>
            </a:r>
            <a:r>
              <a:rPr sz="3400" b="0">
                <a:latin typeface="Arial" panose="020B0604020202020204" pitchFamily="34" charset="0"/>
              </a:rPr>
              <a:t> </a:t>
            </a:r>
            <a:r>
              <a:rPr sz="3400" b="0" err="1">
                <a:latin typeface="Arial" panose="020B0604020202020204" pitchFamily="34" charset="0"/>
              </a:rPr>
              <a:t>dân</a:t>
            </a:r>
            <a:r>
              <a:rPr sz="3400" b="0">
                <a:latin typeface="Arial" panose="020B0604020202020204" pitchFamily="34" charset="0"/>
              </a:rPr>
              <a:t> </a:t>
            </a:r>
            <a:r>
              <a:rPr sz="3400" b="0" err="1">
                <a:latin typeface="Arial" panose="020B0604020202020204" pitchFamily="34" charset="0"/>
              </a:rPr>
              <a:t>tộc</a:t>
            </a:r>
            <a:r>
              <a:rPr sz="3400" b="0">
                <a:latin typeface="Arial" panose="020B0604020202020204" pitchFamily="34" charset="0"/>
              </a:rPr>
              <a:t> ở </a:t>
            </a:r>
            <a:r>
              <a:rPr sz="3400" b="0" err="1">
                <a:latin typeface="Arial" panose="020B0604020202020204" pitchFamily="34" charset="0"/>
              </a:rPr>
              <a:t>địa</a:t>
            </a:r>
            <a:r>
              <a:rPr sz="3400" b="0">
                <a:latin typeface="Arial" panose="020B0604020202020204" pitchFamily="34" charset="0"/>
              </a:rPr>
              <a:t> </a:t>
            </a:r>
            <a:r>
              <a:rPr sz="3400" b="0" err="1">
                <a:latin typeface="Arial" panose="020B0604020202020204" pitchFamily="34" charset="0"/>
              </a:rPr>
              <a:t>phương</a:t>
            </a:r>
            <a:r>
              <a:rPr sz="3400" b="0">
                <a:latin typeface="Arial" panose="020B0604020202020204" pitchFamily="34" charset="0"/>
              </a:rPr>
              <a:t> </a:t>
            </a:r>
            <a:r>
              <a:rPr sz="3400" b="0" err="1">
                <a:latin typeface="Arial" panose="020B0604020202020204" pitchFamily="34" charset="0"/>
              </a:rPr>
              <a:t>nhiều</a:t>
            </a:r>
            <a:r>
              <a:rPr sz="3400" b="0">
                <a:latin typeface="Arial" panose="020B0604020202020204" pitchFamily="34" charset="0"/>
              </a:rPr>
              <a:t> hay </a:t>
            </a:r>
            <a:r>
              <a:rPr sz="3400" b="0" err="1">
                <a:latin typeface="Arial" panose="020B0604020202020204" pitchFamily="34" charset="0"/>
              </a:rPr>
              <a:t>ít</a:t>
            </a:r>
            <a:r>
              <a:rPr sz="3400" b="0">
                <a:latin typeface="Arial" panose="020B0604020202020204" pitchFamily="34" charset="0"/>
              </a:rPr>
              <a:t> </a:t>
            </a:r>
            <a:r>
              <a:rPr sz="3400" b="0" err="1">
                <a:latin typeface="Arial" panose="020B0604020202020204" pitchFamily="34" charset="0"/>
              </a:rPr>
              <a:t>mà</a:t>
            </a:r>
            <a:r>
              <a:rPr sz="3400" b="0">
                <a:latin typeface="Arial" panose="020B0604020202020204" pitchFamily="34" charset="0"/>
              </a:rPr>
              <a:t> </a:t>
            </a:r>
            <a:r>
              <a:rPr sz="3400" b="0" err="1">
                <a:latin typeface="Arial" panose="020B0604020202020204" pitchFamily="34" charset="0"/>
              </a:rPr>
              <a:t>quyết</a:t>
            </a:r>
            <a:r>
              <a:rPr sz="3400" b="0">
                <a:latin typeface="Arial" panose="020B0604020202020204" pitchFamily="34" charset="0"/>
              </a:rPr>
              <a:t> </a:t>
            </a:r>
            <a:r>
              <a:rPr sz="3400" b="0" err="1">
                <a:latin typeface="Arial" panose="020B0604020202020204" pitchFamily="34" charset="0"/>
              </a:rPr>
              <a:t>định</a:t>
            </a:r>
            <a:r>
              <a:rPr sz="3400" b="0">
                <a:latin typeface="Arial" panose="020B0604020202020204" pitchFamily="34" charset="0"/>
              </a:rPr>
              <a:t> </a:t>
            </a:r>
            <a:r>
              <a:rPr sz="3400" b="0" err="1">
                <a:latin typeface="Arial" panose="020B0604020202020204" pitchFamily="34" charset="0"/>
              </a:rPr>
              <a:t>số</a:t>
            </a:r>
            <a:r>
              <a:rPr sz="3400" b="0">
                <a:latin typeface="Arial" panose="020B0604020202020204" pitchFamily="34" charset="0"/>
              </a:rPr>
              <a:t> </a:t>
            </a:r>
            <a:r>
              <a:rPr sz="3400" b="0" err="1">
                <a:latin typeface="Arial" panose="020B0604020202020204" pitchFamily="34" charset="0"/>
              </a:rPr>
              <a:t>đại</a:t>
            </a:r>
            <a:r>
              <a:rPr sz="3400" b="0">
                <a:latin typeface="Arial" panose="020B0604020202020204" pitchFamily="34" charset="0"/>
              </a:rPr>
              <a:t> </a:t>
            </a:r>
            <a:r>
              <a:rPr sz="3400" b="0" err="1">
                <a:latin typeface="Arial" panose="020B0604020202020204" pitchFamily="34" charset="0"/>
              </a:rPr>
              <a:t>biểu</a:t>
            </a:r>
            <a:r>
              <a:rPr sz="3400" b="0">
                <a:latin typeface="Arial" panose="020B0604020202020204" pitchFamily="34" charset="0"/>
              </a:rPr>
              <a:t> </a:t>
            </a:r>
            <a:r>
              <a:rPr sz="3400" b="0" err="1">
                <a:latin typeface="Arial" panose="020B0604020202020204" pitchFamily="34" charset="0"/>
              </a:rPr>
              <a:t>các</a:t>
            </a:r>
            <a:r>
              <a:rPr sz="3400" b="0">
                <a:latin typeface="Arial" panose="020B0604020202020204" pitchFamily="34" charset="0"/>
              </a:rPr>
              <a:t> </a:t>
            </a:r>
            <a:r>
              <a:rPr sz="3400" b="0" err="1">
                <a:latin typeface="Arial" panose="020B0604020202020204" pitchFamily="34" charset="0"/>
              </a:rPr>
              <a:t>dân</a:t>
            </a:r>
            <a:r>
              <a:rPr sz="3400" b="0">
                <a:latin typeface="Arial" panose="020B0604020202020204" pitchFamily="34" charset="0"/>
              </a:rPr>
              <a:t> </a:t>
            </a:r>
            <a:r>
              <a:rPr sz="3400" b="0" err="1">
                <a:latin typeface="Arial" panose="020B0604020202020204" pitchFamily="34" charset="0"/>
              </a:rPr>
              <a:t>tộc</a:t>
            </a:r>
            <a:r>
              <a:rPr sz="3400" b="0">
                <a:latin typeface="Arial" panose="020B0604020202020204" pitchFamily="34" charset="0"/>
              </a:rPr>
              <a:t> </a:t>
            </a:r>
            <a:r>
              <a:rPr sz="3400" b="0" err="1">
                <a:latin typeface="Arial" panose="020B0604020202020204" pitchFamily="34" charset="0"/>
              </a:rPr>
              <a:t>để</a:t>
            </a:r>
            <a:r>
              <a:rPr sz="3400" b="0">
                <a:latin typeface="Arial" panose="020B0604020202020204" pitchFamily="34" charset="0"/>
              </a:rPr>
              <a:t> </a:t>
            </a:r>
            <a:r>
              <a:rPr sz="3400" b="0" err="1">
                <a:latin typeface="Arial" panose="020B0604020202020204" pitchFamily="34" charset="0"/>
              </a:rPr>
              <a:t>tham</a:t>
            </a:r>
            <a:r>
              <a:rPr sz="3400" b="0">
                <a:latin typeface="Arial" panose="020B0604020202020204" pitchFamily="34" charset="0"/>
              </a:rPr>
              <a:t> </a:t>
            </a:r>
            <a:r>
              <a:rPr sz="3400" b="0" err="1">
                <a:latin typeface="Arial" panose="020B0604020202020204" pitchFamily="34" charset="0"/>
              </a:rPr>
              <a:t>gia</a:t>
            </a:r>
            <a:r>
              <a:rPr sz="3400" b="0">
                <a:latin typeface="Arial" panose="020B0604020202020204" pitchFamily="34" charset="0"/>
              </a:rPr>
              <a:t> </a:t>
            </a:r>
            <a:r>
              <a:rPr sz="3400" b="0" err="1">
                <a:latin typeface="Arial" panose="020B0604020202020204" pitchFamily="34" charset="0"/>
              </a:rPr>
              <a:t>chính</a:t>
            </a:r>
            <a:r>
              <a:rPr sz="3400" b="0">
                <a:latin typeface="Arial" panose="020B0604020202020204" pitchFamily="34" charset="0"/>
              </a:rPr>
              <a:t> </a:t>
            </a:r>
            <a:r>
              <a:rPr sz="3400" b="0" err="1">
                <a:latin typeface="Arial" panose="020B0604020202020204" pitchFamily="34" charset="0"/>
              </a:rPr>
              <a:t>quyền</a:t>
            </a:r>
            <a:r>
              <a:rPr sz="3400" b="0">
                <a:latin typeface="Arial" panose="020B0604020202020204" pitchFamily="34" charset="0"/>
              </a:rPr>
              <a:t>. </a:t>
            </a:r>
            <a:r>
              <a:rPr sz="3400" b="0" err="1">
                <a:latin typeface="Arial" panose="020B0604020202020204" pitchFamily="34" charset="0"/>
              </a:rPr>
              <a:t>Bảo</a:t>
            </a:r>
            <a:r>
              <a:rPr sz="3400" b="0">
                <a:latin typeface="Arial" panose="020B0604020202020204" pitchFamily="34" charset="0"/>
              </a:rPr>
              <a:t> </a:t>
            </a:r>
            <a:r>
              <a:rPr sz="3400" b="0" err="1">
                <a:latin typeface="Arial" panose="020B0604020202020204" pitchFamily="34" charset="0"/>
              </a:rPr>
              <a:t>đảm</a:t>
            </a:r>
            <a:r>
              <a:rPr sz="3400" b="0">
                <a:latin typeface="Arial" panose="020B0604020202020204" pitchFamily="34" charset="0"/>
              </a:rPr>
              <a:t> </a:t>
            </a:r>
            <a:r>
              <a:rPr sz="3400" b="0" err="1">
                <a:latin typeface="Arial" panose="020B0604020202020204" pitchFamily="34" charset="0"/>
              </a:rPr>
              <a:t>những</a:t>
            </a:r>
            <a:r>
              <a:rPr sz="3400" b="0">
                <a:latin typeface="Arial" panose="020B0604020202020204" pitchFamily="34" charset="0"/>
              </a:rPr>
              <a:t> </a:t>
            </a:r>
            <a:r>
              <a:rPr sz="3400" b="0" err="1">
                <a:latin typeface="Arial" panose="020B0604020202020204" pitchFamily="34" charset="0"/>
              </a:rPr>
              <a:t>lợi</a:t>
            </a:r>
            <a:r>
              <a:rPr sz="3400" b="0">
                <a:latin typeface="Arial" panose="020B0604020202020204" pitchFamily="34" charset="0"/>
              </a:rPr>
              <a:t> </a:t>
            </a:r>
            <a:r>
              <a:rPr sz="3400" b="0" err="1">
                <a:latin typeface="Arial" panose="020B0604020202020204" pitchFamily="34" charset="0"/>
              </a:rPr>
              <a:t>ích</a:t>
            </a:r>
            <a:r>
              <a:rPr sz="3400" b="0">
                <a:latin typeface="Arial" panose="020B0604020202020204" pitchFamily="34" charset="0"/>
              </a:rPr>
              <a:t> </a:t>
            </a:r>
            <a:r>
              <a:rPr sz="3400" b="0" err="1">
                <a:latin typeface="Arial" panose="020B0604020202020204" pitchFamily="34" charset="0"/>
              </a:rPr>
              <a:t>kinh</a:t>
            </a:r>
            <a:r>
              <a:rPr sz="3400" b="0">
                <a:latin typeface="Arial" panose="020B0604020202020204" pitchFamily="34" charset="0"/>
              </a:rPr>
              <a:t> </a:t>
            </a:r>
            <a:r>
              <a:rPr sz="3400" b="0" err="1">
                <a:latin typeface="Arial" panose="020B0604020202020204" pitchFamily="34" charset="0"/>
              </a:rPr>
              <a:t>tế</a:t>
            </a:r>
            <a:r>
              <a:rPr sz="3400" b="0">
                <a:latin typeface="Arial" panose="020B0604020202020204" pitchFamily="34" charset="0"/>
              </a:rPr>
              <a:t> </a:t>
            </a:r>
            <a:r>
              <a:rPr sz="3400" b="0" err="1">
                <a:latin typeface="Arial" panose="020B0604020202020204" pitchFamily="34" charset="0"/>
              </a:rPr>
              <a:t>và</a:t>
            </a:r>
            <a:r>
              <a:rPr sz="3400" b="0">
                <a:latin typeface="Arial" panose="020B0604020202020204" pitchFamily="34" charset="0"/>
              </a:rPr>
              <a:t> </a:t>
            </a:r>
            <a:r>
              <a:rPr sz="3400" b="0" err="1">
                <a:latin typeface="Arial" panose="020B0604020202020204" pitchFamily="34" charset="0"/>
              </a:rPr>
              <a:t>nâng</a:t>
            </a:r>
            <a:r>
              <a:rPr sz="3400" b="0">
                <a:latin typeface="Arial" panose="020B0604020202020204" pitchFamily="34" charset="0"/>
              </a:rPr>
              <a:t> </a:t>
            </a:r>
            <a:r>
              <a:rPr sz="3400" b="0" err="1">
                <a:latin typeface="Arial" panose="020B0604020202020204" pitchFamily="34" charset="0"/>
              </a:rPr>
              <a:t>cao</a:t>
            </a:r>
            <a:r>
              <a:rPr sz="3400" b="0">
                <a:latin typeface="Arial" panose="020B0604020202020204" pitchFamily="34" charset="0"/>
              </a:rPr>
              <a:t> </a:t>
            </a:r>
            <a:r>
              <a:rPr sz="3400" b="0" err="1">
                <a:latin typeface="Arial" panose="020B0604020202020204" pitchFamily="34" charset="0"/>
              </a:rPr>
              <a:t>đời</a:t>
            </a:r>
            <a:r>
              <a:rPr sz="3400" b="0">
                <a:latin typeface="Arial" panose="020B0604020202020204" pitchFamily="34" charset="0"/>
              </a:rPr>
              <a:t> </a:t>
            </a:r>
            <a:r>
              <a:rPr sz="3400" b="0" err="1">
                <a:latin typeface="Arial" panose="020B0604020202020204" pitchFamily="34" charset="0"/>
              </a:rPr>
              <a:t>sống</a:t>
            </a:r>
            <a:r>
              <a:rPr sz="3400" b="0">
                <a:latin typeface="Arial" panose="020B0604020202020204" pitchFamily="34" charset="0"/>
              </a:rPr>
              <a:t> </a:t>
            </a:r>
            <a:r>
              <a:rPr sz="3400" b="0" err="1">
                <a:latin typeface="Arial" panose="020B0604020202020204" pitchFamily="34" charset="0"/>
              </a:rPr>
              <a:t>vật</a:t>
            </a:r>
            <a:r>
              <a:rPr sz="3400" b="0">
                <a:latin typeface="Arial" panose="020B0604020202020204" pitchFamily="34" charset="0"/>
              </a:rPr>
              <a:t> </a:t>
            </a:r>
            <a:r>
              <a:rPr sz="3400" b="0" err="1">
                <a:latin typeface="Arial" panose="020B0604020202020204" pitchFamily="34" charset="0"/>
              </a:rPr>
              <a:t>chất</a:t>
            </a:r>
            <a:r>
              <a:rPr sz="3400" b="0">
                <a:latin typeface="Arial" panose="020B0604020202020204" pitchFamily="34" charset="0"/>
              </a:rPr>
              <a:t> </a:t>
            </a:r>
            <a:r>
              <a:rPr sz="3400" b="0" err="1">
                <a:latin typeface="Arial" panose="020B0604020202020204" pitchFamily="34" charset="0"/>
              </a:rPr>
              <a:t>cho</a:t>
            </a:r>
            <a:r>
              <a:rPr sz="3400" b="0">
                <a:latin typeface="Arial" panose="020B0604020202020204" pitchFamily="34" charset="0"/>
              </a:rPr>
              <a:t> </a:t>
            </a:r>
            <a:r>
              <a:rPr sz="3400" b="0" err="1">
                <a:latin typeface="Arial" panose="020B0604020202020204" pitchFamily="34" charset="0"/>
              </a:rPr>
              <a:t>đồng</a:t>
            </a:r>
            <a:r>
              <a:rPr sz="3400" b="0">
                <a:latin typeface="Arial" panose="020B0604020202020204" pitchFamily="34" charset="0"/>
              </a:rPr>
              <a:t> </a:t>
            </a:r>
            <a:r>
              <a:rPr sz="3400" b="0" err="1">
                <a:latin typeface="Arial" panose="020B0604020202020204" pitchFamily="34" charset="0"/>
              </a:rPr>
              <a:t>bào</a:t>
            </a:r>
            <a:r>
              <a:rPr sz="3400" b="0">
                <a:latin typeface="Arial" panose="020B0604020202020204" pitchFamily="34" charset="0"/>
              </a:rPr>
              <a:t> </a:t>
            </a:r>
            <a:r>
              <a:rPr sz="3400" b="0" err="1">
                <a:latin typeface="Arial" panose="020B0604020202020204" pitchFamily="34" charset="0"/>
              </a:rPr>
              <a:t>dân</a:t>
            </a:r>
            <a:r>
              <a:rPr sz="3400" b="0">
                <a:latin typeface="Arial" panose="020B0604020202020204" pitchFamily="34" charset="0"/>
              </a:rPr>
              <a:t> </a:t>
            </a:r>
            <a:r>
              <a:rPr sz="3400" b="0" err="1">
                <a:latin typeface="Arial" panose="020B0604020202020204" pitchFamily="34" charset="0"/>
              </a:rPr>
              <a:t>tộc</a:t>
            </a:r>
            <a:r>
              <a:rPr sz="3400" b="0">
                <a:latin typeface="Arial" panose="020B0604020202020204" pitchFamily="34" charset="0"/>
              </a:rPr>
              <a:t> </a:t>
            </a:r>
            <a:r>
              <a:rPr sz="3400" b="0" err="1">
                <a:latin typeface="Arial" panose="020B0604020202020204" pitchFamily="34" charset="0"/>
              </a:rPr>
              <a:t>thiểu</a:t>
            </a:r>
            <a:r>
              <a:rPr sz="3400" b="0">
                <a:latin typeface="Arial" panose="020B0604020202020204" pitchFamily="34" charset="0"/>
              </a:rPr>
              <a:t> </a:t>
            </a:r>
            <a:r>
              <a:rPr sz="3400" b="0" err="1">
                <a:latin typeface="Arial" panose="020B0604020202020204" pitchFamily="34" charset="0"/>
              </a:rPr>
              <a:t>số</a:t>
            </a:r>
            <a:r>
              <a:rPr sz="3400" b="0">
                <a:latin typeface="Arial" panose="020B0604020202020204" pitchFamily="34" charset="0"/>
              </a:rPr>
              <a:t> </a:t>
            </a:r>
            <a:r>
              <a:rPr sz="3400" b="0" err="1">
                <a:latin typeface="Arial" panose="020B0604020202020204" pitchFamily="34" charset="0"/>
              </a:rPr>
              <a:t>là</a:t>
            </a:r>
            <a:r>
              <a:rPr sz="3400" b="0">
                <a:latin typeface="Arial" panose="020B0604020202020204" pitchFamily="34" charset="0"/>
              </a:rPr>
              <a:t> </a:t>
            </a:r>
            <a:r>
              <a:rPr sz="3400" b="0" err="1">
                <a:latin typeface="Arial" panose="020B0604020202020204" pitchFamily="34" charset="0"/>
              </a:rPr>
              <a:t>nội</a:t>
            </a:r>
            <a:r>
              <a:rPr sz="3400" b="0">
                <a:latin typeface="Arial" panose="020B0604020202020204" pitchFamily="34" charset="0"/>
              </a:rPr>
              <a:t> dung </a:t>
            </a:r>
            <a:r>
              <a:rPr sz="3400" b="0" err="1">
                <a:latin typeface="Arial" panose="020B0604020202020204" pitchFamily="34" charset="0"/>
              </a:rPr>
              <a:t>cốt</a:t>
            </a:r>
            <a:r>
              <a:rPr sz="3400" b="0">
                <a:latin typeface="Arial" panose="020B0604020202020204" pitchFamily="34" charset="0"/>
              </a:rPr>
              <a:t> </a:t>
            </a:r>
            <a:r>
              <a:rPr sz="3400" b="0" err="1">
                <a:latin typeface="Arial" panose="020B0604020202020204" pitchFamily="34" charset="0"/>
              </a:rPr>
              <a:t>lõi</a:t>
            </a:r>
            <a:r>
              <a:rPr sz="3400" b="0">
                <a:latin typeface="Arial" panose="020B0604020202020204" pitchFamily="34" charset="0"/>
              </a:rPr>
              <a:t> </a:t>
            </a:r>
            <a:r>
              <a:rPr sz="3400" b="0" err="1">
                <a:latin typeface="Arial" panose="020B0604020202020204" pitchFamily="34" charset="0"/>
              </a:rPr>
              <a:t>của</a:t>
            </a:r>
            <a:r>
              <a:rPr sz="3400" b="0">
                <a:latin typeface="Arial" panose="020B0604020202020204" pitchFamily="34" charset="0"/>
              </a:rPr>
              <a:t> </a:t>
            </a:r>
            <a:r>
              <a:rPr sz="3400" b="0" err="1">
                <a:latin typeface="Arial" panose="020B0604020202020204" pitchFamily="34" charset="0"/>
              </a:rPr>
              <a:t>bình</a:t>
            </a:r>
            <a:r>
              <a:rPr sz="3400" b="0">
                <a:latin typeface="Arial" panose="020B0604020202020204" pitchFamily="34" charset="0"/>
              </a:rPr>
              <a:t> </a:t>
            </a:r>
            <a:r>
              <a:rPr sz="3400" b="0" err="1">
                <a:latin typeface="Arial" panose="020B0604020202020204" pitchFamily="34" charset="0"/>
              </a:rPr>
              <a:t>đảng</a:t>
            </a:r>
            <a:r>
              <a:rPr sz="3400" b="0">
                <a:latin typeface="Arial" panose="020B0604020202020204" pitchFamily="34" charset="0"/>
              </a:rPr>
              <a:t> </a:t>
            </a:r>
            <a:r>
              <a:rPr sz="3400" b="0" err="1">
                <a:latin typeface="Arial" panose="020B0604020202020204" pitchFamily="34" charset="0"/>
              </a:rPr>
              <a:t>dân</a:t>
            </a:r>
            <a:r>
              <a:rPr sz="3400" b="0">
                <a:latin typeface="Arial" panose="020B0604020202020204" pitchFamily="34" charset="0"/>
              </a:rPr>
              <a:t> </a:t>
            </a:r>
            <a:r>
              <a:rPr sz="3400" b="0" err="1">
                <a:latin typeface="Arial" panose="020B0604020202020204" pitchFamily="34" charset="0"/>
              </a:rPr>
              <a:t>tộc</a:t>
            </a:r>
            <a:r>
              <a:rPr sz="3400" b="0">
                <a:latin typeface="Arial" panose="020B0604020202020204" pitchFamily="34" charset="0"/>
              </a:rPr>
              <a:t> </a:t>
            </a:r>
            <a:r>
              <a:rPr sz="3400" b="0" err="1">
                <a:latin typeface="Arial" panose="020B0604020202020204" pitchFamily="34" charset="0"/>
              </a:rPr>
              <a:t>về</a:t>
            </a:r>
            <a:r>
              <a:rPr sz="3400" b="0">
                <a:latin typeface="Arial" panose="020B0604020202020204" pitchFamily="34" charset="0"/>
              </a:rPr>
              <a:t> </a:t>
            </a:r>
            <a:r>
              <a:rPr sz="3400" b="0" err="1">
                <a:latin typeface="Arial" panose="020B0604020202020204" pitchFamily="34" charset="0"/>
              </a:rPr>
              <a:t>mặt</a:t>
            </a:r>
            <a:r>
              <a:rPr sz="3400" b="0">
                <a:latin typeface="Arial" panose="020B0604020202020204" pitchFamily="34" charset="0"/>
              </a:rPr>
              <a:t> </a:t>
            </a:r>
            <a:r>
              <a:rPr sz="3400" b="0" err="1">
                <a:latin typeface="Arial" panose="020B0604020202020204" pitchFamily="34" charset="0"/>
              </a:rPr>
              <a:t>kinh</a:t>
            </a:r>
            <a:r>
              <a:rPr sz="3400" b="0">
                <a:latin typeface="Arial" panose="020B0604020202020204" pitchFamily="34" charset="0"/>
              </a:rPr>
              <a:t> </a:t>
            </a:r>
            <a:r>
              <a:rPr sz="3400" b="0" err="1">
                <a:latin typeface="Arial" panose="020B0604020202020204" pitchFamily="34" charset="0"/>
              </a:rPr>
              <a:t>tế</a:t>
            </a:r>
            <a:r>
              <a:rPr sz="3400" b="0">
                <a:latin typeface="Arial" panose="020B0604020202020204" pitchFamily="34" charset="0"/>
              </a:rPr>
              <a:t>. </a:t>
            </a:r>
            <a:r>
              <a:rPr sz="3400" b="0" err="1">
                <a:latin typeface="Arial" panose="020B0604020202020204" pitchFamily="34" charset="0"/>
              </a:rPr>
              <a:t>Các</a:t>
            </a:r>
            <a:r>
              <a:rPr sz="3400" b="0">
                <a:latin typeface="Arial" panose="020B0604020202020204" pitchFamily="34" charset="0"/>
              </a:rPr>
              <a:t> </a:t>
            </a:r>
            <a:r>
              <a:rPr sz="3400" b="0" err="1">
                <a:latin typeface="Arial" panose="020B0604020202020204" pitchFamily="34" charset="0"/>
              </a:rPr>
              <a:t>dân</a:t>
            </a:r>
            <a:r>
              <a:rPr sz="3400" b="0">
                <a:latin typeface="Arial" panose="020B0604020202020204" pitchFamily="34" charset="0"/>
              </a:rPr>
              <a:t> </a:t>
            </a:r>
            <a:r>
              <a:rPr sz="3400" b="0" err="1">
                <a:latin typeface="Arial" panose="020B0604020202020204" pitchFamily="34" charset="0"/>
              </a:rPr>
              <a:t>tộc</a:t>
            </a:r>
            <a:r>
              <a:rPr sz="3400" b="0">
                <a:latin typeface="Arial" panose="020B0604020202020204" pitchFamily="34" charset="0"/>
              </a:rPr>
              <a:t> </a:t>
            </a:r>
            <a:r>
              <a:rPr sz="3400" b="0" err="1">
                <a:latin typeface="Arial" panose="020B0604020202020204" pitchFamily="34" charset="0"/>
              </a:rPr>
              <a:t>được</a:t>
            </a:r>
            <a:r>
              <a:rPr sz="3400" b="0">
                <a:latin typeface="Arial" panose="020B0604020202020204" pitchFamily="34" charset="0"/>
              </a:rPr>
              <a:t> </a:t>
            </a:r>
            <a:r>
              <a:rPr sz="3400" b="0" err="1">
                <a:latin typeface="Arial" panose="020B0604020202020204" pitchFamily="34" charset="0"/>
              </a:rPr>
              <a:t>tự</a:t>
            </a:r>
            <a:r>
              <a:rPr sz="3400" b="0">
                <a:latin typeface="Arial" panose="020B0604020202020204" pitchFamily="34" charset="0"/>
              </a:rPr>
              <a:t> do </a:t>
            </a:r>
            <a:r>
              <a:rPr sz="3400" b="0" err="1">
                <a:latin typeface="Arial" panose="020B0604020202020204" pitchFamily="34" charset="0"/>
              </a:rPr>
              <a:t>bảo</a:t>
            </a:r>
            <a:r>
              <a:rPr sz="3400" b="0">
                <a:latin typeface="Arial" panose="020B0604020202020204" pitchFamily="34" charset="0"/>
              </a:rPr>
              <a:t> </a:t>
            </a:r>
            <a:r>
              <a:rPr sz="3400" b="0" err="1">
                <a:latin typeface="Arial" panose="020B0604020202020204" pitchFamily="34" charset="0"/>
              </a:rPr>
              <a:t>tồn</a:t>
            </a:r>
            <a:r>
              <a:rPr sz="3400" b="0">
                <a:latin typeface="Arial" panose="020B0604020202020204" pitchFamily="34" charset="0"/>
              </a:rPr>
              <a:t> </a:t>
            </a:r>
            <a:r>
              <a:rPr sz="3400" b="0" err="1">
                <a:latin typeface="Arial" panose="020B0604020202020204" pitchFamily="34" charset="0"/>
              </a:rPr>
              <a:t>và</a:t>
            </a:r>
            <a:r>
              <a:rPr sz="3400" b="0">
                <a:latin typeface="Arial" panose="020B0604020202020204" pitchFamily="34" charset="0"/>
              </a:rPr>
              <a:t> </a:t>
            </a:r>
            <a:r>
              <a:rPr sz="3400" b="0" err="1">
                <a:latin typeface="Arial" panose="020B0604020202020204" pitchFamily="34" charset="0"/>
              </a:rPr>
              <a:t>phát</a:t>
            </a:r>
            <a:r>
              <a:rPr sz="3400" b="0">
                <a:latin typeface="Arial" panose="020B0604020202020204" pitchFamily="34" charset="0"/>
              </a:rPr>
              <a:t> </a:t>
            </a:r>
            <a:r>
              <a:rPr sz="3400" b="0" err="1">
                <a:latin typeface="Arial" panose="020B0604020202020204" pitchFamily="34" charset="0"/>
              </a:rPr>
              <a:t>triển</a:t>
            </a:r>
            <a:r>
              <a:rPr sz="3400" b="0">
                <a:latin typeface="Arial" panose="020B0604020202020204" pitchFamily="34" charset="0"/>
              </a:rPr>
              <a:t> </a:t>
            </a:r>
            <a:r>
              <a:rPr sz="3400" b="0" err="1">
                <a:latin typeface="Arial" panose="020B0604020202020204" pitchFamily="34" charset="0"/>
              </a:rPr>
              <a:t>văn</a:t>
            </a:r>
            <a:r>
              <a:rPr sz="3400" b="0">
                <a:latin typeface="Arial" panose="020B0604020202020204" pitchFamily="34" charset="0"/>
              </a:rPr>
              <a:t> </a:t>
            </a:r>
            <a:r>
              <a:rPr sz="3400" b="0" err="1">
                <a:latin typeface="Arial" panose="020B0604020202020204" pitchFamily="34" charset="0"/>
              </a:rPr>
              <a:t>hoá</a:t>
            </a:r>
            <a:r>
              <a:rPr sz="3400" b="0">
                <a:latin typeface="Arial" panose="020B0604020202020204" pitchFamily="34" charset="0"/>
              </a:rPr>
              <a:t>, </a:t>
            </a:r>
            <a:r>
              <a:rPr sz="3400" b="0" err="1">
                <a:latin typeface="Arial" panose="020B0604020202020204" pitchFamily="34" charset="0"/>
              </a:rPr>
              <a:t>truyền</a:t>
            </a:r>
            <a:r>
              <a:rPr sz="3400" b="0">
                <a:latin typeface="Arial" panose="020B0604020202020204" pitchFamily="34" charset="0"/>
              </a:rPr>
              <a:t> </a:t>
            </a:r>
            <a:r>
              <a:rPr sz="3400" b="0" err="1">
                <a:latin typeface="Arial" panose="020B0604020202020204" pitchFamily="34" charset="0"/>
              </a:rPr>
              <a:t>thống</a:t>
            </a:r>
            <a:r>
              <a:rPr sz="3400" b="0">
                <a:latin typeface="Arial" panose="020B0604020202020204" pitchFamily="34" charset="0"/>
              </a:rPr>
              <a:t>, </a:t>
            </a:r>
            <a:r>
              <a:rPr sz="3400" b="0" err="1">
                <a:latin typeface="Arial" panose="020B0604020202020204" pitchFamily="34" charset="0"/>
              </a:rPr>
              <a:t>chữ</a:t>
            </a:r>
            <a:r>
              <a:rPr sz="3400" b="0">
                <a:latin typeface="Arial" panose="020B0604020202020204" pitchFamily="34" charset="0"/>
              </a:rPr>
              <a:t> </a:t>
            </a:r>
            <a:r>
              <a:rPr sz="3400" b="0" err="1">
                <a:latin typeface="Arial" panose="020B0604020202020204" pitchFamily="34" charset="0"/>
              </a:rPr>
              <a:t>viết</a:t>
            </a:r>
            <a:r>
              <a:rPr sz="3400" b="0">
                <a:latin typeface="Arial" panose="020B0604020202020204" pitchFamily="34" charset="0"/>
              </a:rPr>
              <a:t> </a:t>
            </a:r>
            <a:r>
              <a:rPr sz="3400" b="0" err="1">
                <a:latin typeface="Arial" panose="020B0604020202020204" pitchFamily="34" charset="0"/>
              </a:rPr>
              <a:t>của</a:t>
            </a:r>
            <a:r>
              <a:rPr sz="3400" b="0">
                <a:latin typeface="Arial" panose="020B0604020202020204" pitchFamily="34" charset="0"/>
              </a:rPr>
              <a:t> </a:t>
            </a:r>
            <a:r>
              <a:rPr sz="3400" b="0" err="1">
                <a:latin typeface="Arial" panose="020B0604020202020204" pitchFamily="34" charset="0"/>
              </a:rPr>
              <a:t>mình</a:t>
            </a:r>
            <a:r>
              <a:rPr sz="3400" b="0">
                <a:latin typeface="Arial" panose="020B0604020202020204" pitchFamily="34" charset="0"/>
              </a:rPr>
              <a:t>, </a:t>
            </a:r>
            <a:r>
              <a:rPr sz="3400" b="0" err="1">
                <a:latin typeface="Arial" panose="020B0604020202020204" pitchFamily="34" charset="0"/>
              </a:rPr>
              <a:t>được</a:t>
            </a:r>
            <a:r>
              <a:rPr sz="3400" b="0">
                <a:latin typeface="Arial" panose="020B0604020202020204" pitchFamily="34" charset="0"/>
              </a:rPr>
              <a:t> </a:t>
            </a:r>
            <a:r>
              <a:rPr sz="3400" b="0" err="1">
                <a:latin typeface="Arial" panose="020B0604020202020204" pitchFamily="34" charset="0"/>
              </a:rPr>
              <a:t>hưởng</a:t>
            </a:r>
            <a:r>
              <a:rPr sz="3400" b="0">
                <a:latin typeface="Arial" panose="020B0604020202020204" pitchFamily="34" charset="0"/>
              </a:rPr>
              <a:t> </a:t>
            </a:r>
            <a:r>
              <a:rPr sz="3400" b="0" err="1">
                <a:latin typeface="Arial" panose="020B0604020202020204" pitchFamily="34" charset="0"/>
              </a:rPr>
              <a:t>các</a:t>
            </a:r>
            <a:r>
              <a:rPr sz="3400" b="0">
                <a:latin typeface="Arial" panose="020B0604020202020204" pitchFamily="34" charset="0"/>
              </a:rPr>
              <a:t> </a:t>
            </a:r>
            <a:r>
              <a:rPr sz="3400" b="0" err="1">
                <a:latin typeface="Arial" panose="020B0604020202020204" pitchFamily="34" charset="0"/>
              </a:rPr>
              <a:t>thành</a:t>
            </a:r>
            <a:r>
              <a:rPr sz="3400" b="0">
                <a:latin typeface="Arial" panose="020B0604020202020204" pitchFamily="34" charset="0"/>
              </a:rPr>
              <a:t> </a:t>
            </a:r>
            <a:r>
              <a:rPr sz="3400" b="0" err="1">
                <a:latin typeface="Arial" panose="020B0604020202020204" pitchFamily="34" charset="0"/>
              </a:rPr>
              <a:t>quả</a:t>
            </a:r>
            <a:r>
              <a:rPr sz="3400" b="0">
                <a:latin typeface="Arial" panose="020B0604020202020204" pitchFamily="34" charset="0"/>
              </a:rPr>
              <a:t> </a:t>
            </a:r>
            <a:r>
              <a:rPr sz="3400" b="0" err="1">
                <a:latin typeface="Arial" panose="020B0604020202020204" pitchFamily="34" charset="0"/>
              </a:rPr>
              <a:t>phát</a:t>
            </a:r>
            <a:r>
              <a:rPr sz="3400" b="0">
                <a:latin typeface="Arial" panose="020B0604020202020204" pitchFamily="34" charset="0"/>
              </a:rPr>
              <a:t> </a:t>
            </a:r>
            <a:r>
              <a:rPr sz="3400" b="0" err="1">
                <a:latin typeface="Arial" panose="020B0604020202020204" pitchFamily="34" charset="0"/>
              </a:rPr>
              <a:t>triển</a:t>
            </a:r>
            <a:r>
              <a:rPr sz="3400" b="0">
                <a:latin typeface="Arial" panose="020B0604020202020204" pitchFamily="34" charset="0"/>
              </a:rPr>
              <a:t> </a:t>
            </a:r>
            <a:r>
              <a:rPr sz="3400" b="0" err="1">
                <a:latin typeface="Arial" panose="020B0604020202020204" pitchFamily="34" charset="0"/>
              </a:rPr>
              <a:t>văn</a:t>
            </a:r>
            <a:r>
              <a:rPr sz="3400" b="0">
                <a:latin typeface="Arial" panose="020B0604020202020204" pitchFamily="34" charset="0"/>
              </a:rPr>
              <a:t> </a:t>
            </a:r>
            <a:r>
              <a:rPr sz="3400" b="0" err="1">
                <a:latin typeface="Arial" panose="020B0604020202020204" pitchFamily="34" charset="0"/>
              </a:rPr>
              <a:t>hóa</a:t>
            </a:r>
            <a:r>
              <a:rPr sz="3400" b="0">
                <a:latin typeface="Arial" panose="020B0604020202020204" pitchFamily="34" charset="0"/>
              </a:rPr>
              <a:t> </a:t>
            </a:r>
            <a:r>
              <a:rPr sz="3400" b="0" err="1">
                <a:latin typeface="Arial" panose="020B0604020202020204" pitchFamily="34" charset="0"/>
              </a:rPr>
              <a:t>chung</a:t>
            </a:r>
            <a:r>
              <a:rPr sz="3400" b="0">
                <a:latin typeface="Arial" panose="020B0604020202020204" pitchFamily="34" charset="0"/>
              </a:rPr>
              <a:t> </a:t>
            </a:r>
            <a:r>
              <a:rPr sz="3400" b="0" err="1">
                <a:latin typeface="Arial" panose="020B0604020202020204" pitchFamily="34" charset="0"/>
              </a:rPr>
              <a:t>của</a:t>
            </a:r>
            <a:r>
              <a:rPr sz="3400" b="0">
                <a:latin typeface="Arial" panose="020B0604020202020204" pitchFamily="34" charset="0"/>
              </a:rPr>
              <a:t> </a:t>
            </a:r>
            <a:r>
              <a:rPr sz="3400" b="0" err="1">
                <a:latin typeface="Arial" panose="020B0604020202020204" pitchFamily="34" charset="0"/>
              </a:rPr>
              <a:t>đất</a:t>
            </a:r>
            <a:r>
              <a:rPr sz="3400" b="0">
                <a:latin typeface="Arial" panose="020B0604020202020204" pitchFamily="34" charset="0"/>
              </a:rPr>
              <a:t> </a:t>
            </a:r>
            <a:r>
              <a:rPr sz="3400" b="0" err="1">
                <a:latin typeface="Arial" panose="020B0604020202020204" pitchFamily="34" charset="0"/>
              </a:rPr>
              <a:t>nước</a:t>
            </a:r>
            <a:r>
              <a:rPr sz="3400" b="0">
                <a:latin typeface="Arial" panose="020B0604020202020204" pitchFamily="34" charset="0"/>
              </a:rPr>
              <a:t>. “</a:t>
            </a:r>
            <a:r>
              <a:rPr sz="3400" b="0" err="1">
                <a:latin typeface="Arial" panose="020B0604020202020204" pitchFamily="34" charset="0"/>
              </a:rPr>
              <a:t>Văn</a:t>
            </a:r>
            <a:r>
              <a:rPr sz="3400" b="0">
                <a:latin typeface="Arial" panose="020B0604020202020204" pitchFamily="34" charset="0"/>
              </a:rPr>
              <a:t> </a:t>
            </a:r>
            <a:r>
              <a:rPr sz="3400" b="0" err="1">
                <a:latin typeface="Arial" panose="020B0604020202020204" pitchFamily="34" charset="0"/>
              </a:rPr>
              <a:t>hóa</a:t>
            </a:r>
            <a:r>
              <a:rPr sz="3400" b="0">
                <a:latin typeface="Arial" panose="020B0604020202020204" pitchFamily="34" charset="0"/>
              </a:rPr>
              <a:t> </a:t>
            </a:r>
            <a:r>
              <a:rPr sz="3400" b="0" err="1">
                <a:latin typeface="Arial" panose="020B0604020202020204" pitchFamily="34" charset="0"/>
              </a:rPr>
              <a:t>của</a:t>
            </a:r>
            <a:r>
              <a:rPr sz="3400" b="0">
                <a:latin typeface="Arial" panose="020B0604020202020204" pitchFamily="34" charset="0"/>
              </a:rPr>
              <a:t> </a:t>
            </a:r>
            <a:r>
              <a:rPr sz="3400" b="0" err="1">
                <a:latin typeface="Arial" panose="020B0604020202020204" pitchFamily="34" charset="0"/>
              </a:rPr>
              <a:t>mỗi</a:t>
            </a:r>
            <a:r>
              <a:rPr sz="3400" b="0">
                <a:latin typeface="Arial" panose="020B0604020202020204" pitchFamily="34" charset="0"/>
              </a:rPr>
              <a:t> </a:t>
            </a:r>
            <a:r>
              <a:rPr sz="3400" b="0" err="1">
                <a:latin typeface="Arial" panose="020B0604020202020204" pitchFamily="34" charset="0"/>
              </a:rPr>
              <a:t>dân</a:t>
            </a:r>
            <a:r>
              <a:rPr sz="3400" b="0">
                <a:latin typeface="Arial" panose="020B0604020202020204" pitchFamily="34" charset="0"/>
              </a:rPr>
              <a:t> </a:t>
            </a:r>
            <a:r>
              <a:rPr sz="3400" b="0" err="1">
                <a:latin typeface="Arial" panose="020B0604020202020204" pitchFamily="34" charset="0"/>
              </a:rPr>
              <a:t>tộc</a:t>
            </a:r>
            <a:r>
              <a:rPr sz="3400" b="0">
                <a:latin typeface="Arial" panose="020B0604020202020204" pitchFamily="34" charset="0"/>
              </a:rPr>
              <a:t> </a:t>
            </a:r>
            <a:r>
              <a:rPr sz="3400" b="0" err="1">
                <a:latin typeface="Arial" panose="020B0604020202020204" pitchFamily="34" charset="0"/>
              </a:rPr>
              <a:t>sẽ</a:t>
            </a:r>
            <a:r>
              <a:rPr sz="3400" b="0">
                <a:latin typeface="Arial" panose="020B0604020202020204" pitchFamily="34" charset="0"/>
              </a:rPr>
              <a:t> </a:t>
            </a:r>
            <a:r>
              <a:rPr sz="3400" b="0" err="1">
                <a:latin typeface="Arial" panose="020B0604020202020204" pitchFamily="34" charset="0"/>
              </a:rPr>
              <a:t>được</a:t>
            </a:r>
            <a:r>
              <a:rPr sz="3400" b="0">
                <a:latin typeface="Arial" panose="020B0604020202020204" pitchFamily="34" charset="0"/>
              </a:rPr>
              <a:t> </a:t>
            </a:r>
            <a:r>
              <a:rPr sz="3400" b="0" err="1">
                <a:latin typeface="Arial" panose="020B0604020202020204" pitchFamily="34" charset="0"/>
              </a:rPr>
              <a:t>tự</a:t>
            </a:r>
            <a:r>
              <a:rPr sz="3400" b="0">
                <a:latin typeface="Arial" panose="020B0604020202020204" pitchFamily="34" charset="0"/>
              </a:rPr>
              <a:t> do </a:t>
            </a:r>
            <a:r>
              <a:rPr sz="3400" b="0" err="1">
                <a:latin typeface="Arial" panose="020B0604020202020204" pitchFamily="34" charset="0"/>
              </a:rPr>
              <a:t>phát</a:t>
            </a:r>
            <a:r>
              <a:rPr sz="3400" b="0">
                <a:latin typeface="Arial" panose="020B0604020202020204" pitchFamily="34" charset="0"/>
              </a:rPr>
              <a:t> </a:t>
            </a:r>
            <a:r>
              <a:rPr sz="3400" b="0" err="1">
                <a:latin typeface="Arial" panose="020B0604020202020204" pitchFamily="34" charset="0"/>
              </a:rPr>
              <a:t>triển</a:t>
            </a:r>
            <a:r>
              <a:rPr sz="3400" b="0">
                <a:latin typeface="Arial" panose="020B0604020202020204" pitchFamily="34" charset="0"/>
              </a:rPr>
              <a:t>, </a:t>
            </a:r>
            <a:r>
              <a:rPr sz="3400" b="0" err="1">
                <a:latin typeface="Arial" panose="020B0604020202020204" pitchFamily="34" charset="0"/>
              </a:rPr>
              <a:t>tồn</a:t>
            </a:r>
            <a:r>
              <a:rPr sz="3400" b="0">
                <a:latin typeface="Arial" panose="020B0604020202020204" pitchFamily="34" charset="0"/>
              </a:rPr>
              <a:t> </a:t>
            </a:r>
            <a:r>
              <a:rPr sz="3400" b="0" err="1">
                <a:latin typeface="Arial" panose="020B0604020202020204" pitchFamily="34" charset="0"/>
              </a:rPr>
              <a:t>tại</a:t>
            </a:r>
            <a:r>
              <a:rPr sz="3400" b="0">
                <a:latin typeface="Arial" panose="020B0604020202020204" pitchFamily="34" charset="0"/>
              </a:rPr>
              <a:t>, </a:t>
            </a:r>
            <a:r>
              <a:rPr sz="3400" b="0" err="1">
                <a:latin typeface="Arial" panose="020B0604020202020204" pitchFamily="34" charset="0"/>
              </a:rPr>
              <a:t>tiếng</a:t>
            </a:r>
            <a:r>
              <a:rPr sz="3400" b="0">
                <a:latin typeface="Arial" panose="020B0604020202020204" pitchFamily="34" charset="0"/>
              </a:rPr>
              <a:t> </a:t>
            </a:r>
            <a:r>
              <a:rPr sz="3400" b="0" err="1">
                <a:latin typeface="Arial" panose="020B0604020202020204" pitchFamily="34" charset="0"/>
              </a:rPr>
              <a:t>mẹ</a:t>
            </a:r>
            <a:r>
              <a:rPr sz="3400" b="0">
                <a:latin typeface="Arial" panose="020B0604020202020204" pitchFamily="34" charset="0"/>
              </a:rPr>
              <a:t> </a:t>
            </a:r>
            <a:r>
              <a:rPr sz="3400" b="0" err="1">
                <a:latin typeface="Arial" panose="020B0604020202020204" pitchFamily="34" charset="0"/>
              </a:rPr>
              <a:t>đẻ</a:t>
            </a:r>
            <a:r>
              <a:rPr sz="3400" b="0">
                <a:latin typeface="Arial" panose="020B0604020202020204" pitchFamily="34" charset="0"/>
              </a:rPr>
              <a:t> </a:t>
            </a:r>
            <a:r>
              <a:rPr sz="3400" b="0" err="1">
                <a:latin typeface="Arial" panose="020B0604020202020204" pitchFamily="34" charset="0"/>
              </a:rPr>
              <a:t>của</a:t>
            </a:r>
            <a:r>
              <a:rPr sz="3400" b="0">
                <a:latin typeface="Arial" panose="020B0604020202020204" pitchFamily="34" charset="0"/>
              </a:rPr>
              <a:t> </a:t>
            </a:r>
            <a:r>
              <a:rPr sz="3400" b="0" err="1">
                <a:latin typeface="Arial" panose="020B0604020202020204" pitchFamily="34" charset="0"/>
              </a:rPr>
              <a:t>các</a:t>
            </a:r>
            <a:r>
              <a:rPr sz="3400" b="0">
                <a:latin typeface="Arial" panose="020B0604020202020204" pitchFamily="34" charset="0"/>
              </a:rPr>
              <a:t> </a:t>
            </a:r>
            <a:r>
              <a:rPr sz="3400" b="0" err="1">
                <a:latin typeface="Arial" panose="020B0604020202020204" pitchFamily="34" charset="0"/>
              </a:rPr>
              <a:t>dân</a:t>
            </a:r>
            <a:r>
              <a:rPr sz="3400" b="0">
                <a:latin typeface="Arial" panose="020B0604020202020204" pitchFamily="34" charset="0"/>
              </a:rPr>
              <a:t> </a:t>
            </a:r>
            <a:r>
              <a:rPr sz="3400" b="0" err="1">
                <a:latin typeface="Arial" panose="020B0604020202020204" pitchFamily="34" charset="0"/>
              </a:rPr>
              <a:t>tộc</a:t>
            </a:r>
            <a:r>
              <a:rPr sz="3400" b="0">
                <a:latin typeface="Arial" panose="020B0604020202020204" pitchFamily="34" charset="0"/>
              </a:rPr>
              <a:t> </a:t>
            </a:r>
            <a:r>
              <a:rPr sz="3400" b="0" err="1">
                <a:latin typeface="Arial" panose="020B0604020202020204" pitchFamily="34" charset="0"/>
              </a:rPr>
              <a:t>sẽ</a:t>
            </a:r>
            <a:r>
              <a:rPr sz="3400" b="0">
                <a:latin typeface="Arial" panose="020B0604020202020204" pitchFamily="34" charset="0"/>
              </a:rPr>
              <a:t> </a:t>
            </a:r>
            <a:r>
              <a:rPr sz="3400" b="0" err="1">
                <a:latin typeface="Arial" panose="020B0604020202020204" pitchFamily="34" charset="0"/>
              </a:rPr>
              <a:t>được</a:t>
            </a:r>
            <a:r>
              <a:rPr sz="3400" b="0">
                <a:latin typeface="Arial" panose="020B0604020202020204" pitchFamily="34" charset="0"/>
              </a:rPr>
              <a:t> </a:t>
            </a:r>
            <a:r>
              <a:rPr sz="3400" b="0" err="1">
                <a:latin typeface="Arial" panose="020B0604020202020204" pitchFamily="34" charset="0"/>
              </a:rPr>
              <a:t>tự</a:t>
            </a:r>
            <a:r>
              <a:rPr sz="3400" b="0">
                <a:latin typeface="Arial" panose="020B0604020202020204" pitchFamily="34" charset="0"/>
              </a:rPr>
              <a:t> do </a:t>
            </a:r>
            <a:r>
              <a:rPr sz="3400" b="0" err="1">
                <a:latin typeface="Arial" panose="020B0604020202020204" pitchFamily="34" charset="0"/>
              </a:rPr>
              <a:t>phát</a:t>
            </a:r>
            <a:r>
              <a:rPr sz="3400" b="0">
                <a:latin typeface="Arial" panose="020B0604020202020204" pitchFamily="34" charset="0"/>
              </a:rPr>
              <a:t> </a:t>
            </a:r>
            <a:r>
              <a:rPr sz="3400" b="0" err="1">
                <a:latin typeface="Arial" panose="020B0604020202020204" pitchFamily="34" charset="0"/>
              </a:rPr>
              <a:t>triển</a:t>
            </a:r>
            <a:r>
              <a:rPr sz="3400" b="0">
                <a:latin typeface="Arial" panose="020B0604020202020204" pitchFamily="34" charset="0"/>
              </a:rPr>
              <a:t> </a:t>
            </a:r>
            <a:r>
              <a:rPr sz="3400" b="0" err="1">
                <a:latin typeface="Arial" panose="020B0604020202020204" pitchFamily="34" charset="0"/>
              </a:rPr>
              <a:t>tồn</a:t>
            </a:r>
            <a:r>
              <a:rPr sz="3400" b="0">
                <a:latin typeface="Arial" panose="020B0604020202020204" pitchFamily="34" charset="0"/>
              </a:rPr>
              <a:t> </a:t>
            </a:r>
            <a:r>
              <a:rPr sz="3400" b="0" err="1">
                <a:latin typeface="Arial" panose="020B0604020202020204" pitchFamily="34" charset="0"/>
              </a:rPr>
              <a:t>tại</a:t>
            </a:r>
            <a:r>
              <a:rPr sz="3400" b="0">
                <a:latin typeface="Arial" panose="020B0604020202020204" pitchFamily="34" charset="0"/>
              </a:rPr>
              <a:t> </a:t>
            </a:r>
            <a:r>
              <a:rPr sz="3400" b="0" err="1">
                <a:latin typeface="Arial" panose="020B0604020202020204" pitchFamily="34" charset="0"/>
              </a:rPr>
              <a:t>và</a:t>
            </a:r>
            <a:r>
              <a:rPr sz="3400" b="0">
                <a:latin typeface="Arial" panose="020B0604020202020204" pitchFamily="34" charset="0"/>
              </a:rPr>
              <a:t> </a:t>
            </a:r>
            <a:r>
              <a:rPr sz="3400" b="0" err="1">
                <a:latin typeface="Arial" panose="020B0604020202020204" pitchFamily="34" charset="0"/>
              </a:rPr>
              <a:t>được</a:t>
            </a:r>
            <a:r>
              <a:rPr sz="3400" b="0">
                <a:latin typeface="Arial" panose="020B0604020202020204" pitchFamily="34" charset="0"/>
              </a:rPr>
              <a:t> </a:t>
            </a:r>
            <a:r>
              <a:rPr sz="3400" b="0" err="1">
                <a:latin typeface="Arial" panose="020B0604020202020204" pitchFamily="34" charset="0"/>
              </a:rPr>
              <a:t>bảo</a:t>
            </a:r>
            <a:r>
              <a:rPr sz="3400" b="0">
                <a:latin typeface="Arial" panose="020B0604020202020204" pitchFamily="34" charset="0"/>
              </a:rPr>
              <a:t> </a:t>
            </a:r>
            <a:r>
              <a:rPr sz="3400" b="0" err="1">
                <a:latin typeface="Arial" panose="020B0604020202020204" pitchFamily="34" charset="0"/>
              </a:rPr>
              <a:t>đảm</a:t>
            </a:r>
            <a:r>
              <a:rPr sz="3400" b="0">
                <a:latin typeface="Arial" panose="020B0604020202020204" pitchFamily="34" charset="0"/>
              </a:rPr>
              <a:t>”, “</a:t>
            </a:r>
            <a:r>
              <a:rPr sz="3400" b="0" err="1">
                <a:latin typeface="Arial" panose="020B0604020202020204" pitchFamily="34" charset="0"/>
              </a:rPr>
              <a:t>Phát</a:t>
            </a:r>
            <a:r>
              <a:rPr sz="3400" b="0">
                <a:latin typeface="Arial" panose="020B0604020202020204" pitchFamily="34" charset="0"/>
              </a:rPr>
              <a:t> </a:t>
            </a:r>
            <a:r>
              <a:rPr sz="3400" b="0" err="1">
                <a:latin typeface="Arial" panose="020B0604020202020204" pitchFamily="34" charset="0"/>
              </a:rPr>
              <a:t>triển</a:t>
            </a:r>
            <a:r>
              <a:rPr sz="3400" b="0">
                <a:latin typeface="Arial" panose="020B0604020202020204" pitchFamily="34" charset="0"/>
              </a:rPr>
              <a:t> </a:t>
            </a:r>
            <a:r>
              <a:rPr sz="3400" b="0" err="1">
                <a:latin typeface="Arial" panose="020B0604020202020204" pitchFamily="34" charset="0"/>
              </a:rPr>
              <a:t>bình</a:t>
            </a:r>
            <a:r>
              <a:rPr sz="3400" b="0">
                <a:latin typeface="Arial" panose="020B0604020202020204" pitchFamily="34" charset="0"/>
              </a:rPr>
              <a:t> </a:t>
            </a:r>
            <a:r>
              <a:rPr sz="3400" b="0" err="1">
                <a:latin typeface="Arial" panose="020B0604020202020204" pitchFamily="34" charset="0"/>
              </a:rPr>
              <a:t>dân</a:t>
            </a:r>
            <a:r>
              <a:rPr sz="3400" b="0">
                <a:latin typeface="Arial" panose="020B0604020202020204" pitchFamily="34" charset="0"/>
              </a:rPr>
              <a:t> </a:t>
            </a:r>
            <a:r>
              <a:rPr sz="3400" b="0" err="1">
                <a:latin typeface="Arial" panose="020B0604020202020204" pitchFamily="34" charset="0"/>
              </a:rPr>
              <a:t>học</a:t>
            </a:r>
            <a:r>
              <a:rPr sz="3400" b="0">
                <a:latin typeface="Arial" panose="020B0604020202020204" pitchFamily="34" charset="0"/>
              </a:rPr>
              <a:t> </a:t>
            </a:r>
            <a:r>
              <a:rPr sz="3400" b="0" err="1">
                <a:latin typeface="Arial" panose="020B0604020202020204" pitchFamily="34" charset="0"/>
              </a:rPr>
              <a:t>vụ</a:t>
            </a:r>
            <a:r>
              <a:rPr sz="3400" b="0">
                <a:latin typeface="Arial" panose="020B0604020202020204" pitchFamily="34" charset="0"/>
              </a:rPr>
              <a:t> </a:t>
            </a:r>
            <a:r>
              <a:rPr sz="3400" b="0" err="1">
                <a:latin typeface="Arial" panose="020B0604020202020204" pitchFamily="34" charset="0"/>
              </a:rPr>
              <a:t>và</a:t>
            </a:r>
            <a:r>
              <a:rPr sz="3400" b="0">
                <a:latin typeface="Arial" panose="020B0604020202020204" pitchFamily="34" charset="0"/>
              </a:rPr>
              <a:t> </a:t>
            </a:r>
            <a:r>
              <a:rPr sz="3400" b="0" err="1">
                <a:latin typeface="Arial" panose="020B0604020202020204" pitchFamily="34" charset="0"/>
              </a:rPr>
              <a:t>phát</a:t>
            </a:r>
            <a:r>
              <a:rPr sz="3400" b="0">
                <a:latin typeface="Arial" panose="020B0604020202020204" pitchFamily="34" charset="0"/>
              </a:rPr>
              <a:t> </a:t>
            </a:r>
            <a:r>
              <a:rPr sz="3400" b="0" err="1">
                <a:latin typeface="Arial" panose="020B0604020202020204" pitchFamily="34" charset="0"/>
              </a:rPr>
              <a:t>triển</a:t>
            </a:r>
            <a:r>
              <a:rPr sz="3400" b="0">
                <a:latin typeface="Arial" panose="020B0604020202020204" pitchFamily="34" charset="0"/>
              </a:rPr>
              <a:t> </a:t>
            </a:r>
            <a:r>
              <a:rPr sz="3400" b="0" err="1">
                <a:latin typeface="Arial" panose="020B0604020202020204" pitchFamily="34" charset="0"/>
              </a:rPr>
              <a:t>văn</a:t>
            </a:r>
            <a:r>
              <a:rPr sz="3400" b="0">
                <a:latin typeface="Arial" panose="020B0604020202020204" pitchFamily="34" charset="0"/>
              </a:rPr>
              <a:t> </a:t>
            </a:r>
            <a:r>
              <a:rPr sz="3400" b="0" err="1">
                <a:latin typeface="Arial" panose="020B0604020202020204" pitchFamily="34" charset="0"/>
              </a:rPr>
              <a:t>nghệ</a:t>
            </a:r>
            <a:r>
              <a:rPr sz="3400" b="0">
                <a:latin typeface="Arial" panose="020B0604020202020204" pitchFamily="34" charset="0"/>
              </a:rPr>
              <a:t> </a:t>
            </a:r>
            <a:r>
              <a:rPr sz="3400" b="0" err="1">
                <a:latin typeface="Arial" panose="020B0604020202020204" pitchFamily="34" charset="0"/>
              </a:rPr>
              <a:t>dân</a:t>
            </a:r>
            <a:r>
              <a:rPr sz="3400" b="0">
                <a:latin typeface="Arial" panose="020B0604020202020204" pitchFamily="34" charset="0"/>
              </a:rPr>
              <a:t> </a:t>
            </a:r>
            <a:r>
              <a:rPr sz="3400" b="0" err="1">
                <a:latin typeface="Arial" panose="020B0604020202020204" pitchFamily="34" charset="0"/>
              </a:rPr>
              <a:t>tộc</a:t>
            </a:r>
            <a:r>
              <a:rPr sz="3400" b="0">
                <a:latin typeface="Arial" panose="020B0604020202020204" pitchFamily="34" charset="0"/>
              </a:rPr>
              <a:t> ở </a:t>
            </a:r>
            <a:r>
              <a:rPr sz="3400" b="0" err="1">
                <a:latin typeface="Arial" panose="020B0604020202020204" pitchFamily="34" charset="0"/>
              </a:rPr>
              <a:t>các</a:t>
            </a:r>
            <a:r>
              <a:rPr sz="3400" b="0">
                <a:latin typeface="Arial" panose="020B0604020202020204" pitchFamily="34" charset="0"/>
              </a:rPr>
              <a:t> </a:t>
            </a:r>
            <a:r>
              <a:rPr sz="3400" b="0" err="1">
                <a:latin typeface="Arial" panose="020B0604020202020204" pitchFamily="34" charset="0"/>
              </a:rPr>
              <a:t>vùng</a:t>
            </a:r>
            <a:r>
              <a:rPr sz="3400" b="0">
                <a:latin typeface="Arial" panose="020B0604020202020204" pitchFamily="34" charset="0"/>
              </a:rPr>
              <a:t> </a:t>
            </a:r>
            <a:r>
              <a:rPr sz="3400" b="0" err="1">
                <a:latin typeface="Arial" panose="020B0604020202020204" pitchFamily="34" charset="0"/>
              </a:rPr>
              <a:t>thiểu</a:t>
            </a:r>
            <a:r>
              <a:rPr sz="3400" b="0">
                <a:latin typeface="Arial" panose="020B0604020202020204" pitchFamily="34" charset="0"/>
              </a:rPr>
              <a:t> </a:t>
            </a:r>
            <a:r>
              <a:rPr sz="3400" b="0" err="1">
                <a:latin typeface="Arial" panose="020B0604020202020204" pitchFamily="34" charset="0"/>
              </a:rPr>
              <a:t>số</a:t>
            </a:r>
            <a:r>
              <a:rPr sz="3400" b="0">
                <a:latin typeface="Arial" panose="020B0604020202020204" pitchFamily="34" charset="0"/>
              </a:rPr>
              <a:t>, </a:t>
            </a:r>
            <a:r>
              <a:rPr sz="3400" b="0" err="1">
                <a:latin typeface="Arial" panose="020B0604020202020204" pitchFamily="34" charset="0"/>
              </a:rPr>
              <a:t>phổ</a:t>
            </a:r>
            <a:r>
              <a:rPr sz="3400" b="0">
                <a:latin typeface="Arial" panose="020B0604020202020204" pitchFamily="34" charset="0"/>
              </a:rPr>
              <a:t> </a:t>
            </a:r>
            <a:r>
              <a:rPr sz="3400" b="0" err="1">
                <a:latin typeface="Arial" panose="020B0604020202020204" pitchFamily="34" charset="0"/>
              </a:rPr>
              <a:t>biến</a:t>
            </a:r>
            <a:r>
              <a:rPr sz="3400" b="0">
                <a:latin typeface="Arial" panose="020B0604020202020204" pitchFamily="34" charset="0"/>
              </a:rPr>
              <a:t> </a:t>
            </a:r>
            <a:r>
              <a:rPr sz="3400" b="0" err="1">
                <a:latin typeface="Arial" panose="020B0604020202020204" pitchFamily="34" charset="0"/>
              </a:rPr>
              <a:t>việc</a:t>
            </a:r>
            <a:r>
              <a:rPr sz="3400" b="0">
                <a:latin typeface="Arial" panose="020B0604020202020204" pitchFamily="34" charset="0"/>
              </a:rPr>
              <a:t> la </a:t>
            </a:r>
            <a:r>
              <a:rPr sz="3400" b="0" err="1">
                <a:latin typeface="Arial" panose="020B0604020202020204" pitchFamily="34" charset="0"/>
              </a:rPr>
              <a:t>tinh</a:t>
            </a:r>
            <a:r>
              <a:rPr sz="3400" b="0">
                <a:latin typeface="Arial" panose="020B0604020202020204" pitchFamily="34" charset="0"/>
              </a:rPr>
              <a:t> </a:t>
            </a:r>
            <a:r>
              <a:rPr sz="3400" b="0" err="1">
                <a:latin typeface="Arial" panose="020B0604020202020204" pitchFamily="34" charset="0"/>
              </a:rPr>
              <a:t>hoa</a:t>
            </a:r>
            <a:r>
              <a:rPr sz="3400" b="0">
                <a:latin typeface="Arial" panose="020B0604020202020204" pitchFamily="34" charset="0"/>
              </a:rPr>
              <a:t> </a:t>
            </a:r>
            <a:r>
              <a:rPr sz="3400" b="0" err="1">
                <a:latin typeface="Arial" panose="020B0604020202020204" pitchFamily="34" charset="0"/>
              </a:rPr>
              <a:t>tiếng</a:t>
            </a:r>
            <a:r>
              <a:rPr sz="3400" b="0">
                <a:latin typeface="Arial" panose="020B0604020202020204" pitchFamily="34" charset="0"/>
              </a:rPr>
              <a:t> </a:t>
            </a:r>
            <a:r>
              <a:rPr sz="3400" b="0" err="1">
                <a:latin typeface="Arial" panose="020B0604020202020204" pitchFamily="34" charset="0"/>
              </a:rPr>
              <a:t>nói</a:t>
            </a:r>
            <a:r>
              <a:rPr sz="3400" b="0">
                <a:latin typeface="Arial" panose="020B0604020202020204" pitchFamily="34" charset="0"/>
              </a:rPr>
              <a:t> </a:t>
            </a:r>
            <a:r>
              <a:rPr sz="3400" b="0" err="1">
                <a:latin typeface="Arial" panose="020B0604020202020204" pitchFamily="34" charset="0"/>
              </a:rPr>
              <a:t>của</a:t>
            </a:r>
            <a:r>
              <a:rPr sz="3400" b="0">
                <a:latin typeface="Arial" panose="020B0604020202020204" pitchFamily="34" charset="0"/>
              </a:rPr>
              <a:t> </a:t>
            </a:r>
            <a:r>
              <a:rPr sz="3400" b="0" err="1">
                <a:latin typeface="Arial" panose="020B0604020202020204" pitchFamily="34" charset="0"/>
              </a:rPr>
              <a:t>các</a:t>
            </a:r>
            <a:r>
              <a:rPr sz="3400" b="0">
                <a:latin typeface="Arial" panose="020B0604020202020204" pitchFamily="34" charset="0"/>
              </a:rPr>
              <a:t> </a:t>
            </a:r>
            <a:r>
              <a:rPr sz="3400" b="0" err="1">
                <a:latin typeface="Arial" panose="020B0604020202020204" pitchFamily="34" charset="0"/>
              </a:rPr>
              <a:t>dân</a:t>
            </a:r>
            <a:r>
              <a:rPr sz="3400" b="0">
                <a:latin typeface="Arial" panose="020B0604020202020204" pitchFamily="34" charset="0"/>
              </a:rPr>
              <a:t> </a:t>
            </a:r>
            <a:r>
              <a:rPr sz="3400" b="0" err="1">
                <a:latin typeface="Arial" panose="020B0604020202020204" pitchFamily="34" charset="0"/>
              </a:rPr>
              <a:t>tộc</a:t>
            </a:r>
            <a:r>
              <a:rPr sz="3400" b="0">
                <a:latin typeface="Arial" panose="020B0604020202020204" pitchFamily="34" charset="0"/>
              </a:rPr>
              <a:t> </a:t>
            </a:r>
            <a:r>
              <a:rPr sz="3400" b="0" err="1">
                <a:latin typeface="Arial" panose="020B0604020202020204" pitchFamily="34" charset="0"/>
              </a:rPr>
              <a:t>chưa</a:t>
            </a:r>
            <a:r>
              <a:rPr sz="3400" b="0">
                <a:latin typeface="Arial" panose="020B0604020202020204" pitchFamily="34" charset="0"/>
              </a:rPr>
              <a:t> </a:t>
            </a:r>
            <a:r>
              <a:rPr sz="3400" b="0" err="1">
                <a:latin typeface="Arial" panose="020B0604020202020204" pitchFamily="34" charset="0"/>
              </a:rPr>
              <a:t>có</a:t>
            </a:r>
            <a:r>
              <a:rPr sz="3400" b="0">
                <a:latin typeface="Arial" panose="020B0604020202020204" pitchFamily="34" charset="0"/>
              </a:rPr>
              <a:t> </a:t>
            </a:r>
            <a:r>
              <a:rPr sz="3400" b="0" err="1">
                <a:latin typeface="Arial" panose="020B0604020202020204" pitchFamily="34" charset="0"/>
              </a:rPr>
              <a:t>chữ</a:t>
            </a:r>
            <a:r>
              <a:rPr sz="3400" b="0">
                <a:latin typeface="Arial" panose="020B0604020202020204" pitchFamily="34" charset="0"/>
              </a:rPr>
              <a:t> </a:t>
            </a:r>
            <a:r>
              <a:rPr sz="3400" b="0" err="1">
                <a:latin typeface="Arial" panose="020B0604020202020204" pitchFamily="34" charset="0"/>
              </a:rPr>
              <a:t>và</a:t>
            </a:r>
            <a:r>
              <a:rPr sz="3400" b="0">
                <a:latin typeface="Arial" panose="020B0604020202020204" pitchFamily="34" charset="0"/>
              </a:rPr>
              <a:t> </a:t>
            </a:r>
            <a:r>
              <a:rPr sz="3400" b="0" err="1">
                <a:latin typeface="Arial" panose="020B0604020202020204" pitchFamily="34" charset="0"/>
              </a:rPr>
              <a:t>bảo</a:t>
            </a:r>
            <a:r>
              <a:rPr sz="3400" b="0">
                <a:latin typeface="Arial" panose="020B0604020202020204" pitchFamily="34" charset="0"/>
              </a:rPr>
              <a:t> </a:t>
            </a:r>
            <a:r>
              <a:rPr sz="3400" b="0" err="1">
                <a:latin typeface="Arial" panose="020B0604020202020204" pitchFamily="34" charset="0"/>
              </a:rPr>
              <a:t>đảm</a:t>
            </a:r>
            <a:r>
              <a:rPr sz="3400" b="0">
                <a:latin typeface="Arial" panose="020B0604020202020204" pitchFamily="34" charset="0"/>
              </a:rPr>
              <a:t> </a:t>
            </a:r>
            <a:r>
              <a:rPr sz="3400" b="0" err="1">
                <a:latin typeface="Arial" panose="020B0604020202020204" pitchFamily="34" charset="0"/>
              </a:rPr>
              <a:t>việc</a:t>
            </a:r>
            <a:r>
              <a:rPr sz="3400" b="0">
                <a:latin typeface="Arial" panose="020B0604020202020204" pitchFamily="34" charset="0"/>
              </a:rPr>
              <a:t> </a:t>
            </a:r>
            <a:r>
              <a:rPr sz="3400" b="0" err="1">
                <a:latin typeface="Arial" panose="020B0604020202020204" pitchFamily="34" charset="0"/>
              </a:rPr>
              <a:t>dạy</a:t>
            </a:r>
            <a:r>
              <a:rPr sz="3400" b="0">
                <a:latin typeface="Arial" panose="020B0604020202020204" pitchFamily="34" charset="0"/>
              </a:rPr>
              <a:t> </a:t>
            </a:r>
            <a:r>
              <a:rPr sz="3400" b="0" err="1">
                <a:latin typeface="Arial" panose="020B0604020202020204" pitchFamily="34" charset="0"/>
              </a:rPr>
              <a:t>học</a:t>
            </a:r>
            <a:r>
              <a:rPr sz="3400" b="0">
                <a:latin typeface="Arial" panose="020B0604020202020204" pitchFamily="34" charset="0"/>
              </a:rPr>
              <a:t> </a:t>
            </a:r>
            <a:r>
              <a:rPr sz="3400" b="0" err="1">
                <a:latin typeface="Arial" panose="020B0604020202020204" pitchFamily="34" charset="0"/>
              </a:rPr>
              <a:t>bằng</a:t>
            </a:r>
            <a:r>
              <a:rPr sz="3400" b="0">
                <a:latin typeface="Arial" panose="020B0604020202020204" pitchFamily="34" charset="0"/>
              </a:rPr>
              <a:t> </a:t>
            </a:r>
            <a:r>
              <a:rPr sz="3400" b="0" err="1">
                <a:latin typeface="Arial" panose="020B0604020202020204" pitchFamily="34" charset="0"/>
              </a:rPr>
              <a:t>các</a:t>
            </a:r>
            <a:r>
              <a:rPr sz="3400" b="0">
                <a:latin typeface="Arial" panose="020B0604020202020204" pitchFamily="34" charset="0"/>
              </a:rPr>
              <a:t> </a:t>
            </a:r>
            <a:r>
              <a:rPr sz="3400" b="0" err="1">
                <a:latin typeface="Arial" panose="020B0604020202020204" pitchFamily="34" charset="0"/>
              </a:rPr>
              <a:t>thứ</a:t>
            </a:r>
            <a:r>
              <a:rPr sz="3400" b="0">
                <a:latin typeface="Arial" panose="020B0604020202020204" pitchFamily="34" charset="0"/>
              </a:rPr>
              <a:t> </a:t>
            </a:r>
            <a:r>
              <a:rPr sz="3400" b="0" err="1">
                <a:latin typeface="Arial" panose="020B0604020202020204" pitchFamily="34" charset="0"/>
              </a:rPr>
              <a:t>tiếng</a:t>
            </a:r>
            <a:r>
              <a:rPr sz="3400" b="0">
                <a:latin typeface="Arial" panose="020B0604020202020204" pitchFamily="34" charset="0"/>
              </a:rPr>
              <a:t> </a:t>
            </a:r>
            <a:r>
              <a:rPr sz="3400" b="0" err="1">
                <a:latin typeface="Arial" panose="020B0604020202020204" pitchFamily="34" charset="0"/>
              </a:rPr>
              <a:t>đó</a:t>
            </a:r>
            <a:r>
              <a:rPr sz="3400" b="0">
                <a:latin typeface="Arial" panose="020B0604020202020204" pitchFamily="34" charset="0"/>
              </a:rPr>
              <a:t> </a:t>
            </a:r>
            <a:r>
              <a:rPr sz="3400" b="0" err="1">
                <a:latin typeface="Arial" panose="020B0604020202020204" pitchFamily="34" charset="0"/>
              </a:rPr>
              <a:t>trong</a:t>
            </a:r>
            <a:r>
              <a:rPr sz="3400" b="0">
                <a:latin typeface="Arial" panose="020B0604020202020204" pitchFamily="34" charset="0"/>
              </a:rPr>
              <a:t> </a:t>
            </a:r>
            <a:r>
              <a:rPr sz="3400" b="0" err="1">
                <a:latin typeface="Arial" panose="020B0604020202020204" pitchFamily="34" charset="0"/>
              </a:rPr>
              <a:t>các</a:t>
            </a:r>
            <a:r>
              <a:rPr sz="3400" b="0">
                <a:latin typeface="Arial" panose="020B0604020202020204" pitchFamily="34" charset="0"/>
              </a:rPr>
              <a:t> </a:t>
            </a:r>
            <a:r>
              <a:rPr sz="3400" b="0" err="1">
                <a:latin typeface="Arial" panose="020B0604020202020204" pitchFamily="34" charset="0"/>
              </a:rPr>
              <a:t>trường</a:t>
            </a:r>
            <a:r>
              <a:rPr sz="3400" b="0">
                <a:latin typeface="Arial" panose="020B0604020202020204" pitchFamily="34" charset="0"/>
              </a:rPr>
              <a:t> </a:t>
            </a:r>
            <a:r>
              <a:rPr sz="3400" b="0" err="1">
                <a:latin typeface="Arial" panose="020B0604020202020204" pitchFamily="34" charset="0"/>
              </a:rPr>
              <a:t>của</a:t>
            </a:r>
            <a:r>
              <a:rPr sz="3400" b="0">
                <a:latin typeface="Arial" panose="020B0604020202020204" pitchFamily="34" charset="0"/>
              </a:rPr>
              <a:t> </a:t>
            </a:r>
            <a:r>
              <a:rPr sz="3400" b="0" err="1">
                <a:latin typeface="Arial" panose="020B0604020202020204" pitchFamily="34" charset="0"/>
              </a:rPr>
              <a:t>dân</a:t>
            </a:r>
            <a:r>
              <a:rPr sz="3400" b="0">
                <a:latin typeface="Arial" panose="020B0604020202020204" pitchFamily="34" charset="0"/>
              </a:rPr>
              <a:t> </a:t>
            </a:r>
            <a:r>
              <a:rPr sz="3400" b="0" err="1">
                <a:latin typeface="Arial" panose="020B0604020202020204" pitchFamily="34" charset="0"/>
              </a:rPr>
              <a:t>tộc</a:t>
            </a:r>
            <a:r>
              <a:rPr sz="3400" b="0">
                <a:latin typeface="Arial" panose="020B0604020202020204" pitchFamily="34" charset="0"/>
              </a:rPr>
              <a:t> </a:t>
            </a:r>
            <a:r>
              <a:rPr sz="3400" b="0" err="1">
                <a:latin typeface="Arial" panose="020B0604020202020204" pitchFamily="34" charset="0"/>
              </a:rPr>
              <a:t>thiểu</a:t>
            </a:r>
            <a:r>
              <a:rPr sz="3400" b="0">
                <a:latin typeface="Arial" panose="020B0604020202020204" pitchFamily="34" charset="0"/>
              </a:rPr>
              <a:t> </a:t>
            </a:r>
            <a:r>
              <a:rPr sz="3400" b="0" err="1">
                <a:latin typeface="Arial" panose="020B0604020202020204" pitchFamily="34" charset="0"/>
              </a:rPr>
              <a:t>số</a:t>
            </a:r>
            <a:r>
              <a:rPr sz="3400" b="0">
                <a:latin typeface="Arial" panose="020B0604020202020204" pitchFamily="34" charset="0"/>
              </a:rPr>
              <a:t> (</a:t>
            </a:r>
            <a:r>
              <a:rPr sz="3400" b="0" err="1">
                <a:latin typeface="Arial" panose="020B0604020202020204" pitchFamily="34" charset="0"/>
              </a:rPr>
              <a:t>nhất</a:t>
            </a:r>
            <a:r>
              <a:rPr sz="3400" b="0">
                <a:latin typeface="Arial" panose="020B0604020202020204" pitchFamily="34" charset="0"/>
              </a:rPr>
              <a:t> </a:t>
            </a:r>
            <a:r>
              <a:rPr sz="3400" b="0" err="1">
                <a:latin typeface="Arial" panose="020B0604020202020204" pitchFamily="34" charset="0"/>
              </a:rPr>
              <a:t>là</a:t>
            </a:r>
            <a:r>
              <a:rPr sz="3400" b="0">
                <a:latin typeface="Arial" panose="020B0604020202020204" pitchFamily="34" charset="0"/>
              </a:rPr>
              <a:t> ở </a:t>
            </a:r>
            <a:r>
              <a:rPr sz="3400" b="0" err="1">
                <a:latin typeface="Arial" panose="020B0604020202020204" pitchFamily="34" charset="0"/>
              </a:rPr>
              <a:t>các</a:t>
            </a:r>
            <a:r>
              <a:rPr sz="3400" b="0">
                <a:latin typeface="Arial" panose="020B0604020202020204" pitchFamily="34" charset="0"/>
              </a:rPr>
              <a:t> </a:t>
            </a:r>
            <a:r>
              <a:rPr sz="3400" b="0" err="1">
                <a:latin typeface="Arial" panose="020B0604020202020204" pitchFamily="34" charset="0"/>
              </a:rPr>
              <a:t>lớp</a:t>
            </a:r>
            <a:r>
              <a:rPr sz="3400" b="0">
                <a:latin typeface="Arial" panose="020B0604020202020204" pitchFamily="34" charset="0"/>
              </a:rPr>
              <a:t> </a:t>
            </a:r>
            <a:r>
              <a:rPr sz="3400" b="0" err="1">
                <a:latin typeface="Arial" panose="020B0604020202020204" pitchFamily="34" charset="0"/>
              </a:rPr>
              <a:t>dưới</a:t>
            </a:r>
            <a:r>
              <a:rPr sz="3400" b="0">
                <a:latin typeface="Arial" panose="020B0604020202020204" pitchFamily="34" charset="0"/>
              </a:rPr>
              <a:t>) </a:t>
            </a:r>
            <a:endParaRPr sz="3400" b="0">
              <a:latin typeface="Arial" panose="020B0604020202020204" pitchFamily="34" charset="0"/>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2171"/>
                                        </p:tgtEl>
                                        <p:attrNameLst>
                                          <p:attrName>style.visibility</p:attrName>
                                        </p:attrNameLst>
                                      </p:cBhvr>
                                      <p:to>
                                        <p:strVal val="visible"/>
                                      </p:to>
                                    </p:set>
                                    <p:animEffect transition="in" filter="blinds(horizontal)">
                                      <p:cBhvr>
                                        <p:cTn id="12" dur="500"/>
                                        <p:tgtEl>
                                          <p:spTgt spid="92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21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
              <a:alphaModFix amt="64000"/>
            </a:blip>
            <a:stretch>
              <a:fillRect t="-9222" b="-922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pic>
        <p:nvPicPr>
          <p:cNvPr id="20484" name="Picture 2"/>
          <p:cNvPicPr>
            <a:picLocks noChangeAspect="1"/>
          </p:cNvPicPr>
          <p:nvPr/>
        </p:nvPicPr>
        <p:blipFill>
          <a:blip r:embed="rId2"/>
          <a:stretch>
            <a:fillRect/>
          </a:stretch>
        </p:blipFill>
        <p:spPr>
          <a:xfrm>
            <a:off x="336550" y="876300"/>
            <a:ext cx="1546225" cy="1371600"/>
          </a:xfrm>
          <a:prstGeom prst="rect">
            <a:avLst/>
          </a:prstGeom>
          <a:noFill/>
          <a:ln w="9525">
            <a:noFill/>
          </a:ln>
        </p:spPr>
      </p:pic>
      <p:sp>
        <p:nvSpPr>
          <p:cNvPr id="3" name="Freeform 2"/>
          <p:cNvSpPr/>
          <p:nvPr/>
        </p:nvSpPr>
        <p:spPr>
          <a:xfrm>
            <a:off x="6350" y="-3175"/>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
              <a:alphaModFix amt="64000"/>
            </a:blip>
            <a:stretch>
              <a:fillRect t="-9222" b="-922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0493" name="Rectangles 20492"/>
          <p:cNvSpPr/>
          <p:nvPr/>
        </p:nvSpPr>
        <p:spPr>
          <a:xfrm>
            <a:off x="2438400" y="876300"/>
            <a:ext cx="15087600" cy="1463675"/>
          </a:xfrm>
          <a:prstGeom prst="rect">
            <a:avLst/>
          </a:prstGeom>
          <a:noFill/>
          <a:ln w="9525">
            <a:noFill/>
          </a:ln>
        </p:spPr>
        <p:txBody>
          <a:bodyPr anchor="ctr" anchorCtr="0">
            <a:spAutoFit/>
          </a:bodyPr>
          <a:p>
            <a:pPr algn="justLow"/>
            <a:r>
              <a:rPr sz="4500" b="0" err="1">
                <a:latin typeface="Arial" panose="020B0604020202020204" pitchFamily="34" charset="0"/>
              </a:rPr>
              <a:t>Quy</a:t>
            </a:r>
            <a:r>
              <a:rPr sz="4500" b="0">
                <a:latin typeface="Arial" panose="020B0604020202020204" pitchFamily="34" charset="0"/>
              </a:rPr>
              <a:t> </a:t>
            </a:r>
            <a:r>
              <a:rPr sz="4500" b="0" err="1">
                <a:latin typeface="Arial" panose="020B0604020202020204" pitchFamily="34" charset="0"/>
              </a:rPr>
              <a:t>định</a:t>
            </a:r>
            <a:r>
              <a:rPr sz="4500" b="0">
                <a:latin typeface="Arial" panose="020B0604020202020204" pitchFamily="34" charset="0"/>
              </a:rPr>
              <a:t> </a:t>
            </a:r>
            <a:r>
              <a:rPr sz="4500" b="0" err="1">
                <a:latin typeface="Arial" panose="020B0604020202020204" pitchFamily="34" charset="0"/>
              </a:rPr>
              <a:t>tỉ</a:t>
            </a:r>
            <a:r>
              <a:rPr sz="4500" b="0">
                <a:latin typeface="Arial" panose="020B0604020202020204" pitchFamily="34" charset="0"/>
              </a:rPr>
              <a:t> </a:t>
            </a:r>
            <a:r>
              <a:rPr sz="4500" b="0" err="1">
                <a:latin typeface="Arial" panose="020B0604020202020204" pitchFamily="34" charset="0"/>
              </a:rPr>
              <a:t>lệ</a:t>
            </a:r>
            <a:r>
              <a:rPr sz="4500" b="0">
                <a:latin typeface="Arial" panose="020B0604020202020204" pitchFamily="34" charset="0"/>
              </a:rPr>
              <a:t> </a:t>
            </a:r>
            <a:r>
              <a:rPr sz="4500" b="0" err="1">
                <a:latin typeface="Arial" panose="020B0604020202020204" pitchFamily="34" charset="0"/>
              </a:rPr>
              <a:t>ứng</a:t>
            </a:r>
            <a:r>
              <a:rPr sz="4500" b="0">
                <a:latin typeface="Arial" panose="020B0604020202020204" pitchFamily="34" charset="0"/>
              </a:rPr>
              <a:t> </a:t>
            </a:r>
            <a:r>
              <a:rPr sz="4500" b="0" err="1">
                <a:latin typeface="Arial" panose="020B0604020202020204" pitchFamily="34" charset="0"/>
              </a:rPr>
              <a:t>cử</a:t>
            </a:r>
            <a:r>
              <a:rPr sz="4500" b="0">
                <a:latin typeface="Arial" panose="020B0604020202020204" pitchFamily="34" charset="0"/>
              </a:rPr>
              <a:t> </a:t>
            </a:r>
            <a:r>
              <a:rPr sz="4500" b="0" err="1">
                <a:latin typeface="Arial" panose="020B0604020202020204" pitchFamily="34" charset="0"/>
              </a:rPr>
              <a:t>đại</a:t>
            </a:r>
            <a:r>
              <a:rPr sz="4500" b="0">
                <a:latin typeface="Arial" panose="020B0604020202020204" pitchFamily="34" charset="0"/>
              </a:rPr>
              <a:t> </a:t>
            </a:r>
            <a:r>
              <a:rPr sz="4500" b="0" err="1">
                <a:latin typeface="Arial" panose="020B0604020202020204" pitchFamily="34" charset="0"/>
              </a:rPr>
              <a:t>biểu</a:t>
            </a:r>
            <a:r>
              <a:rPr sz="4500" b="0">
                <a:latin typeface="Arial" panose="020B0604020202020204" pitchFamily="34" charset="0"/>
              </a:rPr>
              <a:t> </a:t>
            </a:r>
            <a:r>
              <a:rPr sz="4500" b="0" err="1">
                <a:latin typeface="Arial" panose="020B0604020202020204" pitchFamily="34" charset="0"/>
              </a:rPr>
              <a:t>Quốc</a:t>
            </a:r>
            <a:r>
              <a:rPr sz="4500" b="0">
                <a:latin typeface="Arial" panose="020B0604020202020204" pitchFamily="34" charset="0"/>
              </a:rPr>
              <a:t> </a:t>
            </a:r>
            <a:r>
              <a:rPr sz="4500" b="0" err="1">
                <a:latin typeface="Arial" panose="020B0604020202020204" pitchFamily="34" charset="0"/>
              </a:rPr>
              <a:t>hội</a:t>
            </a:r>
            <a:r>
              <a:rPr sz="4500" b="0">
                <a:latin typeface="Arial" panose="020B0604020202020204" pitchFamily="34" charset="0"/>
              </a:rPr>
              <a:t> </a:t>
            </a:r>
            <a:r>
              <a:rPr sz="4500" b="0" err="1">
                <a:latin typeface="Arial" panose="020B0604020202020204" pitchFamily="34" charset="0"/>
              </a:rPr>
              <a:t>và</a:t>
            </a:r>
            <a:r>
              <a:rPr sz="4500" b="0">
                <a:latin typeface="Arial" panose="020B0604020202020204" pitchFamily="34" charset="0"/>
              </a:rPr>
              <a:t> </a:t>
            </a:r>
            <a:r>
              <a:rPr sz="4500" b="0" err="1">
                <a:latin typeface="Arial" panose="020B0604020202020204" pitchFamily="34" charset="0"/>
              </a:rPr>
              <a:t>Hội</a:t>
            </a:r>
            <a:r>
              <a:rPr sz="4500" b="0">
                <a:latin typeface="Arial" panose="020B0604020202020204" pitchFamily="34" charset="0"/>
              </a:rPr>
              <a:t> </a:t>
            </a:r>
            <a:r>
              <a:rPr sz="4500" b="0" err="1">
                <a:latin typeface="Arial" panose="020B0604020202020204" pitchFamily="34" charset="0"/>
              </a:rPr>
              <a:t>đồng</a:t>
            </a:r>
            <a:r>
              <a:rPr sz="4500" b="0">
                <a:latin typeface="Arial" panose="020B0604020202020204" pitchFamily="34" charset="0"/>
              </a:rPr>
              <a:t> </a:t>
            </a:r>
            <a:r>
              <a:rPr sz="4500" b="0" err="1">
                <a:latin typeface="Arial" panose="020B0604020202020204" pitchFamily="34" charset="0"/>
              </a:rPr>
              <a:t>nhân</a:t>
            </a:r>
            <a:r>
              <a:rPr sz="4500" b="0">
                <a:latin typeface="Arial" panose="020B0604020202020204" pitchFamily="34" charset="0"/>
              </a:rPr>
              <a:t> </a:t>
            </a:r>
            <a:r>
              <a:rPr sz="4500" b="0" err="1">
                <a:latin typeface="Arial" panose="020B0604020202020204" pitchFamily="34" charset="0"/>
              </a:rPr>
              <a:t>dân</a:t>
            </a:r>
            <a:r>
              <a:rPr sz="4500" b="0">
                <a:latin typeface="Arial" panose="020B0604020202020204" pitchFamily="34" charset="0"/>
              </a:rPr>
              <a:t> </a:t>
            </a:r>
            <a:r>
              <a:rPr sz="4500" b="0" err="1">
                <a:latin typeface="Arial" panose="020B0604020202020204" pitchFamily="34" charset="0"/>
              </a:rPr>
              <a:t>nhằm</a:t>
            </a:r>
            <a:r>
              <a:rPr sz="4500" b="0">
                <a:latin typeface="Arial" panose="020B0604020202020204" pitchFamily="34" charset="0"/>
              </a:rPr>
              <a:t> </a:t>
            </a:r>
            <a:r>
              <a:rPr sz="4500" b="0" err="1">
                <a:latin typeface="Arial" panose="020B0604020202020204" pitchFamily="34" charset="0"/>
              </a:rPr>
              <a:t>mục</a:t>
            </a:r>
            <a:r>
              <a:rPr sz="4500" b="0">
                <a:latin typeface="Arial" panose="020B0604020202020204" pitchFamily="34" charset="0"/>
              </a:rPr>
              <a:t> </a:t>
            </a:r>
            <a:r>
              <a:rPr sz="4500" b="0" err="1">
                <a:latin typeface="Arial" panose="020B0604020202020204" pitchFamily="34" charset="0"/>
              </a:rPr>
              <a:t>đích</a:t>
            </a:r>
            <a:r>
              <a:rPr sz="4500" b="0">
                <a:latin typeface="Arial" panose="020B0604020202020204" pitchFamily="34" charset="0"/>
              </a:rPr>
              <a:t> </a:t>
            </a:r>
            <a:r>
              <a:rPr sz="4500" b="0" err="1">
                <a:latin typeface="Arial" panose="020B0604020202020204" pitchFamily="34" charset="0"/>
              </a:rPr>
              <a:t>gì</a:t>
            </a:r>
            <a:r>
              <a:rPr sz="4500" b="0">
                <a:latin typeface="Arial" panose="020B0604020202020204" pitchFamily="34" charset="0"/>
              </a:rPr>
              <a:t>? </a:t>
            </a:r>
            <a:r>
              <a:rPr sz="4500" b="0" err="1">
                <a:latin typeface="Arial" panose="020B0604020202020204" pitchFamily="34" charset="0"/>
              </a:rPr>
              <a:t>Vì</a:t>
            </a:r>
            <a:r>
              <a:rPr sz="4500" b="0">
                <a:latin typeface="Arial" panose="020B0604020202020204" pitchFamily="34" charset="0"/>
              </a:rPr>
              <a:t> </a:t>
            </a:r>
            <a:r>
              <a:rPr sz="4500" b="0" err="1">
                <a:latin typeface="Arial" panose="020B0604020202020204" pitchFamily="34" charset="0"/>
              </a:rPr>
              <a:t>sao</a:t>
            </a:r>
            <a:r>
              <a:rPr sz="4500" b="0">
                <a:latin typeface="Arial" panose="020B0604020202020204" pitchFamily="34" charset="0"/>
              </a:rPr>
              <a:t> </a:t>
            </a:r>
            <a:endParaRPr sz="4500" b="0">
              <a:latin typeface="Arial" panose="020B0604020202020204" pitchFamily="34" charset="0"/>
            </a:endParaRPr>
          </a:p>
        </p:txBody>
      </p:sp>
      <p:pic>
        <p:nvPicPr>
          <p:cNvPr id="20495" name="Picture 20494" descr="Chủ tịch Quốc hội gặp mặt đại biểu Quốc hội là người dân tộc thiểu số, chức  sắc tôn giáo, nhà giáo | Báo Dân tộc và Phát triển"/>
          <p:cNvPicPr>
            <a:picLocks noChangeAspect="1"/>
          </p:cNvPicPr>
          <p:nvPr/>
        </p:nvPicPr>
        <p:blipFill>
          <a:blip r:embed="rId3"/>
          <a:stretch>
            <a:fillRect/>
          </a:stretch>
        </p:blipFill>
        <p:spPr>
          <a:xfrm>
            <a:off x="533400" y="3848100"/>
            <a:ext cx="6553200" cy="5032375"/>
          </a:xfrm>
          <a:prstGeom prst="rect">
            <a:avLst/>
          </a:prstGeom>
          <a:noFill/>
          <a:ln w="9525">
            <a:noFill/>
          </a:ln>
        </p:spPr>
      </p:pic>
      <p:sp>
        <p:nvSpPr>
          <p:cNvPr id="20496" name="Rectangles 20495"/>
          <p:cNvSpPr/>
          <p:nvPr/>
        </p:nvSpPr>
        <p:spPr>
          <a:xfrm>
            <a:off x="7924800" y="3878263"/>
            <a:ext cx="9372600" cy="4908550"/>
          </a:xfrm>
          <a:prstGeom prst="rect">
            <a:avLst/>
          </a:prstGeom>
          <a:noFill/>
          <a:ln w="15875" cap="flat" cmpd="sng">
            <a:solidFill>
              <a:srgbClr val="0000FF"/>
            </a:solidFill>
            <a:prstDash val="solid"/>
            <a:miter/>
            <a:headEnd type="none" w="med" len="med"/>
            <a:tailEnd type="none" w="med" len="med"/>
          </a:ln>
        </p:spPr>
        <p:txBody>
          <a:bodyPr anchor="ctr" anchorCtr="0">
            <a:spAutoFit/>
          </a:bodyPr>
          <a:p>
            <a:pPr algn="justLow"/>
            <a:r>
              <a:rPr sz="4500" b="0" err="1">
                <a:latin typeface="Arial" panose="020B0604020202020204" pitchFamily="34" charset="0"/>
              </a:rPr>
              <a:t>Quy</a:t>
            </a:r>
            <a:r>
              <a:rPr sz="4500" b="0">
                <a:latin typeface="Arial" panose="020B0604020202020204" pitchFamily="34" charset="0"/>
              </a:rPr>
              <a:t> </a:t>
            </a:r>
            <a:r>
              <a:rPr sz="4500" b="0" err="1">
                <a:latin typeface="Arial" panose="020B0604020202020204" pitchFamily="34" charset="0"/>
              </a:rPr>
              <a:t>định</a:t>
            </a:r>
            <a:r>
              <a:rPr sz="4500" b="0">
                <a:latin typeface="Arial" panose="020B0604020202020204" pitchFamily="34" charset="0"/>
              </a:rPr>
              <a:t> </a:t>
            </a:r>
            <a:r>
              <a:rPr sz="4500" b="0" err="1">
                <a:latin typeface="Arial" panose="020B0604020202020204" pitchFamily="34" charset="0"/>
              </a:rPr>
              <a:t>tỉ</a:t>
            </a:r>
            <a:r>
              <a:rPr sz="4500" b="0">
                <a:latin typeface="Arial" panose="020B0604020202020204" pitchFamily="34" charset="0"/>
              </a:rPr>
              <a:t> </a:t>
            </a:r>
            <a:r>
              <a:rPr sz="4500" b="0" err="1">
                <a:latin typeface="Arial" panose="020B0604020202020204" pitchFamily="34" charset="0"/>
              </a:rPr>
              <a:t>lệ</a:t>
            </a:r>
            <a:r>
              <a:rPr sz="4500" b="0">
                <a:latin typeface="Arial" panose="020B0604020202020204" pitchFamily="34" charset="0"/>
              </a:rPr>
              <a:t> </a:t>
            </a:r>
            <a:r>
              <a:rPr sz="4500" b="0" err="1">
                <a:latin typeface="Arial" panose="020B0604020202020204" pitchFamily="34" charset="0"/>
              </a:rPr>
              <a:t>ứng</a:t>
            </a:r>
            <a:r>
              <a:rPr sz="4500" b="0">
                <a:latin typeface="Arial" panose="020B0604020202020204" pitchFamily="34" charset="0"/>
              </a:rPr>
              <a:t> </a:t>
            </a:r>
            <a:r>
              <a:rPr sz="4500" b="0" err="1">
                <a:latin typeface="Arial" panose="020B0604020202020204" pitchFamily="34" charset="0"/>
              </a:rPr>
              <a:t>cử</a:t>
            </a:r>
            <a:r>
              <a:rPr sz="4500" b="0">
                <a:latin typeface="Arial" panose="020B0604020202020204" pitchFamily="34" charset="0"/>
              </a:rPr>
              <a:t> </a:t>
            </a:r>
            <a:r>
              <a:rPr sz="4500" b="0" err="1">
                <a:latin typeface="Arial" panose="020B0604020202020204" pitchFamily="34" charset="0"/>
              </a:rPr>
              <a:t>đại</a:t>
            </a:r>
            <a:r>
              <a:rPr sz="4500" b="0">
                <a:latin typeface="Arial" panose="020B0604020202020204" pitchFamily="34" charset="0"/>
              </a:rPr>
              <a:t> </a:t>
            </a:r>
            <a:r>
              <a:rPr sz="4500" b="0" err="1">
                <a:latin typeface="Arial" panose="020B0604020202020204" pitchFamily="34" charset="0"/>
              </a:rPr>
              <a:t>biểu</a:t>
            </a:r>
            <a:r>
              <a:rPr sz="4500" b="0">
                <a:latin typeface="Arial" panose="020B0604020202020204" pitchFamily="34" charset="0"/>
              </a:rPr>
              <a:t> </a:t>
            </a:r>
            <a:r>
              <a:rPr sz="4500" b="0" err="1">
                <a:latin typeface="Arial" panose="020B0604020202020204" pitchFamily="34" charset="0"/>
              </a:rPr>
              <a:t>Quốc</a:t>
            </a:r>
            <a:r>
              <a:rPr sz="4500" b="0">
                <a:latin typeface="Arial" panose="020B0604020202020204" pitchFamily="34" charset="0"/>
              </a:rPr>
              <a:t> </a:t>
            </a:r>
            <a:r>
              <a:rPr sz="4500" b="0" err="1">
                <a:latin typeface="Arial" panose="020B0604020202020204" pitchFamily="34" charset="0"/>
              </a:rPr>
              <a:t>hội</a:t>
            </a:r>
            <a:r>
              <a:rPr sz="4500" b="0">
                <a:latin typeface="Arial" panose="020B0604020202020204" pitchFamily="34" charset="0"/>
              </a:rPr>
              <a:t> </a:t>
            </a:r>
            <a:r>
              <a:rPr sz="4500" b="0" err="1">
                <a:latin typeface="Arial" panose="020B0604020202020204" pitchFamily="34" charset="0"/>
              </a:rPr>
              <a:t>và</a:t>
            </a:r>
            <a:r>
              <a:rPr sz="4500" b="0">
                <a:latin typeface="Arial" panose="020B0604020202020204" pitchFamily="34" charset="0"/>
              </a:rPr>
              <a:t> </a:t>
            </a:r>
            <a:r>
              <a:rPr sz="4500" b="0" err="1">
                <a:latin typeface="Arial" panose="020B0604020202020204" pitchFamily="34" charset="0"/>
              </a:rPr>
              <a:t>Hội</a:t>
            </a:r>
            <a:r>
              <a:rPr sz="4500" b="0">
                <a:latin typeface="Arial" panose="020B0604020202020204" pitchFamily="34" charset="0"/>
              </a:rPr>
              <a:t> </a:t>
            </a:r>
            <a:r>
              <a:rPr sz="4500" b="0" err="1">
                <a:latin typeface="Arial" panose="020B0604020202020204" pitchFamily="34" charset="0"/>
              </a:rPr>
              <a:t>đồng</a:t>
            </a:r>
            <a:r>
              <a:rPr sz="4500" b="0">
                <a:latin typeface="Arial" panose="020B0604020202020204" pitchFamily="34" charset="0"/>
              </a:rPr>
              <a:t> </a:t>
            </a:r>
            <a:r>
              <a:rPr sz="4500" b="0" err="1">
                <a:latin typeface="Arial" panose="020B0604020202020204" pitchFamily="34" charset="0"/>
              </a:rPr>
              <a:t>nhân</a:t>
            </a:r>
            <a:r>
              <a:rPr sz="4500" b="0">
                <a:latin typeface="Arial" panose="020B0604020202020204" pitchFamily="34" charset="0"/>
              </a:rPr>
              <a:t> </a:t>
            </a:r>
            <a:r>
              <a:rPr sz="4500" b="0" err="1">
                <a:latin typeface="Arial" panose="020B0604020202020204" pitchFamily="34" charset="0"/>
              </a:rPr>
              <a:t>dân</a:t>
            </a:r>
            <a:r>
              <a:rPr sz="4500" b="0">
                <a:latin typeface="Arial" panose="020B0604020202020204" pitchFamily="34" charset="0"/>
              </a:rPr>
              <a:t> </a:t>
            </a:r>
            <a:r>
              <a:rPr sz="4500" b="0" err="1">
                <a:latin typeface="Arial" panose="020B0604020202020204" pitchFamily="34" charset="0"/>
              </a:rPr>
              <a:t>trong</a:t>
            </a:r>
            <a:r>
              <a:rPr sz="4500" b="0">
                <a:latin typeface="Arial" panose="020B0604020202020204" pitchFamily="34" charset="0"/>
              </a:rPr>
              <a:t> </a:t>
            </a:r>
            <a:r>
              <a:rPr sz="4500" b="0" err="1">
                <a:latin typeface="Arial" panose="020B0604020202020204" pitchFamily="34" charset="0"/>
              </a:rPr>
              <a:t>thông</a:t>
            </a:r>
            <a:r>
              <a:rPr sz="4500" b="0">
                <a:latin typeface="Arial" panose="020B0604020202020204" pitchFamily="34" charset="0"/>
              </a:rPr>
              <a:t> tin 1 </a:t>
            </a:r>
            <a:r>
              <a:rPr sz="4500" b="0" err="1">
                <a:latin typeface="Arial" panose="020B0604020202020204" pitchFamily="34" charset="0"/>
              </a:rPr>
              <a:t>nhằm</a:t>
            </a:r>
            <a:r>
              <a:rPr sz="4500" b="0">
                <a:latin typeface="Arial" panose="020B0604020202020204" pitchFamily="34" charset="0"/>
              </a:rPr>
              <a:t> </a:t>
            </a:r>
            <a:r>
              <a:rPr sz="4500" b="0" err="1">
                <a:latin typeface="Arial" panose="020B0604020202020204" pitchFamily="34" charset="0"/>
              </a:rPr>
              <a:t>mục</a:t>
            </a:r>
            <a:r>
              <a:rPr sz="4500" b="0">
                <a:latin typeface="Arial" panose="020B0604020202020204" pitchFamily="34" charset="0"/>
              </a:rPr>
              <a:t> </a:t>
            </a:r>
            <a:r>
              <a:rPr sz="4500" b="0" err="1">
                <a:latin typeface="Arial" panose="020B0604020202020204" pitchFamily="34" charset="0"/>
              </a:rPr>
              <a:t>đích</a:t>
            </a:r>
            <a:r>
              <a:rPr sz="4500" b="0">
                <a:latin typeface="Arial" panose="020B0604020202020204" pitchFamily="34" charset="0"/>
              </a:rPr>
              <a:t> </a:t>
            </a:r>
            <a:r>
              <a:rPr sz="4500" b="0" err="1">
                <a:latin typeface="Arial" panose="020B0604020202020204" pitchFamily="34" charset="0"/>
              </a:rPr>
              <a:t>để</a:t>
            </a:r>
            <a:r>
              <a:rPr sz="4500" b="0">
                <a:latin typeface="Arial" panose="020B0604020202020204" pitchFamily="34" charset="0"/>
              </a:rPr>
              <a:t> </a:t>
            </a:r>
            <a:r>
              <a:rPr sz="4500" b="0" err="1">
                <a:latin typeface="Arial" panose="020B0604020202020204" pitchFamily="34" charset="0"/>
              </a:rPr>
              <a:t>các</a:t>
            </a:r>
            <a:r>
              <a:rPr sz="4500" b="0">
                <a:latin typeface="Arial" panose="020B0604020202020204" pitchFamily="34" charset="0"/>
              </a:rPr>
              <a:t> </a:t>
            </a:r>
            <a:r>
              <a:rPr sz="4500" b="0" err="1">
                <a:latin typeface="Arial" panose="020B0604020202020204" pitchFamily="34" charset="0"/>
              </a:rPr>
              <a:t>dân</a:t>
            </a:r>
            <a:r>
              <a:rPr sz="4500" b="0">
                <a:latin typeface="Arial" panose="020B0604020202020204" pitchFamily="34" charset="0"/>
              </a:rPr>
              <a:t> </a:t>
            </a:r>
            <a:r>
              <a:rPr sz="4500" b="0" err="1">
                <a:latin typeface="Arial" panose="020B0604020202020204" pitchFamily="34" charset="0"/>
              </a:rPr>
              <a:t>tộc</a:t>
            </a:r>
            <a:r>
              <a:rPr sz="4500" b="0">
                <a:latin typeface="Arial" panose="020B0604020202020204" pitchFamily="34" charset="0"/>
              </a:rPr>
              <a:t> </a:t>
            </a:r>
            <a:r>
              <a:rPr sz="4500" b="0" err="1">
                <a:latin typeface="Arial" panose="020B0604020202020204" pitchFamily="34" charset="0"/>
              </a:rPr>
              <a:t>thiểu</a:t>
            </a:r>
            <a:r>
              <a:rPr sz="4500" b="0">
                <a:latin typeface="Arial" panose="020B0604020202020204" pitchFamily="34" charset="0"/>
              </a:rPr>
              <a:t> </a:t>
            </a:r>
            <a:r>
              <a:rPr sz="4500" b="0" err="1">
                <a:latin typeface="Arial" panose="020B0604020202020204" pitchFamily="34" charset="0"/>
              </a:rPr>
              <a:t>số</a:t>
            </a:r>
            <a:r>
              <a:rPr sz="4500" b="0">
                <a:latin typeface="Arial" panose="020B0604020202020204" pitchFamily="34" charset="0"/>
              </a:rPr>
              <a:t> </a:t>
            </a:r>
            <a:r>
              <a:rPr sz="4500" b="0" err="1">
                <a:latin typeface="Arial" panose="020B0604020202020204" pitchFamily="34" charset="0"/>
              </a:rPr>
              <a:t>có</a:t>
            </a:r>
            <a:r>
              <a:rPr sz="4500" b="0">
                <a:latin typeface="Arial" panose="020B0604020202020204" pitchFamily="34" charset="0"/>
              </a:rPr>
              <a:t> </a:t>
            </a:r>
            <a:r>
              <a:rPr sz="4500" b="0" err="1">
                <a:latin typeface="Arial" panose="020B0604020202020204" pitchFamily="34" charset="0"/>
              </a:rPr>
              <a:t>thể</a:t>
            </a:r>
            <a:r>
              <a:rPr sz="4500" b="0">
                <a:latin typeface="Arial" panose="020B0604020202020204" pitchFamily="34" charset="0"/>
              </a:rPr>
              <a:t> </a:t>
            </a:r>
            <a:r>
              <a:rPr sz="4500" b="0" err="1">
                <a:latin typeface="Arial" panose="020B0604020202020204" pitchFamily="34" charset="0"/>
              </a:rPr>
              <a:t>thực</a:t>
            </a:r>
            <a:r>
              <a:rPr sz="4500" b="0">
                <a:latin typeface="Arial" panose="020B0604020202020204" pitchFamily="34" charset="0"/>
              </a:rPr>
              <a:t> </a:t>
            </a:r>
            <a:r>
              <a:rPr sz="4500" b="0" err="1">
                <a:latin typeface="Arial" panose="020B0604020202020204" pitchFamily="34" charset="0"/>
              </a:rPr>
              <a:t>hiện</a:t>
            </a:r>
            <a:r>
              <a:rPr sz="4500" b="0">
                <a:latin typeface="Arial" panose="020B0604020202020204" pitchFamily="34" charset="0"/>
              </a:rPr>
              <a:t> </a:t>
            </a:r>
            <a:r>
              <a:rPr sz="4500" b="0" err="1">
                <a:latin typeface="Arial" panose="020B0604020202020204" pitchFamily="34" charset="0"/>
              </a:rPr>
              <a:t>được</a:t>
            </a:r>
            <a:r>
              <a:rPr sz="4500" b="0">
                <a:latin typeface="Arial" panose="020B0604020202020204" pitchFamily="34" charset="0"/>
              </a:rPr>
              <a:t> </a:t>
            </a:r>
            <a:r>
              <a:rPr sz="4500" b="0" err="1">
                <a:latin typeface="Arial" panose="020B0604020202020204" pitchFamily="34" charset="0"/>
              </a:rPr>
              <a:t>quyền</a:t>
            </a:r>
            <a:r>
              <a:rPr sz="4500" b="0">
                <a:latin typeface="Arial" panose="020B0604020202020204" pitchFamily="34" charset="0"/>
              </a:rPr>
              <a:t> </a:t>
            </a:r>
            <a:r>
              <a:rPr sz="4500" b="0" err="1">
                <a:latin typeface="Arial" panose="020B0604020202020204" pitchFamily="34" charset="0"/>
              </a:rPr>
              <a:t>bình</a:t>
            </a:r>
            <a:r>
              <a:rPr sz="4500" b="0">
                <a:latin typeface="Arial" panose="020B0604020202020204" pitchFamily="34" charset="0"/>
              </a:rPr>
              <a:t> </a:t>
            </a:r>
            <a:r>
              <a:rPr sz="4500" b="0" err="1">
                <a:latin typeface="Arial" panose="020B0604020202020204" pitchFamily="34" charset="0"/>
              </a:rPr>
              <a:t>đẳng</a:t>
            </a:r>
            <a:r>
              <a:rPr sz="4500" b="0">
                <a:latin typeface="Arial" panose="020B0604020202020204" pitchFamily="34" charset="0"/>
              </a:rPr>
              <a:t> </a:t>
            </a:r>
            <a:r>
              <a:rPr sz="4500" b="0" err="1">
                <a:latin typeface="Arial" panose="020B0604020202020204" pitchFamily="34" charset="0"/>
              </a:rPr>
              <a:t>giữa</a:t>
            </a:r>
            <a:r>
              <a:rPr sz="4500" b="0">
                <a:latin typeface="Arial" panose="020B0604020202020204" pitchFamily="34" charset="0"/>
              </a:rPr>
              <a:t> </a:t>
            </a:r>
            <a:r>
              <a:rPr sz="4500" b="0" err="1">
                <a:latin typeface="Arial" panose="020B0604020202020204" pitchFamily="34" charset="0"/>
              </a:rPr>
              <a:t>các</a:t>
            </a:r>
            <a:r>
              <a:rPr sz="4500" b="0">
                <a:latin typeface="Arial" panose="020B0604020202020204" pitchFamily="34" charset="0"/>
              </a:rPr>
              <a:t> </a:t>
            </a:r>
            <a:r>
              <a:rPr sz="4500" b="0" err="1">
                <a:latin typeface="Arial" panose="020B0604020202020204" pitchFamily="34" charset="0"/>
              </a:rPr>
              <a:t>dân</a:t>
            </a:r>
            <a:r>
              <a:rPr sz="4500" b="0">
                <a:latin typeface="Arial" panose="020B0604020202020204" pitchFamily="34" charset="0"/>
              </a:rPr>
              <a:t> </a:t>
            </a:r>
            <a:r>
              <a:rPr sz="4500" b="0" err="1">
                <a:latin typeface="Arial" panose="020B0604020202020204" pitchFamily="34" charset="0"/>
              </a:rPr>
              <a:t>tộc</a:t>
            </a:r>
            <a:r>
              <a:rPr sz="4500" b="0">
                <a:latin typeface="Arial" panose="020B0604020202020204" pitchFamily="34" charset="0"/>
              </a:rPr>
              <a:t> </a:t>
            </a:r>
            <a:r>
              <a:rPr sz="4500" b="0" err="1">
                <a:latin typeface="Arial" panose="020B0604020202020204" pitchFamily="34" charset="0"/>
              </a:rPr>
              <a:t>khi</a:t>
            </a:r>
            <a:r>
              <a:rPr sz="4500" b="0">
                <a:latin typeface="Arial" panose="020B0604020202020204" pitchFamily="34" charset="0"/>
              </a:rPr>
              <a:t> </a:t>
            </a:r>
            <a:r>
              <a:rPr sz="4500" b="0" err="1">
                <a:latin typeface="Arial" panose="020B0604020202020204" pitchFamily="34" charset="0"/>
              </a:rPr>
              <a:t>tham</a:t>
            </a:r>
            <a:r>
              <a:rPr sz="4500" b="0">
                <a:latin typeface="Arial" panose="020B0604020202020204" pitchFamily="34" charset="0"/>
              </a:rPr>
              <a:t> </a:t>
            </a:r>
            <a:r>
              <a:rPr sz="4500" b="0" err="1">
                <a:latin typeface="Arial" panose="020B0604020202020204" pitchFamily="34" charset="0"/>
              </a:rPr>
              <a:t>gia</a:t>
            </a:r>
            <a:r>
              <a:rPr sz="4500" b="0">
                <a:latin typeface="Arial" panose="020B0604020202020204" pitchFamily="34" charset="0"/>
              </a:rPr>
              <a:t> </a:t>
            </a:r>
            <a:r>
              <a:rPr sz="4500" b="0" err="1">
                <a:latin typeface="Arial" panose="020B0604020202020204" pitchFamily="34" charset="0"/>
              </a:rPr>
              <a:t>vào</a:t>
            </a:r>
            <a:r>
              <a:rPr sz="4500" b="0">
                <a:latin typeface="Arial" panose="020B0604020202020204" pitchFamily="34" charset="0"/>
              </a:rPr>
              <a:t> </a:t>
            </a:r>
            <a:r>
              <a:rPr sz="4500" b="0" err="1">
                <a:latin typeface="Arial" panose="020B0604020202020204" pitchFamily="34" charset="0"/>
              </a:rPr>
              <a:t>các</a:t>
            </a:r>
            <a:r>
              <a:rPr sz="4500" b="0">
                <a:latin typeface="Arial" panose="020B0604020202020204" pitchFamily="34" charset="0"/>
              </a:rPr>
              <a:t> </a:t>
            </a:r>
            <a:r>
              <a:rPr sz="4500" b="0" err="1">
                <a:latin typeface="Arial" panose="020B0604020202020204" pitchFamily="34" charset="0"/>
              </a:rPr>
              <a:t>cơ</a:t>
            </a:r>
            <a:r>
              <a:rPr sz="4500" b="0">
                <a:latin typeface="Arial" panose="020B0604020202020204" pitchFamily="34" charset="0"/>
              </a:rPr>
              <a:t> </a:t>
            </a:r>
            <a:r>
              <a:rPr sz="4500" b="0" err="1">
                <a:latin typeface="Arial" panose="020B0604020202020204" pitchFamily="34" charset="0"/>
              </a:rPr>
              <a:t>quan</a:t>
            </a:r>
            <a:r>
              <a:rPr sz="4500" b="0">
                <a:latin typeface="Arial" panose="020B0604020202020204" pitchFamily="34" charset="0"/>
              </a:rPr>
              <a:t> </a:t>
            </a:r>
            <a:r>
              <a:rPr sz="4500" b="0" err="1">
                <a:latin typeface="Arial" panose="020B0604020202020204" pitchFamily="34" charset="0"/>
              </a:rPr>
              <a:t>đại</a:t>
            </a:r>
            <a:r>
              <a:rPr sz="4500" b="0">
                <a:latin typeface="Arial" panose="020B0604020202020204" pitchFamily="34" charset="0"/>
              </a:rPr>
              <a:t> </a:t>
            </a:r>
            <a:r>
              <a:rPr sz="4500" b="0" err="1">
                <a:latin typeface="Arial" panose="020B0604020202020204" pitchFamily="34" charset="0"/>
              </a:rPr>
              <a:t>diện</a:t>
            </a:r>
            <a:r>
              <a:rPr sz="4500" b="0">
                <a:latin typeface="Arial" panose="020B0604020202020204" pitchFamily="34" charset="0"/>
              </a:rPr>
              <a:t> </a:t>
            </a:r>
            <a:r>
              <a:rPr sz="4500" b="0" err="1">
                <a:latin typeface="Arial" panose="020B0604020202020204" pitchFamily="34" charset="0"/>
              </a:rPr>
              <a:t>của</a:t>
            </a:r>
            <a:r>
              <a:rPr sz="4500" b="0">
                <a:latin typeface="Arial" panose="020B0604020202020204" pitchFamily="34" charset="0"/>
              </a:rPr>
              <a:t> </a:t>
            </a:r>
            <a:r>
              <a:rPr sz="4500" b="0" err="1">
                <a:latin typeface="Arial" panose="020B0604020202020204" pitchFamily="34" charset="0"/>
              </a:rPr>
              <a:t>Nhà</a:t>
            </a:r>
            <a:r>
              <a:rPr sz="4500" b="0">
                <a:latin typeface="Arial" panose="020B0604020202020204" pitchFamily="34" charset="0"/>
              </a:rPr>
              <a:t> </a:t>
            </a:r>
            <a:r>
              <a:rPr sz="4500" b="0" err="1">
                <a:latin typeface="Arial" panose="020B0604020202020204" pitchFamily="34" charset="0"/>
              </a:rPr>
              <a:t>nước</a:t>
            </a:r>
            <a:r>
              <a:rPr sz="4500" b="0">
                <a:latin typeface="Arial" panose="020B0604020202020204" pitchFamily="34" charset="0"/>
              </a:rPr>
              <a:t>. </a:t>
            </a:r>
            <a:endParaRPr sz="4500" b="0">
              <a:latin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blinds(horizontal)">
                                      <p:cBhvr>
                                        <p:cTn id="7" dur="500"/>
                                        <p:tgtEl>
                                          <p:spTgt spid="2048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0493"/>
                                        </p:tgtEl>
                                        <p:attrNameLst>
                                          <p:attrName>style.visibility</p:attrName>
                                        </p:attrNameLst>
                                      </p:cBhvr>
                                      <p:to>
                                        <p:strVal val="visible"/>
                                      </p:to>
                                    </p:set>
                                    <p:animEffect transition="in" filter="blinds(horizontal)">
                                      <p:cBhvr>
                                        <p:cTn id="10" dur="500"/>
                                        <p:tgtEl>
                                          <p:spTgt spid="2049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0495"/>
                                        </p:tgtEl>
                                        <p:attrNameLst>
                                          <p:attrName>style.visibility</p:attrName>
                                        </p:attrNameLst>
                                      </p:cBhvr>
                                      <p:to>
                                        <p:strVal val="visible"/>
                                      </p:to>
                                    </p:set>
                                    <p:animEffect transition="in" filter="blinds(horizontal)">
                                      <p:cBhvr>
                                        <p:cTn id="15" dur="500"/>
                                        <p:tgtEl>
                                          <p:spTgt spid="2049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0496"/>
                                        </p:tgtEl>
                                        <p:attrNameLst>
                                          <p:attrName>style.visibility</p:attrName>
                                        </p:attrNameLst>
                                      </p:cBhvr>
                                      <p:to>
                                        <p:strVal val="visible"/>
                                      </p:to>
                                    </p:set>
                                    <p:animEffect transition="in" filter="blinds(horizontal)">
                                      <p:cBhvr>
                                        <p:cTn id="18" dur="500"/>
                                        <p:tgtEl>
                                          <p:spTgt spid="204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3" grpId="0"/>
      <p:bldP spid="2049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Freeform 2"/>
          <p:cNvSpPr/>
          <p:nvPr/>
        </p:nvSpPr>
        <p:spPr>
          <a:xfrm>
            <a:off x="6350" y="-3175"/>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
              <a:alphaModFix amt="64000"/>
            </a:blip>
            <a:stretch>
              <a:fillRect t="-9222" b="-922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8613" name="Freeform 5"/>
          <p:cNvSpPr/>
          <p:nvPr/>
        </p:nvSpPr>
        <p:spPr>
          <a:xfrm rot="2245436">
            <a:off x="19050" y="9417050"/>
            <a:ext cx="985838" cy="1033463"/>
          </a:xfrm>
          <a:custGeom>
            <a:avLst/>
            <a:gdLst/>
            <a:ahLst/>
            <a:cxnLst/>
            <a:pathLst>
              <a:path w="985742" h="1033543">
                <a:moveTo>
                  <a:pt x="0" y="0"/>
                </a:moveTo>
                <a:lnTo>
                  <a:pt x="985742" y="0"/>
                </a:lnTo>
                <a:lnTo>
                  <a:pt x="985742" y="1033543"/>
                </a:lnTo>
                <a:lnTo>
                  <a:pt x="0" y="1033543"/>
                </a:lnTo>
                <a:lnTo>
                  <a:pt x="0" y="0"/>
                </a:lnTo>
                <a:close/>
              </a:path>
            </a:pathLst>
          </a:custGeom>
          <a:blipFill rotWithShape="1">
            <a:blip r:embed="rId2"/>
            <a:stretch>
              <a:fillRect/>
            </a:stretch>
          </a:blipFill>
          <a:ln w="9525">
            <a:noFill/>
          </a:ln>
        </p:spPr>
        <p:txBody>
          <a:bodyPr/>
          <a:p>
            <a:endParaRPr lang="en-US"/>
          </a:p>
        </p:txBody>
      </p:sp>
      <p:sp>
        <p:nvSpPr>
          <p:cNvPr id="68614" name="Freeform 9"/>
          <p:cNvSpPr/>
          <p:nvPr/>
        </p:nvSpPr>
        <p:spPr>
          <a:xfrm>
            <a:off x="3810000" y="571500"/>
            <a:ext cx="13030200" cy="1454150"/>
          </a:xfrm>
          <a:custGeom>
            <a:avLst/>
            <a:gdLst/>
            <a:ahLst/>
            <a:cxnLst/>
            <a:pathLst>
              <a:path w="4486603" h="474202">
                <a:moveTo>
                  <a:pt x="4486603" y="0"/>
                </a:moveTo>
                <a:lnTo>
                  <a:pt x="0" y="0"/>
                </a:lnTo>
                <a:lnTo>
                  <a:pt x="101600" y="237101"/>
                </a:lnTo>
                <a:lnTo>
                  <a:pt x="0" y="474202"/>
                </a:lnTo>
                <a:lnTo>
                  <a:pt x="4486603" y="474202"/>
                </a:lnTo>
                <a:lnTo>
                  <a:pt x="4385003" y="237101"/>
                </a:lnTo>
                <a:lnTo>
                  <a:pt x="4486603" y="0"/>
                </a:lnTo>
                <a:close/>
              </a:path>
            </a:pathLst>
          </a:custGeom>
          <a:solidFill>
            <a:srgbClr val="3D4984">
              <a:alpha val="100000"/>
            </a:srgbClr>
          </a:solidFill>
          <a:ln w="9525">
            <a:noFill/>
          </a:ln>
        </p:spPr>
        <p:txBody>
          <a:bodyPr/>
          <a:p>
            <a:endParaRPr lang="en-US"/>
          </a:p>
        </p:txBody>
      </p:sp>
      <p:sp>
        <p:nvSpPr>
          <p:cNvPr id="68615" name="TextBox 10"/>
          <p:cNvSpPr txBox="1"/>
          <p:nvPr/>
        </p:nvSpPr>
        <p:spPr>
          <a:xfrm>
            <a:off x="4756150" y="534988"/>
            <a:ext cx="1860550" cy="1363662"/>
          </a:xfrm>
          <a:prstGeom prst="rect">
            <a:avLst/>
          </a:prstGeom>
          <a:noFill/>
          <a:ln w="9525">
            <a:noFill/>
          </a:ln>
        </p:spPr>
        <p:txBody>
          <a:bodyPr lIns="50800" tIns="50800" rIns="50800" bIns="50800" anchor="ctr" anchorCtr="0"/>
          <a:p>
            <a:pPr algn="ctr">
              <a:lnSpc>
                <a:spcPts val="2750"/>
              </a:lnSpc>
            </a:pPr>
            <a:endParaRPr lang="zh-CN" altLang="x-none" b="0" dirty="0">
              <a:latin typeface="Calibri" panose="020F0502020204030204" pitchFamily="34" charset="0"/>
            </a:endParaRPr>
          </a:p>
        </p:txBody>
      </p:sp>
      <p:grpSp>
        <p:nvGrpSpPr>
          <p:cNvPr id="68616" name="Group 12"/>
          <p:cNvGrpSpPr/>
          <p:nvPr/>
        </p:nvGrpSpPr>
        <p:grpSpPr>
          <a:xfrm>
            <a:off x="1219200" y="419100"/>
            <a:ext cx="1752600" cy="1485900"/>
            <a:chOff x="0" y="0"/>
            <a:chExt cx="6080645" cy="5825960"/>
          </a:xfrm>
        </p:grpSpPr>
        <p:sp>
          <p:nvSpPr>
            <p:cNvPr id="68617" name="Freeform 13"/>
            <p:cNvSpPr/>
            <p:nvPr/>
          </p:nvSpPr>
          <p:spPr>
            <a:xfrm>
              <a:off x="0" y="0"/>
              <a:ext cx="5739369" cy="5825960"/>
            </a:xfrm>
            <a:custGeom>
              <a:avLst/>
              <a:gdLst/>
              <a:ahLst/>
              <a:cxnLst/>
              <a:pathLst>
                <a:path w="5739369" h="5825960">
                  <a:moveTo>
                    <a:pt x="0" y="0"/>
                  </a:moveTo>
                  <a:lnTo>
                    <a:pt x="5739369" y="0"/>
                  </a:lnTo>
                  <a:lnTo>
                    <a:pt x="5739369" y="5825960"/>
                  </a:lnTo>
                  <a:lnTo>
                    <a:pt x="0" y="5825960"/>
                  </a:lnTo>
                  <a:lnTo>
                    <a:pt x="0" y="0"/>
                  </a:lnTo>
                  <a:close/>
                </a:path>
              </a:pathLst>
            </a:custGeom>
            <a:blipFill rotWithShape="1">
              <a:blip r:embed="rId3"/>
              <a:stretch>
                <a:fillRect/>
              </a:stretch>
            </a:blipFill>
            <a:ln w="9525">
              <a:noFill/>
            </a:ln>
          </p:spPr>
          <p:txBody>
            <a:bodyPr/>
            <a:p>
              <a:endParaRPr lang="en-US"/>
            </a:p>
          </p:txBody>
        </p:sp>
        <p:sp>
          <p:nvSpPr>
            <p:cNvPr id="68618" name="Freeform 14"/>
            <p:cNvSpPr/>
            <p:nvPr/>
          </p:nvSpPr>
          <p:spPr>
            <a:xfrm>
              <a:off x="341276" y="0"/>
              <a:ext cx="5739369" cy="5825960"/>
            </a:xfrm>
            <a:custGeom>
              <a:avLst/>
              <a:gdLst/>
              <a:ahLst/>
              <a:cxnLst/>
              <a:pathLst>
                <a:path w="5739369" h="5825960">
                  <a:moveTo>
                    <a:pt x="0" y="0"/>
                  </a:moveTo>
                  <a:lnTo>
                    <a:pt x="5739369" y="0"/>
                  </a:lnTo>
                  <a:lnTo>
                    <a:pt x="5739369" y="5825960"/>
                  </a:lnTo>
                  <a:lnTo>
                    <a:pt x="0" y="5825960"/>
                  </a:lnTo>
                  <a:lnTo>
                    <a:pt x="0" y="0"/>
                  </a:lnTo>
                  <a:close/>
                </a:path>
              </a:pathLst>
            </a:custGeom>
            <a:blipFill rotWithShape="1">
              <a:blip r:embed="rId4"/>
              <a:stretch>
                <a:fillRect/>
              </a:stretch>
            </a:blipFill>
            <a:ln w="9525">
              <a:noFill/>
            </a:ln>
          </p:spPr>
          <p:txBody>
            <a:bodyPr/>
            <a:p>
              <a:endParaRPr lang="en-US"/>
            </a:p>
          </p:txBody>
        </p:sp>
      </p:grpSp>
      <p:sp>
        <p:nvSpPr>
          <p:cNvPr id="68619" name="TextBox 10"/>
          <p:cNvSpPr txBox="1"/>
          <p:nvPr/>
        </p:nvSpPr>
        <p:spPr>
          <a:xfrm>
            <a:off x="4495800" y="871538"/>
            <a:ext cx="11430000" cy="625475"/>
          </a:xfrm>
          <a:prstGeom prst="rect">
            <a:avLst/>
          </a:prstGeom>
          <a:noFill/>
          <a:ln w="9525">
            <a:noFill/>
          </a:ln>
        </p:spPr>
        <p:txBody>
          <a:bodyPr>
            <a:spAutoFit/>
          </a:bodyPr>
          <a:p>
            <a:pPr algn="ctr"/>
            <a:r>
              <a:rPr lang="en-IN" altLang="x-none" sz="3500">
                <a:solidFill>
                  <a:schemeClr val="bg1"/>
                </a:solidFill>
                <a:latin typeface="Arial" panose="020B0604020202020204" pitchFamily="34" charset="0"/>
              </a:rPr>
              <a:t>BÌNH ĐẲNG GIỮA CÁC DÂN TỘC VỀ CHÍNH TRỊ</a:t>
            </a:r>
            <a:endParaRPr lang="en-IN" altLang="x-none" sz="3500">
              <a:solidFill>
                <a:schemeClr val="bg1"/>
              </a:solidFill>
              <a:latin typeface="Arial" panose="020B0604020202020204" pitchFamily="34" charset="0"/>
            </a:endParaRPr>
          </a:p>
        </p:txBody>
      </p:sp>
      <p:pic>
        <p:nvPicPr>
          <p:cNvPr id="68623" name="Picture 68622" descr="2105dantoc1"/>
          <p:cNvPicPr>
            <a:picLocks noChangeAspect="1"/>
          </p:cNvPicPr>
          <p:nvPr/>
        </p:nvPicPr>
        <p:blipFill>
          <a:blip r:embed="rId5"/>
          <a:stretch>
            <a:fillRect/>
          </a:stretch>
        </p:blipFill>
        <p:spPr>
          <a:xfrm>
            <a:off x="685800" y="2095500"/>
            <a:ext cx="6286500" cy="4019550"/>
          </a:xfrm>
          <a:prstGeom prst="rect">
            <a:avLst/>
          </a:prstGeom>
          <a:noFill/>
          <a:ln w="9525">
            <a:noFill/>
          </a:ln>
        </p:spPr>
      </p:pic>
      <p:sp>
        <p:nvSpPr>
          <p:cNvPr id="68628" name="Rectangles 68627"/>
          <p:cNvSpPr/>
          <p:nvPr/>
        </p:nvSpPr>
        <p:spPr>
          <a:xfrm>
            <a:off x="7315200" y="2552700"/>
            <a:ext cx="9677400" cy="7042150"/>
          </a:xfrm>
          <a:prstGeom prst="rect">
            <a:avLst/>
          </a:prstGeom>
          <a:noFill/>
          <a:ln w="15875" cap="flat" cmpd="sng">
            <a:solidFill>
              <a:srgbClr val="0000FF"/>
            </a:solidFill>
            <a:prstDash val="solid"/>
            <a:miter/>
            <a:headEnd type="none" w="med" len="med"/>
            <a:tailEnd type="none" w="med" len="med"/>
          </a:ln>
        </p:spPr>
        <p:txBody>
          <a:bodyPr anchor="ctr" anchorCtr="0">
            <a:spAutoFit/>
          </a:bodyPr>
          <a:p>
            <a:r>
              <a:rPr lang="vi-VN" altLang="x-none" sz="6500" b="0" dirty="0">
                <a:latin typeface="Arial" panose="020B0604020202020204" pitchFamily="34" charset="0"/>
              </a:rPr>
              <a:t>Các dân tộc có quyền làm chủ đất nước; tham gia thảo luận, góp ý các vấn đề chung của đất nước; tham gia quản lí nhà nước và xã hội tham gia vào bộ máy nhà nước </a:t>
            </a:r>
            <a:endParaRPr lang="vi-VN" altLang="x-none" sz="6500" b="0" dirty="0">
              <a:latin typeface="Arial" panose="020B0604020202020204" pitchFamily="34" charset="0"/>
            </a:endParaRPr>
          </a:p>
        </p:txBody>
      </p:sp>
      <p:pic>
        <p:nvPicPr>
          <p:cNvPr id="68630" name="Picture 68629" descr="Tăng cường sự tham gia của đại diện người DTTS vào Quốc hội và cơ quan dân  cử ở các địa phương"/>
          <p:cNvPicPr>
            <a:picLocks noChangeAspect="1"/>
          </p:cNvPicPr>
          <p:nvPr/>
        </p:nvPicPr>
        <p:blipFill>
          <a:blip r:embed="rId6"/>
          <a:stretch>
            <a:fillRect/>
          </a:stretch>
        </p:blipFill>
        <p:spPr>
          <a:xfrm>
            <a:off x="685800" y="6286500"/>
            <a:ext cx="6172200" cy="3494088"/>
          </a:xfrm>
          <a:prstGeom prst="rect">
            <a:avLst/>
          </a:prstGeom>
          <a:noFill/>
          <a:ln w="9525">
            <a:noFill/>
          </a:ln>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8614"/>
                                        </p:tgtEl>
                                        <p:attrNameLst>
                                          <p:attrName>style.visibility</p:attrName>
                                        </p:attrNameLst>
                                      </p:cBhvr>
                                      <p:to>
                                        <p:strVal val="visible"/>
                                      </p:to>
                                    </p:set>
                                    <p:animEffect transition="in" filter="blinds(horizontal)">
                                      <p:cBhvr>
                                        <p:cTn id="7" dur="500"/>
                                        <p:tgtEl>
                                          <p:spTgt spid="68614"/>
                                        </p:tgtEl>
                                      </p:cBhvr>
                                    </p:animEffect>
                                  </p:childTnLst>
                                </p:cTn>
                              </p:par>
                              <p:par>
                                <p:cTn id="8" presetID="3" presetClass="entr" presetSubtype="10" fill="hold" grpId="0" nodeType="withEffect" nodePh="1">
                                  <p:stCondLst>
                                    <p:cond delay="0"/>
                                  </p:stCondLst>
                                  <p:endCondLst>
                                    <p:cond evt="begin" delay="0">
                                      <p:tn val="8"/>
                                    </p:cond>
                                  </p:endCondLst>
                                  <p:childTnLst>
                                    <p:set>
                                      <p:cBhvr>
                                        <p:cTn id="9" dur="1" fill="hold">
                                          <p:stCondLst>
                                            <p:cond delay="0"/>
                                          </p:stCondLst>
                                        </p:cTn>
                                        <p:tgtEl>
                                          <p:spTgt spid="68615"/>
                                        </p:tgtEl>
                                        <p:attrNameLst>
                                          <p:attrName>style.visibility</p:attrName>
                                        </p:attrNameLst>
                                      </p:cBhvr>
                                      <p:to>
                                        <p:strVal val="visible"/>
                                      </p:to>
                                    </p:set>
                                    <p:animEffect transition="in" filter="blinds(horizontal)">
                                      <p:cBhvr>
                                        <p:cTn id="10" dur="500"/>
                                        <p:tgtEl>
                                          <p:spTgt spid="68615"/>
                                        </p:tgtEl>
                                      </p:cBhvr>
                                    </p:animEffect>
                                  </p:childTnLst>
                                </p:cTn>
                              </p:par>
                              <p:par>
                                <p:cTn id="11" presetID="3" presetClass="entr" presetSubtype="10" fill="hold" nodeType="withEffect">
                                  <p:stCondLst>
                                    <p:cond delay="0"/>
                                  </p:stCondLst>
                                  <p:childTnLst>
                                    <p:set>
                                      <p:cBhvr>
                                        <p:cTn id="12" dur="1" fill="hold">
                                          <p:stCondLst>
                                            <p:cond delay="0"/>
                                          </p:stCondLst>
                                        </p:cTn>
                                        <p:tgtEl>
                                          <p:spTgt spid="68616"/>
                                        </p:tgtEl>
                                        <p:attrNameLst>
                                          <p:attrName>style.visibility</p:attrName>
                                        </p:attrNameLst>
                                      </p:cBhvr>
                                      <p:to>
                                        <p:strVal val="visible"/>
                                      </p:to>
                                    </p:set>
                                    <p:animEffect transition="in" filter="blinds(horizontal)">
                                      <p:cBhvr>
                                        <p:cTn id="13" dur="500"/>
                                        <p:tgtEl>
                                          <p:spTgt spid="6861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8619"/>
                                        </p:tgtEl>
                                        <p:attrNameLst>
                                          <p:attrName>style.visibility</p:attrName>
                                        </p:attrNameLst>
                                      </p:cBhvr>
                                      <p:to>
                                        <p:strVal val="visible"/>
                                      </p:to>
                                    </p:set>
                                    <p:animEffect transition="in" filter="blinds(horizontal)">
                                      <p:cBhvr>
                                        <p:cTn id="16" dur="500"/>
                                        <p:tgtEl>
                                          <p:spTgt spid="68619"/>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68623"/>
                                        </p:tgtEl>
                                        <p:attrNameLst>
                                          <p:attrName>style.visibility</p:attrName>
                                        </p:attrNameLst>
                                      </p:cBhvr>
                                      <p:to>
                                        <p:strVal val="visible"/>
                                      </p:to>
                                    </p:set>
                                    <p:animEffect transition="in" filter="blinds(horizontal)">
                                      <p:cBhvr>
                                        <p:cTn id="21" dur="500"/>
                                        <p:tgtEl>
                                          <p:spTgt spid="68623"/>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68628"/>
                                        </p:tgtEl>
                                        <p:attrNameLst>
                                          <p:attrName>style.visibility</p:attrName>
                                        </p:attrNameLst>
                                      </p:cBhvr>
                                      <p:to>
                                        <p:strVal val="visible"/>
                                      </p:to>
                                    </p:set>
                                    <p:animEffect transition="in" filter="blinds(horizontal)">
                                      <p:cBhvr>
                                        <p:cTn id="24" dur="500"/>
                                        <p:tgtEl>
                                          <p:spTgt spid="68628"/>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68630"/>
                                        </p:tgtEl>
                                        <p:attrNameLst>
                                          <p:attrName>style.visibility</p:attrName>
                                        </p:attrNameLst>
                                      </p:cBhvr>
                                      <p:to>
                                        <p:strVal val="visible"/>
                                      </p:to>
                                    </p:set>
                                    <p:animEffect transition="in" filter="blinds(horizontal)">
                                      <p:cBhvr>
                                        <p:cTn id="29" dur="500"/>
                                        <p:tgtEl>
                                          <p:spTgt spid="686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5" grpId="0"/>
      <p:bldP spid="68619" grpId="0"/>
      <p:bldP spid="68628" grpId="0" animBg="1"/>
    </p:bldLst>
  </p:timing>
</p:sld>
</file>

<file path=ppt/tags/tag1.xml><?xml version="1.0" encoding="utf-8"?>
<p:tagLst xmlns:p="http://schemas.openxmlformats.org/presentationml/2006/main">
  <p:tag name="KSO_WM_DIAGRAM_VIRTUALLY_FRAME" val="{&quot;height&quot;:541.45,&quot;left&quot;:30,&quot;top&quot;:231.85,&quot;width&quot;:1380}"/>
</p:tagLst>
</file>

<file path=ppt/tags/tag2.xml><?xml version="1.0" encoding="utf-8"?>
<p:tagLst xmlns:p="http://schemas.openxmlformats.org/presentationml/2006/main">
  <p:tag name="KSO_WM_DIAGRAM_VIRTUALLY_FRAME" val="{&quot;height&quot;:541.45,&quot;left&quot;:30,&quot;top&quot;:231.85,&quot;width&quot;:1380}"/>
</p:tagLst>
</file>

<file path=ppt/tags/tag3.xml><?xml version="1.0" encoding="utf-8"?>
<p:tagLst xmlns:p="http://schemas.openxmlformats.org/presentationml/2006/main">
  <p:tag name="KSO_WM_DIAGRAM_VIRTUALLY_FRAME" val="{&quot;height&quot;:541.45,&quot;left&quot;:30,&quot;top&quot;:231.85,&quot;width&quot;:1380}"/>
</p:tagLst>
</file>

<file path=ppt/tags/tag4.xml><?xml version="1.0" encoding="utf-8"?>
<p:tagLst xmlns:p="http://schemas.openxmlformats.org/presentationml/2006/main">
  <p:tag name="KSO_WM_DIAGRAM_VIRTUALLY_FRAME" val="{&quot;height&quot;:541.45,&quot;left&quot;:30,&quot;top&quot;:231.85,&quot;width&quot;:1380}"/>
</p:tagLst>
</file>

<file path=ppt/tags/tag5.xml><?xml version="1.0" encoding="utf-8"?>
<p:tagLst xmlns:p="http://schemas.openxmlformats.org/presentationml/2006/main">
  <p:tag name="KSO_WM_DIAGRAM_VIRTUALLY_FRAME" val="{&quot;height&quot;:541.45,&quot;left&quot;:30,&quot;top&quot;:231.85,&quot;width&quot;:1380}"/>
</p:tagLst>
</file>

<file path=ppt/tags/tag6.xml><?xml version="1.0" encoding="utf-8"?>
<p:tagLst xmlns:p="http://schemas.openxmlformats.org/presentationml/2006/main">
  <p:tag name="KSO_WM_DIAGRAM_VIRTUALLY_FRAME" val="{&quot;height&quot;:541.45,&quot;left&quot;:30,&quot;top&quot;:231.85,&quot;width&quot;:1380}"/>
</p:tagLst>
</file>

<file path=ppt/tags/tag7.xml><?xml version="1.0" encoding="utf-8"?>
<p:tagLst xmlns:p="http://schemas.openxmlformats.org/presentationml/2006/main">
  <p:tag name="KSO_WM_DIAGRAM_VIRTUALLY_FRAME" val="{&quot;height&quot;:541.45,&quot;left&quot;:30,&quot;top&quot;:231.85,&quot;width&quot;:1380}"/>
</p:tagLst>
</file>

<file path=ppt/tags/tag8.xml><?xml version="1.0" encoding="utf-8"?>
<p:tagLst xmlns:p="http://schemas.openxmlformats.org/presentationml/2006/main">
  <p:tag name="KSO_WM_DIAGRAM_VIRTUALLY_FRAME" val="{&quot;height&quot;:541.45,&quot;left&quot;:30,&quot;top&quot;:231.85,&quot;width&quot;:138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15897</Words>
  <Application>WPS Presentation</Application>
  <PresentationFormat/>
  <Paragraphs>322</Paragraphs>
  <Slides>41</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41</vt:i4>
      </vt:variant>
    </vt:vector>
  </HeadingPairs>
  <TitlesOfParts>
    <vt:vector size="53" baseType="lpstr">
      <vt:lpstr>Arial</vt:lpstr>
      <vt:lpstr>SimSun</vt:lpstr>
      <vt:lpstr>Wingdings</vt:lpstr>
      <vt:lpstr>Calibri</vt:lpstr>
      <vt:lpstr>맑은 고딕</vt:lpstr>
      <vt:lpstr>굴림</vt:lpstr>
      <vt:lpstr>Arial Unicode MS</vt:lpstr>
      <vt:lpstr>Microsoft YaHei</vt:lpstr>
      <vt:lpstr>Arial Unicode MS</vt:lpstr>
      <vt:lpstr>SimSun</vt:lpstr>
      <vt:lpstr>Segoe Print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WPS_1720866424</cp:lastModifiedBy>
  <cp:revision>2</cp:revision>
  <dcterms:created xsi:type="dcterms:W3CDTF">2006-08-16T00:00:00Z</dcterms:created>
  <dcterms:modified xsi:type="dcterms:W3CDTF">2026-01-12T04:40:48Z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12C391EF0712494290E55B28F96A7D6E_12</vt:lpwstr>
  </property>
  <property fmtid="{D5CDD505-2E9C-101B-9397-08002B2CF9AE}" pid="3" name="KSOProductBuildVer">
    <vt:lpwstr>1033-12.2.0.23131</vt:lpwstr>
  </property>
</Properties>
</file>