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1"/>
  </p:notesMasterIdLst>
  <p:sldIdLst>
    <p:sldId id="291" r:id="rId2"/>
    <p:sldId id="257" r:id="rId3"/>
    <p:sldId id="256" r:id="rId4"/>
    <p:sldId id="258" r:id="rId5"/>
    <p:sldId id="259" r:id="rId6"/>
    <p:sldId id="404" r:id="rId7"/>
    <p:sldId id="263" r:id="rId8"/>
    <p:sldId id="298" r:id="rId9"/>
    <p:sldId id="260" r:id="rId10"/>
    <p:sldId id="366" r:id="rId11"/>
    <p:sldId id="261" r:id="rId12"/>
    <p:sldId id="323" r:id="rId13"/>
    <p:sldId id="405" r:id="rId14"/>
    <p:sldId id="296" r:id="rId15"/>
    <p:sldId id="303" r:id="rId16"/>
    <p:sldId id="264" r:id="rId17"/>
    <p:sldId id="406" r:id="rId18"/>
    <p:sldId id="407" r:id="rId19"/>
    <p:sldId id="265" r:id="rId20"/>
    <p:sldId id="331" r:id="rId21"/>
    <p:sldId id="408" r:id="rId22"/>
    <p:sldId id="268" r:id="rId23"/>
    <p:sldId id="324" r:id="rId24"/>
    <p:sldId id="333" r:id="rId25"/>
    <p:sldId id="272" r:id="rId26"/>
    <p:sldId id="325" r:id="rId27"/>
    <p:sldId id="409" r:id="rId28"/>
    <p:sldId id="410" r:id="rId29"/>
    <p:sldId id="376" r:id="rId30"/>
    <p:sldId id="411" r:id="rId31"/>
    <p:sldId id="276" r:id="rId32"/>
    <p:sldId id="412" r:id="rId33"/>
    <p:sldId id="413" r:id="rId34"/>
    <p:sldId id="371" r:id="rId35"/>
    <p:sldId id="414" r:id="rId36"/>
    <p:sldId id="415" r:id="rId37"/>
    <p:sldId id="416" r:id="rId38"/>
    <p:sldId id="382" r:id="rId39"/>
    <p:sldId id="417" r:id="rId40"/>
    <p:sldId id="342" r:id="rId41"/>
    <p:sldId id="419" r:id="rId42"/>
    <p:sldId id="420" r:id="rId43"/>
    <p:sldId id="423" r:id="rId44"/>
    <p:sldId id="262" r:id="rId45"/>
    <p:sldId id="427" r:id="rId46"/>
    <p:sldId id="424" r:id="rId47"/>
    <p:sldId id="425" r:id="rId48"/>
    <p:sldId id="426" r:id="rId49"/>
    <p:sldId id="428" r:id="rId50"/>
    <p:sldId id="270" r:id="rId51"/>
    <p:sldId id="394" r:id="rId52"/>
    <p:sldId id="395" r:id="rId53"/>
    <p:sldId id="396" r:id="rId54"/>
    <p:sldId id="397" r:id="rId55"/>
    <p:sldId id="398" r:id="rId56"/>
    <p:sldId id="283" r:id="rId57"/>
    <p:sldId id="284" r:id="rId58"/>
    <p:sldId id="362" r:id="rId59"/>
    <p:sldId id="429" r:id="rId60"/>
    <p:sldId id="430" r:id="rId61"/>
    <p:sldId id="315" r:id="rId62"/>
    <p:sldId id="285" r:id="rId63"/>
    <p:sldId id="431" r:id="rId64"/>
    <p:sldId id="432" r:id="rId65"/>
    <p:sldId id="363" r:id="rId66"/>
    <p:sldId id="433" r:id="rId67"/>
    <p:sldId id="434" r:id="rId68"/>
    <p:sldId id="289" r:id="rId69"/>
    <p:sldId id="287" r:id="rId7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Didact Gothic" panose="00000500000000000000" pitchFamily="2" charset="0"/>
      <p:regular r:id="rId78"/>
    </p:embeddedFont>
    <p:embeddedFont>
      <p:font typeface="DM Sans" pitchFamily="2" charset="0"/>
      <p:regular r:id="rId79"/>
      <p:bold r:id="rId80"/>
      <p:italic r:id="rId81"/>
      <p:boldItalic r:id="rId82"/>
    </p:embeddedFont>
    <p:embeddedFont>
      <p:font typeface="Open Sans" panose="020B0606030504020204" pitchFamily="34" charset="0"/>
      <p:regular r:id="rId83"/>
      <p:bold r:id="rId84"/>
      <p:italic r:id="rId85"/>
      <p:boldItalic r:id="rId86"/>
    </p:embeddedFont>
    <p:embeddedFont>
      <p:font typeface="Roboto Condensed Light" panose="02000000000000000000" pitchFamily="2" charset="0"/>
      <p:regular r:id="rId87"/>
      <p:italic r:id="rId88"/>
    </p:embeddedFont>
    <p:embeddedFont>
      <p:font typeface="Russo One" panose="020B0604020202020204" charset="0"/>
      <p:regular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CBA"/>
    <a:srgbClr val="FDD7E2"/>
    <a:srgbClr val="FBB7CA"/>
    <a:srgbClr val="FCD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C91E4D-BB2E-458C-97EC-07CEA4E99414}">
  <a:tblStyle styleId="{C8C91E4D-BB2E-458C-97EC-07CEA4E994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3.fntdata"/><Relationship Id="rId89" Type="http://schemas.openxmlformats.org/officeDocument/2006/relationships/font" Target="fonts/font1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6.fntdata"/><Relationship Id="rId61" Type="http://schemas.openxmlformats.org/officeDocument/2006/relationships/slide" Target="slides/slide60.xml"/><Relationship Id="rId82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24ce6603a68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24ce6603a68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45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4ce6603a6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24ce6603a6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4ce6603a6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4ce6603a6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54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4ce6603a6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4ce6603a6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632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24ce6603a68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24ce6603a68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73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10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4ce6603a6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4ce6603a6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4ce6603a6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4ce6603a6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55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4ce6603a6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4ce6603a6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24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4ce6603a6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4ce6603a6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4ce6603a6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4ce6603a6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66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4ce9694dc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4ce9694dc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4ce6603a6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4ce6603a6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584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4ce6603a6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4ce6603a6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4ce6603a6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4ce6603a6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707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178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4ce6603a6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4ce6603a6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4ce6603a6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4ce6603a6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040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4ce6603a6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4ce6603a6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454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4ce6603a6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4ce6603a6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520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4ce6603a6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4ce6603a6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71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4ce6603a68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4ce6603a68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16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4ce9694d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4ce9694d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4ce6603a68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4ce6603a68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4ce6603a68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4ce6603a68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567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752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4ce6603a6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4ce6603a6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46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4ce6603a6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4ce6603a6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31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4ce6603a6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4ce6603a6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59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4ce6603a6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4ce6603a6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5204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4ce6603a6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4ce6603a6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906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4ce6603a6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4ce6603a6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5091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4ce6603a6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4ce6603a6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76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4ce49d838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4ce49d838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1675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4ce6603a6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4ce6603a6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3225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4ce6603a6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4ce6603a6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5399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4ce6603a6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4ce6603a6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4ce6603a6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4ce6603a6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5545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4ce6603a6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4ce6603a6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26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4ce6603a6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4ce6603a6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822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4ce6603a6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4ce6603a6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817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4ce6603a6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4ce6603a6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6357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4ce6603a68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24ce6603a68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4ce6603a68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24ce6603a68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4ce6603a68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24ce6603a68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4ce6603a68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24ce6603a68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3123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4ce6603a68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24ce6603a68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66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4ce6603a68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24ce6603a68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0092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4ce6603a68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24ce6603a68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9645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4ce6603a6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24ce6603a68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4ce6603a6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24ce6603a68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9548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4ce6603a6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24ce6603a68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4514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4ce6603a6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24ce6603a68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2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4ce6603a6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4ce6603a6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4ce6603a6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24ce6603a68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5746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4ce6603a6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24ce6603a68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0420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4effd5c29f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4effd5c29f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24ce6603a68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24ce6603a68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30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0f41e192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0f41e192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0f41e192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0f41e192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3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3400" y="777625"/>
            <a:ext cx="6337200" cy="29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63302" y="3762150"/>
            <a:ext cx="4217400" cy="475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869958" y="230493"/>
            <a:ext cx="535749" cy="547122"/>
            <a:chOff x="3477650" y="837700"/>
            <a:chExt cx="314425" cy="321100"/>
          </a:xfrm>
        </p:grpSpPr>
        <p:sp>
          <p:nvSpPr>
            <p:cNvPr id="12" name="Google Shape;12;p2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822833" y="4502268"/>
            <a:ext cx="535749" cy="547122"/>
            <a:chOff x="3477650" y="837700"/>
            <a:chExt cx="314425" cy="321100"/>
          </a:xfrm>
        </p:grpSpPr>
        <p:sp>
          <p:nvSpPr>
            <p:cNvPr id="15" name="Google Shape;15;p2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8160147" y="719372"/>
            <a:ext cx="738700" cy="371981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43872" y="4422585"/>
            <a:ext cx="738700" cy="371981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80675" y="1929600"/>
            <a:ext cx="862425" cy="586800"/>
            <a:chOff x="200200" y="2278225"/>
            <a:chExt cx="862425" cy="586800"/>
          </a:xfrm>
        </p:grpSpPr>
        <p:sp>
          <p:nvSpPr>
            <p:cNvPr id="20" name="Google Shape;20;p2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3530092" y="127121"/>
            <a:ext cx="738667" cy="502594"/>
            <a:chOff x="200200" y="2278225"/>
            <a:chExt cx="862425" cy="586800"/>
          </a:xfrm>
        </p:grpSpPr>
        <p:sp>
          <p:nvSpPr>
            <p:cNvPr id="25" name="Google Shape;25;p2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665274" y="3762020"/>
            <a:ext cx="1088187" cy="1088241"/>
            <a:chOff x="5486600" y="4383575"/>
            <a:chExt cx="497025" cy="497050"/>
          </a:xfrm>
        </p:grpSpPr>
        <p:sp>
          <p:nvSpPr>
            <p:cNvPr id="30" name="Google Shape;30;p2"/>
            <p:cNvSpPr/>
            <p:nvPr/>
          </p:nvSpPr>
          <p:spPr>
            <a:xfrm>
              <a:off x="5486600" y="4405675"/>
              <a:ext cx="497025" cy="452850"/>
            </a:xfrm>
            <a:custGeom>
              <a:avLst/>
              <a:gdLst/>
              <a:ahLst/>
              <a:cxnLst/>
              <a:rect l="l" t="t" r="r" b="b"/>
              <a:pathLst>
                <a:path w="19881" h="18114" extrusionOk="0">
                  <a:moveTo>
                    <a:pt x="9940" y="1"/>
                  </a:moveTo>
                  <a:cubicBezTo>
                    <a:pt x="7622" y="1"/>
                    <a:pt x="5304" y="885"/>
                    <a:pt x="3536" y="2653"/>
                  </a:cubicBezTo>
                  <a:cubicBezTo>
                    <a:pt x="0" y="6188"/>
                    <a:pt x="0" y="11926"/>
                    <a:pt x="3536" y="15462"/>
                  </a:cubicBezTo>
                  <a:cubicBezTo>
                    <a:pt x="5304" y="17230"/>
                    <a:pt x="7622" y="18114"/>
                    <a:pt x="9940" y="18114"/>
                  </a:cubicBezTo>
                  <a:cubicBezTo>
                    <a:pt x="12259" y="18114"/>
                    <a:pt x="14577" y="17230"/>
                    <a:pt x="16345" y="15462"/>
                  </a:cubicBezTo>
                  <a:cubicBezTo>
                    <a:pt x="19881" y="11926"/>
                    <a:pt x="19881" y="6188"/>
                    <a:pt x="16345" y="2653"/>
                  </a:cubicBezTo>
                  <a:cubicBezTo>
                    <a:pt x="14577" y="885"/>
                    <a:pt x="12259" y="1"/>
                    <a:pt x="9940" y="1"/>
                  </a:cubicBezTo>
                  <a:close/>
                </a:path>
              </a:pathLst>
            </a:custGeom>
            <a:solidFill>
              <a:srgbClr val="7AD3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86600" y="4383575"/>
              <a:ext cx="497025" cy="497050"/>
            </a:xfrm>
            <a:custGeom>
              <a:avLst/>
              <a:gdLst/>
              <a:ahLst/>
              <a:cxnLst/>
              <a:rect l="l" t="t" r="r" b="b"/>
              <a:pathLst>
                <a:path w="19881" h="19882" fill="none" extrusionOk="0">
                  <a:moveTo>
                    <a:pt x="16345" y="3537"/>
                  </a:moveTo>
                  <a:cubicBezTo>
                    <a:pt x="19881" y="7072"/>
                    <a:pt x="19881" y="12810"/>
                    <a:pt x="16345" y="16346"/>
                  </a:cubicBezTo>
                  <a:cubicBezTo>
                    <a:pt x="12809" y="19882"/>
                    <a:pt x="7072" y="19882"/>
                    <a:pt x="3536" y="16346"/>
                  </a:cubicBezTo>
                  <a:cubicBezTo>
                    <a:pt x="0" y="12810"/>
                    <a:pt x="0" y="7072"/>
                    <a:pt x="3536" y="3537"/>
                  </a:cubicBezTo>
                  <a:cubicBezTo>
                    <a:pt x="7072" y="1"/>
                    <a:pt x="12809" y="1"/>
                    <a:pt x="16345" y="3537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572475" y="4405250"/>
              <a:ext cx="325275" cy="452850"/>
            </a:xfrm>
            <a:custGeom>
              <a:avLst/>
              <a:gdLst/>
              <a:ahLst/>
              <a:cxnLst/>
              <a:rect l="l" t="t" r="r" b="b"/>
              <a:pathLst>
                <a:path w="13011" h="18114" fill="none" extrusionOk="0">
                  <a:moveTo>
                    <a:pt x="13010" y="9074"/>
                  </a:moveTo>
                  <a:cubicBezTo>
                    <a:pt x="13010" y="14078"/>
                    <a:pt x="10108" y="18114"/>
                    <a:pt x="6505" y="18114"/>
                  </a:cubicBezTo>
                  <a:cubicBezTo>
                    <a:pt x="2903" y="18114"/>
                    <a:pt x="1" y="14078"/>
                    <a:pt x="1" y="9074"/>
                  </a:cubicBezTo>
                  <a:cubicBezTo>
                    <a:pt x="1" y="4071"/>
                    <a:pt x="2903" y="1"/>
                    <a:pt x="6505" y="1"/>
                  </a:cubicBezTo>
                  <a:cubicBezTo>
                    <a:pt x="10108" y="1"/>
                    <a:pt x="13010" y="4071"/>
                    <a:pt x="13010" y="9074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46700" y="4405250"/>
              <a:ext cx="176825" cy="452850"/>
            </a:xfrm>
            <a:custGeom>
              <a:avLst/>
              <a:gdLst/>
              <a:ahLst/>
              <a:cxnLst/>
              <a:rect l="l" t="t" r="r" b="b"/>
              <a:pathLst>
                <a:path w="7073" h="18114" fill="none" extrusionOk="0">
                  <a:moveTo>
                    <a:pt x="7072" y="9074"/>
                  </a:moveTo>
                  <a:cubicBezTo>
                    <a:pt x="7072" y="14078"/>
                    <a:pt x="5505" y="18114"/>
                    <a:pt x="3536" y="18114"/>
                  </a:cubicBezTo>
                  <a:cubicBezTo>
                    <a:pt x="1568" y="18114"/>
                    <a:pt x="1" y="14078"/>
                    <a:pt x="1" y="9074"/>
                  </a:cubicBezTo>
                  <a:cubicBezTo>
                    <a:pt x="1" y="4071"/>
                    <a:pt x="1568" y="1"/>
                    <a:pt x="3536" y="1"/>
                  </a:cubicBezTo>
                  <a:cubicBezTo>
                    <a:pt x="5505" y="1"/>
                    <a:pt x="7072" y="4071"/>
                    <a:pt x="7072" y="9074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35100" y="4405250"/>
              <a:ext cx="25" cy="452850"/>
            </a:xfrm>
            <a:custGeom>
              <a:avLst/>
              <a:gdLst/>
              <a:ahLst/>
              <a:cxnLst/>
              <a:rect l="l" t="t" r="r" b="b"/>
              <a:pathLst>
                <a:path w="1" h="18114" fill="none" extrusionOk="0">
                  <a:moveTo>
                    <a:pt x="0" y="1"/>
                  </a:moveTo>
                  <a:lnTo>
                    <a:pt x="0" y="18114"/>
                  </a:lnTo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09100" y="4632100"/>
              <a:ext cx="452025" cy="25"/>
            </a:xfrm>
            <a:custGeom>
              <a:avLst/>
              <a:gdLst/>
              <a:ahLst/>
              <a:cxnLst/>
              <a:rect l="l" t="t" r="r" b="b"/>
              <a:pathLst>
                <a:path w="18081" h="1" fill="none" extrusionOk="0">
                  <a:moveTo>
                    <a:pt x="18080" y="0"/>
                  </a:moveTo>
                  <a:lnTo>
                    <a:pt x="1" y="0"/>
                  </a:lnTo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292097" y="309743"/>
            <a:ext cx="1168455" cy="1168423"/>
            <a:chOff x="3581050" y="3046800"/>
            <a:chExt cx="899850" cy="899825"/>
          </a:xfrm>
        </p:grpSpPr>
        <p:sp>
          <p:nvSpPr>
            <p:cNvPr id="37" name="Google Shape;37;p2"/>
            <p:cNvSpPr/>
            <p:nvPr/>
          </p:nvSpPr>
          <p:spPr>
            <a:xfrm>
              <a:off x="3581050" y="3088000"/>
              <a:ext cx="899850" cy="817425"/>
            </a:xfrm>
            <a:custGeom>
              <a:avLst/>
              <a:gdLst/>
              <a:ahLst/>
              <a:cxnLst/>
              <a:rect l="l" t="t" r="r" b="b"/>
              <a:pathLst>
                <a:path w="35994" h="32697" extrusionOk="0">
                  <a:moveTo>
                    <a:pt x="17994" y="0"/>
                  </a:moveTo>
                  <a:cubicBezTo>
                    <a:pt x="10608" y="0"/>
                    <a:pt x="3897" y="5036"/>
                    <a:pt x="2102" y="12529"/>
                  </a:cubicBezTo>
                  <a:cubicBezTo>
                    <a:pt x="1" y="21302"/>
                    <a:pt x="5405" y="30108"/>
                    <a:pt x="14178" y="32243"/>
                  </a:cubicBezTo>
                  <a:cubicBezTo>
                    <a:pt x="15457" y="32550"/>
                    <a:pt x="16738" y="32696"/>
                    <a:pt x="18000" y="32696"/>
                  </a:cubicBezTo>
                  <a:cubicBezTo>
                    <a:pt x="25386" y="32696"/>
                    <a:pt x="32097" y="27661"/>
                    <a:pt x="33892" y="20168"/>
                  </a:cubicBezTo>
                  <a:cubicBezTo>
                    <a:pt x="35993" y="11395"/>
                    <a:pt x="30589" y="2555"/>
                    <a:pt x="21817" y="454"/>
                  </a:cubicBezTo>
                  <a:cubicBezTo>
                    <a:pt x="20537" y="147"/>
                    <a:pt x="19256" y="0"/>
                    <a:pt x="179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657775" y="3251925"/>
              <a:ext cx="781425" cy="653850"/>
            </a:xfrm>
            <a:custGeom>
              <a:avLst/>
              <a:gdLst/>
              <a:ahLst/>
              <a:cxnLst/>
              <a:rect l="l" t="t" r="r" b="b"/>
              <a:pathLst>
                <a:path w="31257" h="26154" extrusionOk="0">
                  <a:moveTo>
                    <a:pt x="27987" y="1"/>
                  </a:moveTo>
                  <a:lnTo>
                    <a:pt x="27987" y="1"/>
                  </a:lnTo>
                  <a:cubicBezTo>
                    <a:pt x="28888" y="2036"/>
                    <a:pt x="29422" y="4337"/>
                    <a:pt x="29422" y="6739"/>
                  </a:cubicBezTo>
                  <a:cubicBezTo>
                    <a:pt x="29422" y="15746"/>
                    <a:pt x="22083" y="23084"/>
                    <a:pt x="13077" y="23084"/>
                  </a:cubicBezTo>
                  <a:cubicBezTo>
                    <a:pt x="7740" y="23084"/>
                    <a:pt x="3003" y="20516"/>
                    <a:pt x="1" y="16546"/>
                  </a:cubicBezTo>
                  <a:lnTo>
                    <a:pt x="1" y="16546"/>
                  </a:lnTo>
                  <a:cubicBezTo>
                    <a:pt x="2569" y="22217"/>
                    <a:pt x="8240" y="26153"/>
                    <a:pt x="14878" y="26153"/>
                  </a:cubicBezTo>
                  <a:cubicBezTo>
                    <a:pt x="23885" y="26153"/>
                    <a:pt x="31223" y="18814"/>
                    <a:pt x="31223" y="9808"/>
                  </a:cubicBezTo>
                  <a:cubicBezTo>
                    <a:pt x="31256" y="6139"/>
                    <a:pt x="30056" y="2703"/>
                    <a:pt x="27987" y="1"/>
                  </a:cubicBezTo>
                  <a:close/>
                </a:path>
              </a:pathLst>
            </a:custGeom>
            <a:solidFill>
              <a:srgbClr val="FFFFFF">
                <a:alpha val="27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81050" y="3046800"/>
              <a:ext cx="899850" cy="899825"/>
            </a:xfrm>
            <a:custGeom>
              <a:avLst/>
              <a:gdLst/>
              <a:ahLst/>
              <a:cxnLst/>
              <a:rect l="l" t="t" r="r" b="b"/>
              <a:pathLst>
                <a:path w="35994" h="35993" fill="none" extrusionOk="0">
                  <a:moveTo>
                    <a:pt x="21817" y="2102"/>
                  </a:moveTo>
                  <a:cubicBezTo>
                    <a:pt x="30589" y="4203"/>
                    <a:pt x="35993" y="13043"/>
                    <a:pt x="33892" y="21816"/>
                  </a:cubicBezTo>
                  <a:cubicBezTo>
                    <a:pt x="31790" y="30589"/>
                    <a:pt x="22951" y="35993"/>
                    <a:pt x="14178" y="33891"/>
                  </a:cubicBezTo>
                  <a:cubicBezTo>
                    <a:pt x="5405" y="31756"/>
                    <a:pt x="1" y="22950"/>
                    <a:pt x="2102" y="14177"/>
                  </a:cubicBezTo>
                  <a:cubicBezTo>
                    <a:pt x="4204" y="5404"/>
                    <a:pt x="13044" y="0"/>
                    <a:pt x="21817" y="2102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04550" y="3313650"/>
              <a:ext cx="104275" cy="200175"/>
            </a:xfrm>
            <a:custGeom>
              <a:avLst/>
              <a:gdLst/>
              <a:ahLst/>
              <a:cxnLst/>
              <a:rect l="l" t="t" r="r" b="b"/>
              <a:pathLst>
                <a:path w="4171" h="8007" extrusionOk="0">
                  <a:moveTo>
                    <a:pt x="2202" y="0"/>
                  </a:moveTo>
                  <a:cubicBezTo>
                    <a:pt x="1001" y="0"/>
                    <a:pt x="1" y="1768"/>
                    <a:pt x="1" y="4003"/>
                  </a:cubicBezTo>
                  <a:cubicBezTo>
                    <a:pt x="1" y="6205"/>
                    <a:pt x="1001" y="8006"/>
                    <a:pt x="2202" y="8006"/>
                  </a:cubicBezTo>
                  <a:cubicBezTo>
                    <a:pt x="3036" y="8006"/>
                    <a:pt x="3770" y="7172"/>
                    <a:pt x="4170" y="5938"/>
                  </a:cubicBezTo>
                  <a:lnTo>
                    <a:pt x="2202" y="4003"/>
                  </a:lnTo>
                  <a:lnTo>
                    <a:pt x="4170" y="2035"/>
                  </a:lnTo>
                  <a:cubicBezTo>
                    <a:pt x="3803" y="834"/>
                    <a:pt x="3036" y="0"/>
                    <a:pt x="22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51475" y="3313650"/>
              <a:ext cx="104250" cy="200175"/>
            </a:xfrm>
            <a:custGeom>
              <a:avLst/>
              <a:gdLst/>
              <a:ahLst/>
              <a:cxnLst/>
              <a:rect l="l" t="t" r="r" b="b"/>
              <a:pathLst>
                <a:path w="4170" h="8007" extrusionOk="0">
                  <a:moveTo>
                    <a:pt x="2235" y="0"/>
                  </a:moveTo>
                  <a:cubicBezTo>
                    <a:pt x="1001" y="0"/>
                    <a:pt x="0" y="1768"/>
                    <a:pt x="0" y="4003"/>
                  </a:cubicBezTo>
                  <a:cubicBezTo>
                    <a:pt x="0" y="6205"/>
                    <a:pt x="1001" y="8006"/>
                    <a:pt x="2235" y="8006"/>
                  </a:cubicBezTo>
                  <a:cubicBezTo>
                    <a:pt x="3069" y="8006"/>
                    <a:pt x="3770" y="7172"/>
                    <a:pt x="4170" y="5938"/>
                  </a:cubicBezTo>
                  <a:lnTo>
                    <a:pt x="2235" y="4003"/>
                  </a:lnTo>
                  <a:lnTo>
                    <a:pt x="4170" y="2035"/>
                  </a:lnTo>
                  <a:cubicBezTo>
                    <a:pt x="3803" y="834"/>
                    <a:pt x="3069" y="0"/>
                    <a:pt x="2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82050" y="3555475"/>
              <a:ext cx="497875" cy="169325"/>
            </a:xfrm>
            <a:custGeom>
              <a:avLst/>
              <a:gdLst/>
              <a:ahLst/>
              <a:cxnLst/>
              <a:rect l="l" t="t" r="r" b="b"/>
              <a:pathLst>
                <a:path w="19915" h="6773" fill="none" extrusionOk="0">
                  <a:moveTo>
                    <a:pt x="0" y="1"/>
                  </a:moveTo>
                  <a:cubicBezTo>
                    <a:pt x="1568" y="3937"/>
                    <a:pt x="5404" y="6773"/>
                    <a:pt x="9940" y="6773"/>
                  </a:cubicBezTo>
                  <a:cubicBezTo>
                    <a:pt x="14477" y="6773"/>
                    <a:pt x="18346" y="3937"/>
                    <a:pt x="19914" y="1"/>
                  </a:cubicBezTo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8254492" y="2406821"/>
            <a:ext cx="738667" cy="502594"/>
            <a:chOff x="200200" y="2278225"/>
            <a:chExt cx="862425" cy="586800"/>
          </a:xfrm>
        </p:grpSpPr>
        <p:sp>
          <p:nvSpPr>
            <p:cNvPr id="44" name="Google Shape;44;p2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1566150" y="23209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4947924" y="23209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1566150" y="401710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4947924" y="401710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5"/>
          </p:nvPr>
        </p:nvSpPr>
        <p:spPr>
          <a:xfrm>
            <a:off x="1566149" y="2137375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6"/>
          </p:nvPr>
        </p:nvSpPr>
        <p:spPr>
          <a:xfrm>
            <a:off x="4947926" y="2137375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7"/>
          </p:nvPr>
        </p:nvSpPr>
        <p:spPr>
          <a:xfrm>
            <a:off x="1566149" y="3833501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8"/>
          </p:nvPr>
        </p:nvSpPr>
        <p:spPr>
          <a:xfrm>
            <a:off x="4947926" y="3833501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9" hasCustomPrompt="1"/>
          </p:nvPr>
        </p:nvSpPr>
        <p:spPr>
          <a:xfrm>
            <a:off x="1566150" y="3077200"/>
            <a:ext cx="786600" cy="604200"/>
          </a:xfrm>
          <a:prstGeom prst="rect">
            <a:avLst/>
          </a:prstGeom>
          <a:solidFill>
            <a:srgbClr val="F999B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13" hasCustomPrompt="1"/>
          </p:nvPr>
        </p:nvSpPr>
        <p:spPr>
          <a:xfrm>
            <a:off x="1566150" y="1367225"/>
            <a:ext cx="786600" cy="604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4947925" y="1420975"/>
            <a:ext cx="786600" cy="572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4947925" y="3077213"/>
            <a:ext cx="786600" cy="604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usso One"/>
              <a:buNone/>
              <a:defRPr sz="35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grpSp>
        <p:nvGrpSpPr>
          <p:cNvPr id="331" name="Google Shape;331;p13"/>
          <p:cNvGrpSpPr/>
          <p:nvPr/>
        </p:nvGrpSpPr>
        <p:grpSpPr>
          <a:xfrm>
            <a:off x="8093633" y="265930"/>
            <a:ext cx="535749" cy="547122"/>
            <a:chOff x="3477650" y="837700"/>
            <a:chExt cx="314425" cy="321100"/>
          </a:xfrm>
        </p:grpSpPr>
        <p:sp>
          <p:nvSpPr>
            <p:cNvPr id="332" name="Google Shape;332;p1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3"/>
          <p:cNvGrpSpPr/>
          <p:nvPr/>
        </p:nvGrpSpPr>
        <p:grpSpPr>
          <a:xfrm>
            <a:off x="116867" y="1360171"/>
            <a:ext cx="738667" cy="502594"/>
            <a:chOff x="200200" y="2278225"/>
            <a:chExt cx="862425" cy="586800"/>
          </a:xfrm>
        </p:grpSpPr>
        <p:sp>
          <p:nvSpPr>
            <p:cNvPr id="335" name="Google Shape;335;p13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116874" y="3894970"/>
            <a:ext cx="1088187" cy="1088241"/>
            <a:chOff x="5486600" y="4383575"/>
            <a:chExt cx="497025" cy="497050"/>
          </a:xfrm>
        </p:grpSpPr>
        <p:sp>
          <p:nvSpPr>
            <p:cNvPr id="340" name="Google Shape;340;p13"/>
            <p:cNvSpPr/>
            <p:nvPr/>
          </p:nvSpPr>
          <p:spPr>
            <a:xfrm>
              <a:off x="5486600" y="4405675"/>
              <a:ext cx="497025" cy="452850"/>
            </a:xfrm>
            <a:custGeom>
              <a:avLst/>
              <a:gdLst/>
              <a:ahLst/>
              <a:cxnLst/>
              <a:rect l="l" t="t" r="r" b="b"/>
              <a:pathLst>
                <a:path w="19881" h="18114" extrusionOk="0">
                  <a:moveTo>
                    <a:pt x="9940" y="1"/>
                  </a:moveTo>
                  <a:cubicBezTo>
                    <a:pt x="7622" y="1"/>
                    <a:pt x="5304" y="885"/>
                    <a:pt x="3536" y="2653"/>
                  </a:cubicBezTo>
                  <a:cubicBezTo>
                    <a:pt x="0" y="6188"/>
                    <a:pt x="0" y="11926"/>
                    <a:pt x="3536" y="15462"/>
                  </a:cubicBezTo>
                  <a:cubicBezTo>
                    <a:pt x="5304" y="17230"/>
                    <a:pt x="7622" y="18114"/>
                    <a:pt x="9940" y="18114"/>
                  </a:cubicBezTo>
                  <a:cubicBezTo>
                    <a:pt x="12259" y="18114"/>
                    <a:pt x="14577" y="17230"/>
                    <a:pt x="16345" y="15462"/>
                  </a:cubicBezTo>
                  <a:cubicBezTo>
                    <a:pt x="19881" y="11926"/>
                    <a:pt x="19881" y="6188"/>
                    <a:pt x="16345" y="2653"/>
                  </a:cubicBezTo>
                  <a:cubicBezTo>
                    <a:pt x="14577" y="885"/>
                    <a:pt x="12259" y="1"/>
                    <a:pt x="9940" y="1"/>
                  </a:cubicBezTo>
                  <a:close/>
                </a:path>
              </a:pathLst>
            </a:custGeom>
            <a:solidFill>
              <a:srgbClr val="7AD3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5486600" y="4383575"/>
              <a:ext cx="497025" cy="497050"/>
            </a:xfrm>
            <a:custGeom>
              <a:avLst/>
              <a:gdLst/>
              <a:ahLst/>
              <a:cxnLst/>
              <a:rect l="l" t="t" r="r" b="b"/>
              <a:pathLst>
                <a:path w="19881" h="19882" fill="none" extrusionOk="0">
                  <a:moveTo>
                    <a:pt x="16345" y="3537"/>
                  </a:moveTo>
                  <a:cubicBezTo>
                    <a:pt x="19881" y="7072"/>
                    <a:pt x="19881" y="12810"/>
                    <a:pt x="16345" y="16346"/>
                  </a:cubicBezTo>
                  <a:cubicBezTo>
                    <a:pt x="12809" y="19882"/>
                    <a:pt x="7072" y="19882"/>
                    <a:pt x="3536" y="16346"/>
                  </a:cubicBezTo>
                  <a:cubicBezTo>
                    <a:pt x="0" y="12810"/>
                    <a:pt x="0" y="7072"/>
                    <a:pt x="3536" y="3537"/>
                  </a:cubicBezTo>
                  <a:cubicBezTo>
                    <a:pt x="7072" y="1"/>
                    <a:pt x="12809" y="1"/>
                    <a:pt x="16345" y="3537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572475" y="4405250"/>
              <a:ext cx="325275" cy="452850"/>
            </a:xfrm>
            <a:custGeom>
              <a:avLst/>
              <a:gdLst/>
              <a:ahLst/>
              <a:cxnLst/>
              <a:rect l="l" t="t" r="r" b="b"/>
              <a:pathLst>
                <a:path w="13011" h="18114" fill="none" extrusionOk="0">
                  <a:moveTo>
                    <a:pt x="13010" y="9074"/>
                  </a:moveTo>
                  <a:cubicBezTo>
                    <a:pt x="13010" y="14078"/>
                    <a:pt x="10108" y="18114"/>
                    <a:pt x="6505" y="18114"/>
                  </a:cubicBezTo>
                  <a:cubicBezTo>
                    <a:pt x="2903" y="18114"/>
                    <a:pt x="1" y="14078"/>
                    <a:pt x="1" y="9074"/>
                  </a:cubicBezTo>
                  <a:cubicBezTo>
                    <a:pt x="1" y="4071"/>
                    <a:pt x="2903" y="1"/>
                    <a:pt x="6505" y="1"/>
                  </a:cubicBezTo>
                  <a:cubicBezTo>
                    <a:pt x="10108" y="1"/>
                    <a:pt x="13010" y="4071"/>
                    <a:pt x="13010" y="9074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46700" y="4405250"/>
              <a:ext cx="176825" cy="452850"/>
            </a:xfrm>
            <a:custGeom>
              <a:avLst/>
              <a:gdLst/>
              <a:ahLst/>
              <a:cxnLst/>
              <a:rect l="l" t="t" r="r" b="b"/>
              <a:pathLst>
                <a:path w="7073" h="18114" fill="none" extrusionOk="0">
                  <a:moveTo>
                    <a:pt x="7072" y="9074"/>
                  </a:moveTo>
                  <a:cubicBezTo>
                    <a:pt x="7072" y="14078"/>
                    <a:pt x="5505" y="18114"/>
                    <a:pt x="3536" y="18114"/>
                  </a:cubicBezTo>
                  <a:cubicBezTo>
                    <a:pt x="1568" y="18114"/>
                    <a:pt x="1" y="14078"/>
                    <a:pt x="1" y="9074"/>
                  </a:cubicBezTo>
                  <a:cubicBezTo>
                    <a:pt x="1" y="4071"/>
                    <a:pt x="1568" y="1"/>
                    <a:pt x="3536" y="1"/>
                  </a:cubicBezTo>
                  <a:cubicBezTo>
                    <a:pt x="5505" y="1"/>
                    <a:pt x="7072" y="4071"/>
                    <a:pt x="7072" y="9074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735100" y="4405250"/>
              <a:ext cx="25" cy="452850"/>
            </a:xfrm>
            <a:custGeom>
              <a:avLst/>
              <a:gdLst/>
              <a:ahLst/>
              <a:cxnLst/>
              <a:rect l="l" t="t" r="r" b="b"/>
              <a:pathLst>
                <a:path w="1" h="18114" fill="none" extrusionOk="0">
                  <a:moveTo>
                    <a:pt x="0" y="1"/>
                  </a:moveTo>
                  <a:lnTo>
                    <a:pt x="0" y="18114"/>
                  </a:lnTo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509100" y="4632100"/>
              <a:ext cx="452025" cy="25"/>
            </a:xfrm>
            <a:custGeom>
              <a:avLst/>
              <a:gdLst/>
              <a:ahLst/>
              <a:cxnLst/>
              <a:rect l="l" t="t" r="r" b="b"/>
              <a:pathLst>
                <a:path w="18081" h="1" fill="none" extrusionOk="0">
                  <a:moveTo>
                    <a:pt x="18080" y="0"/>
                  </a:moveTo>
                  <a:lnTo>
                    <a:pt x="1" y="0"/>
                  </a:lnTo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13"/>
          <p:cNvGrpSpPr/>
          <p:nvPr/>
        </p:nvGrpSpPr>
        <p:grpSpPr>
          <a:xfrm>
            <a:off x="339633" y="2045618"/>
            <a:ext cx="535749" cy="547122"/>
            <a:chOff x="3477650" y="837700"/>
            <a:chExt cx="314425" cy="321100"/>
          </a:xfrm>
        </p:grpSpPr>
        <p:sp>
          <p:nvSpPr>
            <p:cNvPr id="347" name="Google Shape;347;p1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3"/>
          <p:cNvSpPr/>
          <p:nvPr/>
        </p:nvSpPr>
        <p:spPr>
          <a:xfrm>
            <a:off x="8061422" y="2990660"/>
            <a:ext cx="738700" cy="371981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8430783" y="813055"/>
            <a:ext cx="535749" cy="547122"/>
            <a:chOff x="3477650" y="837700"/>
            <a:chExt cx="314425" cy="321100"/>
          </a:xfrm>
        </p:grpSpPr>
        <p:sp>
          <p:nvSpPr>
            <p:cNvPr id="351" name="Google Shape;351;p1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>
            <a:spLocks noGrp="1"/>
          </p:cNvSpPr>
          <p:nvPr>
            <p:ph type="title"/>
          </p:nvPr>
        </p:nvSpPr>
        <p:spPr>
          <a:xfrm>
            <a:off x="1226400" y="3100300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56" name="Google Shape;356;p14"/>
          <p:cNvGrpSpPr/>
          <p:nvPr/>
        </p:nvGrpSpPr>
        <p:grpSpPr>
          <a:xfrm>
            <a:off x="713232" y="4034254"/>
            <a:ext cx="560817" cy="662461"/>
            <a:chOff x="4788600" y="633400"/>
            <a:chExt cx="363600" cy="429500"/>
          </a:xfrm>
        </p:grpSpPr>
        <p:sp>
          <p:nvSpPr>
            <p:cNvPr id="357" name="Google Shape;357;p14"/>
            <p:cNvSpPr/>
            <p:nvPr/>
          </p:nvSpPr>
          <p:spPr>
            <a:xfrm>
              <a:off x="4918675" y="633400"/>
              <a:ext cx="233525" cy="298575"/>
            </a:xfrm>
            <a:custGeom>
              <a:avLst/>
              <a:gdLst/>
              <a:ahLst/>
              <a:cxnLst/>
              <a:rect l="l" t="t" r="r" b="b"/>
              <a:pathLst>
                <a:path w="9341" h="11943" extrusionOk="0">
                  <a:moveTo>
                    <a:pt x="1" y="0"/>
                  </a:moveTo>
                  <a:lnTo>
                    <a:pt x="1" y="11942"/>
                  </a:lnTo>
                  <a:lnTo>
                    <a:pt x="9341" y="11942"/>
                  </a:lnTo>
                  <a:lnTo>
                    <a:pt x="9341" y="3069"/>
                  </a:lnTo>
                  <a:lnTo>
                    <a:pt x="627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4918675" y="633400"/>
              <a:ext cx="233525" cy="298575"/>
            </a:xfrm>
            <a:custGeom>
              <a:avLst/>
              <a:gdLst/>
              <a:ahLst/>
              <a:cxnLst/>
              <a:rect l="l" t="t" r="r" b="b"/>
              <a:pathLst>
                <a:path w="9341" h="11943" fill="none" extrusionOk="0">
                  <a:moveTo>
                    <a:pt x="6272" y="0"/>
                  </a:moveTo>
                  <a:lnTo>
                    <a:pt x="1" y="0"/>
                  </a:lnTo>
                  <a:lnTo>
                    <a:pt x="1" y="11942"/>
                  </a:lnTo>
                  <a:lnTo>
                    <a:pt x="9341" y="11942"/>
                  </a:lnTo>
                  <a:lnTo>
                    <a:pt x="9341" y="3069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075450" y="633400"/>
              <a:ext cx="76750" cy="76750"/>
            </a:xfrm>
            <a:custGeom>
              <a:avLst/>
              <a:gdLst/>
              <a:ahLst/>
              <a:cxnLst/>
              <a:rect l="l" t="t" r="r" b="b"/>
              <a:pathLst>
                <a:path w="3070" h="3070" fill="none" extrusionOk="0">
                  <a:moveTo>
                    <a:pt x="1" y="0"/>
                  </a:moveTo>
                  <a:lnTo>
                    <a:pt x="1" y="3069"/>
                  </a:lnTo>
                  <a:lnTo>
                    <a:pt x="3070" y="3069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4876150" y="675925"/>
              <a:ext cx="232700" cy="300250"/>
            </a:xfrm>
            <a:custGeom>
              <a:avLst/>
              <a:gdLst/>
              <a:ahLst/>
              <a:cxnLst/>
              <a:rect l="l" t="t" r="r" b="b"/>
              <a:pathLst>
                <a:path w="9308" h="12010" extrusionOk="0">
                  <a:moveTo>
                    <a:pt x="1" y="1"/>
                  </a:moveTo>
                  <a:lnTo>
                    <a:pt x="1" y="12009"/>
                  </a:lnTo>
                  <a:lnTo>
                    <a:pt x="9307" y="12009"/>
                  </a:lnTo>
                  <a:lnTo>
                    <a:pt x="9307" y="3136"/>
                  </a:lnTo>
                  <a:lnTo>
                    <a:pt x="620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876150" y="675925"/>
              <a:ext cx="232700" cy="300250"/>
            </a:xfrm>
            <a:custGeom>
              <a:avLst/>
              <a:gdLst/>
              <a:ahLst/>
              <a:cxnLst/>
              <a:rect l="l" t="t" r="r" b="b"/>
              <a:pathLst>
                <a:path w="9308" h="12010" fill="none" extrusionOk="0">
                  <a:moveTo>
                    <a:pt x="6205" y="1"/>
                  </a:moveTo>
                  <a:lnTo>
                    <a:pt x="1" y="1"/>
                  </a:lnTo>
                  <a:lnTo>
                    <a:pt x="1" y="12009"/>
                  </a:lnTo>
                  <a:lnTo>
                    <a:pt x="9307" y="12009"/>
                  </a:lnTo>
                  <a:lnTo>
                    <a:pt x="9307" y="3136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031275" y="675925"/>
              <a:ext cx="77575" cy="78425"/>
            </a:xfrm>
            <a:custGeom>
              <a:avLst/>
              <a:gdLst/>
              <a:ahLst/>
              <a:cxnLst/>
              <a:rect l="l" t="t" r="r" b="b"/>
              <a:pathLst>
                <a:path w="3103" h="3137" fill="none" extrusionOk="0">
                  <a:moveTo>
                    <a:pt x="0" y="1"/>
                  </a:moveTo>
                  <a:lnTo>
                    <a:pt x="0" y="3136"/>
                  </a:lnTo>
                  <a:lnTo>
                    <a:pt x="3102" y="3136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4832800" y="720125"/>
              <a:ext cx="231850" cy="300250"/>
            </a:xfrm>
            <a:custGeom>
              <a:avLst/>
              <a:gdLst/>
              <a:ahLst/>
              <a:cxnLst/>
              <a:rect l="l" t="t" r="r" b="b"/>
              <a:pathLst>
                <a:path w="9274" h="12010" extrusionOk="0">
                  <a:moveTo>
                    <a:pt x="0" y="0"/>
                  </a:moveTo>
                  <a:lnTo>
                    <a:pt x="0" y="12009"/>
                  </a:lnTo>
                  <a:lnTo>
                    <a:pt x="9273" y="12009"/>
                  </a:lnTo>
                  <a:lnTo>
                    <a:pt x="9273" y="3069"/>
                  </a:lnTo>
                  <a:lnTo>
                    <a:pt x="620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4832800" y="720125"/>
              <a:ext cx="231850" cy="300250"/>
            </a:xfrm>
            <a:custGeom>
              <a:avLst/>
              <a:gdLst/>
              <a:ahLst/>
              <a:cxnLst/>
              <a:rect l="l" t="t" r="r" b="b"/>
              <a:pathLst>
                <a:path w="9274" h="12010" fill="none" extrusionOk="0">
                  <a:moveTo>
                    <a:pt x="6204" y="0"/>
                  </a:moveTo>
                  <a:lnTo>
                    <a:pt x="0" y="0"/>
                  </a:lnTo>
                  <a:lnTo>
                    <a:pt x="0" y="12009"/>
                  </a:lnTo>
                  <a:lnTo>
                    <a:pt x="9273" y="12009"/>
                  </a:lnTo>
                  <a:lnTo>
                    <a:pt x="9273" y="3069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4987900" y="720125"/>
              <a:ext cx="76750" cy="76750"/>
            </a:xfrm>
            <a:custGeom>
              <a:avLst/>
              <a:gdLst/>
              <a:ahLst/>
              <a:cxnLst/>
              <a:rect l="l" t="t" r="r" b="b"/>
              <a:pathLst>
                <a:path w="3070" h="3070" fill="none" extrusionOk="0">
                  <a:moveTo>
                    <a:pt x="0" y="0"/>
                  </a:moveTo>
                  <a:lnTo>
                    <a:pt x="0" y="3069"/>
                  </a:lnTo>
                  <a:lnTo>
                    <a:pt x="3069" y="3069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4788600" y="763500"/>
              <a:ext cx="233525" cy="299400"/>
            </a:xfrm>
            <a:custGeom>
              <a:avLst/>
              <a:gdLst/>
              <a:ahLst/>
              <a:cxnLst/>
              <a:rect l="l" t="t" r="r" b="b"/>
              <a:pathLst>
                <a:path w="9341" h="11976" extrusionOk="0">
                  <a:moveTo>
                    <a:pt x="0" y="0"/>
                  </a:moveTo>
                  <a:lnTo>
                    <a:pt x="0" y="11975"/>
                  </a:lnTo>
                  <a:lnTo>
                    <a:pt x="9340" y="11975"/>
                  </a:lnTo>
                  <a:lnTo>
                    <a:pt x="9340" y="3102"/>
                  </a:lnTo>
                  <a:lnTo>
                    <a:pt x="62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4788600" y="763500"/>
              <a:ext cx="233525" cy="299400"/>
            </a:xfrm>
            <a:custGeom>
              <a:avLst/>
              <a:gdLst/>
              <a:ahLst/>
              <a:cxnLst/>
              <a:rect l="l" t="t" r="r" b="b"/>
              <a:pathLst>
                <a:path w="9341" h="11976" fill="none" extrusionOk="0">
                  <a:moveTo>
                    <a:pt x="6205" y="0"/>
                  </a:moveTo>
                  <a:lnTo>
                    <a:pt x="0" y="0"/>
                  </a:lnTo>
                  <a:lnTo>
                    <a:pt x="0" y="11975"/>
                  </a:lnTo>
                  <a:lnTo>
                    <a:pt x="9340" y="11975"/>
                  </a:lnTo>
                  <a:lnTo>
                    <a:pt x="9340" y="3102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4943700" y="763500"/>
              <a:ext cx="78425" cy="77575"/>
            </a:xfrm>
            <a:custGeom>
              <a:avLst/>
              <a:gdLst/>
              <a:ahLst/>
              <a:cxnLst/>
              <a:rect l="l" t="t" r="r" b="b"/>
              <a:pathLst>
                <a:path w="3137" h="3103" fill="none" extrusionOk="0">
                  <a:moveTo>
                    <a:pt x="1" y="0"/>
                  </a:moveTo>
                  <a:lnTo>
                    <a:pt x="1" y="3102"/>
                  </a:lnTo>
                  <a:lnTo>
                    <a:pt x="3136" y="3102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4"/>
          <p:cNvSpPr/>
          <p:nvPr/>
        </p:nvSpPr>
        <p:spPr>
          <a:xfrm flipH="1">
            <a:off x="7216050" y="4370875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14"/>
          <p:cNvGrpSpPr/>
          <p:nvPr/>
        </p:nvGrpSpPr>
        <p:grpSpPr>
          <a:xfrm>
            <a:off x="8489133" y="4470455"/>
            <a:ext cx="535749" cy="547122"/>
            <a:chOff x="3477650" y="837700"/>
            <a:chExt cx="314425" cy="321100"/>
          </a:xfrm>
        </p:grpSpPr>
        <p:sp>
          <p:nvSpPr>
            <p:cNvPr id="371" name="Google Shape;371;p1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4"/>
          <p:cNvGrpSpPr/>
          <p:nvPr/>
        </p:nvGrpSpPr>
        <p:grpSpPr>
          <a:xfrm>
            <a:off x="218955" y="172809"/>
            <a:ext cx="738667" cy="502594"/>
            <a:chOff x="200200" y="2278225"/>
            <a:chExt cx="862425" cy="586800"/>
          </a:xfrm>
        </p:grpSpPr>
        <p:sp>
          <p:nvSpPr>
            <p:cNvPr id="374" name="Google Shape;374;p14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14"/>
          <p:cNvGrpSpPr/>
          <p:nvPr/>
        </p:nvGrpSpPr>
        <p:grpSpPr>
          <a:xfrm>
            <a:off x="8283558" y="3865130"/>
            <a:ext cx="535749" cy="547122"/>
            <a:chOff x="3477650" y="837700"/>
            <a:chExt cx="314425" cy="321100"/>
          </a:xfrm>
        </p:grpSpPr>
        <p:sp>
          <p:nvSpPr>
            <p:cNvPr id="379" name="Google Shape;379;p1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4"/>
          <p:cNvGrpSpPr/>
          <p:nvPr/>
        </p:nvGrpSpPr>
        <p:grpSpPr>
          <a:xfrm>
            <a:off x="487730" y="675396"/>
            <a:ext cx="738667" cy="502594"/>
            <a:chOff x="200200" y="2278225"/>
            <a:chExt cx="862425" cy="586800"/>
          </a:xfrm>
        </p:grpSpPr>
        <p:sp>
          <p:nvSpPr>
            <p:cNvPr id="382" name="Google Shape;382;p14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14"/>
          <p:cNvGrpSpPr/>
          <p:nvPr/>
        </p:nvGrpSpPr>
        <p:grpSpPr>
          <a:xfrm>
            <a:off x="8271019" y="365479"/>
            <a:ext cx="560817" cy="662461"/>
            <a:chOff x="4788600" y="633400"/>
            <a:chExt cx="363600" cy="429500"/>
          </a:xfrm>
        </p:grpSpPr>
        <p:sp>
          <p:nvSpPr>
            <p:cNvPr id="387" name="Google Shape;387;p14"/>
            <p:cNvSpPr/>
            <p:nvPr/>
          </p:nvSpPr>
          <p:spPr>
            <a:xfrm>
              <a:off x="4918675" y="633400"/>
              <a:ext cx="233525" cy="298575"/>
            </a:xfrm>
            <a:custGeom>
              <a:avLst/>
              <a:gdLst/>
              <a:ahLst/>
              <a:cxnLst/>
              <a:rect l="l" t="t" r="r" b="b"/>
              <a:pathLst>
                <a:path w="9341" h="11943" extrusionOk="0">
                  <a:moveTo>
                    <a:pt x="1" y="0"/>
                  </a:moveTo>
                  <a:lnTo>
                    <a:pt x="1" y="11942"/>
                  </a:lnTo>
                  <a:lnTo>
                    <a:pt x="9341" y="11942"/>
                  </a:lnTo>
                  <a:lnTo>
                    <a:pt x="9341" y="3069"/>
                  </a:lnTo>
                  <a:lnTo>
                    <a:pt x="627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4918675" y="633400"/>
              <a:ext cx="233525" cy="298575"/>
            </a:xfrm>
            <a:custGeom>
              <a:avLst/>
              <a:gdLst/>
              <a:ahLst/>
              <a:cxnLst/>
              <a:rect l="l" t="t" r="r" b="b"/>
              <a:pathLst>
                <a:path w="9341" h="11943" fill="none" extrusionOk="0">
                  <a:moveTo>
                    <a:pt x="6272" y="0"/>
                  </a:moveTo>
                  <a:lnTo>
                    <a:pt x="1" y="0"/>
                  </a:lnTo>
                  <a:lnTo>
                    <a:pt x="1" y="11942"/>
                  </a:lnTo>
                  <a:lnTo>
                    <a:pt x="9341" y="11942"/>
                  </a:lnTo>
                  <a:lnTo>
                    <a:pt x="9341" y="3069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075450" y="633400"/>
              <a:ext cx="76750" cy="76750"/>
            </a:xfrm>
            <a:custGeom>
              <a:avLst/>
              <a:gdLst/>
              <a:ahLst/>
              <a:cxnLst/>
              <a:rect l="l" t="t" r="r" b="b"/>
              <a:pathLst>
                <a:path w="3070" h="3070" fill="none" extrusionOk="0">
                  <a:moveTo>
                    <a:pt x="1" y="0"/>
                  </a:moveTo>
                  <a:lnTo>
                    <a:pt x="1" y="3069"/>
                  </a:lnTo>
                  <a:lnTo>
                    <a:pt x="3070" y="3069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4876150" y="675925"/>
              <a:ext cx="232700" cy="300250"/>
            </a:xfrm>
            <a:custGeom>
              <a:avLst/>
              <a:gdLst/>
              <a:ahLst/>
              <a:cxnLst/>
              <a:rect l="l" t="t" r="r" b="b"/>
              <a:pathLst>
                <a:path w="9308" h="12010" extrusionOk="0">
                  <a:moveTo>
                    <a:pt x="1" y="1"/>
                  </a:moveTo>
                  <a:lnTo>
                    <a:pt x="1" y="12009"/>
                  </a:lnTo>
                  <a:lnTo>
                    <a:pt x="9307" y="12009"/>
                  </a:lnTo>
                  <a:lnTo>
                    <a:pt x="9307" y="3136"/>
                  </a:lnTo>
                  <a:lnTo>
                    <a:pt x="620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4876150" y="675925"/>
              <a:ext cx="232700" cy="300250"/>
            </a:xfrm>
            <a:custGeom>
              <a:avLst/>
              <a:gdLst/>
              <a:ahLst/>
              <a:cxnLst/>
              <a:rect l="l" t="t" r="r" b="b"/>
              <a:pathLst>
                <a:path w="9308" h="12010" fill="none" extrusionOk="0">
                  <a:moveTo>
                    <a:pt x="6205" y="1"/>
                  </a:moveTo>
                  <a:lnTo>
                    <a:pt x="1" y="1"/>
                  </a:lnTo>
                  <a:lnTo>
                    <a:pt x="1" y="12009"/>
                  </a:lnTo>
                  <a:lnTo>
                    <a:pt x="9307" y="12009"/>
                  </a:lnTo>
                  <a:lnTo>
                    <a:pt x="9307" y="3136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031275" y="675925"/>
              <a:ext cx="77575" cy="78425"/>
            </a:xfrm>
            <a:custGeom>
              <a:avLst/>
              <a:gdLst/>
              <a:ahLst/>
              <a:cxnLst/>
              <a:rect l="l" t="t" r="r" b="b"/>
              <a:pathLst>
                <a:path w="3103" h="3137" fill="none" extrusionOk="0">
                  <a:moveTo>
                    <a:pt x="0" y="1"/>
                  </a:moveTo>
                  <a:lnTo>
                    <a:pt x="0" y="3136"/>
                  </a:lnTo>
                  <a:lnTo>
                    <a:pt x="3102" y="3136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832800" y="720125"/>
              <a:ext cx="231850" cy="300250"/>
            </a:xfrm>
            <a:custGeom>
              <a:avLst/>
              <a:gdLst/>
              <a:ahLst/>
              <a:cxnLst/>
              <a:rect l="l" t="t" r="r" b="b"/>
              <a:pathLst>
                <a:path w="9274" h="12010" extrusionOk="0">
                  <a:moveTo>
                    <a:pt x="0" y="0"/>
                  </a:moveTo>
                  <a:lnTo>
                    <a:pt x="0" y="12009"/>
                  </a:lnTo>
                  <a:lnTo>
                    <a:pt x="9273" y="12009"/>
                  </a:lnTo>
                  <a:lnTo>
                    <a:pt x="9273" y="3069"/>
                  </a:lnTo>
                  <a:lnTo>
                    <a:pt x="620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832800" y="720125"/>
              <a:ext cx="231850" cy="300250"/>
            </a:xfrm>
            <a:custGeom>
              <a:avLst/>
              <a:gdLst/>
              <a:ahLst/>
              <a:cxnLst/>
              <a:rect l="l" t="t" r="r" b="b"/>
              <a:pathLst>
                <a:path w="9274" h="12010" fill="none" extrusionOk="0">
                  <a:moveTo>
                    <a:pt x="6204" y="0"/>
                  </a:moveTo>
                  <a:lnTo>
                    <a:pt x="0" y="0"/>
                  </a:lnTo>
                  <a:lnTo>
                    <a:pt x="0" y="12009"/>
                  </a:lnTo>
                  <a:lnTo>
                    <a:pt x="9273" y="12009"/>
                  </a:lnTo>
                  <a:lnTo>
                    <a:pt x="9273" y="3069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987900" y="720125"/>
              <a:ext cx="76750" cy="76750"/>
            </a:xfrm>
            <a:custGeom>
              <a:avLst/>
              <a:gdLst/>
              <a:ahLst/>
              <a:cxnLst/>
              <a:rect l="l" t="t" r="r" b="b"/>
              <a:pathLst>
                <a:path w="3070" h="3070" fill="none" extrusionOk="0">
                  <a:moveTo>
                    <a:pt x="0" y="0"/>
                  </a:moveTo>
                  <a:lnTo>
                    <a:pt x="0" y="3069"/>
                  </a:lnTo>
                  <a:lnTo>
                    <a:pt x="3069" y="3069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4788600" y="763500"/>
              <a:ext cx="233525" cy="299400"/>
            </a:xfrm>
            <a:custGeom>
              <a:avLst/>
              <a:gdLst/>
              <a:ahLst/>
              <a:cxnLst/>
              <a:rect l="l" t="t" r="r" b="b"/>
              <a:pathLst>
                <a:path w="9341" h="11976" extrusionOk="0">
                  <a:moveTo>
                    <a:pt x="0" y="0"/>
                  </a:moveTo>
                  <a:lnTo>
                    <a:pt x="0" y="11975"/>
                  </a:lnTo>
                  <a:lnTo>
                    <a:pt x="9340" y="11975"/>
                  </a:lnTo>
                  <a:lnTo>
                    <a:pt x="9340" y="3102"/>
                  </a:lnTo>
                  <a:lnTo>
                    <a:pt x="620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788600" y="763500"/>
              <a:ext cx="233525" cy="299400"/>
            </a:xfrm>
            <a:custGeom>
              <a:avLst/>
              <a:gdLst/>
              <a:ahLst/>
              <a:cxnLst/>
              <a:rect l="l" t="t" r="r" b="b"/>
              <a:pathLst>
                <a:path w="9341" h="11976" fill="none" extrusionOk="0">
                  <a:moveTo>
                    <a:pt x="6205" y="0"/>
                  </a:moveTo>
                  <a:lnTo>
                    <a:pt x="0" y="0"/>
                  </a:lnTo>
                  <a:lnTo>
                    <a:pt x="0" y="11975"/>
                  </a:lnTo>
                  <a:lnTo>
                    <a:pt x="9340" y="11975"/>
                  </a:lnTo>
                  <a:lnTo>
                    <a:pt x="9340" y="3102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4943700" y="763500"/>
              <a:ext cx="78425" cy="77575"/>
            </a:xfrm>
            <a:custGeom>
              <a:avLst/>
              <a:gdLst/>
              <a:ahLst/>
              <a:cxnLst/>
              <a:rect l="l" t="t" r="r" b="b"/>
              <a:pathLst>
                <a:path w="3137" h="3103" fill="none" extrusionOk="0">
                  <a:moveTo>
                    <a:pt x="1" y="0"/>
                  </a:moveTo>
                  <a:lnTo>
                    <a:pt x="1" y="3102"/>
                  </a:lnTo>
                  <a:lnTo>
                    <a:pt x="3136" y="3102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5"/>
          <p:cNvSpPr txBox="1">
            <a:spLocks noGrp="1"/>
          </p:cNvSpPr>
          <p:nvPr>
            <p:ph type="subTitle" idx="1"/>
          </p:nvPr>
        </p:nvSpPr>
        <p:spPr>
          <a:xfrm>
            <a:off x="4745200" y="2333375"/>
            <a:ext cx="3433800" cy="17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5"/>
          <p:cNvSpPr txBox="1">
            <a:spLocks noGrp="1"/>
          </p:cNvSpPr>
          <p:nvPr>
            <p:ph type="subTitle" idx="2"/>
          </p:nvPr>
        </p:nvSpPr>
        <p:spPr>
          <a:xfrm>
            <a:off x="788350" y="2333375"/>
            <a:ext cx="3433800" cy="17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5"/>
          <p:cNvSpPr/>
          <p:nvPr/>
        </p:nvSpPr>
        <p:spPr>
          <a:xfrm>
            <a:off x="116275" y="4608563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15"/>
          <p:cNvGrpSpPr/>
          <p:nvPr/>
        </p:nvGrpSpPr>
        <p:grpSpPr>
          <a:xfrm rot="5400000">
            <a:off x="8403217" y="697284"/>
            <a:ext cx="738667" cy="502594"/>
            <a:chOff x="200200" y="2278225"/>
            <a:chExt cx="862425" cy="586800"/>
          </a:xfrm>
        </p:grpSpPr>
        <p:sp>
          <p:nvSpPr>
            <p:cNvPr id="405" name="Google Shape;405;p15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15"/>
          <p:cNvGrpSpPr/>
          <p:nvPr/>
        </p:nvGrpSpPr>
        <p:grpSpPr>
          <a:xfrm>
            <a:off x="8504683" y="4335018"/>
            <a:ext cx="535749" cy="547122"/>
            <a:chOff x="3477650" y="837700"/>
            <a:chExt cx="314425" cy="321100"/>
          </a:xfrm>
        </p:grpSpPr>
        <p:sp>
          <p:nvSpPr>
            <p:cNvPr id="410" name="Google Shape;410;p1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5"/>
          <p:cNvGrpSpPr/>
          <p:nvPr/>
        </p:nvGrpSpPr>
        <p:grpSpPr>
          <a:xfrm>
            <a:off x="7957567" y="153359"/>
            <a:ext cx="738667" cy="502594"/>
            <a:chOff x="200200" y="2278225"/>
            <a:chExt cx="862425" cy="586800"/>
          </a:xfrm>
        </p:grpSpPr>
        <p:sp>
          <p:nvSpPr>
            <p:cNvPr id="413" name="Google Shape;413;p15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5"/>
          <p:cNvGrpSpPr/>
          <p:nvPr/>
        </p:nvGrpSpPr>
        <p:grpSpPr>
          <a:xfrm>
            <a:off x="184258" y="265943"/>
            <a:ext cx="535749" cy="547122"/>
            <a:chOff x="3477650" y="837700"/>
            <a:chExt cx="314425" cy="321100"/>
          </a:xfrm>
        </p:grpSpPr>
        <p:sp>
          <p:nvSpPr>
            <p:cNvPr id="418" name="Google Shape;418;p1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"/>
          <p:cNvSpPr txBox="1">
            <a:spLocks noGrp="1"/>
          </p:cNvSpPr>
          <p:nvPr>
            <p:ph type="title"/>
          </p:nvPr>
        </p:nvSpPr>
        <p:spPr>
          <a:xfrm>
            <a:off x="720000" y="15291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"/>
          </p:nvPr>
        </p:nvSpPr>
        <p:spPr>
          <a:xfrm>
            <a:off x="720000" y="2592350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/>
          <p:nvPr/>
        </p:nvSpPr>
        <p:spPr>
          <a:xfrm>
            <a:off x="163375" y="3554213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>
            <a:off x="3990955" y="318396"/>
            <a:ext cx="738667" cy="502594"/>
            <a:chOff x="200200" y="2278225"/>
            <a:chExt cx="862425" cy="586800"/>
          </a:xfrm>
        </p:grpSpPr>
        <p:sp>
          <p:nvSpPr>
            <p:cNvPr id="425" name="Google Shape;425;p16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6"/>
          <p:cNvGrpSpPr/>
          <p:nvPr/>
        </p:nvGrpSpPr>
        <p:grpSpPr>
          <a:xfrm>
            <a:off x="8368833" y="426268"/>
            <a:ext cx="535749" cy="547122"/>
            <a:chOff x="3477650" y="837700"/>
            <a:chExt cx="314425" cy="321100"/>
          </a:xfrm>
        </p:grpSpPr>
        <p:sp>
          <p:nvSpPr>
            <p:cNvPr id="430" name="Google Shape;430;p1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16"/>
          <p:cNvGrpSpPr/>
          <p:nvPr/>
        </p:nvGrpSpPr>
        <p:grpSpPr>
          <a:xfrm>
            <a:off x="5594358" y="4487718"/>
            <a:ext cx="535749" cy="547122"/>
            <a:chOff x="3477650" y="837700"/>
            <a:chExt cx="314425" cy="321100"/>
          </a:xfrm>
        </p:grpSpPr>
        <p:sp>
          <p:nvSpPr>
            <p:cNvPr id="433" name="Google Shape;433;p1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"/>
          <p:cNvSpPr txBox="1">
            <a:spLocks noGrp="1"/>
          </p:cNvSpPr>
          <p:nvPr>
            <p:ph type="subTitle" idx="1"/>
          </p:nvPr>
        </p:nvSpPr>
        <p:spPr>
          <a:xfrm>
            <a:off x="937700" y="28782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8"/>
          <p:cNvSpPr txBox="1">
            <a:spLocks noGrp="1"/>
          </p:cNvSpPr>
          <p:nvPr>
            <p:ph type="subTitle" idx="2"/>
          </p:nvPr>
        </p:nvSpPr>
        <p:spPr>
          <a:xfrm>
            <a:off x="3484422" y="28782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8"/>
          <p:cNvSpPr txBox="1">
            <a:spLocks noGrp="1"/>
          </p:cNvSpPr>
          <p:nvPr>
            <p:ph type="subTitle" idx="3"/>
          </p:nvPr>
        </p:nvSpPr>
        <p:spPr>
          <a:xfrm>
            <a:off x="6031150" y="28782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8"/>
          <p:cNvSpPr txBox="1">
            <a:spLocks noGrp="1"/>
          </p:cNvSpPr>
          <p:nvPr>
            <p:ph type="subTitle" idx="4"/>
          </p:nvPr>
        </p:nvSpPr>
        <p:spPr>
          <a:xfrm>
            <a:off x="937700" y="25677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9" name="Google Shape;469;p18"/>
          <p:cNvSpPr txBox="1">
            <a:spLocks noGrp="1"/>
          </p:cNvSpPr>
          <p:nvPr>
            <p:ph type="subTitle" idx="5"/>
          </p:nvPr>
        </p:nvSpPr>
        <p:spPr>
          <a:xfrm>
            <a:off x="3484422" y="25677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0" name="Google Shape;470;p18"/>
          <p:cNvSpPr txBox="1">
            <a:spLocks noGrp="1"/>
          </p:cNvSpPr>
          <p:nvPr>
            <p:ph type="subTitle" idx="6"/>
          </p:nvPr>
        </p:nvSpPr>
        <p:spPr>
          <a:xfrm>
            <a:off x="6031150" y="25677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1" name="Google Shape;471;p18"/>
          <p:cNvSpPr/>
          <p:nvPr/>
        </p:nvSpPr>
        <p:spPr>
          <a:xfrm>
            <a:off x="7886950" y="4608575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18"/>
          <p:cNvGrpSpPr/>
          <p:nvPr/>
        </p:nvGrpSpPr>
        <p:grpSpPr>
          <a:xfrm>
            <a:off x="199030" y="4551246"/>
            <a:ext cx="738667" cy="502594"/>
            <a:chOff x="200200" y="2278225"/>
            <a:chExt cx="862425" cy="586800"/>
          </a:xfrm>
        </p:grpSpPr>
        <p:sp>
          <p:nvSpPr>
            <p:cNvPr id="473" name="Google Shape;473;p18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18"/>
          <p:cNvGrpSpPr/>
          <p:nvPr/>
        </p:nvGrpSpPr>
        <p:grpSpPr>
          <a:xfrm>
            <a:off x="8518058" y="899718"/>
            <a:ext cx="535749" cy="547122"/>
            <a:chOff x="3477650" y="837700"/>
            <a:chExt cx="314425" cy="321100"/>
          </a:xfrm>
        </p:grpSpPr>
        <p:sp>
          <p:nvSpPr>
            <p:cNvPr id="478" name="Google Shape;478;p18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-5400000">
            <a:off x="1405" y="3838296"/>
            <a:ext cx="738667" cy="502594"/>
            <a:chOff x="200200" y="2278225"/>
            <a:chExt cx="862425" cy="586800"/>
          </a:xfrm>
        </p:grpSpPr>
        <p:sp>
          <p:nvSpPr>
            <p:cNvPr id="481" name="Google Shape;481;p18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18"/>
          <p:cNvGrpSpPr/>
          <p:nvPr/>
        </p:nvGrpSpPr>
        <p:grpSpPr>
          <a:xfrm>
            <a:off x="8424008" y="192993"/>
            <a:ext cx="535749" cy="547122"/>
            <a:chOff x="3477650" y="837700"/>
            <a:chExt cx="314425" cy="321100"/>
          </a:xfrm>
        </p:grpSpPr>
        <p:sp>
          <p:nvSpPr>
            <p:cNvPr id="486" name="Google Shape;486;p18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9"/>
          <p:cNvSpPr txBox="1">
            <a:spLocks noGrp="1"/>
          </p:cNvSpPr>
          <p:nvPr>
            <p:ph type="subTitle" idx="1"/>
          </p:nvPr>
        </p:nvSpPr>
        <p:spPr>
          <a:xfrm>
            <a:off x="937700" y="3396548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9"/>
          <p:cNvSpPr txBox="1">
            <a:spLocks noGrp="1"/>
          </p:cNvSpPr>
          <p:nvPr>
            <p:ph type="subTitle" idx="2"/>
          </p:nvPr>
        </p:nvSpPr>
        <p:spPr>
          <a:xfrm>
            <a:off x="3484422" y="3396548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9"/>
          <p:cNvSpPr txBox="1">
            <a:spLocks noGrp="1"/>
          </p:cNvSpPr>
          <p:nvPr>
            <p:ph type="subTitle" idx="3"/>
          </p:nvPr>
        </p:nvSpPr>
        <p:spPr>
          <a:xfrm>
            <a:off x="6031150" y="3396548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9"/>
          <p:cNvSpPr txBox="1">
            <a:spLocks noGrp="1"/>
          </p:cNvSpPr>
          <p:nvPr>
            <p:ph type="subTitle" idx="4"/>
          </p:nvPr>
        </p:nvSpPr>
        <p:spPr>
          <a:xfrm>
            <a:off x="937700" y="308600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4" name="Google Shape;494;p19"/>
          <p:cNvSpPr txBox="1">
            <a:spLocks noGrp="1"/>
          </p:cNvSpPr>
          <p:nvPr>
            <p:ph type="subTitle" idx="5"/>
          </p:nvPr>
        </p:nvSpPr>
        <p:spPr>
          <a:xfrm>
            <a:off x="3484422" y="308600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5" name="Google Shape;495;p19"/>
          <p:cNvSpPr txBox="1">
            <a:spLocks noGrp="1"/>
          </p:cNvSpPr>
          <p:nvPr>
            <p:ph type="subTitle" idx="6"/>
          </p:nvPr>
        </p:nvSpPr>
        <p:spPr>
          <a:xfrm>
            <a:off x="6031150" y="308600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6" name="Google Shape;496;p19"/>
          <p:cNvSpPr/>
          <p:nvPr/>
        </p:nvSpPr>
        <p:spPr>
          <a:xfrm flipH="1">
            <a:off x="241200" y="369888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9"/>
          <p:cNvGrpSpPr/>
          <p:nvPr/>
        </p:nvGrpSpPr>
        <p:grpSpPr>
          <a:xfrm>
            <a:off x="8164142" y="4462096"/>
            <a:ext cx="738667" cy="502594"/>
            <a:chOff x="200200" y="2278225"/>
            <a:chExt cx="862425" cy="586800"/>
          </a:xfrm>
        </p:grpSpPr>
        <p:sp>
          <p:nvSpPr>
            <p:cNvPr id="498" name="Google Shape;498;p19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8513883" y="722205"/>
            <a:ext cx="535749" cy="547122"/>
            <a:chOff x="3477650" y="837700"/>
            <a:chExt cx="314425" cy="321100"/>
          </a:xfrm>
        </p:grpSpPr>
        <p:sp>
          <p:nvSpPr>
            <p:cNvPr id="503" name="Google Shape;503;p19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19"/>
          <p:cNvGrpSpPr/>
          <p:nvPr/>
        </p:nvGrpSpPr>
        <p:grpSpPr>
          <a:xfrm rot="-5400000">
            <a:off x="8412417" y="3768596"/>
            <a:ext cx="738667" cy="502594"/>
            <a:chOff x="200200" y="2278225"/>
            <a:chExt cx="862425" cy="586800"/>
          </a:xfrm>
        </p:grpSpPr>
        <p:sp>
          <p:nvSpPr>
            <p:cNvPr id="506" name="Google Shape;506;p19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19"/>
          <p:cNvGrpSpPr/>
          <p:nvPr/>
        </p:nvGrpSpPr>
        <p:grpSpPr>
          <a:xfrm>
            <a:off x="109983" y="4236830"/>
            <a:ext cx="535749" cy="547122"/>
            <a:chOff x="3477650" y="837700"/>
            <a:chExt cx="314425" cy="321100"/>
          </a:xfrm>
        </p:grpSpPr>
        <p:sp>
          <p:nvSpPr>
            <p:cNvPr id="511" name="Google Shape;511;p19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19"/>
          <p:cNvGrpSpPr/>
          <p:nvPr/>
        </p:nvGrpSpPr>
        <p:grpSpPr>
          <a:xfrm>
            <a:off x="644758" y="4530805"/>
            <a:ext cx="535749" cy="547122"/>
            <a:chOff x="3477650" y="837700"/>
            <a:chExt cx="314425" cy="321100"/>
          </a:xfrm>
        </p:grpSpPr>
        <p:sp>
          <p:nvSpPr>
            <p:cNvPr id="514" name="Google Shape;514;p19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0"/>
          <p:cNvSpPr txBox="1">
            <a:spLocks noGrp="1"/>
          </p:cNvSpPr>
          <p:nvPr>
            <p:ph type="subTitle" idx="1"/>
          </p:nvPr>
        </p:nvSpPr>
        <p:spPr>
          <a:xfrm>
            <a:off x="1585636" y="20846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0"/>
          <p:cNvSpPr txBox="1">
            <a:spLocks noGrp="1"/>
          </p:cNvSpPr>
          <p:nvPr>
            <p:ph type="subTitle" idx="2"/>
          </p:nvPr>
        </p:nvSpPr>
        <p:spPr>
          <a:xfrm>
            <a:off x="5580164" y="20846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0"/>
          <p:cNvSpPr txBox="1">
            <a:spLocks noGrp="1"/>
          </p:cNvSpPr>
          <p:nvPr>
            <p:ph type="subTitle" idx="3"/>
          </p:nvPr>
        </p:nvSpPr>
        <p:spPr>
          <a:xfrm>
            <a:off x="1585636" y="34495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0"/>
          <p:cNvSpPr txBox="1">
            <a:spLocks noGrp="1"/>
          </p:cNvSpPr>
          <p:nvPr>
            <p:ph type="subTitle" idx="4"/>
          </p:nvPr>
        </p:nvSpPr>
        <p:spPr>
          <a:xfrm>
            <a:off x="5580164" y="34495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0"/>
          <p:cNvSpPr txBox="1">
            <a:spLocks noGrp="1"/>
          </p:cNvSpPr>
          <p:nvPr>
            <p:ph type="subTitle" idx="5"/>
          </p:nvPr>
        </p:nvSpPr>
        <p:spPr>
          <a:xfrm>
            <a:off x="1585636" y="177872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20"/>
          <p:cNvSpPr txBox="1">
            <a:spLocks noGrp="1"/>
          </p:cNvSpPr>
          <p:nvPr>
            <p:ph type="subTitle" idx="6"/>
          </p:nvPr>
        </p:nvSpPr>
        <p:spPr>
          <a:xfrm>
            <a:off x="5580162" y="177872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4" name="Google Shape;524;p20"/>
          <p:cNvSpPr txBox="1">
            <a:spLocks noGrp="1"/>
          </p:cNvSpPr>
          <p:nvPr>
            <p:ph type="subTitle" idx="7"/>
          </p:nvPr>
        </p:nvSpPr>
        <p:spPr>
          <a:xfrm>
            <a:off x="1585636" y="314367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5" name="Google Shape;525;p20"/>
          <p:cNvSpPr txBox="1">
            <a:spLocks noGrp="1"/>
          </p:cNvSpPr>
          <p:nvPr>
            <p:ph type="subTitle" idx="8"/>
          </p:nvPr>
        </p:nvSpPr>
        <p:spPr>
          <a:xfrm>
            <a:off x="5580162" y="314367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6" name="Google Shape;526;p20"/>
          <p:cNvSpPr/>
          <p:nvPr/>
        </p:nvSpPr>
        <p:spPr>
          <a:xfrm>
            <a:off x="7958763" y="301813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20"/>
          <p:cNvGrpSpPr/>
          <p:nvPr/>
        </p:nvGrpSpPr>
        <p:grpSpPr>
          <a:xfrm>
            <a:off x="185042" y="662021"/>
            <a:ext cx="738667" cy="502594"/>
            <a:chOff x="200200" y="2278225"/>
            <a:chExt cx="862425" cy="586800"/>
          </a:xfrm>
        </p:grpSpPr>
        <p:sp>
          <p:nvSpPr>
            <p:cNvPr id="528" name="Google Shape;528;p20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0"/>
          <p:cNvGrpSpPr/>
          <p:nvPr/>
        </p:nvGrpSpPr>
        <p:grpSpPr>
          <a:xfrm>
            <a:off x="8501308" y="4485780"/>
            <a:ext cx="535749" cy="547122"/>
            <a:chOff x="3477650" y="837700"/>
            <a:chExt cx="314425" cy="321100"/>
          </a:xfrm>
        </p:grpSpPr>
        <p:sp>
          <p:nvSpPr>
            <p:cNvPr id="533" name="Google Shape;533;p20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0"/>
          <p:cNvGrpSpPr/>
          <p:nvPr/>
        </p:nvGrpSpPr>
        <p:grpSpPr>
          <a:xfrm>
            <a:off x="116858" y="3396055"/>
            <a:ext cx="535749" cy="547122"/>
            <a:chOff x="3477650" y="837700"/>
            <a:chExt cx="314425" cy="321100"/>
          </a:xfrm>
        </p:grpSpPr>
        <p:sp>
          <p:nvSpPr>
            <p:cNvPr id="536" name="Google Shape;536;p20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0"/>
          <p:cNvGrpSpPr/>
          <p:nvPr/>
        </p:nvGrpSpPr>
        <p:grpSpPr>
          <a:xfrm>
            <a:off x="502742" y="135346"/>
            <a:ext cx="738667" cy="502594"/>
            <a:chOff x="200200" y="2278225"/>
            <a:chExt cx="862425" cy="586800"/>
          </a:xfrm>
        </p:grpSpPr>
        <p:sp>
          <p:nvSpPr>
            <p:cNvPr id="539" name="Google Shape;539;p20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23"/>
          <p:cNvSpPr/>
          <p:nvPr/>
        </p:nvSpPr>
        <p:spPr>
          <a:xfrm>
            <a:off x="2270950" y="4643300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" name="Google Shape;634;p23"/>
          <p:cNvGrpSpPr/>
          <p:nvPr/>
        </p:nvGrpSpPr>
        <p:grpSpPr>
          <a:xfrm>
            <a:off x="8588505" y="3237246"/>
            <a:ext cx="738667" cy="502594"/>
            <a:chOff x="200200" y="2278225"/>
            <a:chExt cx="862425" cy="586800"/>
          </a:xfrm>
        </p:grpSpPr>
        <p:sp>
          <p:nvSpPr>
            <p:cNvPr id="635" name="Google Shape;635;p23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3"/>
          <p:cNvGrpSpPr/>
          <p:nvPr/>
        </p:nvGrpSpPr>
        <p:grpSpPr>
          <a:xfrm>
            <a:off x="128033" y="172480"/>
            <a:ext cx="535749" cy="547122"/>
            <a:chOff x="3477650" y="837700"/>
            <a:chExt cx="314425" cy="321100"/>
          </a:xfrm>
        </p:grpSpPr>
        <p:sp>
          <p:nvSpPr>
            <p:cNvPr id="640" name="Google Shape;640;p2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23"/>
          <p:cNvGrpSpPr/>
          <p:nvPr/>
        </p:nvGrpSpPr>
        <p:grpSpPr>
          <a:xfrm rot="5400000">
            <a:off x="8363155" y="2616621"/>
            <a:ext cx="738667" cy="502594"/>
            <a:chOff x="200200" y="2278225"/>
            <a:chExt cx="862425" cy="586800"/>
          </a:xfrm>
        </p:grpSpPr>
        <p:sp>
          <p:nvSpPr>
            <p:cNvPr id="643" name="Google Shape;643;p23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23"/>
          <p:cNvGrpSpPr/>
          <p:nvPr/>
        </p:nvGrpSpPr>
        <p:grpSpPr>
          <a:xfrm>
            <a:off x="-98092" y="802905"/>
            <a:ext cx="535749" cy="547122"/>
            <a:chOff x="3477650" y="837700"/>
            <a:chExt cx="314425" cy="321100"/>
          </a:xfrm>
        </p:grpSpPr>
        <p:sp>
          <p:nvSpPr>
            <p:cNvPr id="648" name="Google Shape;648;p2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4"/>
          <p:cNvSpPr/>
          <p:nvPr/>
        </p:nvSpPr>
        <p:spPr>
          <a:xfrm>
            <a:off x="8485825" y="371925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24"/>
          <p:cNvGrpSpPr/>
          <p:nvPr/>
        </p:nvGrpSpPr>
        <p:grpSpPr>
          <a:xfrm>
            <a:off x="6423105" y="4608584"/>
            <a:ext cx="738667" cy="502594"/>
            <a:chOff x="200200" y="2278225"/>
            <a:chExt cx="862425" cy="586800"/>
          </a:xfrm>
        </p:grpSpPr>
        <p:sp>
          <p:nvSpPr>
            <p:cNvPr id="654" name="Google Shape;654;p24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24"/>
          <p:cNvGrpSpPr/>
          <p:nvPr/>
        </p:nvGrpSpPr>
        <p:grpSpPr>
          <a:xfrm>
            <a:off x="584358" y="4700405"/>
            <a:ext cx="535749" cy="547122"/>
            <a:chOff x="3477650" y="837700"/>
            <a:chExt cx="314425" cy="321100"/>
          </a:xfrm>
        </p:grpSpPr>
        <p:sp>
          <p:nvSpPr>
            <p:cNvPr id="659" name="Google Shape;659;p2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24"/>
          <p:cNvGrpSpPr/>
          <p:nvPr/>
        </p:nvGrpSpPr>
        <p:grpSpPr>
          <a:xfrm rot="5400000">
            <a:off x="-118033" y="226671"/>
            <a:ext cx="738667" cy="502594"/>
            <a:chOff x="200200" y="2278225"/>
            <a:chExt cx="862425" cy="586800"/>
          </a:xfrm>
        </p:grpSpPr>
        <p:sp>
          <p:nvSpPr>
            <p:cNvPr id="662" name="Google Shape;662;p24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98158" y="4271580"/>
            <a:ext cx="535749" cy="547122"/>
            <a:chOff x="3477650" y="837700"/>
            <a:chExt cx="314425" cy="321100"/>
          </a:xfrm>
        </p:grpSpPr>
        <p:sp>
          <p:nvSpPr>
            <p:cNvPr id="667" name="Google Shape;667;p2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24"/>
          <p:cNvGrpSpPr/>
          <p:nvPr/>
        </p:nvGrpSpPr>
        <p:grpSpPr>
          <a:xfrm rot="5400000">
            <a:off x="99367" y="914221"/>
            <a:ext cx="738667" cy="502594"/>
            <a:chOff x="200200" y="2278225"/>
            <a:chExt cx="862425" cy="586800"/>
          </a:xfrm>
        </p:grpSpPr>
        <p:sp>
          <p:nvSpPr>
            <p:cNvPr id="670" name="Google Shape;670;p24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038200" y="24316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3720750" y="1353175"/>
            <a:ext cx="1702500" cy="841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038200" y="3332525"/>
            <a:ext cx="50676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7689522" y="633393"/>
            <a:ext cx="1168455" cy="1168423"/>
            <a:chOff x="3581050" y="3046800"/>
            <a:chExt cx="899850" cy="899825"/>
          </a:xfrm>
        </p:grpSpPr>
        <p:sp>
          <p:nvSpPr>
            <p:cNvPr id="53" name="Google Shape;53;p3"/>
            <p:cNvSpPr/>
            <p:nvPr/>
          </p:nvSpPr>
          <p:spPr>
            <a:xfrm>
              <a:off x="3581050" y="3088000"/>
              <a:ext cx="899850" cy="817425"/>
            </a:xfrm>
            <a:custGeom>
              <a:avLst/>
              <a:gdLst/>
              <a:ahLst/>
              <a:cxnLst/>
              <a:rect l="l" t="t" r="r" b="b"/>
              <a:pathLst>
                <a:path w="35994" h="32697" extrusionOk="0">
                  <a:moveTo>
                    <a:pt x="17994" y="0"/>
                  </a:moveTo>
                  <a:cubicBezTo>
                    <a:pt x="10608" y="0"/>
                    <a:pt x="3897" y="5036"/>
                    <a:pt x="2102" y="12529"/>
                  </a:cubicBezTo>
                  <a:cubicBezTo>
                    <a:pt x="1" y="21302"/>
                    <a:pt x="5405" y="30108"/>
                    <a:pt x="14178" y="32243"/>
                  </a:cubicBezTo>
                  <a:cubicBezTo>
                    <a:pt x="15457" y="32550"/>
                    <a:pt x="16738" y="32696"/>
                    <a:pt x="18000" y="32696"/>
                  </a:cubicBezTo>
                  <a:cubicBezTo>
                    <a:pt x="25386" y="32696"/>
                    <a:pt x="32097" y="27661"/>
                    <a:pt x="33892" y="20168"/>
                  </a:cubicBezTo>
                  <a:cubicBezTo>
                    <a:pt x="35993" y="11395"/>
                    <a:pt x="30589" y="2555"/>
                    <a:pt x="21817" y="454"/>
                  </a:cubicBezTo>
                  <a:cubicBezTo>
                    <a:pt x="20537" y="147"/>
                    <a:pt x="19256" y="0"/>
                    <a:pt x="179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657775" y="3251925"/>
              <a:ext cx="781425" cy="653850"/>
            </a:xfrm>
            <a:custGeom>
              <a:avLst/>
              <a:gdLst/>
              <a:ahLst/>
              <a:cxnLst/>
              <a:rect l="l" t="t" r="r" b="b"/>
              <a:pathLst>
                <a:path w="31257" h="26154" extrusionOk="0">
                  <a:moveTo>
                    <a:pt x="27987" y="1"/>
                  </a:moveTo>
                  <a:lnTo>
                    <a:pt x="27987" y="1"/>
                  </a:lnTo>
                  <a:cubicBezTo>
                    <a:pt x="28888" y="2036"/>
                    <a:pt x="29422" y="4337"/>
                    <a:pt x="29422" y="6739"/>
                  </a:cubicBezTo>
                  <a:cubicBezTo>
                    <a:pt x="29422" y="15746"/>
                    <a:pt x="22083" y="23084"/>
                    <a:pt x="13077" y="23084"/>
                  </a:cubicBezTo>
                  <a:cubicBezTo>
                    <a:pt x="7740" y="23084"/>
                    <a:pt x="3003" y="20516"/>
                    <a:pt x="1" y="16546"/>
                  </a:cubicBezTo>
                  <a:lnTo>
                    <a:pt x="1" y="16546"/>
                  </a:lnTo>
                  <a:cubicBezTo>
                    <a:pt x="2569" y="22217"/>
                    <a:pt x="8240" y="26153"/>
                    <a:pt x="14878" y="26153"/>
                  </a:cubicBezTo>
                  <a:cubicBezTo>
                    <a:pt x="23885" y="26153"/>
                    <a:pt x="31223" y="18814"/>
                    <a:pt x="31223" y="9808"/>
                  </a:cubicBezTo>
                  <a:cubicBezTo>
                    <a:pt x="31256" y="6139"/>
                    <a:pt x="30056" y="2703"/>
                    <a:pt x="27987" y="1"/>
                  </a:cubicBezTo>
                  <a:close/>
                </a:path>
              </a:pathLst>
            </a:custGeom>
            <a:solidFill>
              <a:srgbClr val="FFFFFF">
                <a:alpha val="27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581050" y="3046800"/>
              <a:ext cx="899850" cy="899825"/>
            </a:xfrm>
            <a:custGeom>
              <a:avLst/>
              <a:gdLst/>
              <a:ahLst/>
              <a:cxnLst/>
              <a:rect l="l" t="t" r="r" b="b"/>
              <a:pathLst>
                <a:path w="35994" h="35993" fill="none" extrusionOk="0">
                  <a:moveTo>
                    <a:pt x="21817" y="2102"/>
                  </a:moveTo>
                  <a:cubicBezTo>
                    <a:pt x="30589" y="4203"/>
                    <a:pt x="35993" y="13043"/>
                    <a:pt x="33892" y="21816"/>
                  </a:cubicBezTo>
                  <a:cubicBezTo>
                    <a:pt x="31790" y="30589"/>
                    <a:pt x="22951" y="35993"/>
                    <a:pt x="14178" y="33891"/>
                  </a:cubicBezTo>
                  <a:cubicBezTo>
                    <a:pt x="5405" y="31756"/>
                    <a:pt x="1" y="22950"/>
                    <a:pt x="2102" y="14177"/>
                  </a:cubicBezTo>
                  <a:cubicBezTo>
                    <a:pt x="4204" y="5404"/>
                    <a:pt x="13044" y="0"/>
                    <a:pt x="21817" y="2102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804550" y="3313650"/>
              <a:ext cx="104275" cy="200175"/>
            </a:xfrm>
            <a:custGeom>
              <a:avLst/>
              <a:gdLst/>
              <a:ahLst/>
              <a:cxnLst/>
              <a:rect l="l" t="t" r="r" b="b"/>
              <a:pathLst>
                <a:path w="4171" h="8007" extrusionOk="0">
                  <a:moveTo>
                    <a:pt x="2202" y="0"/>
                  </a:moveTo>
                  <a:cubicBezTo>
                    <a:pt x="1001" y="0"/>
                    <a:pt x="1" y="1768"/>
                    <a:pt x="1" y="4003"/>
                  </a:cubicBezTo>
                  <a:cubicBezTo>
                    <a:pt x="1" y="6205"/>
                    <a:pt x="1001" y="8006"/>
                    <a:pt x="2202" y="8006"/>
                  </a:cubicBezTo>
                  <a:cubicBezTo>
                    <a:pt x="3036" y="8006"/>
                    <a:pt x="3770" y="7172"/>
                    <a:pt x="4170" y="5938"/>
                  </a:cubicBezTo>
                  <a:lnTo>
                    <a:pt x="2202" y="4003"/>
                  </a:lnTo>
                  <a:lnTo>
                    <a:pt x="4170" y="2035"/>
                  </a:lnTo>
                  <a:cubicBezTo>
                    <a:pt x="3803" y="834"/>
                    <a:pt x="3036" y="0"/>
                    <a:pt x="22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151475" y="3313650"/>
              <a:ext cx="104250" cy="200175"/>
            </a:xfrm>
            <a:custGeom>
              <a:avLst/>
              <a:gdLst/>
              <a:ahLst/>
              <a:cxnLst/>
              <a:rect l="l" t="t" r="r" b="b"/>
              <a:pathLst>
                <a:path w="4170" h="8007" extrusionOk="0">
                  <a:moveTo>
                    <a:pt x="2235" y="0"/>
                  </a:moveTo>
                  <a:cubicBezTo>
                    <a:pt x="1001" y="0"/>
                    <a:pt x="0" y="1768"/>
                    <a:pt x="0" y="4003"/>
                  </a:cubicBezTo>
                  <a:cubicBezTo>
                    <a:pt x="0" y="6205"/>
                    <a:pt x="1001" y="8006"/>
                    <a:pt x="2235" y="8006"/>
                  </a:cubicBezTo>
                  <a:cubicBezTo>
                    <a:pt x="3069" y="8006"/>
                    <a:pt x="3770" y="7172"/>
                    <a:pt x="4170" y="5938"/>
                  </a:cubicBezTo>
                  <a:lnTo>
                    <a:pt x="2235" y="4003"/>
                  </a:lnTo>
                  <a:lnTo>
                    <a:pt x="4170" y="2035"/>
                  </a:lnTo>
                  <a:cubicBezTo>
                    <a:pt x="3803" y="834"/>
                    <a:pt x="3069" y="0"/>
                    <a:pt x="2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782050" y="3555475"/>
              <a:ext cx="497875" cy="169325"/>
            </a:xfrm>
            <a:custGeom>
              <a:avLst/>
              <a:gdLst/>
              <a:ahLst/>
              <a:cxnLst/>
              <a:rect l="l" t="t" r="r" b="b"/>
              <a:pathLst>
                <a:path w="19915" h="6773" fill="none" extrusionOk="0">
                  <a:moveTo>
                    <a:pt x="0" y="1"/>
                  </a:moveTo>
                  <a:cubicBezTo>
                    <a:pt x="1568" y="3937"/>
                    <a:pt x="5404" y="6773"/>
                    <a:pt x="9940" y="6773"/>
                  </a:cubicBezTo>
                  <a:cubicBezTo>
                    <a:pt x="14477" y="6773"/>
                    <a:pt x="18346" y="3937"/>
                    <a:pt x="19914" y="1"/>
                  </a:cubicBezTo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3"/>
          <p:cNvGrpSpPr/>
          <p:nvPr/>
        </p:nvGrpSpPr>
        <p:grpSpPr>
          <a:xfrm>
            <a:off x="445358" y="806043"/>
            <a:ext cx="535749" cy="547122"/>
            <a:chOff x="3477650" y="837700"/>
            <a:chExt cx="314425" cy="321100"/>
          </a:xfrm>
        </p:grpSpPr>
        <p:sp>
          <p:nvSpPr>
            <p:cNvPr id="60" name="Google Shape;60;p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981097" y="4687897"/>
            <a:ext cx="738700" cy="371981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6623617" y="226496"/>
            <a:ext cx="738667" cy="502594"/>
            <a:chOff x="200200" y="2278225"/>
            <a:chExt cx="862425" cy="586800"/>
          </a:xfrm>
        </p:grpSpPr>
        <p:sp>
          <p:nvSpPr>
            <p:cNvPr id="64" name="Google Shape;64;p3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3"/>
          <p:cNvGrpSpPr/>
          <p:nvPr/>
        </p:nvGrpSpPr>
        <p:grpSpPr>
          <a:xfrm rot="5400000">
            <a:off x="92592" y="3846221"/>
            <a:ext cx="738667" cy="502594"/>
            <a:chOff x="200200" y="2278225"/>
            <a:chExt cx="862425" cy="586800"/>
          </a:xfrm>
        </p:grpSpPr>
        <p:sp>
          <p:nvSpPr>
            <p:cNvPr id="69" name="Google Shape;69;p3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3"/>
          <p:cNvGrpSpPr/>
          <p:nvPr/>
        </p:nvGrpSpPr>
        <p:grpSpPr>
          <a:xfrm>
            <a:off x="918733" y="1353168"/>
            <a:ext cx="535749" cy="547122"/>
            <a:chOff x="3477650" y="837700"/>
            <a:chExt cx="314425" cy="321100"/>
          </a:xfrm>
        </p:grpSpPr>
        <p:sp>
          <p:nvSpPr>
            <p:cNvPr id="74" name="Google Shape;74;p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/>
          <p:nvPr/>
        </p:nvSpPr>
        <p:spPr>
          <a:xfrm flipH="1">
            <a:off x="8119272" y="3375435"/>
            <a:ext cx="738700" cy="371981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3"/>
          <p:cNvGrpSpPr/>
          <p:nvPr/>
        </p:nvGrpSpPr>
        <p:grpSpPr>
          <a:xfrm>
            <a:off x="2295025" y="318075"/>
            <a:ext cx="631300" cy="442850"/>
            <a:chOff x="4269050" y="4395250"/>
            <a:chExt cx="631300" cy="442850"/>
          </a:xfrm>
        </p:grpSpPr>
        <p:sp>
          <p:nvSpPr>
            <p:cNvPr id="78" name="Google Shape;78;p3"/>
            <p:cNvSpPr/>
            <p:nvPr/>
          </p:nvSpPr>
          <p:spPr>
            <a:xfrm>
              <a:off x="4269050" y="4432775"/>
              <a:ext cx="206000" cy="66750"/>
            </a:xfrm>
            <a:custGeom>
              <a:avLst/>
              <a:gdLst/>
              <a:ahLst/>
              <a:cxnLst/>
              <a:rect l="l" t="t" r="r" b="b"/>
              <a:pathLst>
                <a:path w="8240" h="2670" extrusionOk="0">
                  <a:moveTo>
                    <a:pt x="1" y="1"/>
                  </a:moveTo>
                  <a:lnTo>
                    <a:pt x="1" y="2669"/>
                  </a:lnTo>
                  <a:lnTo>
                    <a:pt x="8240" y="2669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269050" y="4432775"/>
              <a:ext cx="206000" cy="66750"/>
            </a:xfrm>
            <a:custGeom>
              <a:avLst/>
              <a:gdLst/>
              <a:ahLst/>
              <a:cxnLst/>
              <a:rect l="l" t="t" r="r" b="b"/>
              <a:pathLst>
                <a:path w="8240" h="2670" fill="none" extrusionOk="0">
                  <a:moveTo>
                    <a:pt x="6138" y="1"/>
                  </a:moveTo>
                  <a:lnTo>
                    <a:pt x="1" y="1"/>
                  </a:lnTo>
                  <a:lnTo>
                    <a:pt x="1" y="2669"/>
                  </a:lnTo>
                  <a:lnTo>
                    <a:pt x="8240" y="2669"/>
                  </a:ln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269050" y="4499500"/>
              <a:ext cx="500375" cy="338600"/>
            </a:xfrm>
            <a:custGeom>
              <a:avLst/>
              <a:gdLst/>
              <a:ahLst/>
              <a:cxnLst/>
              <a:rect l="l" t="t" r="r" b="b"/>
              <a:pathLst>
                <a:path w="20015" h="13544" extrusionOk="0">
                  <a:moveTo>
                    <a:pt x="1" y="0"/>
                  </a:moveTo>
                  <a:lnTo>
                    <a:pt x="1" y="13543"/>
                  </a:lnTo>
                  <a:lnTo>
                    <a:pt x="20015" y="13543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269050" y="4499500"/>
              <a:ext cx="500375" cy="338600"/>
            </a:xfrm>
            <a:custGeom>
              <a:avLst/>
              <a:gdLst/>
              <a:ahLst/>
              <a:cxnLst/>
              <a:rect l="l" t="t" r="r" b="b"/>
              <a:pathLst>
                <a:path w="20015" h="13544" fill="none" extrusionOk="0">
                  <a:moveTo>
                    <a:pt x="1" y="0"/>
                  </a:moveTo>
                  <a:lnTo>
                    <a:pt x="20015" y="0"/>
                  </a:lnTo>
                  <a:lnTo>
                    <a:pt x="20015" y="13543"/>
                  </a:lnTo>
                  <a:lnTo>
                    <a:pt x="1" y="13543"/>
                  </a:ln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373300" y="4395250"/>
              <a:ext cx="396125" cy="442850"/>
            </a:xfrm>
            <a:custGeom>
              <a:avLst/>
              <a:gdLst/>
              <a:ahLst/>
              <a:cxnLst/>
              <a:rect l="l" t="t" r="r" b="b"/>
              <a:pathLst>
                <a:path w="15845" h="17714" extrusionOk="0">
                  <a:moveTo>
                    <a:pt x="0" y="1"/>
                  </a:moveTo>
                  <a:lnTo>
                    <a:pt x="0" y="17713"/>
                  </a:lnTo>
                  <a:lnTo>
                    <a:pt x="15845" y="17713"/>
                  </a:lnTo>
                  <a:lnTo>
                    <a:pt x="1584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373300" y="4395250"/>
              <a:ext cx="396125" cy="442850"/>
            </a:xfrm>
            <a:custGeom>
              <a:avLst/>
              <a:gdLst/>
              <a:ahLst/>
              <a:cxnLst/>
              <a:rect l="l" t="t" r="r" b="b"/>
              <a:pathLst>
                <a:path w="15845" h="17714" fill="none" extrusionOk="0">
                  <a:moveTo>
                    <a:pt x="0" y="1"/>
                  </a:moveTo>
                  <a:lnTo>
                    <a:pt x="15845" y="1"/>
                  </a:lnTo>
                  <a:lnTo>
                    <a:pt x="15845" y="17713"/>
                  </a:lnTo>
                  <a:lnTo>
                    <a:pt x="0" y="17713"/>
                  </a:ln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63275" y="4562050"/>
              <a:ext cx="537075" cy="275225"/>
            </a:xfrm>
            <a:custGeom>
              <a:avLst/>
              <a:gdLst/>
              <a:ahLst/>
              <a:cxnLst/>
              <a:rect l="l" t="t" r="r" b="b"/>
              <a:pathLst>
                <a:path w="21483" h="11009" extrusionOk="0">
                  <a:moveTo>
                    <a:pt x="5205" y="0"/>
                  </a:moveTo>
                  <a:lnTo>
                    <a:pt x="1" y="11008"/>
                  </a:lnTo>
                  <a:lnTo>
                    <a:pt x="16213" y="11008"/>
                  </a:lnTo>
                  <a:lnTo>
                    <a:pt x="2148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363275" y="4562050"/>
              <a:ext cx="537075" cy="275225"/>
            </a:xfrm>
            <a:custGeom>
              <a:avLst/>
              <a:gdLst/>
              <a:ahLst/>
              <a:cxnLst/>
              <a:rect l="l" t="t" r="r" b="b"/>
              <a:pathLst>
                <a:path w="21483" h="11009" fill="none" extrusionOk="0">
                  <a:moveTo>
                    <a:pt x="16213" y="11008"/>
                  </a:moveTo>
                  <a:lnTo>
                    <a:pt x="1" y="11008"/>
                  </a:lnTo>
                  <a:lnTo>
                    <a:pt x="5205" y="0"/>
                  </a:lnTo>
                  <a:lnTo>
                    <a:pt x="21483" y="0"/>
                  </a:ln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6257595" y="4350684"/>
            <a:ext cx="598366" cy="515787"/>
            <a:chOff x="2431900" y="691775"/>
            <a:chExt cx="362800" cy="312750"/>
          </a:xfrm>
        </p:grpSpPr>
        <p:sp>
          <p:nvSpPr>
            <p:cNvPr id="87" name="Google Shape;87;p3"/>
            <p:cNvSpPr/>
            <p:nvPr/>
          </p:nvSpPr>
          <p:spPr>
            <a:xfrm>
              <a:off x="2431900" y="691775"/>
              <a:ext cx="362800" cy="312750"/>
            </a:xfrm>
            <a:custGeom>
              <a:avLst/>
              <a:gdLst/>
              <a:ahLst/>
              <a:cxnLst/>
              <a:rect l="l" t="t" r="r" b="b"/>
              <a:pathLst>
                <a:path w="14512" h="12510" extrusionOk="0">
                  <a:moveTo>
                    <a:pt x="1" y="0"/>
                  </a:moveTo>
                  <a:lnTo>
                    <a:pt x="1" y="1868"/>
                  </a:lnTo>
                  <a:lnTo>
                    <a:pt x="1" y="12509"/>
                  </a:lnTo>
                  <a:lnTo>
                    <a:pt x="14511" y="12509"/>
                  </a:lnTo>
                  <a:lnTo>
                    <a:pt x="14511" y="1868"/>
                  </a:lnTo>
                  <a:lnTo>
                    <a:pt x="6405" y="1868"/>
                  </a:lnTo>
                  <a:lnTo>
                    <a:pt x="520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431900" y="691775"/>
              <a:ext cx="362800" cy="312750"/>
            </a:xfrm>
            <a:custGeom>
              <a:avLst/>
              <a:gdLst/>
              <a:ahLst/>
              <a:cxnLst/>
              <a:rect l="l" t="t" r="r" b="b"/>
              <a:pathLst>
                <a:path w="14512" h="12510" fill="none" extrusionOk="0">
                  <a:moveTo>
                    <a:pt x="6405" y="1868"/>
                  </a:moveTo>
                  <a:lnTo>
                    <a:pt x="5205" y="0"/>
                  </a:lnTo>
                  <a:lnTo>
                    <a:pt x="1" y="0"/>
                  </a:lnTo>
                  <a:lnTo>
                    <a:pt x="1" y="1868"/>
                  </a:lnTo>
                  <a:lnTo>
                    <a:pt x="1" y="12509"/>
                  </a:lnTo>
                  <a:lnTo>
                    <a:pt x="14511" y="12509"/>
                  </a:lnTo>
                  <a:lnTo>
                    <a:pt x="14511" y="1868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431900" y="797675"/>
              <a:ext cx="362800" cy="206850"/>
            </a:xfrm>
            <a:custGeom>
              <a:avLst/>
              <a:gdLst/>
              <a:ahLst/>
              <a:cxnLst/>
              <a:rect l="l" t="t" r="r" b="b"/>
              <a:pathLst>
                <a:path w="14512" h="8274" extrusionOk="0">
                  <a:moveTo>
                    <a:pt x="1" y="1"/>
                  </a:moveTo>
                  <a:lnTo>
                    <a:pt x="1" y="8273"/>
                  </a:lnTo>
                  <a:lnTo>
                    <a:pt x="14511" y="8273"/>
                  </a:lnTo>
                  <a:lnTo>
                    <a:pt x="1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431900" y="797675"/>
              <a:ext cx="362800" cy="206850"/>
            </a:xfrm>
            <a:custGeom>
              <a:avLst/>
              <a:gdLst/>
              <a:ahLst/>
              <a:cxnLst/>
              <a:rect l="l" t="t" r="r" b="b"/>
              <a:pathLst>
                <a:path w="14512" h="8274" fill="none" extrusionOk="0">
                  <a:moveTo>
                    <a:pt x="1" y="1"/>
                  </a:moveTo>
                  <a:lnTo>
                    <a:pt x="14511" y="1"/>
                  </a:lnTo>
                  <a:lnTo>
                    <a:pt x="14511" y="8273"/>
                  </a:lnTo>
                  <a:lnTo>
                    <a:pt x="1" y="8273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470275" y="755975"/>
              <a:ext cx="280225" cy="40900"/>
            </a:xfrm>
            <a:custGeom>
              <a:avLst/>
              <a:gdLst/>
              <a:ahLst/>
              <a:cxnLst/>
              <a:rect l="l" t="t" r="r" b="b"/>
              <a:pathLst>
                <a:path w="11209" h="1636" extrusionOk="0">
                  <a:moveTo>
                    <a:pt x="0" y="1"/>
                  </a:moveTo>
                  <a:lnTo>
                    <a:pt x="0" y="1635"/>
                  </a:lnTo>
                  <a:lnTo>
                    <a:pt x="11208" y="1635"/>
                  </a:lnTo>
                  <a:lnTo>
                    <a:pt x="1120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470275" y="755975"/>
              <a:ext cx="280225" cy="40900"/>
            </a:xfrm>
            <a:custGeom>
              <a:avLst/>
              <a:gdLst/>
              <a:ahLst/>
              <a:cxnLst/>
              <a:rect l="l" t="t" r="r" b="b"/>
              <a:pathLst>
                <a:path w="11209" h="1636" fill="none" extrusionOk="0">
                  <a:moveTo>
                    <a:pt x="0" y="1"/>
                  </a:moveTo>
                  <a:lnTo>
                    <a:pt x="11208" y="1"/>
                  </a:lnTo>
                  <a:lnTo>
                    <a:pt x="11208" y="163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5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9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rgbClr val="191919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77" name="Google Shape;677;p25"/>
          <p:cNvSpPr/>
          <p:nvPr/>
        </p:nvSpPr>
        <p:spPr>
          <a:xfrm>
            <a:off x="241200" y="235938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5"/>
          <p:cNvGrpSpPr/>
          <p:nvPr/>
        </p:nvGrpSpPr>
        <p:grpSpPr>
          <a:xfrm>
            <a:off x="8511008" y="3905830"/>
            <a:ext cx="535749" cy="547122"/>
            <a:chOff x="3477650" y="837700"/>
            <a:chExt cx="314425" cy="321100"/>
          </a:xfrm>
        </p:grpSpPr>
        <p:sp>
          <p:nvSpPr>
            <p:cNvPr id="679" name="Google Shape;679;p2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25"/>
          <p:cNvGrpSpPr/>
          <p:nvPr/>
        </p:nvGrpSpPr>
        <p:grpSpPr>
          <a:xfrm>
            <a:off x="8133305" y="4608571"/>
            <a:ext cx="738667" cy="502594"/>
            <a:chOff x="200200" y="2278225"/>
            <a:chExt cx="862425" cy="586800"/>
          </a:xfrm>
        </p:grpSpPr>
        <p:sp>
          <p:nvSpPr>
            <p:cNvPr id="682" name="Google Shape;682;p25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6"/>
          <p:cNvSpPr txBox="1">
            <a:spLocks noGrp="1"/>
          </p:cNvSpPr>
          <p:nvPr>
            <p:ph type="body" idx="1"/>
          </p:nvPr>
        </p:nvSpPr>
        <p:spPr>
          <a:xfrm>
            <a:off x="720000" y="1215753"/>
            <a:ext cx="7704000" cy="3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rgbClr val="191919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89" name="Google Shape;689;p26"/>
          <p:cNvGrpSpPr/>
          <p:nvPr/>
        </p:nvGrpSpPr>
        <p:grpSpPr>
          <a:xfrm>
            <a:off x="88383" y="176743"/>
            <a:ext cx="535749" cy="547122"/>
            <a:chOff x="3477650" y="837700"/>
            <a:chExt cx="314425" cy="321100"/>
          </a:xfrm>
        </p:grpSpPr>
        <p:sp>
          <p:nvSpPr>
            <p:cNvPr id="690" name="Google Shape;690;p2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26"/>
          <p:cNvGrpSpPr/>
          <p:nvPr/>
        </p:nvGrpSpPr>
        <p:grpSpPr>
          <a:xfrm>
            <a:off x="8166205" y="614196"/>
            <a:ext cx="738667" cy="502594"/>
            <a:chOff x="200200" y="2278225"/>
            <a:chExt cx="862425" cy="586800"/>
          </a:xfrm>
        </p:grpSpPr>
        <p:sp>
          <p:nvSpPr>
            <p:cNvPr id="693" name="Google Shape;693;p26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6"/>
          <p:cNvGrpSpPr/>
          <p:nvPr/>
        </p:nvGrpSpPr>
        <p:grpSpPr>
          <a:xfrm>
            <a:off x="7639105" y="221271"/>
            <a:ext cx="738667" cy="502594"/>
            <a:chOff x="200200" y="2278225"/>
            <a:chExt cx="862425" cy="586800"/>
          </a:xfrm>
        </p:grpSpPr>
        <p:sp>
          <p:nvSpPr>
            <p:cNvPr id="698" name="Google Shape;698;p26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" name="Google Shape;702;p26"/>
          <p:cNvSpPr/>
          <p:nvPr/>
        </p:nvSpPr>
        <p:spPr>
          <a:xfrm>
            <a:off x="6253163" y="4436675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7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27"/>
          <p:cNvSpPr txBox="1">
            <a:spLocks noGrp="1"/>
          </p:cNvSpPr>
          <p:nvPr>
            <p:ph type="subTitle" idx="1"/>
          </p:nvPr>
        </p:nvSpPr>
        <p:spPr>
          <a:xfrm>
            <a:off x="2347900" y="1798930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27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 b="1" u="sng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7" name="Google Shape;707;p27"/>
          <p:cNvSpPr txBox="1">
            <a:spLocks noGrp="1"/>
          </p:cNvSpPr>
          <p:nvPr>
            <p:ph type="subTitle" idx="2"/>
          </p:nvPr>
        </p:nvSpPr>
        <p:spPr>
          <a:xfrm>
            <a:off x="2603100" y="1786138"/>
            <a:ext cx="39378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27"/>
          <p:cNvSpPr/>
          <p:nvPr/>
        </p:nvSpPr>
        <p:spPr>
          <a:xfrm>
            <a:off x="7854313" y="345613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" name="Google Shape;709;p27"/>
          <p:cNvGrpSpPr/>
          <p:nvPr/>
        </p:nvGrpSpPr>
        <p:grpSpPr>
          <a:xfrm>
            <a:off x="8483758" y="3270005"/>
            <a:ext cx="535749" cy="547122"/>
            <a:chOff x="3477650" y="837700"/>
            <a:chExt cx="314425" cy="321100"/>
          </a:xfrm>
        </p:grpSpPr>
        <p:sp>
          <p:nvSpPr>
            <p:cNvPr id="710" name="Google Shape;710;p2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27"/>
          <p:cNvGrpSpPr/>
          <p:nvPr/>
        </p:nvGrpSpPr>
        <p:grpSpPr>
          <a:xfrm>
            <a:off x="266047" y="3824230"/>
            <a:ext cx="1168455" cy="1168423"/>
            <a:chOff x="3581050" y="3046800"/>
            <a:chExt cx="899850" cy="899825"/>
          </a:xfrm>
        </p:grpSpPr>
        <p:sp>
          <p:nvSpPr>
            <p:cNvPr id="713" name="Google Shape;713;p27"/>
            <p:cNvSpPr/>
            <p:nvPr/>
          </p:nvSpPr>
          <p:spPr>
            <a:xfrm>
              <a:off x="3581050" y="3088000"/>
              <a:ext cx="899850" cy="817425"/>
            </a:xfrm>
            <a:custGeom>
              <a:avLst/>
              <a:gdLst/>
              <a:ahLst/>
              <a:cxnLst/>
              <a:rect l="l" t="t" r="r" b="b"/>
              <a:pathLst>
                <a:path w="35994" h="32697" extrusionOk="0">
                  <a:moveTo>
                    <a:pt x="17994" y="0"/>
                  </a:moveTo>
                  <a:cubicBezTo>
                    <a:pt x="10608" y="0"/>
                    <a:pt x="3897" y="5036"/>
                    <a:pt x="2102" y="12529"/>
                  </a:cubicBezTo>
                  <a:cubicBezTo>
                    <a:pt x="1" y="21302"/>
                    <a:pt x="5405" y="30108"/>
                    <a:pt x="14178" y="32243"/>
                  </a:cubicBezTo>
                  <a:cubicBezTo>
                    <a:pt x="15457" y="32550"/>
                    <a:pt x="16738" y="32696"/>
                    <a:pt x="18000" y="32696"/>
                  </a:cubicBezTo>
                  <a:cubicBezTo>
                    <a:pt x="25386" y="32696"/>
                    <a:pt x="32097" y="27661"/>
                    <a:pt x="33892" y="20168"/>
                  </a:cubicBezTo>
                  <a:cubicBezTo>
                    <a:pt x="35993" y="11395"/>
                    <a:pt x="30589" y="2555"/>
                    <a:pt x="21817" y="454"/>
                  </a:cubicBezTo>
                  <a:cubicBezTo>
                    <a:pt x="20537" y="147"/>
                    <a:pt x="19256" y="0"/>
                    <a:pt x="179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657775" y="3251925"/>
              <a:ext cx="781425" cy="653850"/>
            </a:xfrm>
            <a:custGeom>
              <a:avLst/>
              <a:gdLst/>
              <a:ahLst/>
              <a:cxnLst/>
              <a:rect l="l" t="t" r="r" b="b"/>
              <a:pathLst>
                <a:path w="31257" h="26154" extrusionOk="0">
                  <a:moveTo>
                    <a:pt x="27987" y="1"/>
                  </a:moveTo>
                  <a:lnTo>
                    <a:pt x="27987" y="1"/>
                  </a:lnTo>
                  <a:cubicBezTo>
                    <a:pt x="28888" y="2036"/>
                    <a:pt x="29422" y="4337"/>
                    <a:pt x="29422" y="6739"/>
                  </a:cubicBezTo>
                  <a:cubicBezTo>
                    <a:pt x="29422" y="15746"/>
                    <a:pt x="22083" y="23084"/>
                    <a:pt x="13077" y="23084"/>
                  </a:cubicBezTo>
                  <a:cubicBezTo>
                    <a:pt x="7740" y="23084"/>
                    <a:pt x="3003" y="20516"/>
                    <a:pt x="1" y="16546"/>
                  </a:cubicBezTo>
                  <a:lnTo>
                    <a:pt x="1" y="16546"/>
                  </a:lnTo>
                  <a:cubicBezTo>
                    <a:pt x="2569" y="22217"/>
                    <a:pt x="8240" y="26153"/>
                    <a:pt x="14878" y="26153"/>
                  </a:cubicBezTo>
                  <a:cubicBezTo>
                    <a:pt x="23885" y="26153"/>
                    <a:pt x="31223" y="18814"/>
                    <a:pt x="31223" y="9808"/>
                  </a:cubicBezTo>
                  <a:cubicBezTo>
                    <a:pt x="31256" y="6139"/>
                    <a:pt x="30056" y="2703"/>
                    <a:pt x="27987" y="1"/>
                  </a:cubicBezTo>
                  <a:close/>
                </a:path>
              </a:pathLst>
            </a:custGeom>
            <a:solidFill>
              <a:srgbClr val="FFFFFF">
                <a:alpha val="27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581050" y="3046800"/>
              <a:ext cx="899850" cy="899825"/>
            </a:xfrm>
            <a:custGeom>
              <a:avLst/>
              <a:gdLst/>
              <a:ahLst/>
              <a:cxnLst/>
              <a:rect l="l" t="t" r="r" b="b"/>
              <a:pathLst>
                <a:path w="35994" h="35993" fill="none" extrusionOk="0">
                  <a:moveTo>
                    <a:pt x="21817" y="2102"/>
                  </a:moveTo>
                  <a:cubicBezTo>
                    <a:pt x="30589" y="4203"/>
                    <a:pt x="35993" y="13043"/>
                    <a:pt x="33892" y="21816"/>
                  </a:cubicBezTo>
                  <a:cubicBezTo>
                    <a:pt x="31790" y="30589"/>
                    <a:pt x="22951" y="35993"/>
                    <a:pt x="14178" y="33891"/>
                  </a:cubicBezTo>
                  <a:cubicBezTo>
                    <a:pt x="5405" y="31756"/>
                    <a:pt x="1" y="22950"/>
                    <a:pt x="2102" y="14177"/>
                  </a:cubicBezTo>
                  <a:cubicBezTo>
                    <a:pt x="4204" y="5404"/>
                    <a:pt x="13044" y="0"/>
                    <a:pt x="21817" y="2102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804550" y="3313650"/>
              <a:ext cx="104275" cy="200175"/>
            </a:xfrm>
            <a:custGeom>
              <a:avLst/>
              <a:gdLst/>
              <a:ahLst/>
              <a:cxnLst/>
              <a:rect l="l" t="t" r="r" b="b"/>
              <a:pathLst>
                <a:path w="4171" h="8007" extrusionOk="0">
                  <a:moveTo>
                    <a:pt x="2202" y="0"/>
                  </a:moveTo>
                  <a:cubicBezTo>
                    <a:pt x="1001" y="0"/>
                    <a:pt x="1" y="1768"/>
                    <a:pt x="1" y="4003"/>
                  </a:cubicBezTo>
                  <a:cubicBezTo>
                    <a:pt x="1" y="6205"/>
                    <a:pt x="1001" y="8006"/>
                    <a:pt x="2202" y="8006"/>
                  </a:cubicBezTo>
                  <a:cubicBezTo>
                    <a:pt x="3036" y="8006"/>
                    <a:pt x="3770" y="7172"/>
                    <a:pt x="4170" y="5938"/>
                  </a:cubicBezTo>
                  <a:lnTo>
                    <a:pt x="2202" y="4003"/>
                  </a:lnTo>
                  <a:lnTo>
                    <a:pt x="4170" y="2035"/>
                  </a:lnTo>
                  <a:cubicBezTo>
                    <a:pt x="3803" y="834"/>
                    <a:pt x="3036" y="0"/>
                    <a:pt x="22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4151475" y="3313650"/>
              <a:ext cx="104250" cy="200175"/>
            </a:xfrm>
            <a:custGeom>
              <a:avLst/>
              <a:gdLst/>
              <a:ahLst/>
              <a:cxnLst/>
              <a:rect l="l" t="t" r="r" b="b"/>
              <a:pathLst>
                <a:path w="4170" h="8007" extrusionOk="0">
                  <a:moveTo>
                    <a:pt x="2235" y="0"/>
                  </a:moveTo>
                  <a:cubicBezTo>
                    <a:pt x="1001" y="0"/>
                    <a:pt x="0" y="1768"/>
                    <a:pt x="0" y="4003"/>
                  </a:cubicBezTo>
                  <a:cubicBezTo>
                    <a:pt x="0" y="6205"/>
                    <a:pt x="1001" y="8006"/>
                    <a:pt x="2235" y="8006"/>
                  </a:cubicBezTo>
                  <a:cubicBezTo>
                    <a:pt x="3069" y="8006"/>
                    <a:pt x="3770" y="7172"/>
                    <a:pt x="4170" y="5938"/>
                  </a:cubicBezTo>
                  <a:lnTo>
                    <a:pt x="2235" y="4003"/>
                  </a:lnTo>
                  <a:lnTo>
                    <a:pt x="4170" y="2035"/>
                  </a:lnTo>
                  <a:cubicBezTo>
                    <a:pt x="3803" y="834"/>
                    <a:pt x="3069" y="0"/>
                    <a:pt x="2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782050" y="3555475"/>
              <a:ext cx="497875" cy="169325"/>
            </a:xfrm>
            <a:custGeom>
              <a:avLst/>
              <a:gdLst/>
              <a:ahLst/>
              <a:cxnLst/>
              <a:rect l="l" t="t" r="r" b="b"/>
              <a:pathLst>
                <a:path w="19915" h="6773" fill="none" extrusionOk="0">
                  <a:moveTo>
                    <a:pt x="0" y="1"/>
                  </a:moveTo>
                  <a:cubicBezTo>
                    <a:pt x="1568" y="3937"/>
                    <a:pt x="5404" y="6773"/>
                    <a:pt x="9940" y="6773"/>
                  </a:cubicBezTo>
                  <a:cubicBezTo>
                    <a:pt x="14477" y="6773"/>
                    <a:pt x="18346" y="3937"/>
                    <a:pt x="19914" y="1"/>
                  </a:cubicBezTo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8256958" y="3891305"/>
            <a:ext cx="535749" cy="547122"/>
            <a:chOff x="3477650" y="837700"/>
            <a:chExt cx="314425" cy="321100"/>
          </a:xfrm>
        </p:grpSpPr>
        <p:sp>
          <p:nvSpPr>
            <p:cNvPr id="720" name="Google Shape;720;p2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7"/>
          <p:cNvGrpSpPr/>
          <p:nvPr/>
        </p:nvGrpSpPr>
        <p:grpSpPr>
          <a:xfrm>
            <a:off x="337021" y="309755"/>
            <a:ext cx="535749" cy="547122"/>
            <a:chOff x="3477650" y="837700"/>
            <a:chExt cx="314425" cy="321100"/>
          </a:xfrm>
        </p:grpSpPr>
        <p:sp>
          <p:nvSpPr>
            <p:cNvPr id="723" name="Google Shape;723;p2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/>
          <p:nvPr/>
        </p:nvSpPr>
        <p:spPr>
          <a:xfrm>
            <a:off x="6422638" y="64125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28"/>
          <p:cNvGrpSpPr/>
          <p:nvPr/>
        </p:nvGrpSpPr>
        <p:grpSpPr>
          <a:xfrm rot="5400000">
            <a:off x="-24395" y="967771"/>
            <a:ext cx="738667" cy="502594"/>
            <a:chOff x="200200" y="2278225"/>
            <a:chExt cx="862425" cy="586800"/>
          </a:xfrm>
        </p:grpSpPr>
        <p:sp>
          <p:nvSpPr>
            <p:cNvPr id="728" name="Google Shape;728;p28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28"/>
          <p:cNvGrpSpPr/>
          <p:nvPr/>
        </p:nvGrpSpPr>
        <p:grpSpPr>
          <a:xfrm>
            <a:off x="60483" y="4390480"/>
            <a:ext cx="535749" cy="547122"/>
            <a:chOff x="3477650" y="837700"/>
            <a:chExt cx="314425" cy="321100"/>
          </a:xfrm>
        </p:grpSpPr>
        <p:sp>
          <p:nvSpPr>
            <p:cNvPr id="733" name="Google Shape;733;p28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28"/>
          <p:cNvGrpSpPr/>
          <p:nvPr/>
        </p:nvGrpSpPr>
        <p:grpSpPr>
          <a:xfrm rot="5400000">
            <a:off x="8412592" y="3306121"/>
            <a:ext cx="738667" cy="502594"/>
            <a:chOff x="200200" y="2278225"/>
            <a:chExt cx="862425" cy="586800"/>
          </a:xfrm>
        </p:grpSpPr>
        <p:sp>
          <p:nvSpPr>
            <p:cNvPr id="736" name="Google Shape;736;p28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191919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814908" y="169118"/>
            <a:ext cx="535749" cy="547122"/>
            <a:chOff x="3477650" y="837700"/>
            <a:chExt cx="314425" cy="321100"/>
          </a:xfrm>
        </p:grpSpPr>
        <p:sp>
          <p:nvSpPr>
            <p:cNvPr id="97" name="Google Shape;97;p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4"/>
          <p:cNvGrpSpPr/>
          <p:nvPr/>
        </p:nvGrpSpPr>
        <p:grpSpPr>
          <a:xfrm>
            <a:off x="64783" y="4048243"/>
            <a:ext cx="535749" cy="547122"/>
            <a:chOff x="3477650" y="837700"/>
            <a:chExt cx="314425" cy="321100"/>
          </a:xfrm>
        </p:grpSpPr>
        <p:sp>
          <p:nvSpPr>
            <p:cNvPr id="100" name="Google Shape;100;p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4"/>
          <p:cNvSpPr/>
          <p:nvPr/>
        </p:nvSpPr>
        <p:spPr>
          <a:xfrm>
            <a:off x="7692072" y="4649510"/>
            <a:ext cx="738700" cy="371981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 rot="5400000">
            <a:off x="8286175" y="785713"/>
            <a:ext cx="862425" cy="586800"/>
            <a:chOff x="200200" y="2278225"/>
            <a:chExt cx="862425" cy="586800"/>
          </a:xfrm>
        </p:grpSpPr>
        <p:sp>
          <p:nvSpPr>
            <p:cNvPr id="104" name="Google Shape;104;p4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5040058" y="2788300"/>
            <a:ext cx="2560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2"/>
          </p:nvPr>
        </p:nvSpPr>
        <p:spPr>
          <a:xfrm>
            <a:off x="1543450" y="2788300"/>
            <a:ext cx="2560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3"/>
          </p:nvPr>
        </p:nvSpPr>
        <p:spPr>
          <a:xfrm>
            <a:off x="5040058" y="2393501"/>
            <a:ext cx="25605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4"/>
          </p:nvPr>
        </p:nvSpPr>
        <p:spPr>
          <a:xfrm>
            <a:off x="1543450" y="2393501"/>
            <a:ext cx="25605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293250" y="899725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5"/>
          <p:cNvGrpSpPr/>
          <p:nvPr/>
        </p:nvGrpSpPr>
        <p:grpSpPr>
          <a:xfrm rot="5400000">
            <a:off x="8418605" y="886121"/>
            <a:ext cx="738667" cy="502594"/>
            <a:chOff x="200200" y="2278225"/>
            <a:chExt cx="862425" cy="586800"/>
          </a:xfrm>
        </p:grpSpPr>
        <p:sp>
          <p:nvSpPr>
            <p:cNvPr id="116" name="Google Shape;116;p5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805400" y="301813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>
            <a:off x="7491755" y="4434571"/>
            <a:ext cx="738667" cy="502594"/>
            <a:chOff x="200200" y="2278225"/>
            <a:chExt cx="862425" cy="586800"/>
          </a:xfrm>
        </p:grpSpPr>
        <p:sp>
          <p:nvSpPr>
            <p:cNvPr id="122" name="Google Shape;122;p5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5"/>
          <p:cNvGrpSpPr/>
          <p:nvPr/>
        </p:nvGrpSpPr>
        <p:grpSpPr>
          <a:xfrm>
            <a:off x="8503483" y="3440193"/>
            <a:ext cx="535749" cy="547122"/>
            <a:chOff x="3477650" y="837700"/>
            <a:chExt cx="314425" cy="321100"/>
          </a:xfrm>
        </p:grpSpPr>
        <p:sp>
          <p:nvSpPr>
            <p:cNvPr id="127" name="Google Shape;127;p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5"/>
          <p:cNvGrpSpPr/>
          <p:nvPr/>
        </p:nvGrpSpPr>
        <p:grpSpPr>
          <a:xfrm>
            <a:off x="135633" y="4335018"/>
            <a:ext cx="535749" cy="547122"/>
            <a:chOff x="3477650" y="837700"/>
            <a:chExt cx="314425" cy="321100"/>
          </a:xfrm>
        </p:grpSpPr>
        <p:sp>
          <p:nvSpPr>
            <p:cNvPr id="130" name="Google Shape;130;p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338400" y="64113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6"/>
          <p:cNvGrpSpPr/>
          <p:nvPr/>
        </p:nvGrpSpPr>
        <p:grpSpPr>
          <a:xfrm>
            <a:off x="185580" y="4594971"/>
            <a:ext cx="738667" cy="502594"/>
            <a:chOff x="200200" y="2278225"/>
            <a:chExt cx="862425" cy="586800"/>
          </a:xfrm>
        </p:grpSpPr>
        <p:sp>
          <p:nvSpPr>
            <p:cNvPr id="136" name="Google Shape;136;p6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6"/>
          <p:cNvGrpSpPr/>
          <p:nvPr/>
        </p:nvGrpSpPr>
        <p:grpSpPr>
          <a:xfrm>
            <a:off x="7947333" y="4701530"/>
            <a:ext cx="535749" cy="547122"/>
            <a:chOff x="3477650" y="837700"/>
            <a:chExt cx="314425" cy="321100"/>
          </a:xfrm>
        </p:grpSpPr>
        <p:sp>
          <p:nvSpPr>
            <p:cNvPr id="141" name="Google Shape;141;p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6"/>
          <p:cNvGrpSpPr/>
          <p:nvPr/>
        </p:nvGrpSpPr>
        <p:grpSpPr>
          <a:xfrm rot="5400000">
            <a:off x="-60695" y="3974334"/>
            <a:ext cx="738667" cy="502594"/>
            <a:chOff x="200200" y="2278225"/>
            <a:chExt cx="862425" cy="586800"/>
          </a:xfrm>
        </p:grpSpPr>
        <p:sp>
          <p:nvSpPr>
            <p:cNvPr id="144" name="Google Shape;144;p6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6"/>
          <p:cNvGrpSpPr/>
          <p:nvPr/>
        </p:nvGrpSpPr>
        <p:grpSpPr>
          <a:xfrm>
            <a:off x="8533883" y="4251730"/>
            <a:ext cx="535749" cy="547122"/>
            <a:chOff x="3477650" y="837700"/>
            <a:chExt cx="314425" cy="321100"/>
          </a:xfrm>
        </p:grpSpPr>
        <p:sp>
          <p:nvSpPr>
            <p:cNvPr id="149" name="Google Shape;149;p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subTitle" idx="1"/>
          </p:nvPr>
        </p:nvSpPr>
        <p:spPr>
          <a:xfrm>
            <a:off x="2596450" y="1263375"/>
            <a:ext cx="3951000" cy="12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6405600" y="4608563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7"/>
          <p:cNvGrpSpPr/>
          <p:nvPr/>
        </p:nvGrpSpPr>
        <p:grpSpPr>
          <a:xfrm>
            <a:off x="8494983" y="168055"/>
            <a:ext cx="535749" cy="547122"/>
            <a:chOff x="3477650" y="837700"/>
            <a:chExt cx="314425" cy="321100"/>
          </a:xfrm>
        </p:grpSpPr>
        <p:sp>
          <p:nvSpPr>
            <p:cNvPr id="156" name="Google Shape;156;p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7"/>
          <p:cNvGrpSpPr/>
          <p:nvPr/>
        </p:nvGrpSpPr>
        <p:grpSpPr>
          <a:xfrm rot="5400000">
            <a:off x="99367" y="2141109"/>
            <a:ext cx="738667" cy="502594"/>
            <a:chOff x="200200" y="2278225"/>
            <a:chExt cx="862425" cy="586800"/>
          </a:xfrm>
        </p:grpSpPr>
        <p:sp>
          <p:nvSpPr>
            <p:cNvPr id="159" name="Google Shape;159;p7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7"/>
          <p:cNvGrpSpPr/>
          <p:nvPr/>
        </p:nvGrpSpPr>
        <p:grpSpPr>
          <a:xfrm rot="5400000">
            <a:off x="-67245" y="1381409"/>
            <a:ext cx="738667" cy="502594"/>
            <a:chOff x="200200" y="2278225"/>
            <a:chExt cx="862425" cy="586800"/>
          </a:xfrm>
        </p:grpSpPr>
        <p:sp>
          <p:nvSpPr>
            <p:cNvPr id="164" name="Google Shape;164;p7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713225" y="1652500"/>
            <a:ext cx="7717800" cy="14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0" name="Google Shape;170;p8"/>
          <p:cNvGrpSpPr/>
          <p:nvPr/>
        </p:nvGrpSpPr>
        <p:grpSpPr>
          <a:xfrm>
            <a:off x="713225" y="4343500"/>
            <a:ext cx="550425" cy="609625"/>
            <a:chOff x="5017075" y="486625"/>
            <a:chExt cx="550425" cy="609625"/>
          </a:xfrm>
        </p:grpSpPr>
        <p:sp>
          <p:nvSpPr>
            <p:cNvPr id="171" name="Google Shape;171;p8"/>
            <p:cNvSpPr/>
            <p:nvPr/>
          </p:nvSpPr>
          <p:spPr>
            <a:xfrm>
              <a:off x="5017075" y="716800"/>
              <a:ext cx="321100" cy="379450"/>
            </a:xfrm>
            <a:custGeom>
              <a:avLst/>
              <a:gdLst/>
              <a:ahLst/>
              <a:cxnLst/>
              <a:rect l="l" t="t" r="r" b="b"/>
              <a:pathLst>
                <a:path w="12844" h="15178" extrusionOk="0">
                  <a:moveTo>
                    <a:pt x="1" y="0"/>
                  </a:moveTo>
                  <a:lnTo>
                    <a:pt x="1" y="15178"/>
                  </a:lnTo>
                  <a:lnTo>
                    <a:pt x="12843" y="15178"/>
                  </a:lnTo>
                  <a:lnTo>
                    <a:pt x="12843" y="4837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5216400" y="716800"/>
              <a:ext cx="121775" cy="120925"/>
            </a:xfrm>
            <a:custGeom>
              <a:avLst/>
              <a:gdLst/>
              <a:ahLst/>
              <a:cxnLst/>
              <a:rect l="l" t="t" r="r" b="b"/>
              <a:pathLst>
                <a:path w="4871" h="4837" fill="none" extrusionOk="0">
                  <a:moveTo>
                    <a:pt x="4870" y="4837"/>
                  </a:moveTo>
                  <a:lnTo>
                    <a:pt x="0" y="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017075" y="716800"/>
              <a:ext cx="321100" cy="379450"/>
            </a:xfrm>
            <a:custGeom>
              <a:avLst/>
              <a:gdLst/>
              <a:ahLst/>
              <a:cxnLst/>
              <a:rect l="l" t="t" r="r" b="b"/>
              <a:pathLst>
                <a:path w="12844" h="15178" fill="none" extrusionOk="0">
                  <a:moveTo>
                    <a:pt x="7973" y="0"/>
                  </a:moveTo>
                  <a:lnTo>
                    <a:pt x="1" y="0"/>
                  </a:lnTo>
                  <a:lnTo>
                    <a:pt x="1" y="15178"/>
                  </a:lnTo>
                  <a:lnTo>
                    <a:pt x="12843" y="15178"/>
                  </a:lnTo>
                  <a:lnTo>
                    <a:pt x="12843" y="4837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074625" y="659250"/>
              <a:ext cx="321100" cy="379450"/>
            </a:xfrm>
            <a:custGeom>
              <a:avLst/>
              <a:gdLst/>
              <a:ahLst/>
              <a:cxnLst/>
              <a:rect l="l" t="t" r="r" b="b"/>
              <a:pathLst>
                <a:path w="12844" h="15178" extrusionOk="0">
                  <a:moveTo>
                    <a:pt x="1" y="0"/>
                  </a:moveTo>
                  <a:lnTo>
                    <a:pt x="1" y="15178"/>
                  </a:lnTo>
                  <a:lnTo>
                    <a:pt x="12843" y="15178"/>
                  </a:lnTo>
                  <a:lnTo>
                    <a:pt x="12843" y="4837"/>
                  </a:lnTo>
                  <a:lnTo>
                    <a:pt x="80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5274775" y="659250"/>
              <a:ext cx="120950" cy="120950"/>
            </a:xfrm>
            <a:custGeom>
              <a:avLst/>
              <a:gdLst/>
              <a:ahLst/>
              <a:cxnLst/>
              <a:rect l="l" t="t" r="r" b="b"/>
              <a:pathLst>
                <a:path w="4838" h="4838" fill="none" extrusionOk="0">
                  <a:moveTo>
                    <a:pt x="4837" y="4837"/>
                  </a:moveTo>
                  <a:lnTo>
                    <a:pt x="0" y="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5074625" y="659250"/>
              <a:ext cx="321100" cy="379450"/>
            </a:xfrm>
            <a:custGeom>
              <a:avLst/>
              <a:gdLst/>
              <a:ahLst/>
              <a:cxnLst/>
              <a:rect l="l" t="t" r="r" b="b"/>
              <a:pathLst>
                <a:path w="12844" h="15178" fill="none" extrusionOk="0">
                  <a:moveTo>
                    <a:pt x="8006" y="0"/>
                  </a:moveTo>
                  <a:lnTo>
                    <a:pt x="1" y="0"/>
                  </a:lnTo>
                  <a:lnTo>
                    <a:pt x="1" y="15178"/>
                  </a:lnTo>
                  <a:lnTo>
                    <a:pt x="12843" y="15178"/>
                  </a:lnTo>
                  <a:lnTo>
                    <a:pt x="12843" y="4837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131325" y="601700"/>
              <a:ext cx="321100" cy="379475"/>
            </a:xfrm>
            <a:custGeom>
              <a:avLst/>
              <a:gdLst/>
              <a:ahLst/>
              <a:cxnLst/>
              <a:rect l="l" t="t" r="r" b="b"/>
              <a:pathLst>
                <a:path w="12844" h="15179" extrusionOk="0">
                  <a:moveTo>
                    <a:pt x="1" y="1"/>
                  </a:moveTo>
                  <a:lnTo>
                    <a:pt x="1" y="15178"/>
                  </a:lnTo>
                  <a:lnTo>
                    <a:pt x="12843" y="15178"/>
                  </a:lnTo>
                  <a:lnTo>
                    <a:pt x="12843" y="4838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5331475" y="601700"/>
              <a:ext cx="120950" cy="120950"/>
            </a:xfrm>
            <a:custGeom>
              <a:avLst/>
              <a:gdLst/>
              <a:ahLst/>
              <a:cxnLst/>
              <a:rect l="l" t="t" r="r" b="b"/>
              <a:pathLst>
                <a:path w="4838" h="4838" fill="none" extrusionOk="0">
                  <a:moveTo>
                    <a:pt x="4837" y="4838"/>
                  </a:moveTo>
                  <a:lnTo>
                    <a:pt x="1" y="48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131325" y="601700"/>
              <a:ext cx="321100" cy="379475"/>
            </a:xfrm>
            <a:custGeom>
              <a:avLst/>
              <a:gdLst/>
              <a:ahLst/>
              <a:cxnLst/>
              <a:rect l="l" t="t" r="r" b="b"/>
              <a:pathLst>
                <a:path w="12844" h="15179" fill="none" extrusionOk="0">
                  <a:moveTo>
                    <a:pt x="8007" y="1"/>
                  </a:moveTo>
                  <a:lnTo>
                    <a:pt x="1" y="1"/>
                  </a:lnTo>
                  <a:lnTo>
                    <a:pt x="1" y="15178"/>
                  </a:lnTo>
                  <a:lnTo>
                    <a:pt x="12843" y="15178"/>
                  </a:lnTo>
                  <a:lnTo>
                    <a:pt x="12843" y="4838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189700" y="545000"/>
              <a:ext cx="320275" cy="379450"/>
            </a:xfrm>
            <a:custGeom>
              <a:avLst/>
              <a:gdLst/>
              <a:ahLst/>
              <a:cxnLst/>
              <a:rect l="l" t="t" r="r" b="b"/>
              <a:pathLst>
                <a:path w="12811" h="15178" extrusionOk="0">
                  <a:moveTo>
                    <a:pt x="1" y="0"/>
                  </a:moveTo>
                  <a:lnTo>
                    <a:pt x="1" y="15178"/>
                  </a:lnTo>
                  <a:lnTo>
                    <a:pt x="12810" y="15178"/>
                  </a:lnTo>
                  <a:lnTo>
                    <a:pt x="12810" y="4837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5389025" y="545000"/>
              <a:ext cx="120950" cy="120950"/>
            </a:xfrm>
            <a:custGeom>
              <a:avLst/>
              <a:gdLst/>
              <a:ahLst/>
              <a:cxnLst/>
              <a:rect l="l" t="t" r="r" b="b"/>
              <a:pathLst>
                <a:path w="4838" h="4838" fill="none" extrusionOk="0">
                  <a:moveTo>
                    <a:pt x="4837" y="4837"/>
                  </a:moveTo>
                  <a:lnTo>
                    <a:pt x="0" y="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5189700" y="545000"/>
              <a:ext cx="320275" cy="379450"/>
            </a:xfrm>
            <a:custGeom>
              <a:avLst/>
              <a:gdLst/>
              <a:ahLst/>
              <a:cxnLst/>
              <a:rect l="l" t="t" r="r" b="b"/>
              <a:pathLst>
                <a:path w="12811" h="15178" fill="none" extrusionOk="0">
                  <a:moveTo>
                    <a:pt x="7973" y="0"/>
                  </a:moveTo>
                  <a:lnTo>
                    <a:pt x="1" y="0"/>
                  </a:lnTo>
                  <a:lnTo>
                    <a:pt x="1" y="15178"/>
                  </a:lnTo>
                  <a:lnTo>
                    <a:pt x="12810" y="15178"/>
                  </a:lnTo>
                  <a:lnTo>
                    <a:pt x="12810" y="4837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247250" y="486625"/>
              <a:ext cx="320250" cy="380300"/>
            </a:xfrm>
            <a:custGeom>
              <a:avLst/>
              <a:gdLst/>
              <a:ahLst/>
              <a:cxnLst/>
              <a:rect l="l" t="t" r="r" b="b"/>
              <a:pathLst>
                <a:path w="12810" h="15212" extrusionOk="0">
                  <a:moveTo>
                    <a:pt x="1" y="0"/>
                  </a:moveTo>
                  <a:lnTo>
                    <a:pt x="1" y="15211"/>
                  </a:lnTo>
                  <a:lnTo>
                    <a:pt x="12810" y="15211"/>
                  </a:lnTo>
                  <a:lnTo>
                    <a:pt x="12810" y="4871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5446550" y="486625"/>
              <a:ext cx="120950" cy="121775"/>
            </a:xfrm>
            <a:custGeom>
              <a:avLst/>
              <a:gdLst/>
              <a:ahLst/>
              <a:cxnLst/>
              <a:rect l="l" t="t" r="r" b="b"/>
              <a:pathLst>
                <a:path w="4838" h="4871" fill="none" extrusionOk="0">
                  <a:moveTo>
                    <a:pt x="4838" y="4871"/>
                  </a:moveTo>
                  <a:lnTo>
                    <a:pt x="1" y="48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5247250" y="486625"/>
              <a:ext cx="320250" cy="380300"/>
            </a:xfrm>
            <a:custGeom>
              <a:avLst/>
              <a:gdLst/>
              <a:ahLst/>
              <a:cxnLst/>
              <a:rect l="l" t="t" r="r" b="b"/>
              <a:pathLst>
                <a:path w="12810" h="15212" fill="none" extrusionOk="0">
                  <a:moveTo>
                    <a:pt x="7973" y="0"/>
                  </a:moveTo>
                  <a:lnTo>
                    <a:pt x="1" y="0"/>
                  </a:lnTo>
                  <a:lnTo>
                    <a:pt x="1" y="15211"/>
                  </a:lnTo>
                  <a:lnTo>
                    <a:pt x="12810" y="15211"/>
                  </a:lnTo>
                  <a:lnTo>
                    <a:pt x="12810" y="4871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8"/>
          <p:cNvSpPr/>
          <p:nvPr/>
        </p:nvSpPr>
        <p:spPr>
          <a:xfrm>
            <a:off x="1773013" y="117063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8"/>
          <p:cNvGrpSpPr/>
          <p:nvPr/>
        </p:nvGrpSpPr>
        <p:grpSpPr>
          <a:xfrm>
            <a:off x="161405" y="1468709"/>
            <a:ext cx="738667" cy="502594"/>
            <a:chOff x="200200" y="2278225"/>
            <a:chExt cx="862425" cy="586800"/>
          </a:xfrm>
        </p:grpSpPr>
        <p:sp>
          <p:nvSpPr>
            <p:cNvPr id="188" name="Google Shape;188;p8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>
            <a:off x="8141280" y="3196259"/>
            <a:ext cx="738667" cy="502594"/>
            <a:chOff x="200200" y="2278225"/>
            <a:chExt cx="862425" cy="586800"/>
          </a:xfrm>
        </p:grpSpPr>
        <p:sp>
          <p:nvSpPr>
            <p:cNvPr id="193" name="Google Shape;193;p8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7630572" y="432580"/>
            <a:ext cx="1168455" cy="1168423"/>
            <a:chOff x="3581050" y="3046800"/>
            <a:chExt cx="899850" cy="899825"/>
          </a:xfrm>
        </p:grpSpPr>
        <p:sp>
          <p:nvSpPr>
            <p:cNvPr id="198" name="Google Shape;198;p8"/>
            <p:cNvSpPr/>
            <p:nvPr/>
          </p:nvSpPr>
          <p:spPr>
            <a:xfrm>
              <a:off x="3581050" y="3088000"/>
              <a:ext cx="899850" cy="817425"/>
            </a:xfrm>
            <a:custGeom>
              <a:avLst/>
              <a:gdLst/>
              <a:ahLst/>
              <a:cxnLst/>
              <a:rect l="l" t="t" r="r" b="b"/>
              <a:pathLst>
                <a:path w="35994" h="32697" extrusionOk="0">
                  <a:moveTo>
                    <a:pt x="17994" y="0"/>
                  </a:moveTo>
                  <a:cubicBezTo>
                    <a:pt x="10608" y="0"/>
                    <a:pt x="3897" y="5036"/>
                    <a:pt x="2102" y="12529"/>
                  </a:cubicBezTo>
                  <a:cubicBezTo>
                    <a:pt x="1" y="21302"/>
                    <a:pt x="5405" y="30108"/>
                    <a:pt x="14178" y="32243"/>
                  </a:cubicBezTo>
                  <a:cubicBezTo>
                    <a:pt x="15457" y="32550"/>
                    <a:pt x="16738" y="32696"/>
                    <a:pt x="18000" y="32696"/>
                  </a:cubicBezTo>
                  <a:cubicBezTo>
                    <a:pt x="25386" y="32696"/>
                    <a:pt x="32097" y="27661"/>
                    <a:pt x="33892" y="20168"/>
                  </a:cubicBezTo>
                  <a:cubicBezTo>
                    <a:pt x="35993" y="11395"/>
                    <a:pt x="30589" y="2555"/>
                    <a:pt x="21817" y="454"/>
                  </a:cubicBezTo>
                  <a:cubicBezTo>
                    <a:pt x="20537" y="147"/>
                    <a:pt x="19256" y="0"/>
                    <a:pt x="179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57775" y="3251925"/>
              <a:ext cx="781425" cy="653850"/>
            </a:xfrm>
            <a:custGeom>
              <a:avLst/>
              <a:gdLst/>
              <a:ahLst/>
              <a:cxnLst/>
              <a:rect l="l" t="t" r="r" b="b"/>
              <a:pathLst>
                <a:path w="31257" h="26154" extrusionOk="0">
                  <a:moveTo>
                    <a:pt x="27987" y="1"/>
                  </a:moveTo>
                  <a:lnTo>
                    <a:pt x="27987" y="1"/>
                  </a:lnTo>
                  <a:cubicBezTo>
                    <a:pt x="28888" y="2036"/>
                    <a:pt x="29422" y="4337"/>
                    <a:pt x="29422" y="6739"/>
                  </a:cubicBezTo>
                  <a:cubicBezTo>
                    <a:pt x="29422" y="15746"/>
                    <a:pt x="22083" y="23084"/>
                    <a:pt x="13077" y="23084"/>
                  </a:cubicBezTo>
                  <a:cubicBezTo>
                    <a:pt x="7740" y="23084"/>
                    <a:pt x="3003" y="20516"/>
                    <a:pt x="1" y="16546"/>
                  </a:cubicBezTo>
                  <a:lnTo>
                    <a:pt x="1" y="16546"/>
                  </a:lnTo>
                  <a:cubicBezTo>
                    <a:pt x="2569" y="22217"/>
                    <a:pt x="8240" y="26153"/>
                    <a:pt x="14878" y="26153"/>
                  </a:cubicBezTo>
                  <a:cubicBezTo>
                    <a:pt x="23885" y="26153"/>
                    <a:pt x="31223" y="18814"/>
                    <a:pt x="31223" y="9808"/>
                  </a:cubicBezTo>
                  <a:cubicBezTo>
                    <a:pt x="31256" y="6139"/>
                    <a:pt x="30056" y="2703"/>
                    <a:pt x="27987" y="1"/>
                  </a:cubicBezTo>
                  <a:close/>
                </a:path>
              </a:pathLst>
            </a:custGeom>
            <a:solidFill>
              <a:srgbClr val="FFFFFF">
                <a:alpha val="27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581050" y="3046800"/>
              <a:ext cx="899850" cy="899825"/>
            </a:xfrm>
            <a:custGeom>
              <a:avLst/>
              <a:gdLst/>
              <a:ahLst/>
              <a:cxnLst/>
              <a:rect l="l" t="t" r="r" b="b"/>
              <a:pathLst>
                <a:path w="35994" h="35993" fill="none" extrusionOk="0">
                  <a:moveTo>
                    <a:pt x="21817" y="2102"/>
                  </a:moveTo>
                  <a:cubicBezTo>
                    <a:pt x="30589" y="4203"/>
                    <a:pt x="35993" y="13043"/>
                    <a:pt x="33892" y="21816"/>
                  </a:cubicBezTo>
                  <a:cubicBezTo>
                    <a:pt x="31790" y="30589"/>
                    <a:pt x="22951" y="35993"/>
                    <a:pt x="14178" y="33891"/>
                  </a:cubicBezTo>
                  <a:cubicBezTo>
                    <a:pt x="5405" y="31756"/>
                    <a:pt x="1" y="22950"/>
                    <a:pt x="2102" y="14177"/>
                  </a:cubicBezTo>
                  <a:cubicBezTo>
                    <a:pt x="4204" y="5404"/>
                    <a:pt x="13044" y="0"/>
                    <a:pt x="21817" y="2102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804550" y="3313650"/>
              <a:ext cx="104275" cy="200175"/>
            </a:xfrm>
            <a:custGeom>
              <a:avLst/>
              <a:gdLst/>
              <a:ahLst/>
              <a:cxnLst/>
              <a:rect l="l" t="t" r="r" b="b"/>
              <a:pathLst>
                <a:path w="4171" h="8007" extrusionOk="0">
                  <a:moveTo>
                    <a:pt x="2202" y="0"/>
                  </a:moveTo>
                  <a:cubicBezTo>
                    <a:pt x="1001" y="0"/>
                    <a:pt x="1" y="1768"/>
                    <a:pt x="1" y="4003"/>
                  </a:cubicBezTo>
                  <a:cubicBezTo>
                    <a:pt x="1" y="6205"/>
                    <a:pt x="1001" y="8006"/>
                    <a:pt x="2202" y="8006"/>
                  </a:cubicBezTo>
                  <a:cubicBezTo>
                    <a:pt x="3036" y="8006"/>
                    <a:pt x="3770" y="7172"/>
                    <a:pt x="4170" y="5938"/>
                  </a:cubicBezTo>
                  <a:lnTo>
                    <a:pt x="2202" y="4003"/>
                  </a:lnTo>
                  <a:lnTo>
                    <a:pt x="4170" y="2035"/>
                  </a:lnTo>
                  <a:cubicBezTo>
                    <a:pt x="3803" y="834"/>
                    <a:pt x="3036" y="0"/>
                    <a:pt x="22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4151475" y="3313650"/>
              <a:ext cx="104250" cy="200175"/>
            </a:xfrm>
            <a:custGeom>
              <a:avLst/>
              <a:gdLst/>
              <a:ahLst/>
              <a:cxnLst/>
              <a:rect l="l" t="t" r="r" b="b"/>
              <a:pathLst>
                <a:path w="4170" h="8007" extrusionOk="0">
                  <a:moveTo>
                    <a:pt x="2235" y="0"/>
                  </a:moveTo>
                  <a:cubicBezTo>
                    <a:pt x="1001" y="0"/>
                    <a:pt x="0" y="1768"/>
                    <a:pt x="0" y="4003"/>
                  </a:cubicBezTo>
                  <a:cubicBezTo>
                    <a:pt x="0" y="6205"/>
                    <a:pt x="1001" y="8006"/>
                    <a:pt x="2235" y="8006"/>
                  </a:cubicBezTo>
                  <a:cubicBezTo>
                    <a:pt x="3069" y="8006"/>
                    <a:pt x="3770" y="7172"/>
                    <a:pt x="4170" y="5938"/>
                  </a:cubicBezTo>
                  <a:lnTo>
                    <a:pt x="2235" y="4003"/>
                  </a:lnTo>
                  <a:lnTo>
                    <a:pt x="4170" y="2035"/>
                  </a:lnTo>
                  <a:cubicBezTo>
                    <a:pt x="3803" y="834"/>
                    <a:pt x="3069" y="0"/>
                    <a:pt x="2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82050" y="3555475"/>
              <a:ext cx="497875" cy="169325"/>
            </a:xfrm>
            <a:custGeom>
              <a:avLst/>
              <a:gdLst/>
              <a:ahLst/>
              <a:cxnLst/>
              <a:rect l="l" t="t" r="r" b="b"/>
              <a:pathLst>
                <a:path w="19915" h="6773" fill="none" extrusionOk="0">
                  <a:moveTo>
                    <a:pt x="0" y="1"/>
                  </a:moveTo>
                  <a:cubicBezTo>
                    <a:pt x="1568" y="3937"/>
                    <a:pt x="5404" y="6773"/>
                    <a:pt x="9940" y="6773"/>
                  </a:cubicBezTo>
                  <a:cubicBezTo>
                    <a:pt x="14477" y="6773"/>
                    <a:pt x="18346" y="3937"/>
                    <a:pt x="19914" y="1"/>
                  </a:cubicBezTo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8"/>
          <p:cNvGrpSpPr/>
          <p:nvPr/>
        </p:nvGrpSpPr>
        <p:grpSpPr>
          <a:xfrm>
            <a:off x="6226108" y="4374743"/>
            <a:ext cx="535749" cy="547122"/>
            <a:chOff x="3477650" y="837700"/>
            <a:chExt cx="314425" cy="321100"/>
          </a:xfrm>
        </p:grpSpPr>
        <p:sp>
          <p:nvSpPr>
            <p:cNvPr id="205" name="Google Shape;205;p8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720000" y="1244650"/>
            <a:ext cx="3842100" cy="14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720000" y="2724350"/>
            <a:ext cx="3842100" cy="14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9"/>
          <p:cNvSpPr>
            <a:spLocks noGrp="1"/>
          </p:cNvSpPr>
          <p:nvPr>
            <p:ph type="pic" idx="2"/>
          </p:nvPr>
        </p:nvSpPr>
        <p:spPr>
          <a:xfrm>
            <a:off x="5522525" y="601950"/>
            <a:ext cx="3025200" cy="3939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11" name="Google Shape;211;p9"/>
          <p:cNvGrpSpPr/>
          <p:nvPr/>
        </p:nvGrpSpPr>
        <p:grpSpPr>
          <a:xfrm rot="5400000">
            <a:off x="6492" y="1133796"/>
            <a:ext cx="738667" cy="502594"/>
            <a:chOff x="200200" y="2278225"/>
            <a:chExt cx="862425" cy="586800"/>
          </a:xfrm>
        </p:grpSpPr>
        <p:sp>
          <p:nvSpPr>
            <p:cNvPr id="212" name="Google Shape;212;p9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9"/>
          <p:cNvGrpSpPr/>
          <p:nvPr/>
        </p:nvGrpSpPr>
        <p:grpSpPr>
          <a:xfrm>
            <a:off x="4795250" y="370600"/>
            <a:ext cx="541250" cy="337775"/>
            <a:chOff x="4367450" y="542500"/>
            <a:chExt cx="541250" cy="337775"/>
          </a:xfrm>
        </p:grpSpPr>
        <p:sp>
          <p:nvSpPr>
            <p:cNvPr id="217" name="Google Shape;217;p9"/>
            <p:cNvSpPr/>
            <p:nvPr/>
          </p:nvSpPr>
          <p:spPr>
            <a:xfrm>
              <a:off x="4367450" y="542500"/>
              <a:ext cx="422000" cy="337775"/>
            </a:xfrm>
            <a:custGeom>
              <a:avLst/>
              <a:gdLst/>
              <a:ahLst/>
              <a:cxnLst/>
              <a:rect l="l" t="t" r="r" b="b"/>
              <a:pathLst>
                <a:path w="16880" h="13511" extrusionOk="0">
                  <a:moveTo>
                    <a:pt x="1" y="0"/>
                  </a:moveTo>
                  <a:lnTo>
                    <a:pt x="1" y="2435"/>
                  </a:lnTo>
                  <a:lnTo>
                    <a:pt x="1" y="13510"/>
                  </a:lnTo>
                  <a:lnTo>
                    <a:pt x="16879" y="13510"/>
                  </a:lnTo>
                  <a:lnTo>
                    <a:pt x="16879" y="2369"/>
                  </a:lnTo>
                  <a:lnTo>
                    <a:pt x="6906" y="2369"/>
                  </a:lnTo>
                  <a:lnTo>
                    <a:pt x="6172" y="1135"/>
                  </a:lnTo>
                  <a:cubicBezTo>
                    <a:pt x="5738" y="434"/>
                    <a:pt x="4971" y="0"/>
                    <a:pt x="41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4367450" y="542500"/>
              <a:ext cx="422000" cy="337775"/>
            </a:xfrm>
            <a:custGeom>
              <a:avLst/>
              <a:gdLst/>
              <a:ahLst/>
              <a:cxnLst/>
              <a:rect l="l" t="t" r="r" b="b"/>
              <a:pathLst>
                <a:path w="16880" h="13511" fill="none" extrusionOk="0">
                  <a:moveTo>
                    <a:pt x="6906" y="2369"/>
                  </a:moveTo>
                  <a:lnTo>
                    <a:pt x="6172" y="1135"/>
                  </a:lnTo>
                  <a:cubicBezTo>
                    <a:pt x="5738" y="434"/>
                    <a:pt x="4971" y="0"/>
                    <a:pt x="4137" y="0"/>
                  </a:cubicBezTo>
                  <a:lnTo>
                    <a:pt x="1" y="0"/>
                  </a:lnTo>
                  <a:lnTo>
                    <a:pt x="1" y="2435"/>
                  </a:lnTo>
                  <a:lnTo>
                    <a:pt x="1" y="13510"/>
                  </a:lnTo>
                  <a:lnTo>
                    <a:pt x="16879" y="13510"/>
                  </a:lnTo>
                  <a:lnTo>
                    <a:pt x="16879" y="2369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368300" y="650900"/>
              <a:ext cx="540400" cy="228525"/>
            </a:xfrm>
            <a:custGeom>
              <a:avLst/>
              <a:gdLst/>
              <a:ahLst/>
              <a:cxnLst/>
              <a:rect l="l" t="t" r="r" b="b"/>
              <a:pathLst>
                <a:path w="21616" h="9141" extrusionOk="0">
                  <a:moveTo>
                    <a:pt x="4737" y="1"/>
                  </a:moveTo>
                  <a:lnTo>
                    <a:pt x="0" y="9141"/>
                  </a:lnTo>
                  <a:lnTo>
                    <a:pt x="16845" y="9141"/>
                  </a:lnTo>
                  <a:lnTo>
                    <a:pt x="2161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368300" y="650900"/>
              <a:ext cx="540400" cy="228525"/>
            </a:xfrm>
            <a:custGeom>
              <a:avLst/>
              <a:gdLst/>
              <a:ahLst/>
              <a:cxnLst/>
              <a:rect l="l" t="t" r="r" b="b"/>
              <a:pathLst>
                <a:path w="21616" h="9141" fill="none" extrusionOk="0">
                  <a:moveTo>
                    <a:pt x="16845" y="9141"/>
                  </a:moveTo>
                  <a:lnTo>
                    <a:pt x="0" y="9141"/>
                  </a:lnTo>
                  <a:lnTo>
                    <a:pt x="4737" y="1"/>
                  </a:lnTo>
                  <a:lnTo>
                    <a:pt x="21616" y="1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>
            <a:off x="348650" y="4432938"/>
            <a:ext cx="541250" cy="337775"/>
            <a:chOff x="4367450" y="542500"/>
            <a:chExt cx="541250" cy="337775"/>
          </a:xfrm>
        </p:grpSpPr>
        <p:sp>
          <p:nvSpPr>
            <p:cNvPr id="222" name="Google Shape;222;p9"/>
            <p:cNvSpPr/>
            <p:nvPr/>
          </p:nvSpPr>
          <p:spPr>
            <a:xfrm>
              <a:off x="4367450" y="542500"/>
              <a:ext cx="422000" cy="337775"/>
            </a:xfrm>
            <a:custGeom>
              <a:avLst/>
              <a:gdLst/>
              <a:ahLst/>
              <a:cxnLst/>
              <a:rect l="l" t="t" r="r" b="b"/>
              <a:pathLst>
                <a:path w="16880" h="13511" extrusionOk="0">
                  <a:moveTo>
                    <a:pt x="1" y="0"/>
                  </a:moveTo>
                  <a:lnTo>
                    <a:pt x="1" y="2435"/>
                  </a:lnTo>
                  <a:lnTo>
                    <a:pt x="1" y="13510"/>
                  </a:lnTo>
                  <a:lnTo>
                    <a:pt x="16879" y="13510"/>
                  </a:lnTo>
                  <a:lnTo>
                    <a:pt x="16879" y="2369"/>
                  </a:lnTo>
                  <a:lnTo>
                    <a:pt x="6906" y="2369"/>
                  </a:lnTo>
                  <a:lnTo>
                    <a:pt x="6172" y="1135"/>
                  </a:lnTo>
                  <a:cubicBezTo>
                    <a:pt x="5738" y="434"/>
                    <a:pt x="4971" y="0"/>
                    <a:pt x="41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4367450" y="542500"/>
              <a:ext cx="422000" cy="337775"/>
            </a:xfrm>
            <a:custGeom>
              <a:avLst/>
              <a:gdLst/>
              <a:ahLst/>
              <a:cxnLst/>
              <a:rect l="l" t="t" r="r" b="b"/>
              <a:pathLst>
                <a:path w="16880" h="13511" fill="none" extrusionOk="0">
                  <a:moveTo>
                    <a:pt x="6906" y="2369"/>
                  </a:moveTo>
                  <a:lnTo>
                    <a:pt x="6172" y="1135"/>
                  </a:lnTo>
                  <a:cubicBezTo>
                    <a:pt x="5738" y="434"/>
                    <a:pt x="4971" y="0"/>
                    <a:pt x="4137" y="0"/>
                  </a:cubicBezTo>
                  <a:lnTo>
                    <a:pt x="1" y="0"/>
                  </a:lnTo>
                  <a:lnTo>
                    <a:pt x="1" y="2435"/>
                  </a:lnTo>
                  <a:lnTo>
                    <a:pt x="1" y="13510"/>
                  </a:lnTo>
                  <a:lnTo>
                    <a:pt x="16879" y="13510"/>
                  </a:lnTo>
                  <a:lnTo>
                    <a:pt x="16879" y="2369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368300" y="650900"/>
              <a:ext cx="540400" cy="228525"/>
            </a:xfrm>
            <a:custGeom>
              <a:avLst/>
              <a:gdLst/>
              <a:ahLst/>
              <a:cxnLst/>
              <a:rect l="l" t="t" r="r" b="b"/>
              <a:pathLst>
                <a:path w="21616" h="9141" extrusionOk="0">
                  <a:moveTo>
                    <a:pt x="4737" y="1"/>
                  </a:moveTo>
                  <a:lnTo>
                    <a:pt x="0" y="9141"/>
                  </a:lnTo>
                  <a:lnTo>
                    <a:pt x="16845" y="9141"/>
                  </a:lnTo>
                  <a:lnTo>
                    <a:pt x="2161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368300" y="650900"/>
              <a:ext cx="540400" cy="228525"/>
            </a:xfrm>
            <a:custGeom>
              <a:avLst/>
              <a:gdLst/>
              <a:ahLst/>
              <a:cxnLst/>
              <a:rect l="l" t="t" r="r" b="b"/>
              <a:pathLst>
                <a:path w="21616" h="9141" fill="none" extrusionOk="0">
                  <a:moveTo>
                    <a:pt x="16845" y="9141"/>
                  </a:moveTo>
                  <a:lnTo>
                    <a:pt x="0" y="9141"/>
                  </a:lnTo>
                  <a:lnTo>
                    <a:pt x="4737" y="1"/>
                  </a:lnTo>
                  <a:lnTo>
                    <a:pt x="21616" y="1"/>
                  </a:lnTo>
                  <a:close/>
                </a:path>
              </a:pathLst>
            </a:custGeom>
            <a:solidFill>
              <a:schemeClr val="accent2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 hasCustomPrompt="1"/>
          </p:nvPr>
        </p:nvSpPr>
        <p:spPr>
          <a:xfrm>
            <a:off x="1693650" y="1798175"/>
            <a:ext cx="5756700" cy="1227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1" name="Google Shape;251;p11"/>
          <p:cNvSpPr txBox="1">
            <a:spLocks noGrp="1"/>
          </p:cNvSpPr>
          <p:nvPr>
            <p:ph type="subTitle" idx="1"/>
          </p:nvPr>
        </p:nvSpPr>
        <p:spPr>
          <a:xfrm>
            <a:off x="1693650" y="3220250"/>
            <a:ext cx="5756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2" name="Google Shape;252;p11"/>
          <p:cNvGrpSpPr/>
          <p:nvPr/>
        </p:nvGrpSpPr>
        <p:grpSpPr>
          <a:xfrm>
            <a:off x="5163958" y="58268"/>
            <a:ext cx="535749" cy="547122"/>
            <a:chOff x="3477650" y="837700"/>
            <a:chExt cx="314425" cy="321100"/>
          </a:xfrm>
        </p:grpSpPr>
        <p:sp>
          <p:nvSpPr>
            <p:cNvPr id="253" name="Google Shape;253;p11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11"/>
          <p:cNvSpPr/>
          <p:nvPr/>
        </p:nvSpPr>
        <p:spPr>
          <a:xfrm>
            <a:off x="241213" y="539500"/>
            <a:ext cx="944025" cy="475375"/>
          </a:xfrm>
          <a:custGeom>
            <a:avLst/>
            <a:gdLst/>
            <a:ahLst/>
            <a:cxnLst/>
            <a:rect l="l" t="t" r="r" b="b"/>
            <a:pathLst>
              <a:path w="37761" h="19015" extrusionOk="0">
                <a:moveTo>
                  <a:pt x="16045" y="1"/>
                </a:moveTo>
                <a:cubicBezTo>
                  <a:pt x="12042" y="1"/>
                  <a:pt x="8640" y="2436"/>
                  <a:pt x="7206" y="5938"/>
                </a:cubicBezTo>
                <a:cubicBezTo>
                  <a:pt x="7005" y="5905"/>
                  <a:pt x="6739" y="5905"/>
                  <a:pt x="6538" y="5905"/>
                </a:cubicBezTo>
                <a:cubicBezTo>
                  <a:pt x="2903" y="5905"/>
                  <a:pt x="0" y="8840"/>
                  <a:pt x="0" y="12443"/>
                </a:cubicBezTo>
                <a:cubicBezTo>
                  <a:pt x="0" y="16079"/>
                  <a:pt x="2903" y="19014"/>
                  <a:pt x="6538" y="19014"/>
                </a:cubicBezTo>
                <a:lnTo>
                  <a:pt x="34492" y="19014"/>
                </a:lnTo>
                <a:cubicBezTo>
                  <a:pt x="36260" y="19014"/>
                  <a:pt x="37761" y="17547"/>
                  <a:pt x="37761" y="15712"/>
                </a:cubicBezTo>
                <a:cubicBezTo>
                  <a:pt x="37727" y="13977"/>
                  <a:pt x="36260" y="12510"/>
                  <a:pt x="34492" y="12510"/>
                </a:cubicBezTo>
                <a:cubicBezTo>
                  <a:pt x="33725" y="12510"/>
                  <a:pt x="33057" y="12743"/>
                  <a:pt x="32490" y="13177"/>
                </a:cubicBezTo>
                <a:cubicBezTo>
                  <a:pt x="32123" y="10575"/>
                  <a:pt x="29989" y="8607"/>
                  <a:pt x="27320" y="8607"/>
                </a:cubicBezTo>
                <a:cubicBezTo>
                  <a:pt x="26686" y="8607"/>
                  <a:pt x="26086" y="8740"/>
                  <a:pt x="25552" y="8907"/>
                </a:cubicBezTo>
                <a:cubicBezTo>
                  <a:pt x="25252" y="3903"/>
                  <a:pt x="21082" y="1"/>
                  <a:pt x="1604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1"/>
          <p:cNvGrpSpPr/>
          <p:nvPr/>
        </p:nvGrpSpPr>
        <p:grpSpPr>
          <a:xfrm>
            <a:off x="6297292" y="692759"/>
            <a:ext cx="738667" cy="502594"/>
            <a:chOff x="200200" y="2278225"/>
            <a:chExt cx="862425" cy="586800"/>
          </a:xfrm>
        </p:grpSpPr>
        <p:sp>
          <p:nvSpPr>
            <p:cNvPr id="257" name="Google Shape;257;p11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1"/>
          <p:cNvGrpSpPr/>
          <p:nvPr/>
        </p:nvGrpSpPr>
        <p:grpSpPr>
          <a:xfrm>
            <a:off x="6819167" y="359009"/>
            <a:ext cx="738667" cy="502594"/>
            <a:chOff x="200200" y="2278225"/>
            <a:chExt cx="862425" cy="586800"/>
          </a:xfrm>
        </p:grpSpPr>
        <p:sp>
          <p:nvSpPr>
            <p:cNvPr id="262" name="Google Shape;262;p11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303758" y="3532418"/>
            <a:ext cx="535749" cy="547122"/>
            <a:chOff x="3477650" y="837700"/>
            <a:chExt cx="314425" cy="321100"/>
          </a:xfrm>
        </p:grpSpPr>
        <p:sp>
          <p:nvSpPr>
            <p:cNvPr id="267" name="Google Shape;267;p11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1"/>
          <p:cNvGrpSpPr/>
          <p:nvPr/>
        </p:nvGrpSpPr>
        <p:grpSpPr>
          <a:xfrm>
            <a:off x="57508" y="2877793"/>
            <a:ext cx="535749" cy="547122"/>
            <a:chOff x="3477650" y="837700"/>
            <a:chExt cx="314425" cy="321100"/>
          </a:xfrm>
        </p:grpSpPr>
        <p:sp>
          <p:nvSpPr>
            <p:cNvPr id="270" name="Google Shape;270;p11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1"/>
          <p:cNvGrpSpPr/>
          <p:nvPr/>
        </p:nvGrpSpPr>
        <p:grpSpPr>
          <a:xfrm>
            <a:off x="7764290" y="3532421"/>
            <a:ext cx="944022" cy="942428"/>
            <a:chOff x="1589650" y="604200"/>
            <a:chExt cx="488700" cy="487875"/>
          </a:xfrm>
        </p:grpSpPr>
        <p:sp>
          <p:nvSpPr>
            <p:cNvPr id="273" name="Google Shape;273;p11"/>
            <p:cNvSpPr/>
            <p:nvPr/>
          </p:nvSpPr>
          <p:spPr>
            <a:xfrm>
              <a:off x="1791450" y="604200"/>
              <a:ext cx="85925" cy="155150"/>
            </a:xfrm>
            <a:custGeom>
              <a:avLst/>
              <a:gdLst/>
              <a:ahLst/>
              <a:cxnLst/>
              <a:rect l="l" t="t" r="r" b="b"/>
              <a:pathLst>
                <a:path w="3437" h="6206" extrusionOk="0">
                  <a:moveTo>
                    <a:pt x="1735" y="1"/>
                  </a:moveTo>
                  <a:cubicBezTo>
                    <a:pt x="734" y="1"/>
                    <a:pt x="1" y="901"/>
                    <a:pt x="234" y="1869"/>
                  </a:cubicBezTo>
                  <a:lnTo>
                    <a:pt x="1101" y="5705"/>
                  </a:lnTo>
                  <a:cubicBezTo>
                    <a:pt x="1135" y="6005"/>
                    <a:pt x="1435" y="6205"/>
                    <a:pt x="1735" y="6205"/>
                  </a:cubicBezTo>
                  <a:cubicBezTo>
                    <a:pt x="2002" y="6205"/>
                    <a:pt x="2269" y="6005"/>
                    <a:pt x="2336" y="5705"/>
                  </a:cubicBezTo>
                  <a:lnTo>
                    <a:pt x="3203" y="1869"/>
                  </a:lnTo>
                  <a:cubicBezTo>
                    <a:pt x="3436" y="901"/>
                    <a:pt x="2669" y="1"/>
                    <a:pt x="173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791450" y="604200"/>
              <a:ext cx="85925" cy="155150"/>
            </a:xfrm>
            <a:custGeom>
              <a:avLst/>
              <a:gdLst/>
              <a:ahLst/>
              <a:cxnLst/>
              <a:rect l="l" t="t" r="r" b="b"/>
              <a:pathLst>
                <a:path w="3437" h="6206" fill="none" extrusionOk="0">
                  <a:moveTo>
                    <a:pt x="1735" y="6205"/>
                  </a:moveTo>
                  <a:lnTo>
                    <a:pt x="1735" y="6205"/>
                  </a:lnTo>
                  <a:cubicBezTo>
                    <a:pt x="1435" y="6205"/>
                    <a:pt x="1135" y="6005"/>
                    <a:pt x="1101" y="5705"/>
                  </a:cubicBezTo>
                  <a:lnTo>
                    <a:pt x="234" y="1869"/>
                  </a:lnTo>
                  <a:cubicBezTo>
                    <a:pt x="1" y="901"/>
                    <a:pt x="734" y="1"/>
                    <a:pt x="1735" y="1"/>
                  </a:cubicBezTo>
                  <a:lnTo>
                    <a:pt x="1735" y="1"/>
                  </a:lnTo>
                  <a:cubicBezTo>
                    <a:pt x="2669" y="1"/>
                    <a:pt x="3436" y="901"/>
                    <a:pt x="3203" y="1869"/>
                  </a:cubicBezTo>
                  <a:lnTo>
                    <a:pt x="2336" y="5705"/>
                  </a:lnTo>
                  <a:cubicBezTo>
                    <a:pt x="2269" y="6005"/>
                    <a:pt x="2002" y="6205"/>
                    <a:pt x="1735" y="6205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718900" y="617650"/>
              <a:ext cx="96750" cy="147675"/>
            </a:xfrm>
            <a:custGeom>
              <a:avLst/>
              <a:gdLst/>
              <a:ahLst/>
              <a:cxnLst/>
              <a:rect l="l" t="t" r="r" b="b"/>
              <a:pathLst>
                <a:path w="3870" h="5907" extrusionOk="0">
                  <a:moveTo>
                    <a:pt x="1833" y="1"/>
                  </a:moveTo>
                  <a:cubicBezTo>
                    <a:pt x="1657" y="1"/>
                    <a:pt x="1477" y="32"/>
                    <a:pt x="1301" y="97"/>
                  </a:cubicBezTo>
                  <a:cubicBezTo>
                    <a:pt x="367" y="430"/>
                    <a:pt x="0" y="1498"/>
                    <a:pt x="534" y="2332"/>
                  </a:cubicBezTo>
                  <a:lnTo>
                    <a:pt x="2669" y="5634"/>
                  </a:lnTo>
                  <a:cubicBezTo>
                    <a:pt x="2792" y="5806"/>
                    <a:pt x="2988" y="5906"/>
                    <a:pt x="3190" y="5906"/>
                  </a:cubicBezTo>
                  <a:cubicBezTo>
                    <a:pt x="3261" y="5906"/>
                    <a:pt x="3333" y="5894"/>
                    <a:pt x="3403" y="5867"/>
                  </a:cubicBezTo>
                  <a:cubicBezTo>
                    <a:pt x="3703" y="5801"/>
                    <a:pt x="3870" y="5500"/>
                    <a:pt x="3837" y="5200"/>
                  </a:cubicBezTo>
                  <a:lnTo>
                    <a:pt x="3336" y="1331"/>
                  </a:lnTo>
                  <a:cubicBezTo>
                    <a:pt x="3229" y="525"/>
                    <a:pt x="2559" y="1"/>
                    <a:pt x="18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718900" y="611725"/>
              <a:ext cx="96750" cy="155125"/>
            </a:xfrm>
            <a:custGeom>
              <a:avLst/>
              <a:gdLst/>
              <a:ahLst/>
              <a:cxnLst/>
              <a:rect l="l" t="t" r="r" b="b"/>
              <a:pathLst>
                <a:path w="3870" h="6205" fill="none" extrusionOk="0">
                  <a:moveTo>
                    <a:pt x="3403" y="6104"/>
                  </a:moveTo>
                  <a:lnTo>
                    <a:pt x="3403" y="6104"/>
                  </a:lnTo>
                  <a:cubicBezTo>
                    <a:pt x="3136" y="6204"/>
                    <a:pt x="2836" y="6104"/>
                    <a:pt x="2669" y="5871"/>
                  </a:cubicBezTo>
                  <a:lnTo>
                    <a:pt x="534" y="2569"/>
                  </a:lnTo>
                  <a:cubicBezTo>
                    <a:pt x="0" y="1735"/>
                    <a:pt x="367" y="667"/>
                    <a:pt x="1301" y="334"/>
                  </a:cubicBezTo>
                  <a:lnTo>
                    <a:pt x="1301" y="334"/>
                  </a:lnTo>
                  <a:cubicBezTo>
                    <a:pt x="2202" y="0"/>
                    <a:pt x="3203" y="567"/>
                    <a:pt x="3336" y="1568"/>
                  </a:cubicBezTo>
                  <a:lnTo>
                    <a:pt x="3837" y="5437"/>
                  </a:lnTo>
                  <a:cubicBezTo>
                    <a:pt x="3870" y="5737"/>
                    <a:pt x="3703" y="6038"/>
                    <a:pt x="3403" y="6104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9700" y="652275"/>
              <a:ext cx="125100" cy="131675"/>
            </a:xfrm>
            <a:custGeom>
              <a:avLst/>
              <a:gdLst/>
              <a:ahLst/>
              <a:cxnLst/>
              <a:rect l="l" t="t" r="r" b="b"/>
              <a:pathLst>
                <a:path w="5004" h="5267" extrusionOk="0">
                  <a:moveTo>
                    <a:pt x="1705" y="1"/>
                  </a:moveTo>
                  <a:cubicBezTo>
                    <a:pt x="1363" y="1"/>
                    <a:pt x="1018" y="113"/>
                    <a:pt x="734" y="346"/>
                  </a:cubicBezTo>
                  <a:cubicBezTo>
                    <a:pt x="0" y="980"/>
                    <a:pt x="0" y="2147"/>
                    <a:pt x="767" y="2748"/>
                  </a:cubicBezTo>
                  <a:lnTo>
                    <a:pt x="3903" y="5116"/>
                  </a:lnTo>
                  <a:cubicBezTo>
                    <a:pt x="4003" y="5216"/>
                    <a:pt x="4136" y="5266"/>
                    <a:pt x="4278" y="5266"/>
                  </a:cubicBezTo>
                  <a:cubicBezTo>
                    <a:pt x="4420" y="5266"/>
                    <a:pt x="4570" y="5216"/>
                    <a:pt x="4703" y="5116"/>
                  </a:cubicBezTo>
                  <a:cubicBezTo>
                    <a:pt x="4937" y="4916"/>
                    <a:pt x="5004" y="4616"/>
                    <a:pt x="4870" y="4282"/>
                  </a:cubicBezTo>
                  <a:lnTo>
                    <a:pt x="3069" y="813"/>
                  </a:lnTo>
                  <a:cubicBezTo>
                    <a:pt x="2783" y="282"/>
                    <a:pt x="2247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659700" y="645900"/>
              <a:ext cx="125100" cy="139300"/>
            </a:xfrm>
            <a:custGeom>
              <a:avLst/>
              <a:gdLst/>
              <a:ahLst/>
              <a:cxnLst/>
              <a:rect l="l" t="t" r="r" b="b"/>
              <a:pathLst>
                <a:path w="5004" h="5572" fill="none" extrusionOk="0">
                  <a:moveTo>
                    <a:pt x="4703" y="5371"/>
                  </a:moveTo>
                  <a:lnTo>
                    <a:pt x="4703" y="5371"/>
                  </a:lnTo>
                  <a:cubicBezTo>
                    <a:pt x="4437" y="5571"/>
                    <a:pt x="4103" y="5571"/>
                    <a:pt x="3903" y="5371"/>
                  </a:cubicBezTo>
                  <a:lnTo>
                    <a:pt x="767" y="3003"/>
                  </a:lnTo>
                  <a:cubicBezTo>
                    <a:pt x="0" y="2402"/>
                    <a:pt x="0" y="1235"/>
                    <a:pt x="734" y="601"/>
                  </a:cubicBezTo>
                  <a:lnTo>
                    <a:pt x="734" y="601"/>
                  </a:lnTo>
                  <a:cubicBezTo>
                    <a:pt x="1468" y="1"/>
                    <a:pt x="2602" y="201"/>
                    <a:pt x="3069" y="1068"/>
                  </a:cubicBezTo>
                  <a:lnTo>
                    <a:pt x="4870" y="4537"/>
                  </a:lnTo>
                  <a:cubicBezTo>
                    <a:pt x="5004" y="4871"/>
                    <a:pt x="4937" y="5171"/>
                    <a:pt x="4703" y="5371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611325" y="708000"/>
              <a:ext cx="150125" cy="104300"/>
            </a:xfrm>
            <a:custGeom>
              <a:avLst/>
              <a:gdLst/>
              <a:ahLst/>
              <a:cxnLst/>
              <a:rect l="l" t="t" r="r" b="b"/>
              <a:pathLst>
                <a:path w="6005" h="4172" extrusionOk="0">
                  <a:moveTo>
                    <a:pt x="1796" y="0"/>
                  </a:moveTo>
                  <a:cubicBezTo>
                    <a:pt x="1279" y="0"/>
                    <a:pt x="763" y="260"/>
                    <a:pt x="467" y="752"/>
                  </a:cubicBezTo>
                  <a:cubicBezTo>
                    <a:pt x="0" y="1586"/>
                    <a:pt x="434" y="2687"/>
                    <a:pt x="1335" y="2987"/>
                  </a:cubicBezTo>
                  <a:lnTo>
                    <a:pt x="5104" y="4155"/>
                  </a:lnTo>
                  <a:cubicBezTo>
                    <a:pt x="5151" y="4166"/>
                    <a:pt x="5198" y="4172"/>
                    <a:pt x="5246" y="4172"/>
                  </a:cubicBezTo>
                  <a:cubicBezTo>
                    <a:pt x="5471" y="4172"/>
                    <a:pt x="5700" y="4047"/>
                    <a:pt x="5838" y="3855"/>
                  </a:cubicBezTo>
                  <a:cubicBezTo>
                    <a:pt x="6005" y="3554"/>
                    <a:pt x="5971" y="3221"/>
                    <a:pt x="5671" y="3054"/>
                  </a:cubicBezTo>
                  <a:lnTo>
                    <a:pt x="2802" y="385"/>
                  </a:lnTo>
                  <a:cubicBezTo>
                    <a:pt x="2515" y="126"/>
                    <a:pt x="2155" y="0"/>
                    <a:pt x="17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1611325" y="701775"/>
              <a:ext cx="150125" cy="111775"/>
            </a:xfrm>
            <a:custGeom>
              <a:avLst/>
              <a:gdLst/>
              <a:ahLst/>
              <a:cxnLst/>
              <a:rect l="l" t="t" r="r" b="b"/>
              <a:pathLst>
                <a:path w="6005" h="4471" fill="none" extrusionOk="0">
                  <a:moveTo>
                    <a:pt x="5838" y="4104"/>
                  </a:moveTo>
                  <a:lnTo>
                    <a:pt x="5838" y="4104"/>
                  </a:lnTo>
                  <a:cubicBezTo>
                    <a:pt x="5671" y="4337"/>
                    <a:pt x="5371" y="4470"/>
                    <a:pt x="5104" y="4404"/>
                  </a:cubicBezTo>
                  <a:lnTo>
                    <a:pt x="1335" y="3236"/>
                  </a:lnTo>
                  <a:cubicBezTo>
                    <a:pt x="434" y="2936"/>
                    <a:pt x="0" y="1835"/>
                    <a:pt x="467" y="1001"/>
                  </a:cubicBezTo>
                  <a:lnTo>
                    <a:pt x="467" y="1001"/>
                  </a:lnTo>
                  <a:cubicBezTo>
                    <a:pt x="968" y="167"/>
                    <a:pt x="2102" y="1"/>
                    <a:pt x="2802" y="634"/>
                  </a:cubicBezTo>
                  <a:lnTo>
                    <a:pt x="5671" y="3303"/>
                  </a:lnTo>
                  <a:cubicBezTo>
                    <a:pt x="5971" y="3470"/>
                    <a:pt x="6005" y="3803"/>
                    <a:pt x="5838" y="4104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589725" y="773925"/>
              <a:ext cx="159225" cy="76350"/>
            </a:xfrm>
            <a:custGeom>
              <a:avLst/>
              <a:gdLst/>
              <a:ahLst/>
              <a:cxnLst/>
              <a:rect l="l" t="t" r="r" b="b"/>
              <a:pathLst>
                <a:path w="6369" h="3054" extrusionOk="0">
                  <a:moveTo>
                    <a:pt x="1644" y="0"/>
                  </a:moveTo>
                  <a:cubicBezTo>
                    <a:pt x="938" y="0"/>
                    <a:pt x="295" y="492"/>
                    <a:pt x="164" y="1251"/>
                  </a:cubicBezTo>
                  <a:cubicBezTo>
                    <a:pt x="0" y="2200"/>
                    <a:pt x="768" y="3053"/>
                    <a:pt x="1679" y="3053"/>
                  </a:cubicBezTo>
                  <a:cubicBezTo>
                    <a:pt x="1697" y="3053"/>
                    <a:pt x="1714" y="3053"/>
                    <a:pt x="1732" y="3052"/>
                  </a:cubicBezTo>
                  <a:lnTo>
                    <a:pt x="5668" y="2885"/>
                  </a:lnTo>
                  <a:cubicBezTo>
                    <a:pt x="6001" y="2852"/>
                    <a:pt x="6235" y="2619"/>
                    <a:pt x="6302" y="2352"/>
                  </a:cubicBezTo>
                  <a:cubicBezTo>
                    <a:pt x="6368" y="2051"/>
                    <a:pt x="6202" y="1751"/>
                    <a:pt x="5868" y="1618"/>
                  </a:cubicBezTo>
                  <a:lnTo>
                    <a:pt x="2232" y="117"/>
                  </a:lnTo>
                  <a:cubicBezTo>
                    <a:pt x="2038" y="38"/>
                    <a:pt x="183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589650" y="767650"/>
              <a:ext cx="159300" cy="83425"/>
            </a:xfrm>
            <a:custGeom>
              <a:avLst/>
              <a:gdLst/>
              <a:ahLst/>
              <a:cxnLst/>
              <a:rect l="l" t="t" r="r" b="b"/>
              <a:pathLst>
                <a:path w="6372" h="3337" fill="none" extrusionOk="0">
                  <a:moveTo>
                    <a:pt x="6305" y="2603"/>
                  </a:moveTo>
                  <a:lnTo>
                    <a:pt x="6305" y="2603"/>
                  </a:lnTo>
                  <a:cubicBezTo>
                    <a:pt x="6238" y="2870"/>
                    <a:pt x="6004" y="3103"/>
                    <a:pt x="5671" y="3136"/>
                  </a:cubicBezTo>
                  <a:lnTo>
                    <a:pt x="1735" y="3303"/>
                  </a:lnTo>
                  <a:cubicBezTo>
                    <a:pt x="801" y="3337"/>
                    <a:pt x="0" y="2469"/>
                    <a:pt x="167" y="1502"/>
                  </a:cubicBezTo>
                  <a:lnTo>
                    <a:pt x="167" y="1502"/>
                  </a:lnTo>
                  <a:cubicBezTo>
                    <a:pt x="334" y="535"/>
                    <a:pt x="1334" y="1"/>
                    <a:pt x="2235" y="368"/>
                  </a:cubicBezTo>
                  <a:lnTo>
                    <a:pt x="5871" y="1869"/>
                  </a:lnTo>
                  <a:cubicBezTo>
                    <a:pt x="6205" y="2002"/>
                    <a:pt x="6371" y="2302"/>
                    <a:pt x="6305" y="2603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590550" y="846025"/>
              <a:ext cx="157550" cy="75850"/>
            </a:xfrm>
            <a:custGeom>
              <a:avLst/>
              <a:gdLst/>
              <a:ahLst/>
              <a:cxnLst/>
              <a:rect l="l" t="t" r="r" b="b"/>
              <a:pathLst>
                <a:path w="6302" h="3034" extrusionOk="0">
                  <a:moveTo>
                    <a:pt x="1676" y="0"/>
                  </a:moveTo>
                  <a:cubicBezTo>
                    <a:pt x="704" y="0"/>
                    <a:pt x="1" y="853"/>
                    <a:pt x="164" y="1769"/>
                  </a:cubicBezTo>
                  <a:cubicBezTo>
                    <a:pt x="294" y="2523"/>
                    <a:pt x="930" y="3033"/>
                    <a:pt x="1646" y="3033"/>
                  </a:cubicBezTo>
                  <a:cubicBezTo>
                    <a:pt x="1849" y="3033"/>
                    <a:pt x="2059" y="2992"/>
                    <a:pt x="2266" y="2903"/>
                  </a:cubicBezTo>
                  <a:lnTo>
                    <a:pt x="5868" y="1402"/>
                  </a:lnTo>
                  <a:cubicBezTo>
                    <a:pt x="6135" y="1302"/>
                    <a:pt x="6302" y="1002"/>
                    <a:pt x="6269" y="702"/>
                  </a:cubicBezTo>
                  <a:cubicBezTo>
                    <a:pt x="6202" y="402"/>
                    <a:pt x="5968" y="168"/>
                    <a:pt x="5668" y="168"/>
                  </a:cubicBezTo>
                  <a:lnTo>
                    <a:pt x="1732" y="1"/>
                  </a:lnTo>
                  <a:cubicBezTo>
                    <a:pt x="1713" y="1"/>
                    <a:pt x="1695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590475" y="845225"/>
              <a:ext cx="157625" cy="83400"/>
            </a:xfrm>
            <a:custGeom>
              <a:avLst/>
              <a:gdLst/>
              <a:ahLst/>
              <a:cxnLst/>
              <a:rect l="l" t="t" r="r" b="b"/>
              <a:pathLst>
                <a:path w="6305" h="3336" fill="none" extrusionOk="0">
                  <a:moveTo>
                    <a:pt x="6272" y="734"/>
                  </a:moveTo>
                  <a:lnTo>
                    <a:pt x="6272" y="734"/>
                  </a:lnTo>
                  <a:cubicBezTo>
                    <a:pt x="6305" y="1034"/>
                    <a:pt x="6138" y="1334"/>
                    <a:pt x="5871" y="1434"/>
                  </a:cubicBezTo>
                  <a:lnTo>
                    <a:pt x="2269" y="2935"/>
                  </a:lnTo>
                  <a:cubicBezTo>
                    <a:pt x="1335" y="3336"/>
                    <a:pt x="334" y="2769"/>
                    <a:pt x="167" y="1801"/>
                  </a:cubicBezTo>
                  <a:lnTo>
                    <a:pt x="167" y="1801"/>
                  </a:lnTo>
                  <a:cubicBezTo>
                    <a:pt x="0" y="867"/>
                    <a:pt x="734" y="0"/>
                    <a:pt x="1735" y="33"/>
                  </a:cubicBezTo>
                  <a:lnTo>
                    <a:pt x="5671" y="200"/>
                  </a:lnTo>
                  <a:cubicBezTo>
                    <a:pt x="5971" y="200"/>
                    <a:pt x="6205" y="434"/>
                    <a:pt x="6272" y="734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611325" y="883900"/>
              <a:ext cx="150125" cy="104575"/>
            </a:xfrm>
            <a:custGeom>
              <a:avLst/>
              <a:gdLst/>
              <a:ahLst/>
              <a:cxnLst/>
              <a:rect l="l" t="t" r="r" b="b"/>
              <a:pathLst>
                <a:path w="6005" h="4183" extrusionOk="0">
                  <a:moveTo>
                    <a:pt x="5287" y="1"/>
                  </a:moveTo>
                  <a:cubicBezTo>
                    <a:pt x="5235" y="1"/>
                    <a:pt x="5184" y="7"/>
                    <a:pt x="5137" y="21"/>
                  </a:cubicBezTo>
                  <a:lnTo>
                    <a:pt x="1368" y="1188"/>
                  </a:lnTo>
                  <a:cubicBezTo>
                    <a:pt x="434" y="1489"/>
                    <a:pt x="0" y="2556"/>
                    <a:pt x="501" y="3390"/>
                  </a:cubicBezTo>
                  <a:cubicBezTo>
                    <a:pt x="775" y="3919"/>
                    <a:pt x="1290" y="4183"/>
                    <a:pt x="1811" y="4183"/>
                  </a:cubicBezTo>
                  <a:cubicBezTo>
                    <a:pt x="2177" y="4183"/>
                    <a:pt x="2546" y="4052"/>
                    <a:pt x="2836" y="3790"/>
                  </a:cubicBezTo>
                  <a:lnTo>
                    <a:pt x="5704" y="1122"/>
                  </a:lnTo>
                  <a:cubicBezTo>
                    <a:pt x="5938" y="888"/>
                    <a:pt x="6005" y="555"/>
                    <a:pt x="5838" y="321"/>
                  </a:cubicBezTo>
                  <a:cubicBezTo>
                    <a:pt x="5731" y="108"/>
                    <a:pt x="5496" y="1"/>
                    <a:pt x="528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611325" y="882750"/>
              <a:ext cx="150125" cy="111750"/>
            </a:xfrm>
            <a:custGeom>
              <a:avLst/>
              <a:gdLst/>
              <a:ahLst/>
              <a:cxnLst/>
              <a:rect l="l" t="t" r="r" b="b"/>
              <a:pathLst>
                <a:path w="6005" h="4470" fill="none" extrusionOk="0">
                  <a:moveTo>
                    <a:pt x="5838" y="367"/>
                  </a:moveTo>
                  <a:lnTo>
                    <a:pt x="5838" y="367"/>
                  </a:lnTo>
                  <a:cubicBezTo>
                    <a:pt x="6005" y="601"/>
                    <a:pt x="5938" y="934"/>
                    <a:pt x="5704" y="1168"/>
                  </a:cubicBezTo>
                  <a:lnTo>
                    <a:pt x="2836" y="3836"/>
                  </a:lnTo>
                  <a:cubicBezTo>
                    <a:pt x="2135" y="4470"/>
                    <a:pt x="968" y="4337"/>
                    <a:pt x="501" y="3436"/>
                  </a:cubicBezTo>
                  <a:lnTo>
                    <a:pt x="501" y="3436"/>
                  </a:lnTo>
                  <a:cubicBezTo>
                    <a:pt x="0" y="2602"/>
                    <a:pt x="434" y="1535"/>
                    <a:pt x="1368" y="1234"/>
                  </a:cubicBezTo>
                  <a:lnTo>
                    <a:pt x="5137" y="67"/>
                  </a:lnTo>
                  <a:cubicBezTo>
                    <a:pt x="5371" y="0"/>
                    <a:pt x="5704" y="100"/>
                    <a:pt x="5838" y="367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659700" y="911475"/>
              <a:ext cx="125100" cy="131225"/>
            </a:xfrm>
            <a:custGeom>
              <a:avLst/>
              <a:gdLst/>
              <a:ahLst/>
              <a:cxnLst/>
              <a:rect l="l" t="t" r="r" b="b"/>
              <a:pathLst>
                <a:path w="5004" h="5249" extrusionOk="0">
                  <a:moveTo>
                    <a:pt x="4292" y="1"/>
                  </a:moveTo>
                  <a:cubicBezTo>
                    <a:pt x="4161" y="1"/>
                    <a:pt x="4025" y="42"/>
                    <a:pt x="3903" y="119"/>
                  </a:cubicBezTo>
                  <a:lnTo>
                    <a:pt x="767" y="2487"/>
                  </a:lnTo>
                  <a:cubicBezTo>
                    <a:pt x="33" y="3087"/>
                    <a:pt x="0" y="4255"/>
                    <a:pt x="734" y="4889"/>
                  </a:cubicBezTo>
                  <a:cubicBezTo>
                    <a:pt x="1030" y="5133"/>
                    <a:pt x="1375" y="5248"/>
                    <a:pt x="1714" y="5248"/>
                  </a:cubicBezTo>
                  <a:cubicBezTo>
                    <a:pt x="2255" y="5248"/>
                    <a:pt x="2782" y="4955"/>
                    <a:pt x="3069" y="4422"/>
                  </a:cubicBezTo>
                  <a:lnTo>
                    <a:pt x="4870" y="953"/>
                  </a:lnTo>
                  <a:cubicBezTo>
                    <a:pt x="5004" y="719"/>
                    <a:pt x="4937" y="386"/>
                    <a:pt x="4703" y="185"/>
                  </a:cubicBezTo>
                  <a:cubicBezTo>
                    <a:pt x="4595" y="59"/>
                    <a:pt x="4447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659700" y="910250"/>
              <a:ext cx="125100" cy="139300"/>
            </a:xfrm>
            <a:custGeom>
              <a:avLst/>
              <a:gdLst/>
              <a:ahLst/>
              <a:cxnLst/>
              <a:rect l="l" t="t" r="r" b="b"/>
              <a:pathLst>
                <a:path w="5004" h="5572" fill="none" extrusionOk="0">
                  <a:moveTo>
                    <a:pt x="4703" y="234"/>
                  </a:moveTo>
                  <a:lnTo>
                    <a:pt x="4703" y="234"/>
                  </a:lnTo>
                  <a:cubicBezTo>
                    <a:pt x="4937" y="435"/>
                    <a:pt x="5004" y="768"/>
                    <a:pt x="4870" y="1002"/>
                  </a:cubicBezTo>
                  <a:lnTo>
                    <a:pt x="3069" y="4471"/>
                  </a:lnTo>
                  <a:cubicBezTo>
                    <a:pt x="2602" y="5338"/>
                    <a:pt x="1501" y="5572"/>
                    <a:pt x="734" y="4938"/>
                  </a:cubicBezTo>
                  <a:lnTo>
                    <a:pt x="734" y="4938"/>
                  </a:lnTo>
                  <a:cubicBezTo>
                    <a:pt x="0" y="4304"/>
                    <a:pt x="33" y="3136"/>
                    <a:pt x="767" y="2536"/>
                  </a:cubicBezTo>
                  <a:lnTo>
                    <a:pt x="3903" y="168"/>
                  </a:lnTo>
                  <a:cubicBezTo>
                    <a:pt x="4170" y="1"/>
                    <a:pt x="4503" y="1"/>
                    <a:pt x="4703" y="234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718900" y="930150"/>
              <a:ext cx="96750" cy="149250"/>
            </a:xfrm>
            <a:custGeom>
              <a:avLst/>
              <a:gdLst/>
              <a:ahLst/>
              <a:cxnLst/>
              <a:rect l="l" t="t" r="r" b="b"/>
              <a:pathLst>
                <a:path w="3870" h="5970" extrusionOk="0">
                  <a:moveTo>
                    <a:pt x="3190" y="1"/>
                  </a:moveTo>
                  <a:cubicBezTo>
                    <a:pt x="2979" y="1"/>
                    <a:pt x="2768" y="107"/>
                    <a:pt x="2669" y="306"/>
                  </a:cubicBezTo>
                  <a:lnTo>
                    <a:pt x="534" y="3608"/>
                  </a:lnTo>
                  <a:cubicBezTo>
                    <a:pt x="0" y="4442"/>
                    <a:pt x="367" y="5509"/>
                    <a:pt x="1301" y="5876"/>
                  </a:cubicBezTo>
                  <a:cubicBezTo>
                    <a:pt x="1472" y="5940"/>
                    <a:pt x="1646" y="5969"/>
                    <a:pt x="1817" y="5969"/>
                  </a:cubicBezTo>
                  <a:cubicBezTo>
                    <a:pt x="2550" y="5969"/>
                    <a:pt x="3228" y="5426"/>
                    <a:pt x="3336" y="4642"/>
                  </a:cubicBezTo>
                  <a:lnTo>
                    <a:pt x="3837" y="773"/>
                  </a:lnTo>
                  <a:cubicBezTo>
                    <a:pt x="3870" y="439"/>
                    <a:pt x="3703" y="139"/>
                    <a:pt x="3403" y="39"/>
                  </a:cubicBezTo>
                  <a:cubicBezTo>
                    <a:pt x="3335" y="13"/>
                    <a:pt x="3262" y="1"/>
                    <a:pt x="31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718900" y="928600"/>
              <a:ext cx="96750" cy="156800"/>
            </a:xfrm>
            <a:custGeom>
              <a:avLst/>
              <a:gdLst/>
              <a:ahLst/>
              <a:cxnLst/>
              <a:rect l="l" t="t" r="r" b="b"/>
              <a:pathLst>
                <a:path w="3870" h="6272" fill="none" extrusionOk="0">
                  <a:moveTo>
                    <a:pt x="3403" y="101"/>
                  </a:moveTo>
                  <a:lnTo>
                    <a:pt x="3403" y="101"/>
                  </a:lnTo>
                  <a:cubicBezTo>
                    <a:pt x="3703" y="201"/>
                    <a:pt x="3870" y="501"/>
                    <a:pt x="3837" y="835"/>
                  </a:cubicBezTo>
                  <a:lnTo>
                    <a:pt x="3336" y="4704"/>
                  </a:lnTo>
                  <a:cubicBezTo>
                    <a:pt x="3203" y="5671"/>
                    <a:pt x="2202" y="6272"/>
                    <a:pt x="1301" y="5938"/>
                  </a:cubicBezTo>
                  <a:lnTo>
                    <a:pt x="1301" y="5938"/>
                  </a:lnTo>
                  <a:cubicBezTo>
                    <a:pt x="367" y="5571"/>
                    <a:pt x="0" y="4504"/>
                    <a:pt x="534" y="3670"/>
                  </a:cubicBezTo>
                  <a:lnTo>
                    <a:pt x="2669" y="368"/>
                  </a:lnTo>
                  <a:cubicBezTo>
                    <a:pt x="2802" y="101"/>
                    <a:pt x="3136" y="1"/>
                    <a:pt x="3403" y="101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791450" y="936950"/>
              <a:ext cx="85925" cy="155125"/>
            </a:xfrm>
            <a:custGeom>
              <a:avLst/>
              <a:gdLst/>
              <a:ahLst/>
              <a:cxnLst/>
              <a:rect l="l" t="t" r="r" b="b"/>
              <a:pathLst>
                <a:path w="3437" h="6205" extrusionOk="0">
                  <a:moveTo>
                    <a:pt x="1735" y="0"/>
                  </a:moveTo>
                  <a:cubicBezTo>
                    <a:pt x="1435" y="0"/>
                    <a:pt x="1135" y="200"/>
                    <a:pt x="1101" y="501"/>
                  </a:cubicBezTo>
                  <a:lnTo>
                    <a:pt x="201" y="4337"/>
                  </a:lnTo>
                  <a:cubicBezTo>
                    <a:pt x="1" y="5271"/>
                    <a:pt x="768" y="6205"/>
                    <a:pt x="1702" y="6205"/>
                  </a:cubicBezTo>
                  <a:cubicBezTo>
                    <a:pt x="2702" y="6205"/>
                    <a:pt x="3436" y="5271"/>
                    <a:pt x="3203" y="4337"/>
                  </a:cubicBezTo>
                  <a:lnTo>
                    <a:pt x="2336" y="501"/>
                  </a:lnTo>
                  <a:cubicBezTo>
                    <a:pt x="2302" y="200"/>
                    <a:pt x="2002" y="0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791450" y="936950"/>
              <a:ext cx="85925" cy="155125"/>
            </a:xfrm>
            <a:custGeom>
              <a:avLst/>
              <a:gdLst/>
              <a:ahLst/>
              <a:cxnLst/>
              <a:rect l="l" t="t" r="r" b="b"/>
              <a:pathLst>
                <a:path w="3437" h="6205" fill="none" extrusionOk="0">
                  <a:moveTo>
                    <a:pt x="1735" y="0"/>
                  </a:moveTo>
                  <a:lnTo>
                    <a:pt x="1735" y="0"/>
                  </a:lnTo>
                  <a:cubicBezTo>
                    <a:pt x="2002" y="0"/>
                    <a:pt x="2302" y="200"/>
                    <a:pt x="2336" y="501"/>
                  </a:cubicBezTo>
                  <a:lnTo>
                    <a:pt x="3203" y="4337"/>
                  </a:lnTo>
                  <a:cubicBezTo>
                    <a:pt x="3436" y="5271"/>
                    <a:pt x="2702" y="6205"/>
                    <a:pt x="1702" y="6205"/>
                  </a:cubicBezTo>
                  <a:lnTo>
                    <a:pt x="1702" y="6205"/>
                  </a:lnTo>
                  <a:cubicBezTo>
                    <a:pt x="768" y="6205"/>
                    <a:pt x="1" y="5271"/>
                    <a:pt x="201" y="4337"/>
                  </a:cubicBezTo>
                  <a:lnTo>
                    <a:pt x="1101" y="501"/>
                  </a:lnTo>
                  <a:cubicBezTo>
                    <a:pt x="1135" y="200"/>
                    <a:pt x="1435" y="0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1853150" y="930500"/>
              <a:ext cx="96775" cy="148125"/>
            </a:xfrm>
            <a:custGeom>
              <a:avLst/>
              <a:gdLst/>
              <a:ahLst/>
              <a:cxnLst/>
              <a:rect l="l" t="t" r="r" b="b"/>
              <a:pathLst>
                <a:path w="3871" h="5925" extrusionOk="0">
                  <a:moveTo>
                    <a:pt x="674" y="1"/>
                  </a:moveTo>
                  <a:cubicBezTo>
                    <a:pt x="608" y="1"/>
                    <a:pt x="539" y="9"/>
                    <a:pt x="468" y="25"/>
                  </a:cubicBezTo>
                  <a:cubicBezTo>
                    <a:pt x="168" y="125"/>
                    <a:pt x="1" y="425"/>
                    <a:pt x="34" y="692"/>
                  </a:cubicBezTo>
                  <a:lnTo>
                    <a:pt x="535" y="4595"/>
                  </a:lnTo>
                  <a:cubicBezTo>
                    <a:pt x="642" y="5400"/>
                    <a:pt x="1311" y="5925"/>
                    <a:pt x="2056" y="5925"/>
                  </a:cubicBezTo>
                  <a:cubicBezTo>
                    <a:pt x="2236" y="5925"/>
                    <a:pt x="2421" y="5894"/>
                    <a:pt x="2603" y="5829"/>
                  </a:cubicBezTo>
                  <a:cubicBezTo>
                    <a:pt x="3503" y="5495"/>
                    <a:pt x="3870" y="4428"/>
                    <a:pt x="3337" y="3594"/>
                  </a:cubicBezTo>
                  <a:lnTo>
                    <a:pt x="1202" y="292"/>
                  </a:lnTo>
                  <a:cubicBezTo>
                    <a:pt x="1074" y="88"/>
                    <a:pt x="889" y="1"/>
                    <a:pt x="6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1853150" y="929450"/>
              <a:ext cx="96775" cy="155125"/>
            </a:xfrm>
            <a:custGeom>
              <a:avLst/>
              <a:gdLst/>
              <a:ahLst/>
              <a:cxnLst/>
              <a:rect l="l" t="t" r="r" b="b"/>
              <a:pathLst>
                <a:path w="3871" h="6205" fill="none" extrusionOk="0">
                  <a:moveTo>
                    <a:pt x="468" y="67"/>
                  </a:moveTo>
                  <a:lnTo>
                    <a:pt x="468" y="67"/>
                  </a:lnTo>
                  <a:cubicBezTo>
                    <a:pt x="768" y="0"/>
                    <a:pt x="1035" y="67"/>
                    <a:pt x="1202" y="334"/>
                  </a:cubicBezTo>
                  <a:lnTo>
                    <a:pt x="3337" y="3636"/>
                  </a:lnTo>
                  <a:cubicBezTo>
                    <a:pt x="3870" y="4470"/>
                    <a:pt x="3503" y="5537"/>
                    <a:pt x="2603" y="5871"/>
                  </a:cubicBezTo>
                  <a:lnTo>
                    <a:pt x="2603" y="5871"/>
                  </a:lnTo>
                  <a:cubicBezTo>
                    <a:pt x="1669" y="6205"/>
                    <a:pt x="668" y="5637"/>
                    <a:pt x="535" y="4637"/>
                  </a:cubicBezTo>
                  <a:lnTo>
                    <a:pt x="34" y="734"/>
                  </a:lnTo>
                  <a:cubicBezTo>
                    <a:pt x="1" y="467"/>
                    <a:pt x="168" y="167"/>
                    <a:pt x="468" y="67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1883175" y="911725"/>
              <a:ext cx="125125" cy="132050"/>
            </a:xfrm>
            <a:custGeom>
              <a:avLst/>
              <a:gdLst/>
              <a:ahLst/>
              <a:cxnLst/>
              <a:rect l="l" t="t" r="r" b="b"/>
              <a:pathLst>
                <a:path w="5005" h="5282" extrusionOk="0">
                  <a:moveTo>
                    <a:pt x="726" y="0"/>
                  </a:moveTo>
                  <a:cubicBezTo>
                    <a:pt x="585" y="0"/>
                    <a:pt x="434" y="59"/>
                    <a:pt x="301" y="175"/>
                  </a:cubicBezTo>
                  <a:cubicBezTo>
                    <a:pt x="101" y="376"/>
                    <a:pt x="1" y="676"/>
                    <a:pt x="134" y="1009"/>
                  </a:cubicBezTo>
                  <a:lnTo>
                    <a:pt x="1936" y="4445"/>
                  </a:lnTo>
                  <a:cubicBezTo>
                    <a:pt x="2219" y="4992"/>
                    <a:pt x="2737" y="5281"/>
                    <a:pt x="3272" y="5281"/>
                  </a:cubicBezTo>
                  <a:cubicBezTo>
                    <a:pt x="3617" y="5281"/>
                    <a:pt x="3970" y="5161"/>
                    <a:pt x="4271" y="4912"/>
                  </a:cubicBezTo>
                  <a:cubicBezTo>
                    <a:pt x="5004" y="4278"/>
                    <a:pt x="5004" y="3111"/>
                    <a:pt x="4237" y="2544"/>
                  </a:cubicBezTo>
                  <a:lnTo>
                    <a:pt x="1102" y="175"/>
                  </a:lnTo>
                  <a:cubicBezTo>
                    <a:pt x="1002" y="59"/>
                    <a:pt x="86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1883175" y="910250"/>
              <a:ext cx="125125" cy="140125"/>
            </a:xfrm>
            <a:custGeom>
              <a:avLst/>
              <a:gdLst/>
              <a:ahLst/>
              <a:cxnLst/>
              <a:rect l="l" t="t" r="r" b="b"/>
              <a:pathLst>
                <a:path w="5005" h="5605" fill="none" extrusionOk="0">
                  <a:moveTo>
                    <a:pt x="301" y="234"/>
                  </a:moveTo>
                  <a:lnTo>
                    <a:pt x="301" y="234"/>
                  </a:lnTo>
                  <a:cubicBezTo>
                    <a:pt x="568" y="1"/>
                    <a:pt x="901" y="1"/>
                    <a:pt x="1102" y="234"/>
                  </a:cubicBezTo>
                  <a:lnTo>
                    <a:pt x="4237" y="2603"/>
                  </a:lnTo>
                  <a:cubicBezTo>
                    <a:pt x="5004" y="3170"/>
                    <a:pt x="5004" y="4337"/>
                    <a:pt x="4271" y="4971"/>
                  </a:cubicBezTo>
                  <a:lnTo>
                    <a:pt x="4271" y="4971"/>
                  </a:lnTo>
                  <a:cubicBezTo>
                    <a:pt x="3503" y="5605"/>
                    <a:pt x="2403" y="5405"/>
                    <a:pt x="1936" y="4504"/>
                  </a:cubicBezTo>
                  <a:lnTo>
                    <a:pt x="134" y="1068"/>
                  </a:lnTo>
                  <a:cubicBezTo>
                    <a:pt x="1" y="735"/>
                    <a:pt x="101" y="435"/>
                    <a:pt x="301" y="234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1907375" y="883900"/>
              <a:ext cx="149300" cy="103725"/>
            </a:xfrm>
            <a:custGeom>
              <a:avLst/>
              <a:gdLst/>
              <a:ahLst/>
              <a:cxnLst/>
              <a:rect l="l" t="t" r="r" b="b"/>
              <a:pathLst>
                <a:path w="5972" h="4149" extrusionOk="0">
                  <a:moveTo>
                    <a:pt x="692" y="1"/>
                  </a:moveTo>
                  <a:cubicBezTo>
                    <a:pt x="464" y="1"/>
                    <a:pt x="267" y="108"/>
                    <a:pt x="134" y="321"/>
                  </a:cubicBezTo>
                  <a:cubicBezTo>
                    <a:pt x="0" y="621"/>
                    <a:pt x="34" y="955"/>
                    <a:pt x="300" y="1088"/>
                  </a:cubicBezTo>
                  <a:lnTo>
                    <a:pt x="3169" y="3790"/>
                  </a:lnTo>
                  <a:cubicBezTo>
                    <a:pt x="3451" y="4031"/>
                    <a:pt x="3802" y="4149"/>
                    <a:pt x="4154" y="4149"/>
                  </a:cubicBezTo>
                  <a:cubicBezTo>
                    <a:pt x="4679" y="4149"/>
                    <a:pt x="5205" y="3889"/>
                    <a:pt x="5504" y="3390"/>
                  </a:cubicBezTo>
                  <a:cubicBezTo>
                    <a:pt x="5971" y="2556"/>
                    <a:pt x="5537" y="1489"/>
                    <a:pt x="4637" y="1188"/>
                  </a:cubicBezTo>
                  <a:lnTo>
                    <a:pt x="867" y="21"/>
                  </a:lnTo>
                  <a:cubicBezTo>
                    <a:pt x="807" y="7"/>
                    <a:pt x="749" y="1"/>
                    <a:pt x="69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1907375" y="882750"/>
              <a:ext cx="149300" cy="110925"/>
            </a:xfrm>
            <a:custGeom>
              <a:avLst/>
              <a:gdLst/>
              <a:ahLst/>
              <a:cxnLst/>
              <a:rect l="l" t="t" r="r" b="b"/>
              <a:pathLst>
                <a:path w="5972" h="4437" fill="none" extrusionOk="0">
                  <a:moveTo>
                    <a:pt x="134" y="367"/>
                  </a:moveTo>
                  <a:lnTo>
                    <a:pt x="134" y="367"/>
                  </a:lnTo>
                  <a:cubicBezTo>
                    <a:pt x="300" y="100"/>
                    <a:pt x="567" y="0"/>
                    <a:pt x="867" y="67"/>
                  </a:cubicBezTo>
                  <a:lnTo>
                    <a:pt x="4637" y="1234"/>
                  </a:lnTo>
                  <a:cubicBezTo>
                    <a:pt x="5537" y="1535"/>
                    <a:pt x="5971" y="2602"/>
                    <a:pt x="5504" y="3436"/>
                  </a:cubicBezTo>
                  <a:lnTo>
                    <a:pt x="5504" y="3436"/>
                  </a:lnTo>
                  <a:cubicBezTo>
                    <a:pt x="5004" y="4270"/>
                    <a:pt x="3870" y="4437"/>
                    <a:pt x="3169" y="3836"/>
                  </a:cubicBezTo>
                  <a:lnTo>
                    <a:pt x="300" y="1134"/>
                  </a:lnTo>
                  <a:cubicBezTo>
                    <a:pt x="34" y="1001"/>
                    <a:pt x="0" y="667"/>
                    <a:pt x="134" y="367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1919875" y="846025"/>
              <a:ext cx="158400" cy="75850"/>
            </a:xfrm>
            <a:custGeom>
              <a:avLst/>
              <a:gdLst/>
              <a:ahLst/>
              <a:cxnLst/>
              <a:rect l="l" t="t" r="r" b="b"/>
              <a:pathLst>
                <a:path w="6336" h="3034" extrusionOk="0">
                  <a:moveTo>
                    <a:pt x="4656" y="0"/>
                  </a:moveTo>
                  <a:cubicBezTo>
                    <a:pt x="4639" y="0"/>
                    <a:pt x="4621" y="1"/>
                    <a:pt x="4604" y="1"/>
                  </a:cubicBezTo>
                  <a:lnTo>
                    <a:pt x="668" y="168"/>
                  </a:lnTo>
                  <a:cubicBezTo>
                    <a:pt x="334" y="202"/>
                    <a:pt x="67" y="402"/>
                    <a:pt x="34" y="702"/>
                  </a:cubicBezTo>
                  <a:cubicBezTo>
                    <a:pt x="1" y="1002"/>
                    <a:pt x="167" y="1302"/>
                    <a:pt x="468" y="1402"/>
                  </a:cubicBezTo>
                  <a:lnTo>
                    <a:pt x="4103" y="2903"/>
                  </a:lnTo>
                  <a:cubicBezTo>
                    <a:pt x="4304" y="2992"/>
                    <a:pt x="4509" y="3034"/>
                    <a:pt x="4708" y="3034"/>
                  </a:cubicBezTo>
                  <a:cubicBezTo>
                    <a:pt x="5408" y="3034"/>
                    <a:pt x="6042" y="2529"/>
                    <a:pt x="6172" y="1803"/>
                  </a:cubicBezTo>
                  <a:cubicBezTo>
                    <a:pt x="6335" y="853"/>
                    <a:pt x="5567" y="0"/>
                    <a:pt x="465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1919875" y="845225"/>
              <a:ext cx="158475" cy="83400"/>
            </a:xfrm>
            <a:custGeom>
              <a:avLst/>
              <a:gdLst/>
              <a:ahLst/>
              <a:cxnLst/>
              <a:rect l="l" t="t" r="r" b="b"/>
              <a:pathLst>
                <a:path w="6339" h="3336" fill="none" extrusionOk="0">
                  <a:moveTo>
                    <a:pt x="34" y="734"/>
                  </a:moveTo>
                  <a:lnTo>
                    <a:pt x="34" y="734"/>
                  </a:lnTo>
                  <a:cubicBezTo>
                    <a:pt x="67" y="434"/>
                    <a:pt x="334" y="234"/>
                    <a:pt x="668" y="200"/>
                  </a:cubicBezTo>
                  <a:lnTo>
                    <a:pt x="4604" y="33"/>
                  </a:lnTo>
                  <a:cubicBezTo>
                    <a:pt x="5538" y="0"/>
                    <a:pt x="6338" y="867"/>
                    <a:pt x="6172" y="1835"/>
                  </a:cubicBezTo>
                  <a:lnTo>
                    <a:pt x="6172" y="1835"/>
                  </a:lnTo>
                  <a:cubicBezTo>
                    <a:pt x="6005" y="2769"/>
                    <a:pt x="5004" y="3336"/>
                    <a:pt x="4103" y="2935"/>
                  </a:cubicBezTo>
                  <a:lnTo>
                    <a:pt x="468" y="1434"/>
                  </a:lnTo>
                  <a:cubicBezTo>
                    <a:pt x="167" y="1334"/>
                    <a:pt x="1" y="1034"/>
                    <a:pt x="34" y="734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1919875" y="773925"/>
              <a:ext cx="157550" cy="76350"/>
            </a:xfrm>
            <a:custGeom>
              <a:avLst/>
              <a:gdLst/>
              <a:ahLst/>
              <a:cxnLst/>
              <a:rect l="l" t="t" r="r" b="b"/>
              <a:pathLst>
                <a:path w="6302" h="3054" extrusionOk="0">
                  <a:moveTo>
                    <a:pt x="4642" y="0"/>
                  </a:moveTo>
                  <a:cubicBezTo>
                    <a:pt x="4443" y="0"/>
                    <a:pt x="4238" y="38"/>
                    <a:pt x="4037" y="117"/>
                  </a:cubicBezTo>
                  <a:lnTo>
                    <a:pt x="434" y="1618"/>
                  </a:lnTo>
                  <a:cubicBezTo>
                    <a:pt x="167" y="1751"/>
                    <a:pt x="1" y="2051"/>
                    <a:pt x="34" y="2352"/>
                  </a:cubicBezTo>
                  <a:cubicBezTo>
                    <a:pt x="134" y="2619"/>
                    <a:pt x="367" y="2885"/>
                    <a:pt x="634" y="2885"/>
                  </a:cubicBezTo>
                  <a:lnTo>
                    <a:pt x="4537" y="3052"/>
                  </a:lnTo>
                  <a:cubicBezTo>
                    <a:pt x="4556" y="3053"/>
                    <a:pt x="4574" y="3053"/>
                    <a:pt x="4593" y="3053"/>
                  </a:cubicBezTo>
                  <a:cubicBezTo>
                    <a:pt x="5566" y="3053"/>
                    <a:pt x="6302" y="2200"/>
                    <a:pt x="6138" y="1251"/>
                  </a:cubicBezTo>
                  <a:cubicBezTo>
                    <a:pt x="6007" y="492"/>
                    <a:pt x="5364" y="0"/>
                    <a:pt x="464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1919875" y="767650"/>
              <a:ext cx="157650" cy="83425"/>
            </a:xfrm>
            <a:custGeom>
              <a:avLst/>
              <a:gdLst/>
              <a:ahLst/>
              <a:cxnLst/>
              <a:rect l="l" t="t" r="r" b="b"/>
              <a:pathLst>
                <a:path w="6306" h="3337" fill="none" extrusionOk="0">
                  <a:moveTo>
                    <a:pt x="34" y="2603"/>
                  </a:moveTo>
                  <a:lnTo>
                    <a:pt x="34" y="2603"/>
                  </a:lnTo>
                  <a:cubicBezTo>
                    <a:pt x="1" y="2302"/>
                    <a:pt x="167" y="2002"/>
                    <a:pt x="434" y="1869"/>
                  </a:cubicBezTo>
                  <a:lnTo>
                    <a:pt x="4037" y="368"/>
                  </a:lnTo>
                  <a:cubicBezTo>
                    <a:pt x="4971" y="1"/>
                    <a:pt x="5971" y="535"/>
                    <a:pt x="6138" y="1502"/>
                  </a:cubicBezTo>
                  <a:lnTo>
                    <a:pt x="6138" y="1502"/>
                  </a:lnTo>
                  <a:cubicBezTo>
                    <a:pt x="6305" y="2469"/>
                    <a:pt x="5538" y="3337"/>
                    <a:pt x="4537" y="3303"/>
                  </a:cubicBezTo>
                  <a:lnTo>
                    <a:pt x="634" y="3136"/>
                  </a:lnTo>
                  <a:cubicBezTo>
                    <a:pt x="367" y="3136"/>
                    <a:pt x="134" y="2870"/>
                    <a:pt x="34" y="2603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1906525" y="707400"/>
              <a:ext cx="150150" cy="104500"/>
            </a:xfrm>
            <a:custGeom>
              <a:avLst/>
              <a:gdLst/>
              <a:ahLst/>
              <a:cxnLst/>
              <a:rect l="l" t="t" r="r" b="b"/>
              <a:pathLst>
                <a:path w="6006" h="4180" extrusionOk="0">
                  <a:moveTo>
                    <a:pt x="4196" y="0"/>
                  </a:moveTo>
                  <a:cubicBezTo>
                    <a:pt x="3829" y="0"/>
                    <a:pt x="3460" y="133"/>
                    <a:pt x="3170" y="409"/>
                  </a:cubicBezTo>
                  <a:lnTo>
                    <a:pt x="268" y="3078"/>
                  </a:lnTo>
                  <a:cubicBezTo>
                    <a:pt x="68" y="3278"/>
                    <a:pt x="1" y="3612"/>
                    <a:pt x="168" y="3879"/>
                  </a:cubicBezTo>
                  <a:cubicBezTo>
                    <a:pt x="296" y="4059"/>
                    <a:pt x="504" y="4179"/>
                    <a:pt x="699" y="4179"/>
                  </a:cubicBezTo>
                  <a:cubicBezTo>
                    <a:pt x="757" y="4179"/>
                    <a:pt x="815" y="4168"/>
                    <a:pt x="868" y="4145"/>
                  </a:cubicBezTo>
                  <a:lnTo>
                    <a:pt x="4637" y="3011"/>
                  </a:lnTo>
                  <a:cubicBezTo>
                    <a:pt x="5571" y="2711"/>
                    <a:pt x="6005" y="1610"/>
                    <a:pt x="5505" y="776"/>
                  </a:cubicBezTo>
                  <a:cubicBezTo>
                    <a:pt x="5231" y="268"/>
                    <a:pt x="4716" y="0"/>
                    <a:pt x="41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1906525" y="700950"/>
              <a:ext cx="150150" cy="112600"/>
            </a:xfrm>
            <a:custGeom>
              <a:avLst/>
              <a:gdLst/>
              <a:ahLst/>
              <a:cxnLst/>
              <a:rect l="l" t="t" r="r" b="b"/>
              <a:pathLst>
                <a:path w="6006" h="4504" fill="none" extrusionOk="0">
                  <a:moveTo>
                    <a:pt x="168" y="4137"/>
                  </a:moveTo>
                  <a:lnTo>
                    <a:pt x="168" y="4137"/>
                  </a:lnTo>
                  <a:cubicBezTo>
                    <a:pt x="1" y="3870"/>
                    <a:pt x="68" y="3536"/>
                    <a:pt x="268" y="3336"/>
                  </a:cubicBezTo>
                  <a:lnTo>
                    <a:pt x="3170" y="667"/>
                  </a:lnTo>
                  <a:cubicBezTo>
                    <a:pt x="3870" y="0"/>
                    <a:pt x="5038" y="167"/>
                    <a:pt x="5505" y="1034"/>
                  </a:cubicBezTo>
                  <a:lnTo>
                    <a:pt x="5505" y="1034"/>
                  </a:lnTo>
                  <a:cubicBezTo>
                    <a:pt x="6005" y="1868"/>
                    <a:pt x="5571" y="2969"/>
                    <a:pt x="4637" y="3269"/>
                  </a:cubicBezTo>
                  <a:lnTo>
                    <a:pt x="868" y="4403"/>
                  </a:lnTo>
                  <a:cubicBezTo>
                    <a:pt x="635" y="4503"/>
                    <a:pt x="334" y="4370"/>
                    <a:pt x="168" y="4137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1883175" y="653350"/>
              <a:ext cx="125125" cy="130700"/>
            </a:xfrm>
            <a:custGeom>
              <a:avLst/>
              <a:gdLst/>
              <a:ahLst/>
              <a:cxnLst/>
              <a:rect l="l" t="t" r="r" b="b"/>
              <a:pathLst>
                <a:path w="5005" h="5228" extrusionOk="0">
                  <a:moveTo>
                    <a:pt x="3263" y="1"/>
                  </a:moveTo>
                  <a:cubicBezTo>
                    <a:pt x="2721" y="1"/>
                    <a:pt x="2199" y="290"/>
                    <a:pt x="1936" y="837"/>
                  </a:cubicBezTo>
                  <a:lnTo>
                    <a:pt x="134" y="4273"/>
                  </a:lnTo>
                  <a:cubicBezTo>
                    <a:pt x="1" y="4539"/>
                    <a:pt x="68" y="4873"/>
                    <a:pt x="301" y="5073"/>
                  </a:cubicBezTo>
                  <a:cubicBezTo>
                    <a:pt x="441" y="5178"/>
                    <a:pt x="589" y="5228"/>
                    <a:pt x="733" y="5228"/>
                  </a:cubicBezTo>
                  <a:cubicBezTo>
                    <a:pt x="864" y="5228"/>
                    <a:pt x="990" y="5186"/>
                    <a:pt x="1102" y="5107"/>
                  </a:cubicBezTo>
                  <a:lnTo>
                    <a:pt x="4204" y="2738"/>
                  </a:lnTo>
                  <a:cubicBezTo>
                    <a:pt x="4971" y="2138"/>
                    <a:pt x="5004" y="1004"/>
                    <a:pt x="4271" y="370"/>
                  </a:cubicBezTo>
                  <a:cubicBezTo>
                    <a:pt x="3970" y="121"/>
                    <a:pt x="3612" y="1"/>
                    <a:pt x="32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1883175" y="646750"/>
              <a:ext cx="125125" cy="138450"/>
            </a:xfrm>
            <a:custGeom>
              <a:avLst/>
              <a:gdLst/>
              <a:ahLst/>
              <a:cxnLst/>
              <a:rect l="l" t="t" r="r" b="b"/>
              <a:pathLst>
                <a:path w="5005" h="5538" fill="none" extrusionOk="0">
                  <a:moveTo>
                    <a:pt x="301" y="5337"/>
                  </a:moveTo>
                  <a:lnTo>
                    <a:pt x="301" y="5337"/>
                  </a:lnTo>
                  <a:cubicBezTo>
                    <a:pt x="68" y="5137"/>
                    <a:pt x="1" y="4803"/>
                    <a:pt x="134" y="4537"/>
                  </a:cubicBezTo>
                  <a:lnTo>
                    <a:pt x="1936" y="1101"/>
                  </a:lnTo>
                  <a:cubicBezTo>
                    <a:pt x="2369" y="200"/>
                    <a:pt x="3503" y="0"/>
                    <a:pt x="4271" y="634"/>
                  </a:cubicBezTo>
                  <a:lnTo>
                    <a:pt x="4271" y="634"/>
                  </a:lnTo>
                  <a:cubicBezTo>
                    <a:pt x="5004" y="1268"/>
                    <a:pt x="4971" y="2402"/>
                    <a:pt x="4204" y="3002"/>
                  </a:cubicBezTo>
                  <a:lnTo>
                    <a:pt x="1102" y="5371"/>
                  </a:lnTo>
                  <a:cubicBezTo>
                    <a:pt x="868" y="5537"/>
                    <a:pt x="568" y="5537"/>
                    <a:pt x="301" y="5337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1853150" y="616150"/>
              <a:ext cx="96775" cy="149500"/>
            </a:xfrm>
            <a:custGeom>
              <a:avLst/>
              <a:gdLst/>
              <a:ahLst/>
              <a:cxnLst/>
              <a:rect l="l" t="t" r="r" b="b"/>
              <a:pathLst>
                <a:path w="3871" h="5980" extrusionOk="0">
                  <a:moveTo>
                    <a:pt x="2088" y="0"/>
                  </a:moveTo>
                  <a:cubicBezTo>
                    <a:pt x="1331" y="0"/>
                    <a:pt x="644" y="568"/>
                    <a:pt x="535" y="1357"/>
                  </a:cubicBezTo>
                  <a:lnTo>
                    <a:pt x="34" y="5227"/>
                  </a:lnTo>
                  <a:cubicBezTo>
                    <a:pt x="1" y="5560"/>
                    <a:pt x="168" y="5861"/>
                    <a:pt x="468" y="5927"/>
                  </a:cubicBezTo>
                  <a:cubicBezTo>
                    <a:pt x="548" y="5963"/>
                    <a:pt x="626" y="5980"/>
                    <a:pt x="701" y="5980"/>
                  </a:cubicBezTo>
                  <a:cubicBezTo>
                    <a:pt x="904" y="5980"/>
                    <a:pt x="1080" y="5856"/>
                    <a:pt x="1202" y="5661"/>
                  </a:cubicBezTo>
                  <a:lnTo>
                    <a:pt x="3337" y="2358"/>
                  </a:lnTo>
                  <a:cubicBezTo>
                    <a:pt x="3870" y="1524"/>
                    <a:pt x="3503" y="423"/>
                    <a:pt x="2603" y="90"/>
                  </a:cubicBezTo>
                  <a:cubicBezTo>
                    <a:pt x="2431" y="29"/>
                    <a:pt x="2258" y="0"/>
                    <a:pt x="208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853150" y="610050"/>
              <a:ext cx="96775" cy="157625"/>
            </a:xfrm>
            <a:custGeom>
              <a:avLst/>
              <a:gdLst/>
              <a:ahLst/>
              <a:cxnLst/>
              <a:rect l="l" t="t" r="r" b="b"/>
              <a:pathLst>
                <a:path w="3871" h="6305" fill="none" extrusionOk="0">
                  <a:moveTo>
                    <a:pt x="468" y="6171"/>
                  </a:moveTo>
                  <a:lnTo>
                    <a:pt x="468" y="6171"/>
                  </a:lnTo>
                  <a:cubicBezTo>
                    <a:pt x="168" y="6105"/>
                    <a:pt x="1" y="5804"/>
                    <a:pt x="34" y="5471"/>
                  </a:cubicBezTo>
                  <a:lnTo>
                    <a:pt x="535" y="1601"/>
                  </a:lnTo>
                  <a:cubicBezTo>
                    <a:pt x="668" y="634"/>
                    <a:pt x="1669" y="0"/>
                    <a:pt x="2603" y="334"/>
                  </a:cubicBezTo>
                  <a:lnTo>
                    <a:pt x="2603" y="334"/>
                  </a:lnTo>
                  <a:cubicBezTo>
                    <a:pt x="3503" y="667"/>
                    <a:pt x="3870" y="1768"/>
                    <a:pt x="3337" y="2602"/>
                  </a:cubicBezTo>
                  <a:lnTo>
                    <a:pt x="1202" y="5905"/>
                  </a:lnTo>
                  <a:cubicBezTo>
                    <a:pt x="1035" y="6171"/>
                    <a:pt x="768" y="6305"/>
                    <a:pt x="468" y="6171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699725" y="727750"/>
              <a:ext cx="269375" cy="239950"/>
            </a:xfrm>
            <a:custGeom>
              <a:avLst/>
              <a:gdLst/>
              <a:ahLst/>
              <a:cxnLst/>
              <a:rect l="l" t="t" r="r" b="b"/>
              <a:pathLst>
                <a:path w="10775" h="9598" extrusionOk="0">
                  <a:moveTo>
                    <a:pt x="5395" y="1"/>
                  </a:moveTo>
                  <a:cubicBezTo>
                    <a:pt x="3986" y="1"/>
                    <a:pt x="2587" y="616"/>
                    <a:pt x="1635" y="1797"/>
                  </a:cubicBezTo>
                  <a:cubicBezTo>
                    <a:pt x="0" y="3865"/>
                    <a:pt x="300" y="6867"/>
                    <a:pt x="2369" y="8535"/>
                  </a:cubicBezTo>
                  <a:cubicBezTo>
                    <a:pt x="3256" y="9251"/>
                    <a:pt x="4315" y="9598"/>
                    <a:pt x="5366" y="9598"/>
                  </a:cubicBezTo>
                  <a:cubicBezTo>
                    <a:pt x="6767" y="9598"/>
                    <a:pt x="8154" y="8982"/>
                    <a:pt x="9107" y="7801"/>
                  </a:cubicBezTo>
                  <a:cubicBezTo>
                    <a:pt x="10775" y="5733"/>
                    <a:pt x="10441" y="2731"/>
                    <a:pt x="8406" y="1063"/>
                  </a:cubicBezTo>
                  <a:cubicBezTo>
                    <a:pt x="7519" y="348"/>
                    <a:pt x="6454" y="1"/>
                    <a:pt x="53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699725" y="712625"/>
              <a:ext cx="269375" cy="270200"/>
            </a:xfrm>
            <a:custGeom>
              <a:avLst/>
              <a:gdLst/>
              <a:ahLst/>
              <a:cxnLst/>
              <a:rect l="l" t="t" r="r" b="b"/>
              <a:pathLst>
                <a:path w="10775" h="10808" fill="none" extrusionOk="0">
                  <a:moveTo>
                    <a:pt x="8406" y="1668"/>
                  </a:moveTo>
                  <a:cubicBezTo>
                    <a:pt x="10441" y="3336"/>
                    <a:pt x="10775" y="6338"/>
                    <a:pt x="9107" y="8406"/>
                  </a:cubicBezTo>
                  <a:cubicBezTo>
                    <a:pt x="7439" y="10474"/>
                    <a:pt x="4437" y="10808"/>
                    <a:pt x="2369" y="9140"/>
                  </a:cubicBezTo>
                  <a:cubicBezTo>
                    <a:pt x="300" y="7472"/>
                    <a:pt x="0" y="4470"/>
                    <a:pt x="1635" y="2402"/>
                  </a:cubicBezTo>
                  <a:cubicBezTo>
                    <a:pt x="3303" y="334"/>
                    <a:pt x="6338" y="0"/>
                    <a:pt x="8406" y="1668"/>
                  </a:cubicBezTo>
                  <a:close/>
                </a:path>
              </a:pathLst>
            </a:custGeom>
            <a:solidFill>
              <a:schemeClr val="accent1"/>
            </a:solidFill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1"/>
          <p:cNvGrpSpPr/>
          <p:nvPr/>
        </p:nvGrpSpPr>
        <p:grpSpPr>
          <a:xfrm>
            <a:off x="3095242" y="4426721"/>
            <a:ext cx="738667" cy="502594"/>
            <a:chOff x="200200" y="2278225"/>
            <a:chExt cx="862425" cy="586800"/>
          </a:xfrm>
        </p:grpSpPr>
        <p:sp>
          <p:nvSpPr>
            <p:cNvPr id="312" name="Google Shape;312;p11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64"/>
          <p:cNvSpPr txBox="1">
            <a:spLocks noGrp="1"/>
          </p:cNvSpPr>
          <p:nvPr>
            <p:ph type="title"/>
          </p:nvPr>
        </p:nvSpPr>
        <p:spPr>
          <a:xfrm>
            <a:off x="337389" y="1722360"/>
            <a:ext cx="8469222" cy="1698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THÂN MẾN CHÀO CÁC EM HỌC SINH </a:t>
            </a:r>
            <a:br>
              <a:rPr lang="en-US" sz="3500" b="1" dirty="0">
                <a:latin typeface="+mj-lt"/>
              </a:rPr>
            </a:br>
            <a:r>
              <a:rPr lang="en-US" sz="3500" b="1" dirty="0">
                <a:latin typeface="+mj-lt"/>
              </a:rPr>
              <a:t>ĐẾN VỚI BÀI HỌC MỚI</a:t>
            </a:r>
            <a:endParaRPr sz="3500" b="1" dirty="0">
              <a:latin typeface="+mj-lt"/>
            </a:endParaRPr>
          </a:p>
        </p:txBody>
      </p:sp>
      <p:grpSp>
        <p:nvGrpSpPr>
          <p:cNvPr id="1375" name="Google Shape;1375;p64"/>
          <p:cNvGrpSpPr/>
          <p:nvPr/>
        </p:nvGrpSpPr>
        <p:grpSpPr>
          <a:xfrm>
            <a:off x="7842033" y="2820105"/>
            <a:ext cx="535749" cy="547122"/>
            <a:chOff x="3477650" y="837700"/>
            <a:chExt cx="314425" cy="321100"/>
          </a:xfrm>
        </p:grpSpPr>
        <p:sp>
          <p:nvSpPr>
            <p:cNvPr id="1376" name="Google Shape;1376;p6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185D2-2EE2-1F8F-6C44-AE117AD31B19}"/>
              </a:ext>
            </a:extLst>
          </p:cNvPr>
          <p:cNvSpPr/>
          <p:nvPr/>
        </p:nvSpPr>
        <p:spPr>
          <a:xfrm>
            <a:off x="1863090" y="3367227"/>
            <a:ext cx="5303520" cy="123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961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29">
            <a:extLst>
              <a:ext uri="{FF2B5EF4-FFF2-40B4-BE49-F238E27FC236}">
                <a16:creationId xmlns:a16="http://schemas.microsoft.com/office/drawing/2014/main" id="{1B7314CC-78EC-E3A2-872E-D493EA3FF0A6}"/>
              </a:ext>
            </a:extLst>
          </p:cNvPr>
          <p:cNvSpPr/>
          <p:nvPr/>
        </p:nvSpPr>
        <p:spPr>
          <a:xfrm>
            <a:off x="4085624" y="543304"/>
            <a:ext cx="972752" cy="425555"/>
          </a:xfrm>
          <a:prstGeom prst="wedgeEllipseCallout">
            <a:avLst>
              <a:gd name="adj1" fmla="val -22531"/>
              <a:gd name="adj2" fmla="val 8099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FF9AA4-79F6-CF1F-DBED-09D421BF35FE}"/>
                  </a:ext>
                </a:extLst>
              </p:cNvPr>
              <p:cNvSpPr txBox="1"/>
              <p:nvPr/>
            </p:nvSpPr>
            <p:spPr>
              <a:xfrm>
                <a:off x="568573" y="1319308"/>
                <a:ext cx="8006853" cy="307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20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bác thợ khoan tường tại vị trí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trên tường có độ cao so với nền nhà là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80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nên độ dài đoạn thẳng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chính là khoảng cách từ điểm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đến mặt phẳng nền nhà.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20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Như vậy, độ dài đoạn thẳng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gợi nên khái niệm khoảng cách từ một điểm đến một mặt phẳng trong hình học.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FF9AA4-79F6-CF1F-DBED-09D421BF3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73" y="1319308"/>
                <a:ext cx="8006853" cy="3075970"/>
              </a:xfrm>
              <a:prstGeom prst="rect">
                <a:avLst/>
              </a:prstGeom>
              <a:blipFill>
                <a:blip r:embed="rId3"/>
                <a:stretch>
                  <a:fillRect l="-381" r="-381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190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02;p36">
            <a:extLst>
              <a:ext uri="{FF2B5EF4-FFF2-40B4-BE49-F238E27FC236}">
                <a16:creationId xmlns:a16="http://schemas.microsoft.com/office/drawing/2014/main" id="{5E367021-5F45-B7E0-67DA-6F39518650F6}"/>
              </a:ext>
            </a:extLst>
          </p:cNvPr>
          <p:cNvSpPr txBox="1">
            <a:spLocks/>
          </p:cNvSpPr>
          <p:nvPr/>
        </p:nvSpPr>
        <p:spPr>
          <a:xfrm>
            <a:off x="3237690" y="323692"/>
            <a:ext cx="2668620" cy="7410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>
                <a:latin typeface="+mj-lt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04A159-3BD5-FAF9-CBEC-2588C7ABFBC6}"/>
                  </a:ext>
                </a:extLst>
              </p:cNvPr>
              <p:cNvSpPr txBox="1"/>
              <p:nvPr/>
            </p:nvSpPr>
            <p:spPr>
              <a:xfrm>
                <a:off x="568642" y="1434782"/>
                <a:ext cx="4917757" cy="2411494"/>
              </a:xfrm>
              <a:prstGeom prst="rect">
                <a:avLst/>
              </a:prstGeom>
              <a:solidFill>
                <a:srgbClr val="FBB7CA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không thuộc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lên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Độ dài đoạn thẳng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gọi là </a:t>
                </a:r>
                <a:r>
                  <a:rPr lang="da-DK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 cách</a:t>
                </a: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từ điểm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kí hiệu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04A159-3BD5-FAF9-CBEC-2588C7AB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" y="1434782"/>
                <a:ext cx="4917757" cy="2411494"/>
              </a:xfrm>
              <a:prstGeom prst="rect">
                <a:avLst/>
              </a:prstGeom>
              <a:blipFill>
                <a:blip r:embed="rId3"/>
                <a:stretch>
                  <a:fillRect l="-1239" r="-136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B887DE-21B2-863F-007F-7E6E62D8A1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6310" y="1788583"/>
            <a:ext cx="2819401" cy="15663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F62B1C-1F6A-8B43-BEC3-926173CB6947}"/>
              </a:ext>
            </a:extLst>
          </p:cNvPr>
          <p:cNvGrpSpPr/>
          <p:nvPr/>
        </p:nvGrpSpPr>
        <p:grpSpPr>
          <a:xfrm>
            <a:off x="1681231" y="3967997"/>
            <a:ext cx="5570469" cy="1026499"/>
            <a:chOff x="1681231" y="3967997"/>
            <a:chExt cx="5570469" cy="1026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60A827B-CACA-FB34-03F8-D91958595A01}"/>
                    </a:ext>
                  </a:extLst>
                </p:cNvPr>
                <p:cNvSpPr txBox="1"/>
                <p:nvPr/>
              </p:nvSpPr>
              <p:spPr>
                <a:xfrm>
                  <a:off x="2552700" y="3967997"/>
                  <a:ext cx="4699000" cy="1026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2000" b="1" i="1" dirty="0">
                      <a:solidFill>
                        <a:srgbClr val="C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 ý: </a:t>
                  </a:r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Khi điểm M thuộc mặt phẳng (P) thì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a-DK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da-DK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a-DK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=0.</m:t>
                      </m:r>
                    </m:oMath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60A827B-CACA-FB34-03F8-D91958595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2700" y="3967997"/>
                  <a:ext cx="4699000" cy="1026499"/>
                </a:xfrm>
                <a:prstGeom prst="rect">
                  <a:avLst/>
                </a:prstGeom>
                <a:blipFill>
                  <a:blip r:embed="rId5"/>
                  <a:stretch>
                    <a:fillRect l="-1427" r="-1297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929F7A7F-4A41-ACAE-DB73-CB1EA301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81231" y="4153214"/>
              <a:ext cx="744469" cy="6560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8F4CEC-5A60-E162-350E-2C7C9B66782C}"/>
                  </a:ext>
                </a:extLst>
              </p:cNvPr>
              <p:cNvSpPr txBox="1"/>
              <p:nvPr/>
            </p:nvSpPr>
            <p:spPr>
              <a:xfrm>
                <a:off x="308340" y="1085979"/>
                <a:ext cx="5179947" cy="3799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𝑆𝑂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𝑆𝑂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𝑆𝐴𝐶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8F4CEC-5A60-E162-350E-2C7C9B667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0" y="1085979"/>
                <a:ext cx="5179947" cy="3799053"/>
              </a:xfrm>
              <a:prstGeom prst="rect">
                <a:avLst/>
              </a:prstGeom>
              <a:blipFill>
                <a:blip r:embed="rId3"/>
                <a:stretch>
                  <a:fillRect l="-1531" r="-1649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1B8FB0D-2F33-C505-CA27-7DE548F67211}"/>
              </a:ext>
            </a:extLst>
          </p:cNvPr>
          <p:cNvSpPr txBox="1"/>
          <p:nvPr/>
        </p:nvSpPr>
        <p:spPr>
          <a:xfrm>
            <a:off x="3663036" y="383649"/>
            <a:ext cx="1817928" cy="562630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2:</a:t>
            </a:r>
            <a:endParaRPr lang="en-US" sz="2000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F74DC-C1E6-FEB3-2819-E46993CC86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54421" y="1601393"/>
            <a:ext cx="2253277" cy="22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9">
            <a:extLst>
              <a:ext uri="{FF2B5EF4-FFF2-40B4-BE49-F238E27FC236}">
                <a16:creationId xmlns:a16="http://schemas.microsoft.com/office/drawing/2014/main" id="{0F849009-3561-AB7D-1C7D-9EFC4132E9A9}"/>
              </a:ext>
            </a:extLst>
          </p:cNvPr>
          <p:cNvSpPr/>
          <p:nvPr/>
        </p:nvSpPr>
        <p:spPr>
          <a:xfrm>
            <a:off x="7505127" y="605264"/>
            <a:ext cx="972752" cy="425555"/>
          </a:xfrm>
          <a:prstGeom prst="wedgeEllipseCallout">
            <a:avLst>
              <a:gd name="adj1" fmla="val -43260"/>
              <a:gd name="adj2" fmla="val 6596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0C502-C2B0-4392-1A47-391249C1FE65}"/>
                  </a:ext>
                </a:extLst>
              </p:cNvPr>
              <p:cNvSpPr txBox="1"/>
              <p:nvPr/>
            </p:nvSpPr>
            <p:spPr>
              <a:xfrm>
                <a:off x="666121" y="1030819"/>
                <a:ext cx="7811758" cy="3382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𝐴𝐵𝐶𝐷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khoảng cách từ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𝐴𝐵𝐶𝐷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⊂(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góc với hai đường thẳng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𝑆𝑂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 trong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khoảng cách từ điểm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0C502-C2B0-4392-1A47-391249C1F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21" y="1030819"/>
                <a:ext cx="7811758" cy="3382914"/>
              </a:xfrm>
              <a:prstGeom prst="rect">
                <a:avLst/>
              </a:prstGeom>
              <a:blipFill>
                <a:blip r:embed="rId3"/>
                <a:stretch>
                  <a:fillRect l="-780" b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593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1C6C9-FFE1-7F0D-172C-2A5ACE1C0430}"/>
              </a:ext>
            </a:extLst>
          </p:cNvPr>
          <p:cNvGrpSpPr/>
          <p:nvPr/>
        </p:nvGrpSpPr>
        <p:grpSpPr>
          <a:xfrm>
            <a:off x="3514828" y="145001"/>
            <a:ext cx="2114343" cy="739140"/>
            <a:chOff x="1624734" y="1360680"/>
            <a:chExt cx="5309466" cy="15697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71F442-4225-FE08-42C1-A6A6128992C4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7DC1A2-6FC1-9FC7-D0DE-76B442DAA0C4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592D60-7700-9F9A-A6FA-DE2308309FA5}"/>
                  </a:ext>
                </a:extLst>
              </p:cNvPr>
              <p:cNvSpPr txBox="1"/>
              <p:nvPr/>
            </p:nvSpPr>
            <p:spPr>
              <a:xfrm>
                <a:off x="610457" y="915016"/>
                <a:ext cx="8241443" cy="92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 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𝑆𝐼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 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𝑆𝐼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 rằng khoảng cách từ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592D60-7700-9F9A-A6FA-DE2308309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7" y="915016"/>
                <a:ext cx="8241443" cy="922304"/>
              </a:xfrm>
              <a:prstGeom prst="rect">
                <a:avLst/>
              </a:prstGeom>
              <a:blipFill>
                <a:blip r:embed="rId3"/>
                <a:stretch>
                  <a:fillRect l="-66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29">
            <a:extLst>
              <a:ext uri="{FF2B5EF4-FFF2-40B4-BE49-F238E27FC236}">
                <a16:creationId xmlns:a16="http://schemas.microsoft.com/office/drawing/2014/main" id="{4739917E-1F73-5BDB-33E2-A52AB427A6CE}"/>
              </a:ext>
            </a:extLst>
          </p:cNvPr>
          <p:cNvSpPr/>
          <p:nvPr/>
        </p:nvSpPr>
        <p:spPr>
          <a:xfrm>
            <a:off x="7774399" y="2162928"/>
            <a:ext cx="972752" cy="364371"/>
          </a:xfrm>
          <a:prstGeom prst="wedgeEllipseCallout">
            <a:avLst>
              <a:gd name="adj1" fmla="val -21402"/>
              <a:gd name="adj2" fmla="val 82399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5F96AF-EB63-71A5-E835-A7C1C06C04C0}"/>
                  </a:ext>
                </a:extLst>
              </p:cNvPr>
              <p:cNvSpPr txBox="1"/>
              <p:nvPr/>
            </p:nvSpPr>
            <p:spPr>
              <a:xfrm>
                <a:off x="2767228" y="2238576"/>
                <a:ext cx="5493547" cy="2670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⊂(</m:t>
                    </m:r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da-DK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da-DK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</m:t>
                    </m:r>
                  </m:oMath>
                </a14:m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𝑆𝐴𝐼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1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⊂(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𝑆𝐴𝐼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𝑆𝐼</m:t>
                    </m:r>
                  </m:oMath>
                </a14:m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1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thấy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nên khoảng cách từ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pt-BR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5F96AF-EB63-71A5-E835-A7C1C06C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28" y="2238576"/>
                <a:ext cx="5493547" cy="2670988"/>
              </a:xfrm>
              <a:prstGeom prst="rect">
                <a:avLst/>
              </a:prstGeom>
              <a:blipFill>
                <a:blip r:embed="rId4"/>
                <a:stretch>
                  <a:fillRect l="-555" r="-444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317C213-2ECF-4785-93CA-3944DD5087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0457" y="2238576"/>
            <a:ext cx="1966370" cy="26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7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6"/>
          <p:cNvSpPr txBox="1">
            <a:spLocks noGrp="1"/>
          </p:cNvSpPr>
          <p:nvPr>
            <p:ph type="title" idx="2"/>
          </p:nvPr>
        </p:nvSpPr>
        <p:spPr>
          <a:xfrm>
            <a:off x="3720750" y="1044565"/>
            <a:ext cx="17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III</a:t>
            </a:r>
            <a:endParaRPr sz="4000" b="1" dirty="0">
              <a:latin typeface="+mj-lt"/>
            </a:endParaRPr>
          </a:p>
        </p:txBody>
      </p:sp>
      <p:sp>
        <p:nvSpPr>
          <p:cNvPr id="4" name="Google Shape;800;p36">
            <a:extLst>
              <a:ext uri="{FF2B5EF4-FFF2-40B4-BE49-F238E27FC236}">
                <a16:creationId xmlns:a16="http://schemas.microsoft.com/office/drawing/2014/main" id="{C4701F67-6ACE-5A53-4728-B671CBBFD7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580" y="2415336"/>
            <a:ext cx="824484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KHOẢNG CÁCH GIỮA HAI ĐƯỜNG THẲNG SONG </a:t>
            </a:r>
            <a:r>
              <a:rPr lang="en-US" sz="3500" b="1" dirty="0" err="1">
                <a:latin typeface="+mj-lt"/>
              </a:rPr>
              <a:t>SONG</a:t>
            </a:r>
            <a:endParaRPr sz="3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4129954"/>
      </p:ext>
    </p:extLst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333844D-D385-9669-6877-9117C735C68E}"/>
              </a:ext>
            </a:extLst>
          </p:cNvPr>
          <p:cNvSpPr txBox="1"/>
          <p:nvPr/>
        </p:nvSpPr>
        <p:spPr>
          <a:xfrm>
            <a:off x="1228658" y="222857"/>
            <a:ext cx="96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HĐ2: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AA3DC9-83F6-998A-EBE1-C09EF7678D3E}"/>
                  </a:ext>
                </a:extLst>
              </p:cNvPr>
              <p:cNvSpPr txBox="1"/>
              <p:nvPr/>
            </p:nvSpPr>
            <p:spPr>
              <a:xfrm>
                <a:off x="1005818" y="618978"/>
                <a:ext cx="7503182" cy="96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Hình 64, hai mép của con đường gợi nên hình ảnh hai đường thẳng song song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∆’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Xét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AA3DC9-83F6-998A-EBE1-C09EF7678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18" y="618978"/>
                <a:ext cx="7503182" cy="965970"/>
              </a:xfrm>
              <a:prstGeom prst="rect">
                <a:avLst/>
              </a:prstGeom>
              <a:blipFill>
                <a:blip r:embed="rId3"/>
                <a:stretch>
                  <a:fillRect l="-894" r="-812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E718D4-D272-FB9A-022E-115F8A0FD2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01115" y="1981069"/>
            <a:ext cx="2975733" cy="2298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E7EB90-7B7F-BB4A-4212-6D0C3E84A845}"/>
                  </a:ext>
                </a:extLst>
              </p:cNvPr>
              <p:cNvSpPr txBox="1"/>
              <p:nvPr/>
            </p:nvSpPr>
            <p:spPr>
              <a:xfrm>
                <a:off x="1005818" y="1559548"/>
                <a:ext cx="4572000" cy="3351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a) Khoảng cách từ điểm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pt-B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  <m:r>
                      <a:rPr kumimoji="0" lang="pt-BR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</m:oMath>
                </a14:m>
                <a:r>
                  <a:rPr kumimoji="0" lang="pt-B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có phụ thuộc vào vị trí của điểm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pt-B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</m:oMath>
                </a14:m>
                <a:r>
                  <a:rPr kumimoji="0" lang="pt-B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hay không? Vì sao?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/>
                    <a:sym typeface="Arial"/>
                  </a:rPr>
                  <a:t>b) Khoảng cách đó gợi nên khái niệm gì trong hình học liên quan đến hai đường thẳng song song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</m:oMath>
                </a14:m>
                <a:r>
                  <a:rPr kumimoji="0" lang="pt-B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  <m:r>
                      <a:rPr kumimoji="0" lang="pt-BR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</m:oMath>
                </a14:m>
                <a:r>
                  <a:rPr kumimoji="0" lang="pt-B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/>
                    <a:sym typeface="Arial"/>
                  </a:rPr>
                  <a:t>?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E7EB90-7B7F-BB4A-4212-6D0C3E84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18" y="1559548"/>
                <a:ext cx="4572000" cy="3351238"/>
              </a:xfrm>
              <a:prstGeom prst="rect">
                <a:avLst/>
              </a:prstGeom>
              <a:blipFill>
                <a:blip r:embed="rId5"/>
                <a:stretch>
                  <a:fillRect l="-1467" r="-1333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AA3DC9-83F6-998A-EBE1-C09EF7678D3E}"/>
                  </a:ext>
                </a:extLst>
              </p:cNvPr>
              <p:cNvSpPr txBox="1"/>
              <p:nvPr/>
            </p:nvSpPr>
            <p:spPr>
              <a:xfrm>
                <a:off x="822099" y="667383"/>
                <a:ext cx="7802334" cy="4191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a) Gọi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điểm thuộc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Δ</a:t>
                </a: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điểm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khác điểm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⊥∆’, 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tabLst>
                    <a:tab pos="1596390" algn="ctr"/>
                  </a:tabLs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có: 	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⊥∆’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∈∆’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a-DK" sz="2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⊥∆’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∈∆’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a-DK" sz="2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𝐴𝐵𝐾𝐻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là hình chữ nhật,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Vậy khoảng cách từ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không phụ thuộc vào vị trí của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trên đường thẳng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Δ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AA3DC9-83F6-998A-EBE1-C09EF7678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99" y="667383"/>
                <a:ext cx="7802334" cy="4191660"/>
              </a:xfrm>
              <a:prstGeom prst="rect">
                <a:avLst/>
              </a:prstGeom>
              <a:blipFill>
                <a:blip r:embed="rId3"/>
                <a:stretch>
                  <a:fillRect l="-859" r="-391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924D7CBD-1E04-DF6A-682A-21168FFB9475}"/>
              </a:ext>
            </a:extLst>
          </p:cNvPr>
          <p:cNvSpPr/>
          <p:nvPr/>
        </p:nvSpPr>
        <p:spPr>
          <a:xfrm>
            <a:off x="7859033" y="392462"/>
            <a:ext cx="916667" cy="549843"/>
          </a:xfrm>
          <a:prstGeom prst="wedgeEllipseCallout">
            <a:avLst>
              <a:gd name="adj1" fmla="val -51212"/>
              <a:gd name="adj2" fmla="val 4372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92E27-B056-DA33-CF8D-0687AC263E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48700" y="1422334"/>
            <a:ext cx="2975733" cy="22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AA3DC9-83F6-998A-EBE1-C09EF7678D3E}"/>
                  </a:ext>
                </a:extLst>
              </p:cNvPr>
              <p:cNvSpPr txBox="1"/>
              <p:nvPr/>
            </p:nvSpPr>
            <p:spPr>
              <a:xfrm>
                <a:off x="962933" y="725988"/>
                <a:ext cx="3901167" cy="369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20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Do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Δ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pt-B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nên khoảng cách từ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bất kì (với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thuộc đường thẳng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Δ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đến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pt-B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gợi nên khái niệm khoảng cách giữa hai đường thẳng song song trong hình học.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AA3DC9-83F6-998A-EBE1-C09EF7678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33" y="725988"/>
                <a:ext cx="3901167" cy="3691523"/>
              </a:xfrm>
              <a:prstGeom prst="rect">
                <a:avLst/>
              </a:prstGeom>
              <a:blipFill>
                <a:blip r:embed="rId3"/>
                <a:stretch>
                  <a:fillRect l="-938" r="-78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924D7CBD-1E04-DF6A-682A-21168FFB9475}"/>
              </a:ext>
            </a:extLst>
          </p:cNvPr>
          <p:cNvSpPr/>
          <p:nvPr/>
        </p:nvSpPr>
        <p:spPr>
          <a:xfrm>
            <a:off x="7859033" y="392462"/>
            <a:ext cx="916667" cy="549843"/>
          </a:xfrm>
          <a:prstGeom prst="wedgeEllipseCallout">
            <a:avLst>
              <a:gd name="adj1" fmla="val -51212"/>
              <a:gd name="adj2" fmla="val 4372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92E27-B056-DA33-CF8D-0687AC263E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48700" y="1422334"/>
            <a:ext cx="2975733" cy="22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46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02;p36">
            <a:extLst>
              <a:ext uri="{FF2B5EF4-FFF2-40B4-BE49-F238E27FC236}">
                <a16:creationId xmlns:a16="http://schemas.microsoft.com/office/drawing/2014/main" id="{FF694F3E-9289-4E09-2B59-F7DB7A4DA9DB}"/>
              </a:ext>
            </a:extLst>
          </p:cNvPr>
          <p:cNvSpPr txBox="1">
            <a:spLocks/>
          </p:cNvSpPr>
          <p:nvPr/>
        </p:nvSpPr>
        <p:spPr>
          <a:xfrm>
            <a:off x="3237690" y="545642"/>
            <a:ext cx="2668620" cy="7205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>
                <a:latin typeface="+mj-lt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8F886-D6C2-AB5E-B367-F3FBB77597D1}"/>
                  </a:ext>
                </a:extLst>
              </p:cNvPr>
              <p:cNvSpPr txBox="1"/>
              <p:nvPr/>
            </p:nvSpPr>
            <p:spPr>
              <a:xfrm>
                <a:off x="471212" y="1530649"/>
                <a:ext cx="5105682" cy="2082202"/>
              </a:xfrm>
              <a:prstGeom prst="roundRect">
                <a:avLst/>
              </a:prstGeom>
              <a:solidFill>
                <a:srgbClr val="FBB7CA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cách giữa hai đường thẳng song song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∆,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khoảng cách từ một điểm bất kì thuộc đường thẳng này đến đường thẳng kia, kí hiệu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(∆,∆’)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8F886-D6C2-AB5E-B367-F3FBB775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2" y="1530649"/>
                <a:ext cx="5105682" cy="20822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A66C886-1D7E-9A56-1972-72B09691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6310" y="1707165"/>
            <a:ext cx="2412299" cy="1729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56EE2-764F-21C5-544A-FF1BEE9A75F0}"/>
                  </a:ext>
                </a:extLst>
              </p:cNvPr>
              <p:cNvSpPr txBox="1"/>
              <p:nvPr/>
            </p:nvSpPr>
            <p:spPr>
              <a:xfrm>
                <a:off x="1397000" y="3849917"/>
                <a:ext cx="6350000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a-DK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Trong hình 65, ta có </a:t>
                </a:r>
                <a14:m>
                  <m:oMath xmlns:m="http://schemas.openxmlformats.org/officeDocument/2006/math"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𝑑</m:t>
                    </m:r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da-DK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∆,∆’</m:t>
                        </m:r>
                      </m:e>
                    </m:d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</m:oMath>
                </a14:m>
                <a:r>
                  <a:rPr kumimoji="0" lang="da-DK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với </a:t>
                </a:r>
                <a14:m>
                  <m:oMath xmlns:m="http://schemas.openxmlformats.org/officeDocument/2006/math"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∈∆;</m:t>
                    </m:r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∈∆’</m:t>
                    </m:r>
                  </m:oMath>
                </a14:m>
                <a:r>
                  <a:rPr kumimoji="0" lang="da-DK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⊥∆,</m:t>
                    </m:r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kumimoji="0" lang="da-DK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⊥∆’,∆//∆’</m:t>
                    </m:r>
                  </m:oMath>
                </a14:m>
                <a:r>
                  <a:rPr kumimoji="0" lang="da-DK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56EE2-764F-21C5-544A-FF1BEE9A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0" y="3849917"/>
                <a:ext cx="6350000" cy="960006"/>
              </a:xfrm>
              <a:prstGeom prst="rect">
                <a:avLst/>
              </a:prstGeom>
              <a:blipFill>
                <a:blip r:embed="rId5"/>
                <a:stretch>
                  <a:fillRect l="-960" r="-960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41CD0EA1-DD80-0068-10C9-B3C1649D385D}"/>
              </a:ext>
            </a:extLst>
          </p:cNvPr>
          <p:cNvSpPr txBox="1"/>
          <p:nvPr/>
        </p:nvSpPr>
        <p:spPr>
          <a:xfrm>
            <a:off x="3205679" y="263491"/>
            <a:ext cx="2732642" cy="6068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41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FB4433-C898-1B4C-5F63-55488EAA3E53}"/>
                  </a:ext>
                </a:extLst>
              </p:cNvPr>
              <p:cNvSpPr txBox="1"/>
              <p:nvPr/>
            </p:nvSpPr>
            <p:spPr>
              <a:xfrm>
                <a:off x="417897" y="1104387"/>
                <a:ext cx="6617903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Hình 58 mô tả cách đo chiều cao của một người khi kiểm tra sức khỏe. Coi mặt bản sắt người đó đứng lên là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mặt bản sắt áp vào đầu người đó là mặt phẳng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FB4433-C898-1B4C-5F63-55488EAA3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97" y="1104387"/>
                <a:ext cx="6617903" cy="1881990"/>
              </a:xfrm>
              <a:prstGeom prst="rect">
                <a:avLst/>
              </a:prstGeom>
              <a:blipFill>
                <a:blip r:embed="rId3"/>
                <a:stretch>
                  <a:fillRect l="-1014" r="-922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ADB2708-0FB3-968A-7169-200088E2D5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25719" y="627278"/>
            <a:ext cx="1130881" cy="36969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295007C-DFFD-BE24-D904-46A42DFF92FC}"/>
              </a:ext>
            </a:extLst>
          </p:cNvPr>
          <p:cNvGrpSpPr/>
          <p:nvPr/>
        </p:nvGrpSpPr>
        <p:grpSpPr>
          <a:xfrm>
            <a:off x="310184" y="2998019"/>
            <a:ext cx="6725616" cy="1881990"/>
            <a:chOff x="1423077" y="3302214"/>
            <a:chExt cx="6725616" cy="18819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282094-4046-15E4-7AA6-8BDFB20A3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77" y="3846772"/>
              <a:ext cx="999117" cy="1150096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B014BC-2754-6B35-9086-ABEE9B21B851}"/>
                </a:ext>
              </a:extLst>
            </p:cNvPr>
            <p:cNvGrpSpPr/>
            <p:nvPr/>
          </p:nvGrpSpPr>
          <p:grpSpPr>
            <a:xfrm>
              <a:off x="2979622" y="3302214"/>
              <a:ext cx="5169071" cy="1881990"/>
              <a:chOff x="7361611" y="8079096"/>
              <a:chExt cx="6339657" cy="1881990"/>
            </a:xfrm>
          </p:grpSpPr>
          <p:sp>
            <p:nvSpPr>
              <p:cNvPr id="6" name="Cloud Callout 24">
                <a:extLst>
                  <a:ext uri="{FF2B5EF4-FFF2-40B4-BE49-F238E27FC236}">
                    <a16:creationId xmlns:a16="http://schemas.microsoft.com/office/drawing/2014/main" id="{1E102773-7CE4-72BC-46A4-B50A790CDA33}"/>
                  </a:ext>
                </a:extLst>
              </p:cNvPr>
              <p:cNvSpPr/>
              <p:nvPr/>
            </p:nvSpPr>
            <p:spPr>
              <a:xfrm>
                <a:off x="7361611" y="8079096"/>
                <a:ext cx="6339657" cy="1881990"/>
              </a:xfrm>
              <a:prstGeom prst="cloudCallout">
                <a:avLst>
                  <a:gd name="adj1" fmla="val -61493"/>
                  <a:gd name="adj2" fmla="val 15803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949B314C-A590-304E-E096-57AD3A45EF4B}"/>
                      </a:ext>
                    </a:extLst>
                  </p:cNvPr>
                  <p:cNvSpPr/>
                  <p:nvPr/>
                </p:nvSpPr>
                <p:spPr>
                  <a:xfrm>
                    <a:off x="8065220" y="8373055"/>
                    <a:ext cx="5079505" cy="12940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da-DK" sz="1800" i="1" kern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Chiều cao của người đó gợi nên khái niệm nào trong hình học liên quan đến hai mặt phẳng song song </a:t>
                    </a:r>
                    <a14:m>
                      <m:oMath xmlns:m="http://schemas.openxmlformats.org/officeDocument/2006/math">
                        <m:r>
                          <a:rPr lang="da-DK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a-DK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da-DK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a14:m>
                    <a:r>
                      <a:rPr lang="da-DK" sz="1800" i="1" kern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da-DK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a-DK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da-DK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a14:m>
                    <a:r>
                      <a:rPr lang="da-DK" sz="1800" i="1" kern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?</a:t>
                    </a:r>
                    <a:endParaRPr lang="en-US" sz="1800" kern="100" dirty="0">
                      <a:solidFill>
                        <a:schemeClr val="bg1">
                          <a:lumMod val="1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949B314C-A590-304E-E096-57AD3A45EF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5220" y="8373055"/>
                    <a:ext cx="5079505" cy="129407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76" r="-1176" b="-6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5F3544-2503-0EEE-5637-0F1E7DE97044}"/>
              </a:ext>
            </a:extLst>
          </p:cNvPr>
          <p:cNvSpPr txBox="1"/>
          <p:nvPr/>
        </p:nvSpPr>
        <p:spPr>
          <a:xfrm>
            <a:off x="739036" y="241731"/>
            <a:ext cx="1562584" cy="605909"/>
          </a:xfrm>
          <a:prstGeom prst="flowChartTerminator">
            <a:avLst/>
          </a:prstGeom>
          <a:solidFill>
            <a:srgbClr val="D4ECBA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3:</a:t>
            </a:r>
            <a:endParaRPr lang="en-US" sz="2200" kern="12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A95004-91F7-5C49-FE5E-A39C4FAA2B9E}"/>
                  </a:ext>
                </a:extLst>
              </p:cNvPr>
              <p:cNvSpPr txBox="1"/>
              <p:nvPr/>
            </p:nvSpPr>
            <p:spPr>
              <a:xfrm>
                <a:off x="739036" y="241731"/>
                <a:ext cx="7775492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hình hộp chữ nhật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góc giữa hai đường thẳng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Tính khoảng cách giữa hai đường thẳng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20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A95004-91F7-5C49-FE5E-A39C4FAA2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6" y="241731"/>
                <a:ext cx="7775492" cy="1420325"/>
              </a:xfrm>
              <a:prstGeom prst="rect">
                <a:avLst/>
              </a:prstGeom>
              <a:blipFill>
                <a:blip r:embed="rId3"/>
                <a:stretch>
                  <a:fillRect l="-784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9">
            <a:extLst>
              <a:ext uri="{FF2B5EF4-FFF2-40B4-BE49-F238E27FC236}">
                <a16:creationId xmlns:a16="http://schemas.microsoft.com/office/drawing/2014/main" id="{8A71B07F-6CB6-2345-272D-3F1FA45EEB58}"/>
              </a:ext>
            </a:extLst>
          </p:cNvPr>
          <p:cNvSpPr/>
          <p:nvPr/>
        </p:nvSpPr>
        <p:spPr>
          <a:xfrm>
            <a:off x="7651340" y="1499553"/>
            <a:ext cx="972752" cy="425555"/>
          </a:xfrm>
          <a:prstGeom prst="wedgeEllipseCallout">
            <a:avLst>
              <a:gd name="adj1" fmla="val -26553"/>
              <a:gd name="adj2" fmla="val 77125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956CDB-52AE-39A0-7355-BC1630C0FD61}"/>
                  </a:ext>
                </a:extLst>
              </p:cNvPr>
              <p:cNvSpPr txBox="1"/>
              <p:nvPr/>
            </p:nvSpPr>
            <p:spPr>
              <a:xfrm>
                <a:off x="739036" y="2189835"/>
                <a:ext cx="4944886" cy="240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// 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’)=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AA’ // DD’ nên góc giữa đường thẳng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góc giữa đường thẳng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𝐷𝐷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’.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</m:t>
                        </m:r>
                      </m:e>
                    </m:acc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956CDB-52AE-39A0-7355-BC1630C0F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6" y="2189835"/>
                <a:ext cx="4944886" cy="2403863"/>
              </a:xfrm>
              <a:prstGeom prst="rect">
                <a:avLst/>
              </a:prstGeom>
              <a:blipFill>
                <a:blip r:embed="rId4"/>
                <a:stretch>
                  <a:fillRect l="-1110" r="-1233" b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F9CFE9D-E9A3-B5C9-D3D6-7B912CDEEE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93381" y="2189835"/>
            <a:ext cx="2434204" cy="25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5F3544-2503-0EEE-5637-0F1E7DE97044}"/>
              </a:ext>
            </a:extLst>
          </p:cNvPr>
          <p:cNvSpPr txBox="1"/>
          <p:nvPr/>
        </p:nvSpPr>
        <p:spPr>
          <a:xfrm>
            <a:off x="739036" y="241731"/>
            <a:ext cx="1562584" cy="605909"/>
          </a:xfrm>
          <a:prstGeom prst="flowChartTerminator">
            <a:avLst/>
          </a:prstGeom>
          <a:solidFill>
            <a:srgbClr val="D4ECBA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3:</a:t>
            </a:r>
            <a:endParaRPr lang="en-US" sz="2200" kern="12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A95004-91F7-5C49-FE5E-A39C4FAA2B9E}"/>
                  </a:ext>
                </a:extLst>
              </p:cNvPr>
              <p:cNvSpPr txBox="1"/>
              <p:nvPr/>
            </p:nvSpPr>
            <p:spPr>
              <a:xfrm>
                <a:off x="739036" y="241731"/>
                <a:ext cx="7775492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hình hộp chữ nhật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góc giữa hai đường thẳng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Tính khoảng cách giữa hai đường thẳng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20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A95004-91F7-5C49-FE5E-A39C4FAA2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6" y="241731"/>
                <a:ext cx="7775492" cy="1420325"/>
              </a:xfrm>
              <a:prstGeom prst="rect">
                <a:avLst/>
              </a:prstGeom>
              <a:blipFill>
                <a:blip r:embed="rId3"/>
                <a:stretch>
                  <a:fillRect l="-784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9">
            <a:extLst>
              <a:ext uri="{FF2B5EF4-FFF2-40B4-BE49-F238E27FC236}">
                <a16:creationId xmlns:a16="http://schemas.microsoft.com/office/drawing/2014/main" id="{8A71B07F-6CB6-2345-272D-3F1FA45EEB58}"/>
              </a:ext>
            </a:extLst>
          </p:cNvPr>
          <p:cNvSpPr/>
          <p:nvPr/>
        </p:nvSpPr>
        <p:spPr>
          <a:xfrm>
            <a:off x="7651340" y="1499553"/>
            <a:ext cx="972752" cy="425555"/>
          </a:xfrm>
          <a:prstGeom prst="wedgeEllipseCallout">
            <a:avLst>
              <a:gd name="adj1" fmla="val -26553"/>
              <a:gd name="adj2" fmla="val 77125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956CDB-52AE-39A0-7355-BC1630C0FD61}"/>
                  </a:ext>
                </a:extLst>
              </p:cNvPr>
              <p:cNvSpPr txBox="1"/>
              <p:nvPr/>
            </p:nvSpPr>
            <p:spPr>
              <a:xfrm>
                <a:off x="1027909" y="2393358"/>
                <a:ext cx="4483892" cy="2176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nl-NL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nl-NL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nl-NL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nl-NL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𝐻𝐴𝐴</m:t>
                    </m:r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1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nl-NL" sz="1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nl-NL" sz="1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𝐴𝐻</m:t>
                            </m:r>
                          </m:e>
                        </m:acc>
                      </m:e>
                    </m:func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1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nl-NL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956CDB-52AE-39A0-7355-BC1630C0F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09" y="2393358"/>
                <a:ext cx="4483892" cy="2176173"/>
              </a:xfrm>
              <a:prstGeom prst="rect">
                <a:avLst/>
              </a:prstGeom>
              <a:blipFill>
                <a:blip r:embed="rId4"/>
                <a:stretch>
                  <a:fillRect l="-136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F9CFE9D-E9A3-B5C9-D3D6-7B912CDEEE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93381" y="2189835"/>
            <a:ext cx="2434204" cy="25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67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E77AF7-7A34-6B99-D7AC-C8531E58F2B4}"/>
              </a:ext>
            </a:extLst>
          </p:cNvPr>
          <p:cNvGrpSpPr/>
          <p:nvPr/>
        </p:nvGrpSpPr>
        <p:grpSpPr>
          <a:xfrm>
            <a:off x="276328" y="126543"/>
            <a:ext cx="2114343" cy="739140"/>
            <a:chOff x="1624734" y="1360680"/>
            <a:chExt cx="5309466" cy="15697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8BBA08-C8B0-FFDE-ED79-AA4900B48BB4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FBFD40-D3F6-E768-F59B-1C9F8C9DAD77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E7BF5C-9370-818C-13A9-511EC5129AC5}"/>
              </a:ext>
            </a:extLst>
          </p:cNvPr>
          <p:cNvSpPr txBox="1"/>
          <p:nvPr/>
        </p:nvSpPr>
        <p:spPr>
          <a:xfrm>
            <a:off x="276328" y="344983"/>
            <a:ext cx="8600974" cy="17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		     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Người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ta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dựng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đèn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vuông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mặt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đường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mỗi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đèn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gợi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nên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ảnh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đường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Khoảng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giữa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hai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chân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đèn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liên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tiếp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đo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được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là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5 m.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Tại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sao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có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thể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nói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khoảng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giữa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hai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đèn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ea typeface="Calibri" panose="020F0502020204030204" pitchFamily="34" charset="0"/>
              </a:rPr>
              <a:t>là</a:t>
            </a:r>
            <a:r>
              <a:rPr lang="nl-NL" sz="1900" dirty="0">
                <a:latin typeface="Arial" panose="020B0604020202020204" pitchFamily="34" charset="0"/>
                <a:ea typeface="Calibri" panose="020F0502020204030204" pitchFamily="34" charset="0"/>
              </a:rPr>
              <a:t> 5 m?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A4BE42B8-E181-5E85-831D-865E5BE9F41A}"/>
              </a:ext>
            </a:extLst>
          </p:cNvPr>
          <p:cNvSpPr/>
          <p:nvPr/>
        </p:nvSpPr>
        <p:spPr>
          <a:xfrm>
            <a:off x="4085624" y="2150800"/>
            <a:ext cx="972752" cy="364371"/>
          </a:xfrm>
          <a:prstGeom prst="wedgeEllipseCallout">
            <a:avLst>
              <a:gd name="adj1" fmla="val 24988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B93C4-594B-5515-018B-24DBDE2D3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27" y="2020218"/>
            <a:ext cx="2635273" cy="162468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D9FE9-102A-7731-8D65-1E77C8F595E5}"/>
              </a:ext>
            </a:extLst>
          </p:cNvPr>
          <p:cNvGrpSpPr/>
          <p:nvPr/>
        </p:nvGrpSpPr>
        <p:grpSpPr>
          <a:xfrm>
            <a:off x="379096" y="2600076"/>
            <a:ext cx="7812404" cy="2366081"/>
            <a:chOff x="379096" y="2893259"/>
            <a:chExt cx="7812404" cy="236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D61892-255F-52AA-1BC1-CCC469FEFF97}"/>
                    </a:ext>
                  </a:extLst>
                </p:cNvPr>
                <p:cNvSpPr txBox="1"/>
                <p:nvPr/>
              </p:nvSpPr>
              <p:spPr>
                <a:xfrm>
                  <a:off x="379096" y="2893259"/>
                  <a:ext cx="5159463" cy="13552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0480" marR="30480" algn="just">
                    <a:lnSpc>
                      <a:spcPct val="150000"/>
                    </a:lnSpc>
                  </a:pPr>
                  <a:r>
                    <a:rPr lang="da-DK" sz="1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Giả sử: Hai cột đèn liên tiếp được dựng vuông góc với mặt đường, chúng lần lượt gợi nên hình ảnh hai đường thẳng </a:t>
                  </a:r>
                  <a14:m>
                    <m:oMath xmlns:m="http://schemas.openxmlformats.org/officeDocument/2006/math">
                      <m:r>
                        <a:rPr lang="da-DK" sz="19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∆</m:t>
                      </m:r>
                    </m:oMath>
                  </a14:m>
                  <a:r>
                    <a:rPr lang="da-DK" sz="1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da-DK" sz="19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da-DK" sz="19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’</m:t>
                      </m:r>
                    </m:oMath>
                  </a14:m>
                  <a:r>
                    <a:rPr lang="da-DK" sz="1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 </a:t>
                  </a:r>
                  <a:endParaRPr lang="en-US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D61892-255F-52AA-1BC1-CCC469FEF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096" y="2893259"/>
                  <a:ext cx="5159463" cy="1355243"/>
                </a:xfrm>
                <a:prstGeom prst="rect">
                  <a:avLst/>
                </a:prstGeom>
                <a:blipFill>
                  <a:blip r:embed="rId4"/>
                  <a:stretch>
                    <a:fillRect l="-472" r="-472" b="-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0D3ED7B-F0B7-860E-D5EC-F519A8FF33A5}"/>
                    </a:ext>
                  </a:extLst>
                </p:cNvPr>
                <p:cNvSpPr txBox="1"/>
                <p:nvPr/>
              </p:nvSpPr>
              <p:spPr>
                <a:xfrm>
                  <a:off x="379096" y="4344025"/>
                  <a:ext cx="7812404" cy="9153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0" lang="da-DK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sym typeface="Arial"/>
                    </a:rPr>
                    <a:t>Như vậy khoảng cách giữa hai cột đèn liên tiếp chính là khoảng cách giữa hai đường thẳng </a:t>
                  </a:r>
                  <a14:m>
                    <m:oMath xmlns:m="http://schemas.openxmlformats.org/officeDocument/2006/math">
                      <m:r>
                        <a:rPr kumimoji="0" lang="da-DK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∆</m:t>
                      </m:r>
                    </m:oMath>
                  </a14:m>
                  <a:r>
                    <a:rPr kumimoji="0" lang="da-DK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r>
                        <a:rPr kumimoji="0" lang="da-DK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∆</m:t>
                      </m:r>
                      <m:r>
                        <a:rPr kumimoji="0" lang="da-DK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’.</m:t>
                      </m:r>
                    </m:oMath>
                  </a14:m>
                  <a:endParaRPr lang="en-US" sz="19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0D3ED7B-F0B7-860E-D5EC-F519A8FF3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096" y="4344025"/>
                  <a:ext cx="7812404" cy="915315"/>
                </a:xfrm>
                <a:prstGeom prst="rect">
                  <a:avLst/>
                </a:prstGeom>
                <a:blipFill>
                  <a:blip r:embed="rId5"/>
                  <a:stretch>
                    <a:fillRect l="-702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29">
            <a:extLst>
              <a:ext uri="{FF2B5EF4-FFF2-40B4-BE49-F238E27FC236}">
                <a16:creationId xmlns:a16="http://schemas.microsoft.com/office/drawing/2014/main" id="{E2AAE47B-596E-4656-FCF6-85768D6F755E}"/>
              </a:ext>
            </a:extLst>
          </p:cNvPr>
          <p:cNvSpPr/>
          <p:nvPr/>
        </p:nvSpPr>
        <p:spPr>
          <a:xfrm>
            <a:off x="216190" y="284346"/>
            <a:ext cx="972752" cy="364371"/>
          </a:xfrm>
          <a:prstGeom prst="wedgeEllipseCallout">
            <a:avLst>
              <a:gd name="adj1" fmla="val 24988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B2313B-823E-BFF5-E2DD-C226B4CA8628}"/>
                  </a:ext>
                </a:extLst>
              </p:cNvPr>
              <p:cNvSpPr txBox="1"/>
              <p:nvPr/>
            </p:nvSpPr>
            <p:spPr>
              <a:xfrm>
                <a:off x="702566" y="692894"/>
                <a:ext cx="5190234" cy="4191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Vì các cột đèn được dựng thẳng đứng và vuông góc với mặt đường nên đường thẳng mà hai cột đèn đó gợi lên là song song với nhau, tức là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Khi đó, đoạn thẳng nối hai chân cột đèn liên tiếp chính là khoảng cách giữa hai đường thẳng song song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Vậy ta có thể nói khoảng cách giữa hai cột đèn liên tiếp đó là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B2313B-823E-BFF5-E2DD-C226B4CA8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66" y="692894"/>
                <a:ext cx="5190234" cy="4191660"/>
              </a:xfrm>
              <a:prstGeom prst="rect">
                <a:avLst/>
              </a:prstGeom>
              <a:blipFill>
                <a:blip r:embed="rId3"/>
                <a:stretch>
                  <a:fillRect l="-587" r="-587" b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002061-C65B-8D32-19AE-93B81D51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27" y="1759409"/>
            <a:ext cx="2635273" cy="16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15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6"/>
          <p:cNvSpPr txBox="1">
            <a:spLocks noGrp="1"/>
          </p:cNvSpPr>
          <p:nvPr>
            <p:ph type="title"/>
          </p:nvPr>
        </p:nvSpPr>
        <p:spPr>
          <a:xfrm>
            <a:off x="1803400" y="1852631"/>
            <a:ext cx="5537200" cy="2455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KHOẢNG CÁCH GIỮA ĐƯỜNG THẲNG VÀ MẶT PHẲNG SONG </a:t>
            </a:r>
            <a:r>
              <a:rPr lang="en-US" sz="3500" b="1" dirty="0" err="1">
                <a:latin typeface="+mj-lt"/>
              </a:rPr>
              <a:t>SONG</a:t>
            </a:r>
            <a:endParaRPr sz="3500" b="1" dirty="0">
              <a:latin typeface="+mj-lt"/>
            </a:endParaRPr>
          </a:p>
        </p:txBody>
      </p:sp>
      <p:sp>
        <p:nvSpPr>
          <p:cNvPr id="802" name="Google Shape;802;p36"/>
          <p:cNvSpPr txBox="1">
            <a:spLocks noGrp="1"/>
          </p:cNvSpPr>
          <p:nvPr>
            <p:ph type="title" idx="2"/>
          </p:nvPr>
        </p:nvSpPr>
        <p:spPr>
          <a:xfrm>
            <a:off x="3720750" y="746115"/>
            <a:ext cx="17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IV</a:t>
            </a:r>
            <a:endParaRPr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8704268"/>
      </p:ext>
    </p:extLst>
  </p:cSld>
  <p:clrMapOvr>
    <a:masterClrMapping/>
  </p:clrMapOvr>
  <p:transition spd="med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D4B4548-20AC-1903-9FAE-B61249B99A08}"/>
              </a:ext>
            </a:extLst>
          </p:cNvPr>
          <p:cNvSpPr txBox="1"/>
          <p:nvPr/>
        </p:nvSpPr>
        <p:spPr>
          <a:xfrm>
            <a:off x="343064" y="606207"/>
            <a:ext cx="8380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HĐ3: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D897B5-A34F-9C38-659D-DBD2582A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81658" y="2004868"/>
            <a:ext cx="2346165" cy="237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0114CB-3BFF-5855-AFF5-66080630C6D2}"/>
                  </a:ext>
                </a:extLst>
              </p:cNvPr>
              <p:cNvSpPr txBox="1"/>
              <p:nvPr/>
            </p:nvSpPr>
            <p:spPr>
              <a:xfrm>
                <a:off x="343064" y="517307"/>
                <a:ext cx="8457872" cy="1294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67,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dọc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cột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lang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cao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cột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cột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0114CB-3BFF-5855-AFF5-66080630C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4" y="517307"/>
                <a:ext cx="8457872" cy="1294072"/>
              </a:xfrm>
              <a:prstGeom prst="rect">
                <a:avLst/>
              </a:prstGeom>
              <a:blipFill>
                <a:blip r:embed="rId4"/>
                <a:stretch>
                  <a:fillRect l="-57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4E7651-DAFC-13A8-E31E-7B0533A3F6DE}"/>
                  </a:ext>
                </a:extLst>
              </p:cNvPr>
              <p:cNvSpPr txBox="1"/>
              <p:nvPr/>
            </p:nvSpPr>
            <p:spPr>
              <a:xfrm>
                <a:off x="596900" y="1842837"/>
                <a:ext cx="4572000" cy="269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a)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từ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đến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phẳng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nl-NL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𝑃</m:t>
                    </m:r>
                    <m:r>
                      <a:rPr kumimoji="0" lang="nl-NL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có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phụ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trí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</m:oMath>
                </a14:m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hay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?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sao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b)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gợi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khái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niệm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học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liên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quan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đến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</m:oMath>
                </a14:m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phẳng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nl-NL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𝑃</m:t>
                    </m:r>
                    <m:r>
                      <a:rPr kumimoji="0" lang="nl-NL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4E7651-DAFC-13A8-E31E-7B0533A3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1842837"/>
                <a:ext cx="4572000" cy="2694456"/>
              </a:xfrm>
              <a:prstGeom prst="rect">
                <a:avLst/>
              </a:prstGeom>
              <a:blipFill>
                <a:blip r:embed="rId5"/>
                <a:stretch>
                  <a:fillRect l="-1200" r="-1067" b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29">
            <a:extLst>
              <a:ext uri="{FF2B5EF4-FFF2-40B4-BE49-F238E27FC236}">
                <a16:creationId xmlns:a16="http://schemas.microsoft.com/office/drawing/2014/main" id="{E8586F3D-3203-8EC1-59B7-8E63BC019C88}"/>
              </a:ext>
            </a:extLst>
          </p:cNvPr>
          <p:cNvSpPr/>
          <p:nvPr/>
        </p:nvSpPr>
        <p:spPr>
          <a:xfrm>
            <a:off x="7887529" y="324359"/>
            <a:ext cx="972752" cy="329782"/>
          </a:xfrm>
          <a:prstGeom prst="wedgeEllipseCallout">
            <a:avLst>
              <a:gd name="adj1" fmla="val -31670"/>
              <a:gd name="adj2" fmla="val 6548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10A2C-88F2-DCB8-38A1-95D3C78933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79845" y="1867440"/>
            <a:ext cx="2237915" cy="1529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CBFC98-27F8-CAAB-5843-BF71CC2062A3}"/>
                  </a:ext>
                </a:extLst>
              </p:cNvPr>
              <p:cNvSpPr txBox="1"/>
              <p:nvPr/>
            </p:nvSpPr>
            <p:spPr>
              <a:xfrm>
                <a:off x="626240" y="654141"/>
                <a:ext cx="7261289" cy="3835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a) Lấy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điểm thuộc đường thẳng 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Δ</a:t>
                </a: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điểm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khác điểm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là hình chiếu vuông góc của điểm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trên mặt phẳng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da-DK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𝐴𝐵𝐾𝐻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hình chữ nhật.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phụ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Δ.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CBFC98-27F8-CAAB-5843-BF71CC206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40" y="654141"/>
                <a:ext cx="7261289" cy="3835217"/>
              </a:xfrm>
              <a:prstGeom prst="rect">
                <a:avLst/>
              </a:prstGeom>
              <a:blipFill>
                <a:blip r:embed="rId4"/>
                <a:stretch>
                  <a:fillRect l="-336" r="-252" b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626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29">
            <a:extLst>
              <a:ext uri="{FF2B5EF4-FFF2-40B4-BE49-F238E27FC236}">
                <a16:creationId xmlns:a16="http://schemas.microsoft.com/office/drawing/2014/main" id="{E8586F3D-3203-8EC1-59B7-8E63BC019C88}"/>
              </a:ext>
            </a:extLst>
          </p:cNvPr>
          <p:cNvSpPr/>
          <p:nvPr/>
        </p:nvSpPr>
        <p:spPr>
          <a:xfrm>
            <a:off x="7887529" y="324359"/>
            <a:ext cx="972752" cy="329782"/>
          </a:xfrm>
          <a:prstGeom prst="wedgeEllipseCallout">
            <a:avLst>
              <a:gd name="adj1" fmla="val -31670"/>
              <a:gd name="adj2" fmla="val 6548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10A2C-88F2-DCB8-38A1-95D3C78933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63944" y="1806972"/>
            <a:ext cx="2237915" cy="1529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CBFC98-27F8-CAAB-5843-BF71CC2062A3}"/>
                  </a:ext>
                </a:extLst>
              </p:cNvPr>
              <p:cNvSpPr txBox="1"/>
              <p:nvPr/>
            </p:nvSpPr>
            <p:spPr>
              <a:xfrm>
                <a:off x="842141" y="1243407"/>
                <a:ext cx="4707760" cy="2777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20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Δ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 ∆)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CBFC98-27F8-CAAB-5843-BF71CC206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41" y="1243407"/>
                <a:ext cx="4707760" cy="2777620"/>
              </a:xfrm>
              <a:prstGeom prst="rect">
                <a:avLst/>
              </a:prstGeom>
              <a:blipFill>
                <a:blip r:embed="rId4"/>
                <a:stretch>
                  <a:fillRect l="-389" r="-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177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02;p36">
            <a:extLst>
              <a:ext uri="{FF2B5EF4-FFF2-40B4-BE49-F238E27FC236}">
                <a16:creationId xmlns:a16="http://schemas.microsoft.com/office/drawing/2014/main" id="{FF694F3E-9289-4E09-2B59-F7DB7A4DA9DB}"/>
              </a:ext>
            </a:extLst>
          </p:cNvPr>
          <p:cNvSpPr txBox="1">
            <a:spLocks/>
          </p:cNvSpPr>
          <p:nvPr/>
        </p:nvSpPr>
        <p:spPr>
          <a:xfrm>
            <a:off x="3237690" y="284958"/>
            <a:ext cx="2668620" cy="7205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>
                <a:latin typeface="+mj-lt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8F886-D6C2-AB5E-B367-F3FBB77597D1}"/>
                  </a:ext>
                </a:extLst>
              </p:cNvPr>
              <p:cNvSpPr txBox="1"/>
              <p:nvPr/>
            </p:nvSpPr>
            <p:spPr>
              <a:xfrm>
                <a:off x="344212" y="1274515"/>
                <a:ext cx="5562098" cy="2594469"/>
              </a:xfrm>
              <a:prstGeom prst="roundRect">
                <a:avLst/>
              </a:prstGeom>
              <a:solidFill>
                <a:srgbClr val="FBB7CA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 với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Khoảng cách giữa đường thẳng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khoảng cách từ một điểm bất kì thuộc đường thẳng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(∆;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8F886-D6C2-AB5E-B367-F3FBB775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2" y="1274515"/>
                <a:ext cx="5562098" cy="25944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A66C886-1D7E-9A56-1972-72B09691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11110" y="1785776"/>
            <a:ext cx="2412299" cy="1533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56EE2-764F-21C5-544A-FF1BEE9A75F0}"/>
                  </a:ext>
                </a:extLst>
              </p:cNvPr>
              <p:cNvSpPr txBox="1"/>
              <p:nvPr/>
            </p:nvSpPr>
            <p:spPr>
              <a:xfrm>
                <a:off x="1308100" y="3918378"/>
                <a:ext cx="6527800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hình 68, ta có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∆,(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∈∆</m:t>
                    </m:r>
                  </m:oMath>
                </a14:m>
                <a:r>
                  <a:rPr lang="da-DK" sz="2000" i="0" dirty="0"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,∆//(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56EE2-764F-21C5-544A-FF1BEE9A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00" y="3918378"/>
                <a:ext cx="6527800" cy="960006"/>
              </a:xfrm>
              <a:prstGeom prst="rect">
                <a:avLst/>
              </a:prstGeom>
              <a:blipFill>
                <a:blip r:embed="rId5"/>
                <a:stretch>
                  <a:fillRect l="-1028" r="-102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0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80F26A2-B0C9-8A9D-0437-A7C8766B15EC}"/>
              </a:ext>
            </a:extLst>
          </p:cNvPr>
          <p:cNvSpPr txBox="1"/>
          <p:nvPr/>
        </p:nvSpPr>
        <p:spPr>
          <a:xfrm>
            <a:off x="586613" y="337969"/>
            <a:ext cx="1591774" cy="562630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8F4CEC-5A60-E162-350E-2C7C9B66782C}"/>
                  </a:ext>
                </a:extLst>
              </p:cNvPr>
              <p:cNvSpPr txBox="1"/>
              <p:nvPr/>
            </p:nvSpPr>
            <p:spPr>
              <a:xfrm>
                <a:off x="586613" y="437445"/>
                <a:ext cx="8032349" cy="1294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chóp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có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Chứng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minh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// (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tính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giữa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8F4CEC-5A60-E162-350E-2C7C9B667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3" y="437445"/>
                <a:ext cx="8032349" cy="1294072"/>
              </a:xfrm>
              <a:prstGeom prst="rect">
                <a:avLst/>
              </a:prstGeom>
              <a:blipFill>
                <a:blip r:embed="rId3"/>
                <a:stretch>
                  <a:fillRect l="-607" r="-68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9">
            <a:extLst>
              <a:ext uri="{FF2B5EF4-FFF2-40B4-BE49-F238E27FC236}">
                <a16:creationId xmlns:a16="http://schemas.microsoft.com/office/drawing/2014/main" id="{0F849009-3561-AB7D-1C7D-9EFC4132E9A9}"/>
              </a:ext>
            </a:extLst>
          </p:cNvPr>
          <p:cNvSpPr/>
          <p:nvPr/>
        </p:nvSpPr>
        <p:spPr>
          <a:xfrm>
            <a:off x="321838" y="1931910"/>
            <a:ext cx="972752" cy="425555"/>
          </a:xfrm>
          <a:prstGeom prst="wedgeEllipseCallout">
            <a:avLst>
              <a:gd name="adj1" fmla="val 27564"/>
              <a:gd name="adj2" fmla="val 54189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0C502-C2B0-4392-1A47-391249C1FE65}"/>
                  </a:ext>
                </a:extLst>
              </p:cNvPr>
              <p:cNvSpPr txBox="1"/>
              <p:nvPr/>
            </p:nvSpPr>
            <p:spPr>
              <a:xfrm>
                <a:off x="2860773" y="1833924"/>
                <a:ext cx="5961389" cy="3156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//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⊂(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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//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)) =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⊂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góc với hai 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 trong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)) =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)) =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0C502-C2B0-4392-1A47-391249C1F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73" y="1833924"/>
                <a:ext cx="5961389" cy="3156120"/>
              </a:xfrm>
              <a:prstGeom prst="rect">
                <a:avLst/>
              </a:prstGeom>
              <a:blipFill>
                <a:blip r:embed="rId4"/>
                <a:stretch>
                  <a:fillRect l="-818" r="-920" b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0F0CD06-4941-22A4-A59D-46DCE0992F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1993" y="2594280"/>
            <a:ext cx="1961014" cy="19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19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BDEB86-2DE4-F79A-390B-9BA21CA271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93767" y="1425575"/>
            <a:ext cx="7956466" cy="2292350"/>
          </a:xfrm>
          <a:solidFill>
            <a:srgbClr val="FBB7CA"/>
          </a:solidFill>
          <a:ln>
            <a:noFill/>
          </a:ln>
        </p:spPr>
        <p:txBody>
          <a:bodyPr anchor="ctr"/>
          <a:lstStyle/>
          <a:p>
            <a:pPr marL="139700" indent="0" algn="ctr">
              <a:lnSpc>
                <a:spcPct val="150000"/>
              </a:lnSpc>
              <a:buNone/>
            </a:pPr>
            <a:r>
              <a:rPr lang="en-US" sz="50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BÀI 5: KHOẢNG CÁCH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8C5A1-6BB9-28CB-C44A-2F5AAFA04321}"/>
                  </a:ext>
                </a:extLst>
              </p:cNvPr>
              <p:cNvSpPr txBox="1"/>
              <p:nvPr/>
            </p:nvSpPr>
            <p:spPr>
              <a:xfrm>
                <a:off x="626423" y="285240"/>
                <a:ext cx="7891153" cy="1843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		     Cho hình chóp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góc giữa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𝑚𝑝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60°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lần lượt là trung điểm của cạnh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//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và tính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8C5A1-6BB9-28CB-C44A-2F5AAFA04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3" y="285240"/>
                <a:ext cx="7891153" cy="1843518"/>
              </a:xfrm>
              <a:prstGeom prst="rect">
                <a:avLst/>
              </a:prstGeom>
              <a:blipFill>
                <a:blip r:embed="rId3"/>
                <a:stretch>
                  <a:fillRect l="-850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29">
            <a:extLst>
              <a:ext uri="{FF2B5EF4-FFF2-40B4-BE49-F238E27FC236}">
                <a16:creationId xmlns:a16="http://schemas.microsoft.com/office/drawing/2014/main" id="{18A321CA-405D-0700-1633-1FC5EC6BEBE1}"/>
              </a:ext>
            </a:extLst>
          </p:cNvPr>
          <p:cNvSpPr/>
          <p:nvPr/>
        </p:nvSpPr>
        <p:spPr>
          <a:xfrm>
            <a:off x="516924" y="2453283"/>
            <a:ext cx="972752" cy="364371"/>
          </a:xfrm>
          <a:prstGeom prst="wedgeEllipseCallout">
            <a:avLst>
              <a:gd name="adj1" fmla="val 31516"/>
              <a:gd name="adj2" fmla="val 6913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823B8-2186-177C-9FDB-73200DE51C7D}"/>
                  </a:ext>
                </a:extLst>
              </p:cNvPr>
              <p:cNvSpPr txBox="1"/>
              <p:nvPr/>
            </p:nvSpPr>
            <p:spPr>
              <a:xfrm>
                <a:off x="922070" y="3142179"/>
                <a:ext cx="4127153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Gọi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𝑆𝐻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823B8-2186-177C-9FDB-73200DE51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70" y="3142179"/>
                <a:ext cx="4127153" cy="960006"/>
              </a:xfrm>
              <a:prstGeom prst="rect">
                <a:avLst/>
              </a:prstGeom>
              <a:blipFill>
                <a:blip r:embed="rId4"/>
                <a:stretch>
                  <a:fillRect l="-739" r="-886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0">
            <a:extLst>
              <a:ext uri="{FF2B5EF4-FFF2-40B4-BE49-F238E27FC236}">
                <a16:creationId xmlns:a16="http://schemas.microsoft.com/office/drawing/2014/main" id="{F1AA537E-F613-095A-10C3-0C06A5FD98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58354" y="2386104"/>
            <a:ext cx="1982346" cy="24721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284577-74A7-7613-B331-23B4AAB1AE58}"/>
              </a:ext>
            </a:extLst>
          </p:cNvPr>
          <p:cNvGrpSpPr/>
          <p:nvPr/>
        </p:nvGrpSpPr>
        <p:grpSpPr>
          <a:xfrm>
            <a:off x="626423" y="262427"/>
            <a:ext cx="2114343" cy="739140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24007C-E52B-8536-D3FE-0DC516F2A36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70247E-1A8A-970A-59A4-C6C646538DE6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4ECBA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8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8C5A1-6BB9-28CB-C44A-2F5AAFA04321}"/>
                  </a:ext>
                </a:extLst>
              </p:cNvPr>
              <p:cNvSpPr txBox="1"/>
              <p:nvPr/>
            </p:nvSpPr>
            <p:spPr>
              <a:xfrm>
                <a:off x="626423" y="869440"/>
                <a:ext cx="7891153" cy="3796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Xét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𝑆𝐴𝐵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𝑆𝐵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𝑆𝐴𝐵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nl-NL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nl-NL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nl-NL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kẻ</a:t>
                </a:r>
                <a:r>
                  <a:rPr lang="nl-NL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Khi đó,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𝐴𝐵𝐶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𝑆𝐴𝐻</m:t>
                        </m:r>
                      </m:e>
                    </m:acc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0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8C5A1-6BB9-28CB-C44A-2F5AAFA04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3" y="869440"/>
                <a:ext cx="7891153" cy="3796489"/>
              </a:xfrm>
              <a:prstGeom prst="rect">
                <a:avLst/>
              </a:prstGeom>
              <a:blipFill>
                <a:blip r:embed="rId3"/>
                <a:stretch>
                  <a:fillRect l="-850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29">
            <a:extLst>
              <a:ext uri="{FF2B5EF4-FFF2-40B4-BE49-F238E27FC236}">
                <a16:creationId xmlns:a16="http://schemas.microsoft.com/office/drawing/2014/main" id="{18A321CA-405D-0700-1633-1FC5EC6BEBE1}"/>
              </a:ext>
            </a:extLst>
          </p:cNvPr>
          <p:cNvSpPr/>
          <p:nvPr/>
        </p:nvSpPr>
        <p:spPr>
          <a:xfrm>
            <a:off x="4085623" y="295385"/>
            <a:ext cx="972752" cy="364371"/>
          </a:xfrm>
          <a:prstGeom prst="wedgeEllipseCallout">
            <a:avLst>
              <a:gd name="adj1" fmla="val 31516"/>
              <a:gd name="adj2" fmla="val 6913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1AA537E-F613-095A-10C3-0C06A5FD98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05954" y="1531606"/>
            <a:ext cx="1982346" cy="24721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8C5A1-6BB9-28CB-C44A-2F5AAFA04321}"/>
                  </a:ext>
                </a:extLst>
              </p:cNvPr>
              <p:cNvSpPr txBox="1"/>
              <p:nvPr/>
            </p:nvSpPr>
            <p:spPr>
              <a:xfrm>
                <a:off x="626422" y="766613"/>
                <a:ext cx="7891153" cy="4081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Xét tam giác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có: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𝑆𝐴𝐻</m:t>
                            </m:r>
                          </m:e>
                        </m:acc>
                      </m:e>
                    </m:func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∘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có: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8C5A1-6BB9-28CB-C44A-2F5AAFA04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2" y="766613"/>
                <a:ext cx="7891153" cy="4081502"/>
              </a:xfrm>
              <a:prstGeom prst="rect">
                <a:avLst/>
              </a:prstGeom>
              <a:blipFill>
                <a:blip r:embed="rId3"/>
                <a:stretch>
                  <a:fillRect l="-464" b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29">
            <a:extLst>
              <a:ext uri="{FF2B5EF4-FFF2-40B4-BE49-F238E27FC236}">
                <a16:creationId xmlns:a16="http://schemas.microsoft.com/office/drawing/2014/main" id="{18A321CA-405D-0700-1633-1FC5EC6BEBE1}"/>
              </a:ext>
            </a:extLst>
          </p:cNvPr>
          <p:cNvSpPr/>
          <p:nvPr/>
        </p:nvSpPr>
        <p:spPr>
          <a:xfrm>
            <a:off x="4085623" y="295385"/>
            <a:ext cx="972752" cy="364371"/>
          </a:xfrm>
          <a:prstGeom prst="wedgeEllipseCallout">
            <a:avLst>
              <a:gd name="adj1" fmla="val 31516"/>
              <a:gd name="adj2" fmla="val 6913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1AA537E-F613-095A-10C3-0C06A5FD98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05954" y="1531606"/>
            <a:ext cx="1982346" cy="24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0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6"/>
          <p:cNvSpPr txBox="1">
            <a:spLocks noGrp="1"/>
          </p:cNvSpPr>
          <p:nvPr>
            <p:ph type="title"/>
          </p:nvPr>
        </p:nvSpPr>
        <p:spPr>
          <a:xfrm>
            <a:off x="1181100" y="1738331"/>
            <a:ext cx="6781800" cy="2455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KHOẢNG CÁCH GIỮA </a:t>
            </a:r>
            <a:br>
              <a:rPr lang="en-US" sz="3500" b="1" dirty="0">
                <a:latin typeface="+mj-lt"/>
              </a:rPr>
            </a:br>
            <a:r>
              <a:rPr lang="en-US" sz="3500" b="1" dirty="0">
                <a:latin typeface="+mj-lt"/>
              </a:rPr>
              <a:t>HAI MẶT PHẲNG SONG </a:t>
            </a:r>
            <a:r>
              <a:rPr lang="en-US" sz="3500" b="1" dirty="0" err="1">
                <a:latin typeface="+mj-lt"/>
              </a:rPr>
              <a:t>SONG</a:t>
            </a:r>
            <a:endParaRPr sz="3500" b="1" dirty="0">
              <a:latin typeface="+mj-lt"/>
            </a:endParaRPr>
          </a:p>
        </p:txBody>
      </p:sp>
      <p:sp>
        <p:nvSpPr>
          <p:cNvPr id="802" name="Google Shape;802;p36"/>
          <p:cNvSpPr txBox="1">
            <a:spLocks noGrp="1"/>
          </p:cNvSpPr>
          <p:nvPr>
            <p:ph type="title" idx="2"/>
          </p:nvPr>
        </p:nvSpPr>
        <p:spPr>
          <a:xfrm>
            <a:off x="3720750" y="746115"/>
            <a:ext cx="17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V</a:t>
            </a:r>
            <a:endParaRPr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305393"/>
      </p:ext>
    </p:extLst>
  </p:cSld>
  <p:clrMapOvr>
    <a:masterClrMapping/>
  </p:clrMapOvr>
  <p:transition spd="med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BE1E7-8C4D-CBA2-0286-BC444321AAA4}"/>
                  </a:ext>
                </a:extLst>
              </p:cNvPr>
              <p:cNvSpPr txBox="1"/>
              <p:nvPr/>
            </p:nvSpPr>
            <p:spPr>
              <a:xfrm>
                <a:off x="422538" y="708291"/>
                <a:ext cx="5546462" cy="2278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Trong Hình 70, sàn nhà và trần nhà của căn phòng gợi nên hình ảnh hai mặt phẳng song song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Chiều cao của căn phòng là 3 m. 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 cao đó gợi nên khái niệm gì trong hình học liên quan đến hai mặt phẳng song song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 (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BE1E7-8C4D-CBA2-0286-BC444321A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38" y="708291"/>
                <a:ext cx="5546462" cy="2278957"/>
              </a:xfrm>
              <a:prstGeom prst="rect">
                <a:avLst/>
              </a:prstGeom>
              <a:blipFill>
                <a:blip r:embed="rId3"/>
                <a:stretch>
                  <a:fillRect l="-879" r="-989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AD897B5-A34F-9C38-659D-DBD2582A65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07060" y="1020929"/>
            <a:ext cx="2714402" cy="1834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4B4548-20AC-1903-9FAE-B61249B99A08}"/>
              </a:ext>
            </a:extLst>
          </p:cNvPr>
          <p:cNvSpPr txBox="1"/>
          <p:nvPr/>
        </p:nvSpPr>
        <p:spPr>
          <a:xfrm>
            <a:off x="1451238" y="225237"/>
            <a:ext cx="860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HĐ4: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07EF52-3E48-23FF-1C09-ECA54019C513}"/>
                  </a:ext>
                </a:extLst>
              </p:cNvPr>
              <p:cNvSpPr txBox="1"/>
              <p:nvPr/>
            </p:nvSpPr>
            <p:spPr>
              <a:xfrm>
                <a:off x="789119" y="3058406"/>
                <a:ext cx="7565762" cy="170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b) Cho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𝑃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𝑄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song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song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I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tuỳ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ý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𝑃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𝐾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chiếu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𝐼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𝑄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71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).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𝐼𝐾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từ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𝐼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đến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𝑄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phụ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trí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𝐼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𝑃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hay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?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sao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07EF52-3E48-23FF-1C09-ECA54019C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19" y="3058406"/>
                <a:ext cx="7565762" cy="1709571"/>
              </a:xfrm>
              <a:prstGeom prst="rect">
                <a:avLst/>
              </a:prstGeom>
              <a:blipFill>
                <a:blip r:embed="rId5"/>
                <a:stretch>
                  <a:fillRect l="-644" r="-644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3183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9">
            <a:extLst>
              <a:ext uri="{FF2B5EF4-FFF2-40B4-BE49-F238E27FC236}">
                <a16:creationId xmlns:a16="http://schemas.microsoft.com/office/drawing/2014/main" id="{498EC84F-DD8D-5C59-93FE-61522D078517}"/>
              </a:ext>
            </a:extLst>
          </p:cNvPr>
          <p:cNvSpPr/>
          <p:nvPr/>
        </p:nvSpPr>
        <p:spPr>
          <a:xfrm>
            <a:off x="4085624" y="469225"/>
            <a:ext cx="972752" cy="329782"/>
          </a:xfrm>
          <a:prstGeom prst="wedgeEllipseCallout">
            <a:avLst>
              <a:gd name="adj1" fmla="val 19838"/>
              <a:gd name="adj2" fmla="val 7688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2ABE1E-E275-D7D2-4435-7E1C45406211}"/>
                  </a:ext>
                </a:extLst>
              </p:cNvPr>
              <p:cNvSpPr txBox="1"/>
              <p:nvPr/>
            </p:nvSpPr>
            <p:spPr>
              <a:xfrm>
                <a:off x="557344" y="1076162"/>
                <a:ext cx="4812722" cy="326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a) Vì sàn nhà và trần nhà của căn phòng gợi nên hình ảnh hai mặt phẳng song song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ta biết chiều cao của căn phòng là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Vậy nên chiều cao của căn phòng đó gợi nên khái niệm khoảng cách giữa hai mặt phẳng song song trong hình học.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2ABE1E-E275-D7D2-4435-7E1C4540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4" y="1076162"/>
                <a:ext cx="4812722" cy="3268331"/>
              </a:xfrm>
              <a:prstGeom prst="rect">
                <a:avLst/>
              </a:prstGeom>
              <a:blipFill>
                <a:blip r:embed="rId3"/>
                <a:stretch>
                  <a:fillRect l="-633" r="-633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8220633-1AC5-04C8-AAB8-F388E8508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066" y="1172489"/>
            <a:ext cx="3520552" cy="27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90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9">
            <a:extLst>
              <a:ext uri="{FF2B5EF4-FFF2-40B4-BE49-F238E27FC236}">
                <a16:creationId xmlns:a16="http://schemas.microsoft.com/office/drawing/2014/main" id="{498EC84F-DD8D-5C59-93FE-61522D078517}"/>
              </a:ext>
            </a:extLst>
          </p:cNvPr>
          <p:cNvSpPr/>
          <p:nvPr/>
        </p:nvSpPr>
        <p:spPr>
          <a:xfrm>
            <a:off x="2877668" y="209870"/>
            <a:ext cx="972752" cy="329782"/>
          </a:xfrm>
          <a:prstGeom prst="wedgeEllipseCallout">
            <a:avLst>
              <a:gd name="adj1" fmla="val 19838"/>
              <a:gd name="adj2" fmla="val 7688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2ABE1E-E275-D7D2-4435-7E1C45406211}"/>
                  </a:ext>
                </a:extLst>
              </p:cNvPr>
              <p:cNvSpPr txBox="1"/>
              <p:nvPr/>
            </p:nvSpPr>
            <p:spPr>
              <a:xfrm>
                <a:off x="3364044" y="799007"/>
                <a:ext cx="5043356" cy="4197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Trên mặt phẳng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lấy điểm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𝐽𝐻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𝐼𝐽𝐻𝐾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hình chữ nhật.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phụ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2ABE1E-E275-D7D2-4435-7E1C4540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44" y="799007"/>
                <a:ext cx="5043356" cy="4197239"/>
              </a:xfrm>
              <a:prstGeom prst="rect">
                <a:avLst/>
              </a:prstGeom>
              <a:blipFill>
                <a:blip r:embed="rId3"/>
                <a:stretch>
                  <a:fillRect l="-1088" r="-363" b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8220633-1AC5-04C8-AAB8-F388E8508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14" y="1185189"/>
            <a:ext cx="2631004" cy="20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63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02;p36">
            <a:extLst>
              <a:ext uri="{FF2B5EF4-FFF2-40B4-BE49-F238E27FC236}">
                <a16:creationId xmlns:a16="http://schemas.microsoft.com/office/drawing/2014/main" id="{FF694F3E-9289-4E09-2B59-F7DB7A4DA9DB}"/>
              </a:ext>
            </a:extLst>
          </p:cNvPr>
          <p:cNvSpPr txBox="1">
            <a:spLocks/>
          </p:cNvSpPr>
          <p:nvPr/>
        </p:nvSpPr>
        <p:spPr>
          <a:xfrm>
            <a:off x="3237690" y="284958"/>
            <a:ext cx="2668620" cy="7205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>
                <a:latin typeface="+mj-lt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8F886-D6C2-AB5E-B367-F3FBB77597D1}"/>
                  </a:ext>
                </a:extLst>
              </p:cNvPr>
              <p:cNvSpPr txBox="1"/>
              <p:nvPr/>
            </p:nvSpPr>
            <p:spPr>
              <a:xfrm>
                <a:off x="344212" y="1353675"/>
                <a:ext cx="5562098" cy="2083691"/>
              </a:xfrm>
              <a:prstGeom prst="roundRect">
                <a:avLst/>
              </a:prstGeom>
              <a:solidFill>
                <a:srgbClr val="FBB7CA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cách giữa hai mặt phẳng song song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 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khoảng cách từ một điểm bất kì thuộc mặt phẳng này đến mặt phẳng kia, kí hiệu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8F886-D6C2-AB5E-B367-F3FBB775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2" y="1353675"/>
                <a:ext cx="5562098" cy="208369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A66C886-1D7E-9A56-1972-72B09691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75527" y="1497709"/>
            <a:ext cx="2258902" cy="1795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56EE2-764F-21C5-544A-FF1BEE9A75F0}"/>
                  </a:ext>
                </a:extLst>
              </p:cNvPr>
              <p:cNvSpPr txBox="1"/>
              <p:nvPr/>
            </p:nvSpPr>
            <p:spPr>
              <a:xfrm>
                <a:off x="1308100" y="3785578"/>
                <a:ext cx="6527800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hình 71, ta có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),(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𝐼𝐾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∆//(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56EE2-764F-21C5-544A-FF1BEE9A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00" y="3785578"/>
                <a:ext cx="6527800" cy="960006"/>
              </a:xfrm>
              <a:prstGeom prst="rect">
                <a:avLst/>
              </a:prstGeom>
              <a:blipFill>
                <a:blip r:embed="rId5"/>
                <a:stretch>
                  <a:fillRect l="-102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5F3544-2503-0EEE-5637-0F1E7DE97044}"/>
              </a:ext>
            </a:extLst>
          </p:cNvPr>
          <p:cNvSpPr txBox="1"/>
          <p:nvPr/>
        </p:nvSpPr>
        <p:spPr>
          <a:xfrm>
            <a:off x="3889785" y="457722"/>
            <a:ext cx="1364429" cy="562630"/>
          </a:xfrm>
          <a:prstGeom prst="flowChartTerminator">
            <a:avLst/>
          </a:prstGeom>
          <a:solidFill>
            <a:srgbClr val="D4ECBA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10A12C-A244-F7A3-0A32-4E83F47BC693}"/>
                  </a:ext>
                </a:extLst>
              </p:cNvPr>
              <p:cNvSpPr txBox="1"/>
              <p:nvPr/>
            </p:nvSpPr>
            <p:spPr>
              <a:xfrm>
                <a:off x="629471" y="1186159"/>
                <a:ext cx="5105401" cy="3081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hộp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tất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chiếu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’)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10A12C-A244-F7A3-0A32-4E83F47B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1" y="1186159"/>
                <a:ext cx="5105401" cy="3081934"/>
              </a:xfrm>
              <a:prstGeom prst="rect">
                <a:avLst/>
              </a:prstGeom>
              <a:blipFill>
                <a:blip r:embed="rId3"/>
                <a:stretch>
                  <a:fillRect l="-1193" r="-1193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F68304-0092-821C-CE20-17B8724111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3121" y="1323351"/>
            <a:ext cx="2663679" cy="28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17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29">
            <a:extLst>
              <a:ext uri="{FF2B5EF4-FFF2-40B4-BE49-F238E27FC236}">
                <a16:creationId xmlns:a16="http://schemas.microsoft.com/office/drawing/2014/main" id="{BC28F37D-F7E8-B04C-A197-5AE458C7F884}"/>
              </a:ext>
            </a:extLst>
          </p:cNvPr>
          <p:cNvSpPr/>
          <p:nvPr/>
        </p:nvSpPr>
        <p:spPr>
          <a:xfrm>
            <a:off x="7794024" y="466768"/>
            <a:ext cx="972752" cy="425555"/>
          </a:xfrm>
          <a:prstGeom prst="wedgeEllipseCallout">
            <a:avLst>
              <a:gd name="adj1" fmla="val -28541"/>
              <a:gd name="adj2" fmla="val 6277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198D54-2E79-203F-86D1-FEC54144FA2B}"/>
                  </a:ext>
                </a:extLst>
              </p:cNvPr>
              <p:cNvSpPr txBox="1"/>
              <p:nvPr/>
            </p:nvSpPr>
            <p:spPr>
              <a:xfrm>
                <a:off x="589916" y="177380"/>
                <a:ext cx="8287383" cy="4562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⊂ (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⊥ 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1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BR" sz="1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khoảng cách giữa hai mặt phẳng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da-DK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’)</m:t>
                    </m:r>
                  </m:oMath>
                </a14:m>
                <a:r>
                  <a:rPr lang="da-DK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pt-B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198D54-2E79-203F-86D1-FEC54144F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16" y="177380"/>
                <a:ext cx="8287383" cy="4562852"/>
              </a:xfrm>
              <a:prstGeom prst="rect">
                <a:avLst/>
              </a:prstGeo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F68304-0092-821C-CE20-17B8724111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3484" y="1437207"/>
            <a:ext cx="2273300" cy="23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6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"/>
          <p:cNvSpPr txBox="1">
            <a:spLocks noGrp="1"/>
          </p:cNvSpPr>
          <p:nvPr>
            <p:ph type="title"/>
          </p:nvPr>
        </p:nvSpPr>
        <p:spPr>
          <a:xfrm>
            <a:off x="720000" y="835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NỘI DUNG BÀI HỌC</a:t>
            </a:r>
            <a:endParaRPr b="1" dirty="0">
              <a:latin typeface="+mj-lt"/>
            </a:endParaRPr>
          </a:p>
        </p:txBody>
      </p:sp>
      <p:sp>
        <p:nvSpPr>
          <p:cNvPr id="788" name="Google Shape;788;p35"/>
          <p:cNvSpPr txBox="1">
            <a:spLocks noGrp="1"/>
          </p:cNvSpPr>
          <p:nvPr>
            <p:ph type="subTitle" idx="5"/>
          </p:nvPr>
        </p:nvSpPr>
        <p:spPr>
          <a:xfrm>
            <a:off x="1536408" y="818746"/>
            <a:ext cx="6359026" cy="5190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j-lt"/>
              </a:rPr>
              <a:t>Khoảng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thẳng</a:t>
            </a:r>
            <a:endParaRPr dirty="0">
              <a:latin typeface="+mj-lt"/>
            </a:endParaRPr>
          </a:p>
        </p:txBody>
      </p:sp>
      <p:sp>
        <p:nvSpPr>
          <p:cNvPr id="793" name="Google Shape;793;p35"/>
          <p:cNvSpPr txBox="1">
            <a:spLocks noGrp="1"/>
          </p:cNvSpPr>
          <p:nvPr>
            <p:ph type="title" idx="13"/>
          </p:nvPr>
        </p:nvSpPr>
        <p:spPr>
          <a:xfrm>
            <a:off x="796200" y="768762"/>
            <a:ext cx="626200" cy="4727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+mj-lt"/>
              </a:rPr>
              <a:t>I</a:t>
            </a:r>
            <a:endParaRPr sz="2400" b="1" dirty="0">
              <a:latin typeface="+mj-lt"/>
            </a:endParaRPr>
          </a:p>
        </p:txBody>
      </p:sp>
      <p:sp>
        <p:nvSpPr>
          <p:cNvPr id="22" name="Google Shape;788;p35">
            <a:extLst>
              <a:ext uri="{FF2B5EF4-FFF2-40B4-BE49-F238E27FC236}">
                <a16:creationId xmlns:a16="http://schemas.microsoft.com/office/drawing/2014/main" id="{013FF14B-BD1C-5642-DD83-3C28085A76BA}"/>
              </a:ext>
            </a:extLst>
          </p:cNvPr>
          <p:cNvSpPr txBox="1">
            <a:spLocks/>
          </p:cNvSpPr>
          <p:nvPr/>
        </p:nvSpPr>
        <p:spPr>
          <a:xfrm>
            <a:off x="1536408" y="1584954"/>
            <a:ext cx="6359026" cy="51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/>
            <a:r>
              <a:rPr lang="vi-VN" dirty="0">
                <a:latin typeface="+mn-lt"/>
              </a:rPr>
              <a:t>Khoảng cách từ một điểm đến một </a:t>
            </a:r>
            <a:r>
              <a:rPr lang="en-US" dirty="0" err="1">
                <a:latin typeface="+mn-lt"/>
              </a:rPr>
              <a:t>mặt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phẳng</a:t>
            </a:r>
            <a:endParaRPr lang="vi-VN" dirty="0">
              <a:latin typeface="+mn-lt"/>
            </a:endParaRPr>
          </a:p>
        </p:txBody>
      </p:sp>
      <p:sp>
        <p:nvSpPr>
          <p:cNvPr id="23" name="Google Shape;793;p35">
            <a:extLst>
              <a:ext uri="{FF2B5EF4-FFF2-40B4-BE49-F238E27FC236}">
                <a16:creationId xmlns:a16="http://schemas.microsoft.com/office/drawing/2014/main" id="{A161A9D9-51EF-5FB3-70E4-87595FE82497}"/>
              </a:ext>
            </a:extLst>
          </p:cNvPr>
          <p:cNvSpPr txBox="1">
            <a:spLocks/>
          </p:cNvSpPr>
          <p:nvPr/>
        </p:nvSpPr>
        <p:spPr>
          <a:xfrm>
            <a:off x="796200" y="1549796"/>
            <a:ext cx="626200" cy="472753"/>
          </a:xfrm>
          <a:prstGeom prst="rect">
            <a:avLst/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400" b="1" dirty="0">
                <a:latin typeface="+mj-lt"/>
              </a:rPr>
              <a:t>II</a:t>
            </a:r>
          </a:p>
        </p:txBody>
      </p:sp>
      <p:sp>
        <p:nvSpPr>
          <p:cNvPr id="24" name="Google Shape;788;p35">
            <a:extLst>
              <a:ext uri="{FF2B5EF4-FFF2-40B4-BE49-F238E27FC236}">
                <a16:creationId xmlns:a16="http://schemas.microsoft.com/office/drawing/2014/main" id="{90C08531-B0DE-D4AC-DC0F-41882B0763DB}"/>
              </a:ext>
            </a:extLst>
          </p:cNvPr>
          <p:cNvSpPr txBox="1">
            <a:spLocks/>
          </p:cNvSpPr>
          <p:nvPr/>
        </p:nvSpPr>
        <p:spPr>
          <a:xfrm>
            <a:off x="1536408" y="2313404"/>
            <a:ext cx="6359027" cy="48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 err="1">
                <a:latin typeface="+mj-lt"/>
              </a:rPr>
              <a:t>Khoảng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giữa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thẳng</a:t>
            </a:r>
            <a:r>
              <a:rPr lang="en-US" dirty="0">
                <a:latin typeface="+mj-lt"/>
              </a:rPr>
              <a:t> song </a:t>
            </a:r>
            <a:r>
              <a:rPr lang="en-US" dirty="0" err="1">
                <a:latin typeface="+mj-lt"/>
              </a:rPr>
              <a:t>song</a:t>
            </a:r>
            <a:endParaRPr lang="en-US" dirty="0">
              <a:latin typeface="+mj-lt"/>
            </a:endParaRPr>
          </a:p>
        </p:txBody>
      </p:sp>
      <p:sp>
        <p:nvSpPr>
          <p:cNvPr id="25" name="Google Shape;793;p35">
            <a:extLst>
              <a:ext uri="{FF2B5EF4-FFF2-40B4-BE49-F238E27FC236}">
                <a16:creationId xmlns:a16="http://schemas.microsoft.com/office/drawing/2014/main" id="{A9762ABA-4849-57A8-80B9-B3EC0FA5F1EC}"/>
              </a:ext>
            </a:extLst>
          </p:cNvPr>
          <p:cNvSpPr txBox="1">
            <a:spLocks/>
          </p:cNvSpPr>
          <p:nvPr/>
        </p:nvSpPr>
        <p:spPr>
          <a:xfrm>
            <a:off x="796200" y="2313414"/>
            <a:ext cx="626200" cy="472753"/>
          </a:xfrm>
          <a:prstGeom prst="rect">
            <a:avLst/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400" b="1" dirty="0">
                <a:latin typeface="+mj-lt"/>
              </a:rPr>
              <a:t>III</a:t>
            </a:r>
          </a:p>
        </p:txBody>
      </p:sp>
      <p:sp>
        <p:nvSpPr>
          <p:cNvPr id="2" name="Google Shape;788;p35">
            <a:extLst>
              <a:ext uri="{FF2B5EF4-FFF2-40B4-BE49-F238E27FC236}">
                <a16:creationId xmlns:a16="http://schemas.microsoft.com/office/drawing/2014/main" id="{A0E8212F-D3CD-1148-5E91-CBAAC553C4DA}"/>
              </a:ext>
            </a:extLst>
          </p:cNvPr>
          <p:cNvSpPr txBox="1">
            <a:spLocks/>
          </p:cNvSpPr>
          <p:nvPr/>
        </p:nvSpPr>
        <p:spPr>
          <a:xfrm>
            <a:off x="1536408" y="3206710"/>
            <a:ext cx="7336058" cy="33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 err="1">
                <a:latin typeface="+mj-lt"/>
              </a:rPr>
              <a:t>Khoảng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giữa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thẳng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mặt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phẳng</a:t>
            </a:r>
            <a:r>
              <a:rPr lang="en-US" dirty="0">
                <a:latin typeface="+mj-lt"/>
              </a:rPr>
              <a:t> song </a:t>
            </a:r>
            <a:r>
              <a:rPr lang="en-US" dirty="0" err="1">
                <a:latin typeface="+mj-lt"/>
              </a:rPr>
              <a:t>song</a:t>
            </a:r>
            <a:endParaRPr lang="en-US" dirty="0">
              <a:latin typeface="+mj-lt"/>
            </a:endParaRPr>
          </a:p>
        </p:txBody>
      </p:sp>
      <p:sp>
        <p:nvSpPr>
          <p:cNvPr id="3" name="Google Shape;793;p35">
            <a:extLst>
              <a:ext uri="{FF2B5EF4-FFF2-40B4-BE49-F238E27FC236}">
                <a16:creationId xmlns:a16="http://schemas.microsoft.com/office/drawing/2014/main" id="{61954B0A-3751-3436-300B-CA4B1A4F2880}"/>
              </a:ext>
            </a:extLst>
          </p:cNvPr>
          <p:cNvSpPr txBox="1">
            <a:spLocks/>
          </p:cNvSpPr>
          <p:nvPr/>
        </p:nvSpPr>
        <p:spPr>
          <a:xfrm>
            <a:off x="796200" y="3062196"/>
            <a:ext cx="626200" cy="472753"/>
          </a:xfrm>
          <a:prstGeom prst="rect">
            <a:avLst/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400" b="1" dirty="0">
                <a:latin typeface="+mj-lt"/>
              </a:rPr>
              <a:t>IV</a:t>
            </a:r>
          </a:p>
        </p:txBody>
      </p:sp>
      <p:sp>
        <p:nvSpPr>
          <p:cNvPr id="4" name="Google Shape;788;p35">
            <a:extLst>
              <a:ext uri="{FF2B5EF4-FFF2-40B4-BE49-F238E27FC236}">
                <a16:creationId xmlns:a16="http://schemas.microsoft.com/office/drawing/2014/main" id="{C20C562C-12FB-282C-CE8C-EC6DCB1FD715}"/>
              </a:ext>
            </a:extLst>
          </p:cNvPr>
          <p:cNvSpPr txBox="1">
            <a:spLocks/>
          </p:cNvSpPr>
          <p:nvPr/>
        </p:nvSpPr>
        <p:spPr>
          <a:xfrm>
            <a:off x="1536408" y="3793246"/>
            <a:ext cx="5321592" cy="5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 err="1">
                <a:latin typeface="+mj-lt"/>
              </a:rPr>
              <a:t>Khoảng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giữa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mặt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phẳng</a:t>
            </a:r>
            <a:r>
              <a:rPr lang="en-US" dirty="0">
                <a:latin typeface="+mj-lt"/>
              </a:rPr>
              <a:t> song </a:t>
            </a:r>
            <a:r>
              <a:rPr lang="en-US" dirty="0" err="1">
                <a:latin typeface="+mj-lt"/>
              </a:rPr>
              <a:t>song</a:t>
            </a:r>
            <a:endParaRPr lang="en-US" dirty="0">
              <a:latin typeface="+mj-lt"/>
            </a:endParaRPr>
          </a:p>
        </p:txBody>
      </p:sp>
      <p:sp>
        <p:nvSpPr>
          <p:cNvPr id="5" name="Google Shape;793;p35">
            <a:extLst>
              <a:ext uri="{FF2B5EF4-FFF2-40B4-BE49-F238E27FC236}">
                <a16:creationId xmlns:a16="http://schemas.microsoft.com/office/drawing/2014/main" id="{B9954DD5-0F39-CEF5-BCA1-C7B5C36C8C1E}"/>
              </a:ext>
            </a:extLst>
          </p:cNvPr>
          <p:cNvSpPr txBox="1">
            <a:spLocks/>
          </p:cNvSpPr>
          <p:nvPr/>
        </p:nvSpPr>
        <p:spPr>
          <a:xfrm>
            <a:off x="796200" y="3804393"/>
            <a:ext cx="626200" cy="472753"/>
          </a:xfrm>
          <a:prstGeom prst="rect">
            <a:avLst/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400" b="1" dirty="0">
                <a:latin typeface="+mj-lt"/>
              </a:rPr>
              <a:t>V</a:t>
            </a:r>
          </a:p>
        </p:txBody>
      </p:sp>
      <p:sp>
        <p:nvSpPr>
          <p:cNvPr id="6" name="Google Shape;788;p35">
            <a:extLst>
              <a:ext uri="{FF2B5EF4-FFF2-40B4-BE49-F238E27FC236}">
                <a16:creationId xmlns:a16="http://schemas.microsoft.com/office/drawing/2014/main" id="{1BF8C824-D495-18E4-137A-797C7F881DE2}"/>
              </a:ext>
            </a:extLst>
          </p:cNvPr>
          <p:cNvSpPr txBox="1">
            <a:spLocks/>
          </p:cNvSpPr>
          <p:nvPr/>
        </p:nvSpPr>
        <p:spPr>
          <a:xfrm>
            <a:off x="1536408" y="4494576"/>
            <a:ext cx="5880392" cy="4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 err="1">
                <a:latin typeface="+mj-lt"/>
              </a:rPr>
              <a:t>Khoảng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giữa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thẳng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chéo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nhau</a:t>
            </a:r>
            <a:endParaRPr lang="en-US" dirty="0">
              <a:latin typeface="+mj-lt"/>
            </a:endParaRPr>
          </a:p>
        </p:txBody>
      </p:sp>
      <p:sp>
        <p:nvSpPr>
          <p:cNvPr id="7" name="Google Shape;793;p35">
            <a:extLst>
              <a:ext uri="{FF2B5EF4-FFF2-40B4-BE49-F238E27FC236}">
                <a16:creationId xmlns:a16="http://schemas.microsoft.com/office/drawing/2014/main" id="{B98596C5-B8C6-8275-5C33-A7391C6627FA}"/>
              </a:ext>
            </a:extLst>
          </p:cNvPr>
          <p:cNvSpPr txBox="1">
            <a:spLocks/>
          </p:cNvSpPr>
          <p:nvPr/>
        </p:nvSpPr>
        <p:spPr>
          <a:xfrm>
            <a:off x="796200" y="4505723"/>
            <a:ext cx="626200" cy="472753"/>
          </a:xfrm>
          <a:prstGeom prst="rect">
            <a:avLst/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1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400" b="1" dirty="0">
                <a:latin typeface="+mj-lt"/>
              </a:rPr>
              <a:t>VI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" grpId="0"/>
      <p:bldP spid="788" grpId="0" build="p"/>
      <p:bldP spid="793" grpId="0" animBg="1"/>
      <p:bldP spid="22" grpId="0"/>
      <p:bldP spid="23" grpId="0" animBg="1"/>
      <p:bldP spid="24" grpId="0"/>
      <p:bldP spid="25" grpId="0" animBg="1"/>
      <p:bldP spid="2" grpId="0" build="p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E77AF7-7A34-6B99-D7AC-C8531E58F2B4}"/>
              </a:ext>
            </a:extLst>
          </p:cNvPr>
          <p:cNvGrpSpPr/>
          <p:nvPr/>
        </p:nvGrpSpPr>
        <p:grpSpPr>
          <a:xfrm>
            <a:off x="754083" y="351984"/>
            <a:ext cx="2114343" cy="739140"/>
            <a:chOff x="1624734" y="1360680"/>
            <a:chExt cx="5309466" cy="15697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8BBA08-C8B0-FFDE-ED79-AA4900B48BB4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FBFD40-D3F6-E768-F59B-1C9F8C9DAD77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Luyện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tập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CA5336-0AD0-2AF8-89DE-EDF5B6472E1A}"/>
                  </a:ext>
                </a:extLst>
              </p:cNvPr>
              <p:cNvSpPr txBox="1"/>
              <p:nvPr/>
            </p:nvSpPr>
            <p:spPr>
              <a:xfrm>
                <a:off x="2971194" y="226749"/>
                <a:ext cx="5745601" cy="1889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cạnh bên bằng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góc giữa đường thẳng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60°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khoảng cách giữa hai mặt phẳng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CA5336-0AD0-2AF8-89DE-EDF5B6472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194" y="226749"/>
                <a:ext cx="5745601" cy="1889300"/>
              </a:xfrm>
              <a:prstGeom prst="rect">
                <a:avLst/>
              </a:prstGeom>
              <a:blipFill>
                <a:blip r:embed="rId3"/>
                <a:stretch>
                  <a:fillRect l="-1060" r="-1166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29">
            <a:extLst>
              <a:ext uri="{FF2B5EF4-FFF2-40B4-BE49-F238E27FC236}">
                <a16:creationId xmlns:a16="http://schemas.microsoft.com/office/drawing/2014/main" id="{E2AAE47B-596E-4656-FCF6-85768D6F755E}"/>
              </a:ext>
            </a:extLst>
          </p:cNvPr>
          <p:cNvSpPr/>
          <p:nvPr/>
        </p:nvSpPr>
        <p:spPr>
          <a:xfrm>
            <a:off x="656624" y="1933863"/>
            <a:ext cx="972752" cy="364371"/>
          </a:xfrm>
          <a:prstGeom prst="wedgeEllipseCallout">
            <a:avLst>
              <a:gd name="adj1" fmla="val 27599"/>
              <a:gd name="adj2" fmla="val 83078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651C0C-29FE-0425-30BC-B37911030D75}"/>
                  </a:ext>
                </a:extLst>
              </p:cNvPr>
              <p:cNvSpPr txBox="1"/>
              <p:nvPr/>
            </p:nvSpPr>
            <p:spPr>
              <a:xfrm>
                <a:off x="1143000" y="2571750"/>
                <a:ext cx="4779806" cy="2345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)// 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 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’))=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’, 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tức là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’,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651C0C-29FE-0425-30BC-B3791103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571750"/>
                <a:ext cx="4779806" cy="2345001"/>
              </a:xfrm>
              <a:prstGeom prst="rect">
                <a:avLst/>
              </a:prstGeom>
              <a:blipFill>
                <a:blip r:embed="rId4"/>
                <a:stretch>
                  <a:fillRect l="-765" r="-63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D9D55127-DCC3-28C7-7BE7-43F09BF3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58124" y="2422053"/>
            <a:ext cx="2207354" cy="23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074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6"/>
          <p:cNvSpPr txBox="1">
            <a:spLocks noGrp="1"/>
          </p:cNvSpPr>
          <p:nvPr>
            <p:ph type="title"/>
          </p:nvPr>
        </p:nvSpPr>
        <p:spPr>
          <a:xfrm>
            <a:off x="692150" y="1687531"/>
            <a:ext cx="7759700" cy="2455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KHOẢNG CÁCH GIỮA </a:t>
            </a:r>
            <a:br>
              <a:rPr lang="en-US" sz="3500" b="1" dirty="0">
                <a:latin typeface="+mj-lt"/>
              </a:rPr>
            </a:br>
            <a:r>
              <a:rPr lang="en-US" sz="3500" b="1" dirty="0">
                <a:latin typeface="+mj-lt"/>
              </a:rPr>
              <a:t>HAI ĐƯỜNG THẲNG CHÉO NHAU</a:t>
            </a:r>
            <a:endParaRPr sz="3500" b="1" dirty="0">
              <a:latin typeface="+mj-lt"/>
            </a:endParaRPr>
          </a:p>
        </p:txBody>
      </p:sp>
      <p:sp>
        <p:nvSpPr>
          <p:cNvPr id="802" name="Google Shape;802;p36"/>
          <p:cNvSpPr txBox="1">
            <a:spLocks noGrp="1"/>
          </p:cNvSpPr>
          <p:nvPr>
            <p:ph type="title" idx="2"/>
          </p:nvPr>
        </p:nvSpPr>
        <p:spPr>
          <a:xfrm>
            <a:off x="3720750" y="746115"/>
            <a:ext cx="17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VI</a:t>
            </a:r>
            <a:endParaRPr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8654880"/>
      </p:ext>
    </p:extLst>
  </p:cSld>
  <p:clrMapOvr>
    <a:masterClrMapping/>
  </p:clrMapOvr>
  <p:transition spd="med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BE1E7-8C4D-CBA2-0286-BC444321AAA4}"/>
                  </a:ext>
                </a:extLst>
              </p:cNvPr>
              <p:cNvSpPr txBox="1"/>
              <p:nvPr/>
            </p:nvSpPr>
            <p:spPr>
              <a:xfrm>
                <a:off x="382719" y="666169"/>
                <a:ext cx="6206862" cy="2125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Trong Hình 73, khuôn cửa phía trên và mép cánh cửa phía dưới gợi nên hình ảnh hai 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chéo nhau, hai bản lề của cánh cửa nằm trên 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Quan sát Hình 73 và cho biết 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có vừa cắt, vừa vuông góc với cả hai 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hay không.</a:t>
                </a:r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BE1E7-8C4D-CBA2-0286-BC444321A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9" y="666169"/>
                <a:ext cx="6206862" cy="2125069"/>
              </a:xfrm>
              <a:prstGeom prst="rect">
                <a:avLst/>
              </a:prstGeom>
              <a:blipFill>
                <a:blip r:embed="rId3"/>
                <a:stretch>
                  <a:fillRect l="-884" r="-786" b="-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AD897B5-A34F-9C38-659D-DBD2582A65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35181" y="432986"/>
            <a:ext cx="1926100" cy="2746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4B4548-20AC-1903-9FAE-B61249B99A08}"/>
              </a:ext>
            </a:extLst>
          </p:cNvPr>
          <p:cNvSpPr txBox="1"/>
          <p:nvPr/>
        </p:nvSpPr>
        <p:spPr>
          <a:xfrm>
            <a:off x="1451238" y="225237"/>
            <a:ext cx="860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HĐ5: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07EF52-3E48-23FF-1C09-ECA54019C513}"/>
                  </a:ext>
                </a:extLst>
              </p:cNvPr>
              <p:cNvSpPr txBox="1"/>
              <p:nvPr/>
            </p:nvSpPr>
            <p:spPr>
              <a:xfrm>
                <a:off x="1201009" y="3230077"/>
                <a:ext cx="6741982" cy="1704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Quan sát </a:t>
                </a:r>
                <a:r>
                  <a:rPr lang="da-DK" sz="18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Hình 73 </a:t>
                </a: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thấy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vuông góc với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và vuông góc với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Như vậy,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vừa cắt, vừa vuông góc với cả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07EF52-3E48-23FF-1C09-ECA54019C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09" y="3230077"/>
                <a:ext cx="6741982" cy="1704249"/>
              </a:xfrm>
              <a:prstGeom prst="rect">
                <a:avLst/>
              </a:prstGeom>
              <a:blipFill>
                <a:blip r:embed="rId5"/>
                <a:stretch>
                  <a:fillRect l="-271" r="-362"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72AFD925-770F-D61A-866C-4E43C2BFA1D2}"/>
              </a:ext>
            </a:extLst>
          </p:cNvPr>
          <p:cNvSpPr/>
          <p:nvPr/>
        </p:nvSpPr>
        <p:spPr>
          <a:xfrm>
            <a:off x="382719" y="3014220"/>
            <a:ext cx="972752" cy="329782"/>
          </a:xfrm>
          <a:prstGeom prst="wedgeEllipseCallout">
            <a:avLst>
              <a:gd name="adj1" fmla="val 19838"/>
              <a:gd name="adj2" fmla="val 7688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7418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5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02;p36">
            <a:extLst>
              <a:ext uri="{FF2B5EF4-FFF2-40B4-BE49-F238E27FC236}">
                <a16:creationId xmlns:a16="http://schemas.microsoft.com/office/drawing/2014/main" id="{FF694F3E-9289-4E09-2B59-F7DB7A4DA9DB}"/>
              </a:ext>
            </a:extLst>
          </p:cNvPr>
          <p:cNvSpPr txBox="1">
            <a:spLocks/>
          </p:cNvSpPr>
          <p:nvPr/>
        </p:nvSpPr>
        <p:spPr>
          <a:xfrm>
            <a:off x="3346045" y="337206"/>
            <a:ext cx="2451910" cy="5532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8F886-D6C2-AB5E-B367-F3FBB77597D1}"/>
                  </a:ext>
                </a:extLst>
              </p:cNvPr>
              <p:cNvSpPr txBox="1"/>
              <p:nvPr/>
            </p:nvSpPr>
            <p:spPr>
              <a:xfrm>
                <a:off x="340053" y="1087357"/>
                <a:ext cx="8463894" cy="3775431"/>
              </a:xfrm>
              <a:prstGeom prst="roundRect">
                <a:avLst/>
              </a:prstGeom>
              <a:solidFill>
                <a:srgbClr val="FBB7CA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chéo nhau.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vừa vuông góc, vừa cắt cả hai đường thằng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da-DK" sz="18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vuông góc chung</a:t>
                </a: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hai đường thẳng đó.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 thẳng có hai đầu mút là giao điểm của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da-DK" sz="18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 vuông góc chung</a:t>
                </a: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hai đường thẳng đó.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dài đoạn vuông góc chung của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gọi là </a:t>
                </a:r>
                <a:r>
                  <a:rPr lang="da-DK" sz="18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cách</a:t>
                </a:r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giữa hai đường thẳng đó, kí hiệu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8F886-D6C2-AB5E-B367-F3FBB775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53" y="1087357"/>
                <a:ext cx="8463894" cy="377543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2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123E78-DE2B-A905-8F8D-009DE62DD346}"/>
              </a:ext>
            </a:extLst>
          </p:cNvPr>
          <p:cNvGrpSpPr/>
          <p:nvPr/>
        </p:nvGrpSpPr>
        <p:grpSpPr>
          <a:xfrm>
            <a:off x="3630095" y="369844"/>
            <a:ext cx="1883809" cy="660242"/>
            <a:chOff x="6734174" y="552280"/>
            <a:chExt cx="3797636" cy="1066800"/>
          </a:xfrm>
        </p:grpSpPr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0049EB15-7DA9-F6AC-06A5-2B0B1F36D01F}"/>
                </a:ext>
              </a:extLst>
            </p:cNvPr>
            <p:cNvSpPr/>
            <p:nvPr/>
          </p:nvSpPr>
          <p:spPr>
            <a:xfrm>
              <a:off x="6734174" y="552280"/>
              <a:ext cx="3797636" cy="1066800"/>
            </a:xfrm>
            <a:prstGeom prst="roundRect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9690D-9D01-B23D-DF41-7BBE3A47C89F}"/>
                </a:ext>
              </a:extLst>
            </p:cNvPr>
            <p:cNvSpPr/>
            <p:nvPr/>
          </p:nvSpPr>
          <p:spPr>
            <a:xfrm>
              <a:off x="7051720" y="806199"/>
              <a:ext cx="3252824" cy="619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NHẬN XÉT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EBB782-B8C5-C282-4198-3F73EB380B9D}"/>
              </a:ext>
            </a:extLst>
          </p:cNvPr>
          <p:cNvGrpSpPr/>
          <p:nvPr/>
        </p:nvGrpSpPr>
        <p:grpSpPr>
          <a:xfrm>
            <a:off x="458842" y="1246584"/>
            <a:ext cx="8226307" cy="2941917"/>
            <a:chOff x="458846" y="2299190"/>
            <a:chExt cx="8226307" cy="1282015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E36A7DE7-8300-CF2B-F604-730537474C4F}"/>
                </a:ext>
              </a:extLst>
            </p:cNvPr>
            <p:cNvGrpSpPr/>
            <p:nvPr/>
          </p:nvGrpSpPr>
          <p:grpSpPr>
            <a:xfrm>
              <a:off x="458846" y="2299190"/>
              <a:ext cx="8226307" cy="1282015"/>
              <a:chOff x="0" y="-186402"/>
              <a:chExt cx="3848257" cy="1700309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DCAB3C9B-3235-FCE1-8686-C0A51E3682C2}"/>
                  </a:ext>
                </a:extLst>
              </p:cNvPr>
              <p:cNvSpPr/>
              <p:nvPr/>
            </p:nvSpPr>
            <p:spPr>
              <a:xfrm>
                <a:off x="0" y="-186402"/>
                <a:ext cx="3848257" cy="1700309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  <a:ln w="19050">
                <a:solidFill>
                  <a:srgbClr val="0070C0"/>
                </a:solidFill>
                <a:prstDash val="dash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86CDCF97-8078-AB10-7E8B-D4BDE7A942B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11A61D5-E1BB-861D-F144-A94C0B296CD9}"/>
                    </a:ext>
                  </a:extLst>
                </p:cNvPr>
                <p:cNvSpPr/>
                <p:nvPr/>
              </p:nvSpPr>
              <p:spPr>
                <a:xfrm>
                  <a:off x="458846" y="2299190"/>
                  <a:ext cx="5586358" cy="12520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lvl="0" indent="-34290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Symbol" panose="05050102010706020507" pitchFamily="18" charset="2"/>
                    <a:buChar char=""/>
                  </a:pPr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 mặt phẳng chứa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song song với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hình chiếu của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trên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’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giao điểm của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’ 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𝐾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hình chiếu của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𝐾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trên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𝐻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Khi đó,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𝐻𝐾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đoạn vuông góc chung của hai đường thẳng chéo nhau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da-DK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Ngoài ra, ta cũng có </a:t>
                  </a:r>
                  <a14:m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a-DK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a-DK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da-DK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a-DK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a-DK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a-DK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11A61D5-E1BB-861D-F144-A94C0B296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46" y="2299190"/>
                  <a:ext cx="5586358" cy="1252052"/>
                </a:xfrm>
                <a:prstGeom prst="rect">
                  <a:avLst/>
                </a:prstGeom>
                <a:blipFill>
                  <a:blip r:embed="rId3"/>
                  <a:stretch>
                    <a:fillRect l="-1200" r="-1091" b="-2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2E5E979-D9BC-5787-8C88-3D577BFA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31" y="4188500"/>
            <a:ext cx="1508167" cy="848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B99C6-0059-C868-A774-831A1B374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647"/>
          <a:stretch/>
        </p:blipFill>
        <p:spPr>
          <a:xfrm>
            <a:off x="6045200" y="1873689"/>
            <a:ext cx="2512949" cy="1687705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123E78-DE2B-A905-8F8D-009DE62DD346}"/>
              </a:ext>
            </a:extLst>
          </p:cNvPr>
          <p:cNvGrpSpPr/>
          <p:nvPr/>
        </p:nvGrpSpPr>
        <p:grpSpPr>
          <a:xfrm>
            <a:off x="3630095" y="369844"/>
            <a:ext cx="1883809" cy="660242"/>
            <a:chOff x="6734174" y="552280"/>
            <a:chExt cx="3797636" cy="1066800"/>
          </a:xfrm>
        </p:grpSpPr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0049EB15-7DA9-F6AC-06A5-2B0B1F36D01F}"/>
                </a:ext>
              </a:extLst>
            </p:cNvPr>
            <p:cNvSpPr/>
            <p:nvPr/>
          </p:nvSpPr>
          <p:spPr>
            <a:xfrm>
              <a:off x="6734174" y="552280"/>
              <a:ext cx="3797636" cy="1066800"/>
            </a:xfrm>
            <a:prstGeom prst="roundRect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9690D-9D01-B23D-DF41-7BBE3A47C89F}"/>
                </a:ext>
              </a:extLst>
            </p:cNvPr>
            <p:cNvSpPr/>
            <p:nvPr/>
          </p:nvSpPr>
          <p:spPr>
            <a:xfrm>
              <a:off x="7051720" y="806199"/>
              <a:ext cx="3252824" cy="619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NHẬN XÉT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EBB782-B8C5-C282-4198-3F73EB380B9D}"/>
              </a:ext>
            </a:extLst>
          </p:cNvPr>
          <p:cNvGrpSpPr/>
          <p:nvPr/>
        </p:nvGrpSpPr>
        <p:grpSpPr>
          <a:xfrm>
            <a:off x="458842" y="1246586"/>
            <a:ext cx="8226307" cy="2941917"/>
            <a:chOff x="458846" y="2299191"/>
            <a:chExt cx="8226307" cy="1282015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E36A7DE7-8300-CF2B-F604-730537474C4F}"/>
                </a:ext>
              </a:extLst>
            </p:cNvPr>
            <p:cNvGrpSpPr/>
            <p:nvPr/>
          </p:nvGrpSpPr>
          <p:grpSpPr>
            <a:xfrm>
              <a:off x="458846" y="2299191"/>
              <a:ext cx="8226307" cy="1282015"/>
              <a:chOff x="0" y="-186401"/>
              <a:chExt cx="3848257" cy="1700309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DCAB3C9B-3235-FCE1-8686-C0A51E3682C2}"/>
                  </a:ext>
                </a:extLst>
              </p:cNvPr>
              <p:cNvSpPr/>
              <p:nvPr/>
            </p:nvSpPr>
            <p:spPr>
              <a:xfrm>
                <a:off x="0" y="-186401"/>
                <a:ext cx="3848257" cy="1700309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  <a:ln w="19050">
                <a:solidFill>
                  <a:srgbClr val="0070C0"/>
                </a:solidFill>
                <a:prstDash val="dash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86CDCF97-8078-AB10-7E8B-D4BDE7A942B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11A61D5-E1BB-861D-F144-A94C0B296CD9}"/>
                    </a:ext>
                  </a:extLst>
                </p:cNvPr>
                <p:cNvSpPr/>
                <p:nvPr/>
              </p:nvSpPr>
              <p:spPr>
                <a:xfrm>
                  <a:off x="471091" y="2412898"/>
                  <a:ext cx="5459358" cy="10218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lvl="0" indent="-34290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Symbol" panose="05050102010706020507" pitchFamily="18" charset="2"/>
                    <a:buChar char=""/>
                  </a:pPr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ta có thể làm như sau: Gọi mặt phẳng đi qua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giao điểm của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𝐻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hình chiếu của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𝐻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trên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𝐾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Khi đó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𝐻𝐾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đoạn vuông góc chung của hai đường thẳng chéo nhau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11A61D5-E1BB-861D-F144-A94C0B296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1" y="2412898"/>
                  <a:ext cx="5459358" cy="1021894"/>
                </a:xfrm>
                <a:prstGeom prst="rect">
                  <a:avLst/>
                </a:prstGeom>
                <a:blipFill>
                  <a:blip r:embed="rId3"/>
                  <a:stretch>
                    <a:fillRect l="-1228" r="-1116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2E5E979-D9BC-5787-8C88-3D577BFA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31" y="4188500"/>
            <a:ext cx="1508167" cy="848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B99C6-0059-C868-A774-831A1B374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702" t="47748" r="1702" b="77"/>
          <a:stretch/>
        </p:blipFill>
        <p:spPr>
          <a:xfrm>
            <a:off x="6051322" y="1787747"/>
            <a:ext cx="2512949" cy="18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28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5F3544-2503-0EEE-5637-0F1E7DE97044}"/>
              </a:ext>
            </a:extLst>
          </p:cNvPr>
          <p:cNvSpPr txBox="1"/>
          <p:nvPr/>
        </p:nvSpPr>
        <p:spPr>
          <a:xfrm>
            <a:off x="3889785" y="457722"/>
            <a:ext cx="1364429" cy="5626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10A12C-A244-F7A3-0A32-4E83F47BC693}"/>
                  </a:ext>
                </a:extLst>
              </p:cNvPr>
              <p:cNvSpPr txBox="1"/>
              <p:nvPr/>
            </p:nvSpPr>
            <p:spPr>
              <a:xfrm>
                <a:off x="692971" y="1402059"/>
                <a:ext cx="5105401" cy="3017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lăng trụ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 = 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góc với mặt phẳng chứa đáy. Tính: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’, 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10A12C-A244-F7A3-0A32-4E83F47B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71" y="1402059"/>
                <a:ext cx="5105401" cy="3017814"/>
              </a:xfrm>
              <a:prstGeom prst="rect">
                <a:avLst/>
              </a:prstGeom>
              <a:blipFill>
                <a:blip r:embed="rId3"/>
                <a:stretch>
                  <a:fillRect l="-1314" r="-1195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F68304-0092-821C-CE20-17B8724111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3121" y="1532612"/>
            <a:ext cx="2663679" cy="23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735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29">
            <a:extLst>
              <a:ext uri="{FF2B5EF4-FFF2-40B4-BE49-F238E27FC236}">
                <a16:creationId xmlns:a16="http://schemas.microsoft.com/office/drawing/2014/main" id="{BC28F37D-F7E8-B04C-A197-5AE458C7F884}"/>
              </a:ext>
            </a:extLst>
          </p:cNvPr>
          <p:cNvSpPr/>
          <p:nvPr/>
        </p:nvSpPr>
        <p:spPr>
          <a:xfrm>
            <a:off x="7946424" y="412189"/>
            <a:ext cx="972752" cy="425555"/>
          </a:xfrm>
          <a:prstGeom prst="wedgeEllipseCallout">
            <a:avLst>
              <a:gd name="adj1" fmla="val -28541"/>
              <a:gd name="adj2" fmla="val 6277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198D54-2E79-203F-86D1-FEC54144FA2B}"/>
                  </a:ext>
                </a:extLst>
              </p:cNvPr>
              <p:cNvSpPr txBox="1"/>
              <p:nvPr/>
            </p:nvSpPr>
            <p:spPr>
              <a:xfrm>
                <a:off x="733108" y="405676"/>
                <a:ext cx="6061392" cy="4332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góc với cả hai mặt phẳng </a:t>
                </a:r>
                <a14:m>
                  <m:oMath xmlns:m="http://schemas.openxmlformats.org/officeDocument/2006/math"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’)</m:t>
                    </m:r>
                  </m:oMath>
                </a14:m>
                <a:r>
                  <a:rPr lang="pt-BR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 ⊥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⊥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Suy ra đoạn thẳng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đoạn vuông góc chung của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BR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 =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=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9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 ⊥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⊥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’,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198D54-2E79-203F-86D1-FEC54144F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08" y="405676"/>
                <a:ext cx="6061392" cy="4332148"/>
              </a:xfrm>
              <a:prstGeom prst="rect">
                <a:avLst/>
              </a:prstGeom>
              <a:blipFill>
                <a:blip r:embed="rId3"/>
                <a:stretch>
                  <a:fillRect l="-905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E08FDC2-00F2-4C2C-E2BB-7C8CB2A106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70213" y="1532612"/>
            <a:ext cx="1859523" cy="16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67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E77AF7-7A34-6B99-D7AC-C8531E58F2B4}"/>
              </a:ext>
            </a:extLst>
          </p:cNvPr>
          <p:cNvGrpSpPr/>
          <p:nvPr/>
        </p:nvGrpSpPr>
        <p:grpSpPr>
          <a:xfrm>
            <a:off x="754083" y="351984"/>
            <a:ext cx="2114343" cy="739140"/>
            <a:chOff x="1624734" y="1360680"/>
            <a:chExt cx="5309466" cy="15697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8BBA08-C8B0-FFDE-ED79-AA4900B48BB4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FBFD40-D3F6-E768-F59B-1C9F8C9DAD77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4ECBA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Luyện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tập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200" b="1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CA5336-0AD0-2AF8-89DE-EDF5B6472E1A}"/>
                  </a:ext>
                </a:extLst>
              </p:cNvPr>
              <p:cNvSpPr txBox="1"/>
              <p:nvPr/>
            </p:nvSpPr>
            <p:spPr>
              <a:xfrm>
                <a:off x="2971194" y="238569"/>
                <a:ext cx="5804506" cy="96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CA5336-0AD0-2AF8-89DE-EDF5B6472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194" y="238569"/>
                <a:ext cx="5804506" cy="965970"/>
              </a:xfrm>
              <a:prstGeom prst="rect">
                <a:avLst/>
              </a:prstGeom>
              <a:blipFill>
                <a:blip r:embed="rId3"/>
                <a:stretch>
                  <a:fillRect l="-1049" r="-1049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29">
            <a:extLst>
              <a:ext uri="{FF2B5EF4-FFF2-40B4-BE49-F238E27FC236}">
                <a16:creationId xmlns:a16="http://schemas.microsoft.com/office/drawing/2014/main" id="{E2AAE47B-596E-4656-FCF6-85768D6F755E}"/>
              </a:ext>
            </a:extLst>
          </p:cNvPr>
          <p:cNvSpPr/>
          <p:nvPr/>
        </p:nvSpPr>
        <p:spPr>
          <a:xfrm>
            <a:off x="370475" y="1416134"/>
            <a:ext cx="972752" cy="364371"/>
          </a:xfrm>
          <a:prstGeom prst="wedgeEllipseCallout">
            <a:avLst>
              <a:gd name="adj1" fmla="val 27599"/>
              <a:gd name="adj2" fmla="val 83078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651C0C-29FE-0425-30BC-B37911030D75}"/>
                  </a:ext>
                </a:extLst>
              </p:cNvPr>
              <p:cNvSpPr txBox="1"/>
              <p:nvPr/>
            </p:nvSpPr>
            <p:spPr>
              <a:xfrm>
                <a:off x="665183" y="1936594"/>
                <a:ext cx="5625549" cy="3001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đều có: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đường trung tuyến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𝐵𝐼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651C0C-29FE-0425-30BC-B3791103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3" y="1936594"/>
                <a:ext cx="5625549" cy="3001784"/>
              </a:xfrm>
              <a:prstGeom prst="rect">
                <a:avLst/>
              </a:prstGeom>
              <a:blipFill>
                <a:blip r:embed="rId4"/>
                <a:stretch>
                  <a:fillRect l="-542" r="-650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D9D55127-DCC3-28C7-7BE7-43F09BF3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379633" y="1933863"/>
            <a:ext cx="1830936" cy="23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97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E77AF7-7A34-6B99-D7AC-C8531E58F2B4}"/>
              </a:ext>
            </a:extLst>
          </p:cNvPr>
          <p:cNvGrpSpPr/>
          <p:nvPr/>
        </p:nvGrpSpPr>
        <p:grpSpPr>
          <a:xfrm>
            <a:off x="754083" y="351984"/>
            <a:ext cx="2114343" cy="739140"/>
            <a:chOff x="1624734" y="1360680"/>
            <a:chExt cx="5309466" cy="15697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8BBA08-C8B0-FFDE-ED79-AA4900B48BB4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FBFD40-D3F6-E768-F59B-1C9F8C9DAD77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4ECBA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Luyện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tập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200" b="1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CA5336-0AD0-2AF8-89DE-EDF5B6472E1A}"/>
                  </a:ext>
                </a:extLst>
              </p:cNvPr>
              <p:cNvSpPr txBox="1"/>
              <p:nvPr/>
            </p:nvSpPr>
            <p:spPr>
              <a:xfrm>
                <a:off x="2971194" y="238569"/>
                <a:ext cx="5804506" cy="96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CA5336-0AD0-2AF8-89DE-EDF5B6472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194" y="238569"/>
                <a:ext cx="5804506" cy="965970"/>
              </a:xfrm>
              <a:prstGeom prst="rect">
                <a:avLst/>
              </a:prstGeom>
              <a:blipFill>
                <a:blip r:embed="rId3"/>
                <a:stretch>
                  <a:fillRect l="-1049" r="-1049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29">
            <a:extLst>
              <a:ext uri="{FF2B5EF4-FFF2-40B4-BE49-F238E27FC236}">
                <a16:creationId xmlns:a16="http://schemas.microsoft.com/office/drawing/2014/main" id="{E2AAE47B-596E-4656-FCF6-85768D6F755E}"/>
              </a:ext>
            </a:extLst>
          </p:cNvPr>
          <p:cNvSpPr/>
          <p:nvPr/>
        </p:nvSpPr>
        <p:spPr>
          <a:xfrm>
            <a:off x="370475" y="1416134"/>
            <a:ext cx="972752" cy="364371"/>
          </a:xfrm>
          <a:prstGeom prst="wedgeEllipseCallout">
            <a:avLst>
              <a:gd name="adj1" fmla="val 27599"/>
              <a:gd name="adj2" fmla="val 83078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651C0C-29FE-0425-30BC-B37911030D75}"/>
                  </a:ext>
                </a:extLst>
              </p:cNvPr>
              <p:cNvSpPr txBox="1"/>
              <p:nvPr/>
            </p:nvSpPr>
            <p:spPr>
              <a:xfrm>
                <a:off x="754083" y="2105515"/>
                <a:ext cx="5625549" cy="2591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𝐴𝐵𝐼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có: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𝐵𝐼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651C0C-29FE-0425-30BC-B3791103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3" y="2105515"/>
                <a:ext cx="5625549" cy="2591415"/>
              </a:xfrm>
              <a:prstGeom prst="rect">
                <a:avLst/>
              </a:prstGeom>
              <a:blipFill>
                <a:blip r:embed="rId4"/>
                <a:stretch>
                  <a:fillRect l="-1192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D9D55127-DCC3-28C7-7BE7-43F09BF3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379633" y="1933863"/>
            <a:ext cx="1830936" cy="23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95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6"/>
          <p:cNvSpPr txBox="1">
            <a:spLocks noGrp="1"/>
          </p:cNvSpPr>
          <p:nvPr>
            <p:ph type="title"/>
          </p:nvPr>
        </p:nvSpPr>
        <p:spPr>
          <a:xfrm>
            <a:off x="745836" y="2571750"/>
            <a:ext cx="765232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0045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150045"/>
                </a:solidFill>
                <a:effectLst/>
                <a:uLnTx/>
                <a:uFillTx/>
                <a:latin typeface="Arial"/>
                <a:sym typeface="Russo One"/>
              </a:rPr>
              <a:t>KHOẢNG CÁCH TỪ MỘT ĐIỂM ĐẾN MỘT ĐƯỜNG THẲNG</a:t>
            </a:r>
          </a:p>
        </p:txBody>
      </p:sp>
      <p:sp>
        <p:nvSpPr>
          <p:cNvPr id="802" name="Google Shape;802;p36"/>
          <p:cNvSpPr txBox="1">
            <a:spLocks noGrp="1"/>
          </p:cNvSpPr>
          <p:nvPr>
            <p:ph type="title" idx="2"/>
          </p:nvPr>
        </p:nvSpPr>
        <p:spPr>
          <a:xfrm>
            <a:off x="3720750" y="1139815"/>
            <a:ext cx="17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I</a:t>
            </a:r>
            <a:endParaRPr sz="4000" b="1" dirty="0"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7"/>
          <p:cNvSpPr txBox="1">
            <a:spLocks noGrp="1"/>
          </p:cNvSpPr>
          <p:nvPr>
            <p:ph type="title"/>
          </p:nvPr>
        </p:nvSpPr>
        <p:spPr>
          <a:xfrm>
            <a:off x="2458371" y="2203720"/>
            <a:ext cx="4227257" cy="747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+mj-lt"/>
              </a:rPr>
              <a:t>LUYỆN TẬP</a:t>
            </a:r>
            <a:endParaRPr sz="3500" b="1" dirty="0">
              <a:latin typeface="+mj-lt"/>
            </a:endParaRPr>
          </a:p>
        </p:txBody>
      </p:sp>
      <p:grpSp>
        <p:nvGrpSpPr>
          <p:cNvPr id="1015" name="Google Shape;1015;p47"/>
          <p:cNvGrpSpPr/>
          <p:nvPr/>
        </p:nvGrpSpPr>
        <p:grpSpPr>
          <a:xfrm rot="5400000">
            <a:off x="7738105" y="3951684"/>
            <a:ext cx="738667" cy="502594"/>
            <a:chOff x="200200" y="2278225"/>
            <a:chExt cx="862425" cy="586800"/>
          </a:xfrm>
        </p:grpSpPr>
        <p:sp>
          <p:nvSpPr>
            <p:cNvPr id="1016" name="Google Shape;1016;p47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4404733" y="696255"/>
            <a:ext cx="535749" cy="547122"/>
            <a:chOff x="3477650" y="837700"/>
            <a:chExt cx="314425" cy="321100"/>
          </a:xfrm>
        </p:grpSpPr>
        <p:sp>
          <p:nvSpPr>
            <p:cNvPr id="1021" name="Google Shape;1021;p4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47"/>
          <p:cNvGrpSpPr/>
          <p:nvPr/>
        </p:nvGrpSpPr>
        <p:grpSpPr>
          <a:xfrm>
            <a:off x="2745049" y="3446620"/>
            <a:ext cx="1088187" cy="1088241"/>
            <a:chOff x="5486600" y="4383575"/>
            <a:chExt cx="497025" cy="497050"/>
          </a:xfrm>
        </p:grpSpPr>
        <p:sp>
          <p:nvSpPr>
            <p:cNvPr id="1024" name="Google Shape;1024;p47"/>
            <p:cNvSpPr/>
            <p:nvPr/>
          </p:nvSpPr>
          <p:spPr>
            <a:xfrm>
              <a:off x="5486600" y="4405675"/>
              <a:ext cx="497025" cy="452850"/>
            </a:xfrm>
            <a:custGeom>
              <a:avLst/>
              <a:gdLst/>
              <a:ahLst/>
              <a:cxnLst/>
              <a:rect l="l" t="t" r="r" b="b"/>
              <a:pathLst>
                <a:path w="19881" h="18114" extrusionOk="0">
                  <a:moveTo>
                    <a:pt x="9940" y="1"/>
                  </a:moveTo>
                  <a:cubicBezTo>
                    <a:pt x="7622" y="1"/>
                    <a:pt x="5304" y="885"/>
                    <a:pt x="3536" y="2653"/>
                  </a:cubicBezTo>
                  <a:cubicBezTo>
                    <a:pt x="0" y="6188"/>
                    <a:pt x="0" y="11926"/>
                    <a:pt x="3536" y="15462"/>
                  </a:cubicBezTo>
                  <a:cubicBezTo>
                    <a:pt x="5304" y="17230"/>
                    <a:pt x="7622" y="18114"/>
                    <a:pt x="9940" y="18114"/>
                  </a:cubicBezTo>
                  <a:cubicBezTo>
                    <a:pt x="12259" y="18114"/>
                    <a:pt x="14577" y="17230"/>
                    <a:pt x="16345" y="15462"/>
                  </a:cubicBezTo>
                  <a:cubicBezTo>
                    <a:pt x="19881" y="11926"/>
                    <a:pt x="19881" y="6188"/>
                    <a:pt x="16345" y="2653"/>
                  </a:cubicBezTo>
                  <a:cubicBezTo>
                    <a:pt x="14577" y="885"/>
                    <a:pt x="12259" y="1"/>
                    <a:pt x="9940" y="1"/>
                  </a:cubicBezTo>
                  <a:close/>
                </a:path>
              </a:pathLst>
            </a:custGeom>
            <a:solidFill>
              <a:srgbClr val="7AD3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486600" y="4383575"/>
              <a:ext cx="497025" cy="497050"/>
            </a:xfrm>
            <a:custGeom>
              <a:avLst/>
              <a:gdLst/>
              <a:ahLst/>
              <a:cxnLst/>
              <a:rect l="l" t="t" r="r" b="b"/>
              <a:pathLst>
                <a:path w="19881" h="19882" fill="none" extrusionOk="0">
                  <a:moveTo>
                    <a:pt x="16345" y="3537"/>
                  </a:moveTo>
                  <a:cubicBezTo>
                    <a:pt x="19881" y="7072"/>
                    <a:pt x="19881" y="12810"/>
                    <a:pt x="16345" y="16346"/>
                  </a:cubicBezTo>
                  <a:cubicBezTo>
                    <a:pt x="12809" y="19882"/>
                    <a:pt x="7072" y="19882"/>
                    <a:pt x="3536" y="16346"/>
                  </a:cubicBezTo>
                  <a:cubicBezTo>
                    <a:pt x="0" y="12810"/>
                    <a:pt x="0" y="7072"/>
                    <a:pt x="3536" y="3537"/>
                  </a:cubicBezTo>
                  <a:cubicBezTo>
                    <a:pt x="7072" y="1"/>
                    <a:pt x="12809" y="1"/>
                    <a:pt x="16345" y="3537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572475" y="4405250"/>
              <a:ext cx="325275" cy="452850"/>
            </a:xfrm>
            <a:custGeom>
              <a:avLst/>
              <a:gdLst/>
              <a:ahLst/>
              <a:cxnLst/>
              <a:rect l="l" t="t" r="r" b="b"/>
              <a:pathLst>
                <a:path w="13011" h="18114" fill="none" extrusionOk="0">
                  <a:moveTo>
                    <a:pt x="13010" y="9074"/>
                  </a:moveTo>
                  <a:cubicBezTo>
                    <a:pt x="13010" y="14078"/>
                    <a:pt x="10108" y="18114"/>
                    <a:pt x="6505" y="18114"/>
                  </a:cubicBezTo>
                  <a:cubicBezTo>
                    <a:pt x="2903" y="18114"/>
                    <a:pt x="1" y="14078"/>
                    <a:pt x="1" y="9074"/>
                  </a:cubicBezTo>
                  <a:cubicBezTo>
                    <a:pt x="1" y="4071"/>
                    <a:pt x="2903" y="1"/>
                    <a:pt x="6505" y="1"/>
                  </a:cubicBezTo>
                  <a:cubicBezTo>
                    <a:pt x="10108" y="1"/>
                    <a:pt x="13010" y="4071"/>
                    <a:pt x="13010" y="9074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646700" y="4405250"/>
              <a:ext cx="176825" cy="452850"/>
            </a:xfrm>
            <a:custGeom>
              <a:avLst/>
              <a:gdLst/>
              <a:ahLst/>
              <a:cxnLst/>
              <a:rect l="l" t="t" r="r" b="b"/>
              <a:pathLst>
                <a:path w="7073" h="18114" fill="none" extrusionOk="0">
                  <a:moveTo>
                    <a:pt x="7072" y="9074"/>
                  </a:moveTo>
                  <a:cubicBezTo>
                    <a:pt x="7072" y="14078"/>
                    <a:pt x="5505" y="18114"/>
                    <a:pt x="3536" y="18114"/>
                  </a:cubicBezTo>
                  <a:cubicBezTo>
                    <a:pt x="1568" y="18114"/>
                    <a:pt x="1" y="14078"/>
                    <a:pt x="1" y="9074"/>
                  </a:cubicBezTo>
                  <a:cubicBezTo>
                    <a:pt x="1" y="4071"/>
                    <a:pt x="1568" y="1"/>
                    <a:pt x="3536" y="1"/>
                  </a:cubicBezTo>
                  <a:cubicBezTo>
                    <a:pt x="5505" y="1"/>
                    <a:pt x="7072" y="4071"/>
                    <a:pt x="7072" y="9074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5735100" y="4405250"/>
              <a:ext cx="25" cy="452850"/>
            </a:xfrm>
            <a:custGeom>
              <a:avLst/>
              <a:gdLst/>
              <a:ahLst/>
              <a:cxnLst/>
              <a:rect l="l" t="t" r="r" b="b"/>
              <a:pathLst>
                <a:path w="1" h="18114" fill="none" extrusionOk="0">
                  <a:moveTo>
                    <a:pt x="0" y="1"/>
                  </a:moveTo>
                  <a:lnTo>
                    <a:pt x="0" y="18114"/>
                  </a:lnTo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5509100" y="4632100"/>
              <a:ext cx="452025" cy="25"/>
            </a:xfrm>
            <a:custGeom>
              <a:avLst/>
              <a:gdLst/>
              <a:ahLst/>
              <a:cxnLst/>
              <a:rect l="l" t="t" r="r" b="b"/>
              <a:pathLst>
                <a:path w="18081" h="1" fill="none" extrusionOk="0">
                  <a:moveTo>
                    <a:pt x="18080" y="0"/>
                  </a:moveTo>
                  <a:lnTo>
                    <a:pt x="1" y="0"/>
                  </a:lnTo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circl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24B868-7196-EEBF-6B1B-D08A53956165}"/>
              </a:ext>
            </a:extLst>
          </p:cNvPr>
          <p:cNvSpPr/>
          <p:nvPr/>
        </p:nvSpPr>
        <p:spPr>
          <a:xfrm>
            <a:off x="1142999" y="469900"/>
            <a:ext cx="685799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2000" b="1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2000" b="1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fr-FR" sz="20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mệnh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đề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mệnh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đề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nào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đúng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 ?</a:t>
            </a:r>
            <a:endParaRPr lang="en-US" sz="20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4832C5-E4C0-8B2C-97F3-1189C7A337A2}"/>
                  </a:ext>
                </a:extLst>
              </p:cNvPr>
              <p:cNvSpPr txBox="1"/>
              <p:nvPr/>
            </p:nvSpPr>
            <p:spPr>
              <a:xfrm>
                <a:off x="447782" y="1167512"/>
                <a:ext cx="8248431" cy="3506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A.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chung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nhau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vừa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vừa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B.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Đoạn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chung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nhau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đoạn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ngắn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đoạn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nối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kì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nằm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ấy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ngược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C. 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nhau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chung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luôn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luôn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nằm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chứa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r>
                  <a:rPr lang="en-US" sz="1800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18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D. 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Hai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nhau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nhau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kern="1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4832C5-E4C0-8B2C-97F3-1189C7A33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82" y="1167512"/>
                <a:ext cx="8248431" cy="3506088"/>
              </a:xfrm>
              <a:prstGeom prst="rect">
                <a:avLst/>
              </a:prstGeom>
              <a:blipFill>
                <a:blip r:embed="rId2"/>
                <a:stretch>
                  <a:fillRect l="-591" r="-591" b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FB855FCD-6F50-CE89-02AB-0B44C1CBCA29}"/>
              </a:ext>
            </a:extLst>
          </p:cNvPr>
          <p:cNvSpPr/>
          <p:nvPr/>
        </p:nvSpPr>
        <p:spPr>
          <a:xfrm>
            <a:off x="285971" y="1997200"/>
            <a:ext cx="539529" cy="5745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4E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2403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7891B0-50A3-2FAC-5064-478BEB6763B1}"/>
                  </a:ext>
                </a:extLst>
              </p:cNvPr>
              <p:cNvSpPr/>
              <p:nvPr/>
            </p:nvSpPr>
            <p:spPr>
              <a:xfrm>
                <a:off x="1416050" y="337228"/>
                <a:ext cx="6886463" cy="1463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b="1" kern="1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b="1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b="1" kern="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2000" b="1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chóp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tam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đều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7891B0-50A3-2FAC-5064-478BEB676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50" y="337228"/>
                <a:ext cx="6886463" cy="1463799"/>
              </a:xfrm>
              <a:prstGeom prst="rect">
                <a:avLst/>
              </a:prstGeom>
              <a:blipFill>
                <a:blip r:embed="rId2"/>
                <a:stretch>
                  <a:fillRect l="-885" r="-88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E0C1F-CEE5-65C6-54AE-FF91AE24287A}"/>
                  </a:ext>
                </a:extLst>
              </p:cNvPr>
              <p:cNvSpPr txBox="1"/>
              <p:nvPr/>
            </p:nvSpPr>
            <p:spPr>
              <a:xfrm>
                <a:off x="2160642" y="1694478"/>
                <a:ext cx="4822716" cy="2833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3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</a:rPr>
                  <a:t> 				</a:t>
                </a: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2000" b="1" kern="1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  <a:p>
                <a:pPr>
                  <a:lnSpc>
                    <a:spcPct val="3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kern="1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E0C1F-CEE5-65C6-54AE-FF91AE242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42" y="1694478"/>
                <a:ext cx="4822716" cy="2833148"/>
              </a:xfrm>
              <a:prstGeom prst="rect">
                <a:avLst/>
              </a:prstGeom>
              <a:blipFill>
                <a:blip r:embed="rId3"/>
                <a:stretch>
                  <a:fillRect l="-1263" b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D53767-1EA8-E7CA-D558-38A3C5D46FE3}"/>
              </a:ext>
            </a:extLst>
          </p:cNvPr>
          <p:cNvSpPr/>
          <p:nvPr/>
        </p:nvSpPr>
        <p:spPr>
          <a:xfrm>
            <a:off x="2003755" y="2511102"/>
            <a:ext cx="539529" cy="5745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4E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627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C543065-E301-D878-38ED-8B9ECC9A07E4}"/>
              </a:ext>
            </a:extLst>
          </p:cNvPr>
          <p:cNvSpPr/>
          <p:nvPr/>
        </p:nvSpPr>
        <p:spPr>
          <a:xfrm>
            <a:off x="5673776" y="2468319"/>
            <a:ext cx="539529" cy="5745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4E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276ED8-8CC9-3CFB-2CD2-366170FD034D}"/>
                  </a:ext>
                </a:extLst>
              </p:cNvPr>
              <p:cNvSpPr/>
              <p:nvPr/>
            </p:nvSpPr>
            <p:spPr>
              <a:xfrm>
                <a:off x="1330376" y="343031"/>
                <a:ext cx="6886463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b="1" kern="1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b="1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b="1" kern="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2000" b="1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chóp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chóp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nhau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𝑆𝐶𝐷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276ED8-8CC9-3CFB-2CD2-366170FD0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76" y="343031"/>
                <a:ext cx="6886463" cy="1420325"/>
              </a:xfrm>
              <a:prstGeom prst="rect">
                <a:avLst/>
              </a:prstGeom>
              <a:blipFill>
                <a:blip r:embed="rId2"/>
                <a:stretch>
                  <a:fillRect l="-885" r="-88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69EE2-63B5-981F-AF70-EF6CF08AE135}"/>
                  </a:ext>
                </a:extLst>
              </p:cNvPr>
              <p:cNvSpPr txBox="1"/>
              <p:nvPr/>
            </p:nvSpPr>
            <p:spPr>
              <a:xfrm>
                <a:off x="2160642" y="1694478"/>
                <a:ext cx="4822716" cy="2845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3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20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</a:rPr>
                  <a:t>				</a:t>
                </a: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kern="1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69EE2-63B5-981F-AF70-EF6CF08AE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42" y="1694478"/>
                <a:ext cx="4822716" cy="2845972"/>
              </a:xfrm>
              <a:prstGeom prst="rect">
                <a:avLst/>
              </a:prstGeom>
              <a:blipFill>
                <a:blip r:embed="rId3"/>
                <a:stretch>
                  <a:fillRect l="-1263" b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255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A7C6E02-2399-1AA8-B347-286602AD5F5D}"/>
              </a:ext>
            </a:extLst>
          </p:cNvPr>
          <p:cNvSpPr/>
          <p:nvPr/>
        </p:nvSpPr>
        <p:spPr>
          <a:xfrm>
            <a:off x="2010966" y="2504814"/>
            <a:ext cx="539529" cy="5745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4E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08A598-863F-52DE-FE7D-DB0E98D01D6E}"/>
                  </a:ext>
                </a:extLst>
              </p:cNvPr>
              <p:cNvSpPr/>
              <p:nvPr/>
            </p:nvSpPr>
            <p:spPr>
              <a:xfrm>
                <a:off x="945010" y="329390"/>
                <a:ext cx="7432624" cy="1694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b="1" kern="1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b="1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b="1" kern="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2000" b="1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chóp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𝑆𝐵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giữa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𝑆𝐶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08A598-863F-52DE-FE7D-DB0E98D01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10" y="329390"/>
                <a:ext cx="7432624" cy="1694438"/>
              </a:xfrm>
              <a:prstGeom prst="rect">
                <a:avLst/>
              </a:prstGeom>
              <a:blipFill>
                <a:blip r:embed="rId2"/>
                <a:stretch>
                  <a:fillRect l="-820" r="-902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89BF61-0880-FA1B-B029-D8008F77279D}"/>
                  </a:ext>
                </a:extLst>
              </p:cNvPr>
              <p:cNvSpPr txBox="1"/>
              <p:nvPr/>
            </p:nvSpPr>
            <p:spPr>
              <a:xfrm>
                <a:off x="2160642" y="1694478"/>
                <a:ext cx="4822716" cy="2845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3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</a:rPr>
                  <a:t>				</a:t>
                </a: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b="1" kern="1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  <a:p>
                <a:pPr>
                  <a:lnSpc>
                    <a:spcPct val="3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kern="1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89BF61-0880-FA1B-B029-D8008F772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42" y="1694478"/>
                <a:ext cx="4822716" cy="2845972"/>
              </a:xfrm>
              <a:prstGeom prst="rect">
                <a:avLst/>
              </a:prstGeom>
              <a:blipFill>
                <a:blip r:embed="rId3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986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358DCC-AB52-2CB9-BB97-4B0C5CD721A1}"/>
                  </a:ext>
                </a:extLst>
              </p:cNvPr>
              <p:cNvSpPr/>
              <p:nvPr/>
            </p:nvSpPr>
            <p:spPr>
              <a:xfrm>
                <a:off x="848121" y="635779"/>
                <a:ext cx="7447758" cy="1435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630555" algn="l"/>
                    <a:tab pos="3420745" algn="l"/>
                  </a:tabLst>
                </a:pPr>
                <a:r>
                  <a:rPr lang="fr-FR" sz="2000" b="1" kern="1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b="1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b="1" kern="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fr-FR" sz="2000" b="1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chóp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S.ABCD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Cạnh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𝑆𝐵𝐷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giữa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𝑆𝑂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358DCC-AB52-2CB9-BB97-4B0C5CD72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21" y="635779"/>
                <a:ext cx="7447758" cy="1435842"/>
              </a:xfrm>
              <a:prstGeom prst="rect">
                <a:avLst/>
              </a:prstGeom>
              <a:blipFill>
                <a:blip r:embed="rId2"/>
                <a:stretch>
                  <a:fillRect l="-818" r="-7201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BB9AA9-2217-B073-FC7D-7B8C95E38973}"/>
                  </a:ext>
                </a:extLst>
              </p:cNvPr>
              <p:cNvSpPr txBox="1"/>
              <p:nvPr/>
            </p:nvSpPr>
            <p:spPr>
              <a:xfrm>
                <a:off x="2270946" y="1976673"/>
                <a:ext cx="4602108" cy="2420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kern="1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  <a:p>
                <a:pPr>
                  <a:lnSpc>
                    <a:spcPct val="2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	</a:t>
                </a:r>
                <a:r>
                  <a:rPr lang="en-US" sz="2000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2000" b="1" kern="1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kern="1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BB9AA9-2217-B073-FC7D-7B8C95E38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46" y="1976673"/>
                <a:ext cx="4602108" cy="2420919"/>
              </a:xfrm>
              <a:prstGeom prst="rect">
                <a:avLst/>
              </a:prstGeom>
              <a:blipFill>
                <a:blip r:embed="rId3"/>
                <a:stretch>
                  <a:fillRect l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9C795A8-8E69-8EF3-6BBF-15F9C3B81346}"/>
              </a:ext>
            </a:extLst>
          </p:cNvPr>
          <p:cNvSpPr/>
          <p:nvPr/>
        </p:nvSpPr>
        <p:spPr>
          <a:xfrm>
            <a:off x="5805763" y="3823042"/>
            <a:ext cx="539529" cy="5745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4E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746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D74897-93F1-79C3-4188-59FFBF589FFC}"/>
                  </a:ext>
                </a:extLst>
              </p:cNvPr>
              <p:cNvSpPr txBox="1"/>
              <p:nvPr/>
            </p:nvSpPr>
            <p:spPr>
              <a:xfrm>
                <a:off x="482584" y="598451"/>
                <a:ext cx="4952999" cy="2459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76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gợi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ảnh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gỗ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4,2 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D74897-93F1-79C3-4188-59FFBF589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4" y="598451"/>
                <a:ext cx="4952999" cy="2459071"/>
              </a:xfrm>
              <a:prstGeom prst="rect">
                <a:avLst/>
              </a:prstGeom>
              <a:blipFill>
                <a:blip r:embed="rId3"/>
                <a:stretch>
                  <a:fillRect l="-123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36F127-3368-50AF-E3EA-DE2AF01178DF}"/>
              </a:ext>
            </a:extLst>
          </p:cNvPr>
          <p:cNvSpPr txBox="1"/>
          <p:nvPr/>
        </p:nvSpPr>
        <p:spPr>
          <a:xfrm>
            <a:off x="551866" y="700051"/>
            <a:ext cx="2734654" cy="572213"/>
          </a:xfrm>
          <a:prstGeom prst="roundRect">
            <a:avLst/>
          </a:prstGeom>
          <a:solidFill>
            <a:srgbClr val="FDD7E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106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637DA-4126-8FBC-64FF-9EDD59F4E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767079"/>
            <a:ext cx="2897126" cy="2290443"/>
          </a:xfrm>
          <a:prstGeom prst="rect">
            <a:avLst/>
          </a:prstGeom>
        </p:spPr>
      </p:pic>
      <p:sp>
        <p:nvSpPr>
          <p:cNvPr id="6" name="Oval Callout 29">
            <a:extLst>
              <a:ext uri="{FF2B5EF4-FFF2-40B4-BE49-F238E27FC236}">
                <a16:creationId xmlns:a16="http://schemas.microsoft.com/office/drawing/2014/main" id="{F2B1AF43-E422-6FE5-8330-3590725C362A}"/>
              </a:ext>
            </a:extLst>
          </p:cNvPr>
          <p:cNvSpPr/>
          <p:nvPr/>
        </p:nvSpPr>
        <p:spPr>
          <a:xfrm>
            <a:off x="781358" y="347575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FBA9D-BE6D-ADA3-F858-96B644351805}"/>
                  </a:ext>
                </a:extLst>
              </p:cNvPr>
              <p:cNvSpPr txBox="1"/>
              <p:nvPr/>
            </p:nvSpPr>
            <p:spPr>
              <a:xfrm>
                <a:off x="2139642" y="3475758"/>
                <a:ext cx="6223000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a-DK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Vì hai mặt phẳng </a:t>
                </a:r>
                <a14:m>
                  <m:oMath xmlns:m="http://schemas.openxmlformats.org/officeDocument/2006/math"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và </a:t>
                </a:r>
                <a14:m>
                  <m:oMath xmlns:m="http://schemas.openxmlformats.org/officeDocument/2006/math"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song song với nhau nên khoảng cách giữa </a:t>
                </a:r>
                <a14:m>
                  <m:oMath xmlns:m="http://schemas.openxmlformats.org/officeDocument/2006/math"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và </a:t>
                </a:r>
                <a14:m>
                  <m:oMath xmlns:m="http://schemas.openxmlformats.org/officeDocument/2006/math"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bằng khoảng cách cột gỗ. Vậy khoảng cách giữa </a:t>
                </a:r>
                <a14:m>
                  <m:oMath xmlns:m="http://schemas.openxmlformats.org/officeDocument/2006/math"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và </a:t>
                </a:r>
                <a14:m>
                  <m:oMath xmlns:m="http://schemas.openxmlformats.org/officeDocument/2006/math"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a-DK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bằng 4,2 m.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FBA9D-BE6D-ADA3-F858-96B644351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42" y="3475758"/>
                <a:ext cx="6223000" cy="1420325"/>
              </a:xfrm>
              <a:prstGeom prst="rect">
                <a:avLst/>
              </a:prstGeom>
              <a:blipFill>
                <a:blip r:embed="rId5"/>
                <a:stretch>
                  <a:fillRect l="-1077" r="-58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9D38DA-B346-B729-7C1E-405415974930}"/>
              </a:ext>
            </a:extLst>
          </p:cNvPr>
          <p:cNvSpPr txBox="1"/>
          <p:nvPr/>
        </p:nvSpPr>
        <p:spPr>
          <a:xfrm>
            <a:off x="451545" y="328003"/>
            <a:ext cx="2960250" cy="594560"/>
          </a:xfrm>
          <a:prstGeom prst="roundRect">
            <a:avLst/>
          </a:prstGeom>
          <a:solidFill>
            <a:srgbClr val="D4ECB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3: SGK –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100" b="1" kern="1200" dirty="0">
                <a:latin typeface="+mj-lt"/>
                <a:ea typeface="+mn-ea"/>
                <a:cs typeface="Arial" panose="020B0604020202020204" pitchFamily="34" charset="0"/>
              </a:rPr>
              <a:t>106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8F9F1-6E81-3AB8-18C6-2DA3DCF32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218" y="2571750"/>
            <a:ext cx="2197610" cy="22866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396D4D-6560-1FC4-6E90-FA179F872E86}"/>
              </a:ext>
            </a:extLst>
          </p:cNvPr>
          <p:cNvGrpSpPr/>
          <p:nvPr/>
        </p:nvGrpSpPr>
        <p:grpSpPr>
          <a:xfrm>
            <a:off x="451545" y="417794"/>
            <a:ext cx="8133655" cy="4250459"/>
            <a:chOff x="451545" y="417794"/>
            <a:chExt cx="8133655" cy="4250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7EA3337-BE0A-C3E5-716D-5CDE624B8B4A}"/>
                    </a:ext>
                  </a:extLst>
                </p:cNvPr>
                <p:cNvSpPr txBox="1"/>
                <p:nvPr/>
              </p:nvSpPr>
              <p:spPr>
                <a:xfrm>
                  <a:off x="451545" y="417794"/>
                  <a:ext cx="8133655" cy="235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19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     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en-US" sz="1900" i="0" kern="100" dirty="0"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a14:m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 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𝐴𝐵𝐷</m:t>
                          </m:r>
                        </m:e>
                      </m:acc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9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19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𝐵𝐶𝐷</m:t>
                          </m:r>
                        </m:e>
                      </m:acc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=90°</m:t>
                      </m:r>
                    </m:oMath>
                  </a14:m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900" i="1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1900" i="1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77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  <a:endParaRPr lang="en-US" sz="19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// </m:t>
                      </m:r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𝐵𝐶</m:t>
                      </m:r>
                    </m:oMath>
                  </a14:m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𝑀𝑁</m:t>
                      </m:r>
                    </m:oMath>
                  </a14:m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𝐵𝐶</m:t>
                      </m:r>
                    </m:oMath>
                  </a14:m>
                  <a:r>
                    <a:rPr lang="en-US" sz="19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9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7EA3337-BE0A-C3E5-716D-5CDE624B8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45" y="417794"/>
                  <a:ext cx="8133655" cy="2355388"/>
                </a:xfrm>
                <a:prstGeom prst="rect">
                  <a:avLst/>
                </a:prstGeom>
                <a:blipFill>
                  <a:blip r:embed="rId4"/>
                  <a:stretch>
                    <a:fillRect l="-675" r="-525" b="-3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124B1B-525F-8B6D-E67B-4BE6E0CFC56D}"/>
                    </a:ext>
                  </a:extLst>
                </p:cNvPr>
                <p:cNvSpPr txBox="1"/>
                <p:nvPr/>
              </p:nvSpPr>
              <p:spPr>
                <a:xfrm>
                  <a:off x="451545" y="2773182"/>
                  <a:ext cx="6043300" cy="18950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b)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Chứng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minh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rằng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9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𝑀𝑃</m:t>
                      </m:r>
                      <m:r>
                        <a:rPr kumimoji="0" lang="en-US" sz="19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 // (</m:t>
                      </m:r>
                      <m:r>
                        <a:rPr kumimoji="0" lang="en-US" sz="19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𝐵𝐶𝐷</m:t>
                      </m:r>
                      <m:r>
                        <a:rPr kumimoji="0" lang="en-US" sz="19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.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Tính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cách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từ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đường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thẳng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9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𝑀𝑃</m:t>
                      </m:r>
                    </m:oMath>
                  </a14:m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đến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mặt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9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phẳng</a:t>
                  </a:r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9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(</m:t>
                      </m:r>
                      <m:r>
                        <a:rPr kumimoji="0" lang="en-US" sz="19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𝐵𝐶𝐷</m:t>
                      </m:r>
                      <m:r>
                        <a:rPr kumimoji="0" lang="en-US" sz="19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19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  <a:endPara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c)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Chứng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minh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rằng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(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𝑀𝑁𝑃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 // (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𝐵𝐶𝐷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.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Tính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khoảng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cách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giữa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hai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mặt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phẳng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(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𝑀𝑁𝑃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1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và</a:t>
                  </a:r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(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𝐵𝐶𝐷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/>
                      <a:sym typeface="Arial"/>
                    </a:rPr>
                    <a:t>.</a:t>
                  </a:r>
                  <a:endPara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124B1B-525F-8B6D-E67B-4BE6E0CFC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45" y="2773182"/>
                  <a:ext cx="6043300" cy="1895071"/>
                </a:xfrm>
                <a:prstGeom prst="rect">
                  <a:avLst/>
                </a:prstGeom>
                <a:blipFill>
                  <a:blip r:embed="rId5"/>
                  <a:stretch>
                    <a:fillRect l="-908" b="-45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29">
            <a:extLst>
              <a:ext uri="{FF2B5EF4-FFF2-40B4-BE49-F238E27FC236}">
                <a16:creationId xmlns:a16="http://schemas.microsoft.com/office/drawing/2014/main" id="{8601641A-B004-D87C-36A8-6C33D6535778}"/>
              </a:ext>
            </a:extLst>
          </p:cNvPr>
          <p:cNvSpPr/>
          <p:nvPr/>
        </p:nvSpPr>
        <p:spPr>
          <a:xfrm>
            <a:off x="4085624" y="271114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D7DCA-8900-AC79-AFEB-015D5DD27B77}"/>
                  </a:ext>
                </a:extLst>
              </p:cNvPr>
              <p:cNvSpPr txBox="1"/>
              <p:nvPr/>
            </p:nvSpPr>
            <p:spPr>
              <a:xfrm>
                <a:off x="482252" y="753410"/>
                <a:ext cx="8179496" cy="4081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có: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đường trung bình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Vậy khoảng cách giữa MN và BC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D7DCA-8900-AC79-AFEB-015D5DD2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2" y="753410"/>
                <a:ext cx="8179496" cy="4081951"/>
              </a:xfrm>
              <a:prstGeom prst="rect">
                <a:avLst/>
              </a:prstGeom>
              <a:blipFill>
                <a:blip r:embed="rId3"/>
                <a:stretch>
                  <a:fillRect l="-745" b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E66D7A3-CDE7-ECA7-11A2-D20E1C36B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717" y="1228725"/>
            <a:ext cx="2581503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2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29">
            <a:extLst>
              <a:ext uri="{FF2B5EF4-FFF2-40B4-BE49-F238E27FC236}">
                <a16:creationId xmlns:a16="http://schemas.microsoft.com/office/drawing/2014/main" id="{8601641A-B004-D87C-36A8-6C33D6535778}"/>
              </a:ext>
            </a:extLst>
          </p:cNvPr>
          <p:cNvSpPr/>
          <p:nvPr/>
        </p:nvSpPr>
        <p:spPr>
          <a:xfrm>
            <a:off x="4085624" y="271114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D7DCA-8900-AC79-AFEB-015D5DD27B77}"/>
                  </a:ext>
                </a:extLst>
              </p:cNvPr>
              <p:cNvSpPr txBox="1"/>
              <p:nvPr/>
            </p:nvSpPr>
            <p:spPr>
              <a:xfrm>
                <a:off x="482252" y="1121710"/>
                <a:ext cx="8179496" cy="342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Xét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có: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là đường trung bình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⊂(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𝐵𝐶𝐷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)⇒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𝐵𝐶𝐷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D7DCA-8900-AC79-AFEB-015D5DD2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2" y="1121710"/>
                <a:ext cx="8179496" cy="3426451"/>
              </a:xfrm>
              <a:prstGeom prst="rect">
                <a:avLst/>
              </a:prstGeom>
              <a:blipFill>
                <a:blip r:embed="rId3"/>
                <a:stretch>
                  <a:fillRect l="-745" b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E66D7A3-CDE7-ECA7-11A2-D20E1C36B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717" y="1228725"/>
            <a:ext cx="2581503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29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6A0711-BD8B-65A6-F4B2-FE8277622E2E}"/>
              </a:ext>
            </a:extLst>
          </p:cNvPr>
          <p:cNvSpPr txBox="1"/>
          <p:nvPr/>
        </p:nvSpPr>
        <p:spPr>
          <a:xfrm>
            <a:off x="3714750" y="381958"/>
            <a:ext cx="1714500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5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en-US" sz="2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E1F674-031B-BD60-3881-882A62E9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646" y="1670727"/>
            <a:ext cx="2575054" cy="1802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DA05E-A852-5CAB-5EC5-137A2A2940EC}"/>
                  </a:ext>
                </a:extLst>
              </p:cNvPr>
              <p:cNvSpPr txBox="1"/>
              <p:nvPr/>
            </p:nvSpPr>
            <p:spPr>
              <a:xfrm>
                <a:off x="876300" y="1330971"/>
                <a:ext cx="4572000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thuộc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∆. 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chiếu của điểm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Độ dài đoạn thẳng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gọi là </a:t>
                </a:r>
                <a:r>
                  <a:rPr lang="da-DK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cách 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;∆)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hình 59, ta có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;∆</m:t>
                        </m:r>
                      </m:e>
                    </m:d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DA05E-A852-5CAB-5EC5-137A2A29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30971"/>
                <a:ext cx="4572000" cy="2960554"/>
              </a:xfrm>
              <a:prstGeom prst="rect">
                <a:avLst/>
              </a:prstGeom>
              <a:blipFill>
                <a:blip r:embed="rId3"/>
                <a:stretch>
                  <a:fillRect l="-1467" r="-1333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25953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29">
            <a:extLst>
              <a:ext uri="{FF2B5EF4-FFF2-40B4-BE49-F238E27FC236}">
                <a16:creationId xmlns:a16="http://schemas.microsoft.com/office/drawing/2014/main" id="{8601641A-B004-D87C-36A8-6C33D6535778}"/>
              </a:ext>
            </a:extLst>
          </p:cNvPr>
          <p:cNvSpPr/>
          <p:nvPr/>
        </p:nvSpPr>
        <p:spPr>
          <a:xfrm>
            <a:off x="4085624" y="271114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D7DCA-8900-AC79-AFEB-015D5DD27B77}"/>
                  </a:ext>
                </a:extLst>
              </p:cNvPr>
              <p:cNvSpPr txBox="1"/>
              <p:nvPr/>
            </p:nvSpPr>
            <p:spPr>
              <a:xfrm>
                <a:off x="692780" y="1228725"/>
                <a:ext cx="4966048" cy="2656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c) Ta có: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⊂(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)//(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);(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𝐵𝐶𝐷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𝐵𝐶𝐷</m:t>
                            </m:r>
                          </m:e>
                        </m:d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D7DCA-8900-AC79-AFEB-015D5DD2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80" y="1228725"/>
                <a:ext cx="4966048" cy="2656946"/>
              </a:xfrm>
              <a:prstGeom prst="rect">
                <a:avLst/>
              </a:prstGeom>
              <a:blipFill>
                <a:blip r:embed="rId3"/>
                <a:stretch>
                  <a:fillRect l="-1351" b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E66D7A3-CDE7-ECA7-11A2-D20E1C36B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717" y="1228725"/>
            <a:ext cx="2581503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5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7"/>
          <p:cNvSpPr txBox="1">
            <a:spLocks noGrp="1"/>
          </p:cNvSpPr>
          <p:nvPr>
            <p:ph type="title"/>
          </p:nvPr>
        </p:nvSpPr>
        <p:spPr>
          <a:xfrm>
            <a:off x="2458371" y="2203720"/>
            <a:ext cx="4227257" cy="747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+mj-lt"/>
              </a:rPr>
              <a:t>VẬN DỤNG</a:t>
            </a:r>
            <a:endParaRPr sz="3500" b="1" dirty="0">
              <a:latin typeface="+mj-lt"/>
            </a:endParaRPr>
          </a:p>
        </p:txBody>
      </p:sp>
      <p:grpSp>
        <p:nvGrpSpPr>
          <p:cNvPr id="1015" name="Google Shape;1015;p47"/>
          <p:cNvGrpSpPr/>
          <p:nvPr/>
        </p:nvGrpSpPr>
        <p:grpSpPr>
          <a:xfrm rot="5400000">
            <a:off x="7738105" y="3951684"/>
            <a:ext cx="738667" cy="502594"/>
            <a:chOff x="200200" y="2278225"/>
            <a:chExt cx="862425" cy="586800"/>
          </a:xfrm>
        </p:grpSpPr>
        <p:sp>
          <p:nvSpPr>
            <p:cNvPr id="1016" name="Google Shape;1016;p47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4404733" y="696255"/>
            <a:ext cx="535749" cy="547122"/>
            <a:chOff x="3477650" y="837700"/>
            <a:chExt cx="314425" cy="321100"/>
          </a:xfrm>
        </p:grpSpPr>
        <p:sp>
          <p:nvSpPr>
            <p:cNvPr id="1021" name="Google Shape;1021;p4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47"/>
          <p:cNvGrpSpPr/>
          <p:nvPr/>
        </p:nvGrpSpPr>
        <p:grpSpPr>
          <a:xfrm>
            <a:off x="2745049" y="3446620"/>
            <a:ext cx="1088187" cy="1088241"/>
            <a:chOff x="5486600" y="4383575"/>
            <a:chExt cx="497025" cy="497050"/>
          </a:xfrm>
        </p:grpSpPr>
        <p:sp>
          <p:nvSpPr>
            <p:cNvPr id="1024" name="Google Shape;1024;p47"/>
            <p:cNvSpPr/>
            <p:nvPr/>
          </p:nvSpPr>
          <p:spPr>
            <a:xfrm>
              <a:off x="5486600" y="4405675"/>
              <a:ext cx="497025" cy="452850"/>
            </a:xfrm>
            <a:custGeom>
              <a:avLst/>
              <a:gdLst/>
              <a:ahLst/>
              <a:cxnLst/>
              <a:rect l="l" t="t" r="r" b="b"/>
              <a:pathLst>
                <a:path w="19881" h="18114" extrusionOk="0">
                  <a:moveTo>
                    <a:pt x="9940" y="1"/>
                  </a:moveTo>
                  <a:cubicBezTo>
                    <a:pt x="7622" y="1"/>
                    <a:pt x="5304" y="885"/>
                    <a:pt x="3536" y="2653"/>
                  </a:cubicBezTo>
                  <a:cubicBezTo>
                    <a:pt x="0" y="6188"/>
                    <a:pt x="0" y="11926"/>
                    <a:pt x="3536" y="15462"/>
                  </a:cubicBezTo>
                  <a:cubicBezTo>
                    <a:pt x="5304" y="17230"/>
                    <a:pt x="7622" y="18114"/>
                    <a:pt x="9940" y="18114"/>
                  </a:cubicBezTo>
                  <a:cubicBezTo>
                    <a:pt x="12259" y="18114"/>
                    <a:pt x="14577" y="17230"/>
                    <a:pt x="16345" y="15462"/>
                  </a:cubicBezTo>
                  <a:cubicBezTo>
                    <a:pt x="19881" y="11926"/>
                    <a:pt x="19881" y="6188"/>
                    <a:pt x="16345" y="2653"/>
                  </a:cubicBezTo>
                  <a:cubicBezTo>
                    <a:pt x="14577" y="885"/>
                    <a:pt x="12259" y="1"/>
                    <a:pt x="9940" y="1"/>
                  </a:cubicBezTo>
                  <a:close/>
                </a:path>
              </a:pathLst>
            </a:custGeom>
            <a:solidFill>
              <a:srgbClr val="7AD3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486600" y="4383575"/>
              <a:ext cx="497025" cy="497050"/>
            </a:xfrm>
            <a:custGeom>
              <a:avLst/>
              <a:gdLst/>
              <a:ahLst/>
              <a:cxnLst/>
              <a:rect l="l" t="t" r="r" b="b"/>
              <a:pathLst>
                <a:path w="19881" h="19882" fill="none" extrusionOk="0">
                  <a:moveTo>
                    <a:pt x="16345" y="3537"/>
                  </a:moveTo>
                  <a:cubicBezTo>
                    <a:pt x="19881" y="7072"/>
                    <a:pt x="19881" y="12810"/>
                    <a:pt x="16345" y="16346"/>
                  </a:cubicBezTo>
                  <a:cubicBezTo>
                    <a:pt x="12809" y="19882"/>
                    <a:pt x="7072" y="19882"/>
                    <a:pt x="3536" y="16346"/>
                  </a:cubicBezTo>
                  <a:cubicBezTo>
                    <a:pt x="0" y="12810"/>
                    <a:pt x="0" y="7072"/>
                    <a:pt x="3536" y="3537"/>
                  </a:cubicBezTo>
                  <a:cubicBezTo>
                    <a:pt x="7072" y="1"/>
                    <a:pt x="12809" y="1"/>
                    <a:pt x="16345" y="3537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572475" y="4405250"/>
              <a:ext cx="325275" cy="452850"/>
            </a:xfrm>
            <a:custGeom>
              <a:avLst/>
              <a:gdLst/>
              <a:ahLst/>
              <a:cxnLst/>
              <a:rect l="l" t="t" r="r" b="b"/>
              <a:pathLst>
                <a:path w="13011" h="18114" fill="none" extrusionOk="0">
                  <a:moveTo>
                    <a:pt x="13010" y="9074"/>
                  </a:moveTo>
                  <a:cubicBezTo>
                    <a:pt x="13010" y="14078"/>
                    <a:pt x="10108" y="18114"/>
                    <a:pt x="6505" y="18114"/>
                  </a:cubicBezTo>
                  <a:cubicBezTo>
                    <a:pt x="2903" y="18114"/>
                    <a:pt x="1" y="14078"/>
                    <a:pt x="1" y="9074"/>
                  </a:cubicBezTo>
                  <a:cubicBezTo>
                    <a:pt x="1" y="4071"/>
                    <a:pt x="2903" y="1"/>
                    <a:pt x="6505" y="1"/>
                  </a:cubicBezTo>
                  <a:cubicBezTo>
                    <a:pt x="10108" y="1"/>
                    <a:pt x="13010" y="4071"/>
                    <a:pt x="13010" y="9074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646700" y="4405250"/>
              <a:ext cx="176825" cy="452850"/>
            </a:xfrm>
            <a:custGeom>
              <a:avLst/>
              <a:gdLst/>
              <a:ahLst/>
              <a:cxnLst/>
              <a:rect l="l" t="t" r="r" b="b"/>
              <a:pathLst>
                <a:path w="7073" h="18114" fill="none" extrusionOk="0">
                  <a:moveTo>
                    <a:pt x="7072" y="9074"/>
                  </a:moveTo>
                  <a:cubicBezTo>
                    <a:pt x="7072" y="14078"/>
                    <a:pt x="5505" y="18114"/>
                    <a:pt x="3536" y="18114"/>
                  </a:cubicBezTo>
                  <a:cubicBezTo>
                    <a:pt x="1568" y="18114"/>
                    <a:pt x="1" y="14078"/>
                    <a:pt x="1" y="9074"/>
                  </a:cubicBezTo>
                  <a:cubicBezTo>
                    <a:pt x="1" y="4071"/>
                    <a:pt x="1568" y="1"/>
                    <a:pt x="3536" y="1"/>
                  </a:cubicBezTo>
                  <a:cubicBezTo>
                    <a:pt x="5505" y="1"/>
                    <a:pt x="7072" y="4071"/>
                    <a:pt x="7072" y="9074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5735100" y="4405250"/>
              <a:ext cx="25" cy="452850"/>
            </a:xfrm>
            <a:custGeom>
              <a:avLst/>
              <a:gdLst/>
              <a:ahLst/>
              <a:cxnLst/>
              <a:rect l="l" t="t" r="r" b="b"/>
              <a:pathLst>
                <a:path w="1" h="18114" fill="none" extrusionOk="0">
                  <a:moveTo>
                    <a:pt x="0" y="1"/>
                  </a:moveTo>
                  <a:lnTo>
                    <a:pt x="0" y="18114"/>
                  </a:lnTo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5509100" y="4632100"/>
              <a:ext cx="452025" cy="25"/>
            </a:xfrm>
            <a:custGeom>
              <a:avLst/>
              <a:gdLst/>
              <a:ahLst/>
              <a:cxnLst/>
              <a:rect l="l" t="t" r="r" b="b"/>
              <a:pathLst>
                <a:path w="18081" h="1" fill="none" extrusionOk="0">
                  <a:moveTo>
                    <a:pt x="18080" y="0"/>
                  </a:moveTo>
                  <a:lnTo>
                    <a:pt x="1" y="0"/>
                  </a:lnTo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9152103"/>
      </p:ext>
    </p:extLst>
  </p:cSld>
  <p:clrMapOvr>
    <a:masterClrMapping/>
  </p:clrMapOvr>
  <p:transition spd="med">
    <p:circl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1C366F-917B-A3A4-A580-E3E6A339D196}"/>
                  </a:ext>
                </a:extLst>
              </p:cNvPr>
              <p:cNvSpPr txBox="1"/>
              <p:nvPr/>
            </p:nvSpPr>
            <p:spPr>
              <a:xfrm>
                <a:off x="348127" y="669992"/>
                <a:ext cx="8447746" cy="3389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78).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𝑆𝐶𝐷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1C366F-917B-A3A4-A580-E3E6A339D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27" y="669992"/>
                <a:ext cx="8447746" cy="3389711"/>
              </a:xfrm>
              <a:prstGeom prst="rect">
                <a:avLst/>
              </a:prstGeom>
              <a:blipFill>
                <a:blip r:embed="rId3"/>
                <a:stretch>
                  <a:fillRect l="-722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">
            <a:extLst>
              <a:ext uri="{FF2B5EF4-FFF2-40B4-BE49-F238E27FC236}">
                <a16:creationId xmlns:a16="http://schemas.microsoft.com/office/drawing/2014/main" id="{6DF26541-CDAA-E16D-5599-ED1691040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973" b="-1530"/>
          <a:stretch/>
        </p:blipFill>
        <p:spPr>
          <a:xfrm>
            <a:off x="6667141" y="1486966"/>
            <a:ext cx="1968860" cy="2169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ECAFA-4E44-9305-AA18-AF8FA072F8EB}"/>
              </a:ext>
            </a:extLst>
          </p:cNvPr>
          <p:cNvSpPr txBox="1"/>
          <p:nvPr/>
        </p:nvSpPr>
        <p:spPr>
          <a:xfrm>
            <a:off x="348127" y="710164"/>
            <a:ext cx="2960250" cy="5945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4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 SGK –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100" b="1" kern="1200" dirty="0">
                <a:latin typeface="+mj-lt"/>
                <a:ea typeface="+mn-ea"/>
                <a:cs typeface="Arial" panose="020B0604020202020204" pitchFamily="34" charset="0"/>
              </a:rPr>
              <a:t>106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875B1-0AC0-A28D-E5DC-1203B94A86D7}"/>
                  </a:ext>
                </a:extLst>
              </p:cNvPr>
              <p:cNvSpPr txBox="1"/>
              <p:nvPr/>
            </p:nvSpPr>
            <p:spPr>
              <a:xfrm>
                <a:off x="1464449" y="621111"/>
                <a:ext cx="4267027" cy="4037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𝑆𝐴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𝐶𝐷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𝑆𝐴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𝑆𝐴𝐵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875B1-0AC0-A28D-E5DC-1203B94A8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49" y="621111"/>
                <a:ext cx="4267027" cy="4037772"/>
              </a:xfrm>
              <a:prstGeom prst="rect">
                <a:avLst/>
              </a:prstGeom>
              <a:blipFill>
                <a:blip r:embed="rId3"/>
                <a:stretch>
                  <a:fillRect l="-1429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29">
            <a:extLst>
              <a:ext uri="{FF2B5EF4-FFF2-40B4-BE49-F238E27FC236}">
                <a16:creationId xmlns:a16="http://schemas.microsoft.com/office/drawing/2014/main" id="{B58FBC92-E1B8-7ED4-AA2B-080F1691FE70}"/>
              </a:ext>
            </a:extLst>
          </p:cNvPr>
          <p:cNvSpPr/>
          <p:nvPr/>
        </p:nvSpPr>
        <p:spPr>
          <a:xfrm>
            <a:off x="7489223" y="234914"/>
            <a:ext cx="972752" cy="364371"/>
          </a:xfrm>
          <a:prstGeom prst="wedgeEllipseCallout">
            <a:avLst>
              <a:gd name="adj1" fmla="val -25929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Hình ảnh 1">
            <a:extLst>
              <a:ext uri="{FF2B5EF4-FFF2-40B4-BE49-F238E27FC236}">
                <a16:creationId xmlns:a16="http://schemas.microsoft.com/office/drawing/2014/main" id="{04578D06-B139-0466-E6EC-BB97E2F6C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973" b="-1530"/>
          <a:stretch/>
        </p:blipFill>
        <p:spPr>
          <a:xfrm>
            <a:off x="6261100" y="1241209"/>
            <a:ext cx="2184401" cy="24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6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C5207FFC-D5D2-26F8-C98F-1CDABFCC2C72}"/>
              </a:ext>
            </a:extLst>
          </p:cNvPr>
          <p:cNvSpPr/>
          <p:nvPr/>
        </p:nvSpPr>
        <p:spPr>
          <a:xfrm>
            <a:off x="7489223" y="234914"/>
            <a:ext cx="972752" cy="364371"/>
          </a:xfrm>
          <a:prstGeom prst="wedgeEllipseCallout">
            <a:avLst>
              <a:gd name="adj1" fmla="val -25929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875B1-0AC0-A28D-E5DC-1203B94A86D7}"/>
                  </a:ext>
                </a:extLst>
              </p:cNvPr>
              <p:cNvSpPr txBox="1"/>
              <p:nvPr/>
            </p:nvSpPr>
            <p:spPr>
              <a:xfrm>
                <a:off x="1155701" y="160865"/>
                <a:ext cx="5257800" cy="4821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⊥(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𝑆𝐴𝐷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𝐴𝐻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𝑆𝐶𝐷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𝑆𝐴𝐷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𝐴𝐻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𝑆𝐴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𝑆𝐷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875B1-0AC0-A28D-E5DC-1203B94A8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01" y="160865"/>
                <a:ext cx="5257800" cy="4821769"/>
              </a:xfrm>
              <a:prstGeom prst="rect">
                <a:avLst/>
              </a:prstGeom>
              <a:blipFill>
                <a:blip r:embed="rId3"/>
                <a:stretch>
                  <a:fillRect l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1">
            <a:extLst>
              <a:ext uri="{FF2B5EF4-FFF2-40B4-BE49-F238E27FC236}">
                <a16:creationId xmlns:a16="http://schemas.microsoft.com/office/drawing/2014/main" id="{9BA4C38C-17F0-26BE-6853-43B2F78E71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973" b="-1530"/>
          <a:stretch/>
        </p:blipFill>
        <p:spPr>
          <a:xfrm>
            <a:off x="6261100" y="1241209"/>
            <a:ext cx="2184401" cy="24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6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FECAFA-4E44-9305-AA18-AF8FA072F8EB}"/>
              </a:ext>
            </a:extLst>
          </p:cNvPr>
          <p:cNvSpPr txBox="1"/>
          <p:nvPr/>
        </p:nvSpPr>
        <p:spPr>
          <a:xfrm>
            <a:off x="348127" y="668160"/>
            <a:ext cx="2960250" cy="594560"/>
          </a:xfrm>
          <a:prstGeom prst="roundRect">
            <a:avLst/>
          </a:prstGeom>
          <a:solidFill>
            <a:srgbClr val="D4ECB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100" b="1" kern="1200" dirty="0">
                <a:latin typeface="+mj-lt"/>
                <a:ea typeface="+mn-ea"/>
                <a:cs typeface="Arial" panose="020B0604020202020204" pitchFamily="34" charset="0"/>
              </a:rPr>
              <a:t>5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 SGK –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100" b="1" kern="1200" dirty="0">
                <a:latin typeface="+mj-lt"/>
                <a:ea typeface="+mn-ea"/>
                <a:cs typeface="Arial" panose="020B0604020202020204" pitchFamily="34" charset="0"/>
              </a:rPr>
              <a:t>106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Hình ảnh 1">
            <a:extLst>
              <a:ext uri="{FF2B5EF4-FFF2-40B4-BE49-F238E27FC236}">
                <a16:creationId xmlns:a16="http://schemas.microsoft.com/office/drawing/2014/main" id="{9EDB8F7E-1203-D060-EDA6-DACB931E5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973" b="-1530"/>
          <a:stretch/>
        </p:blipFill>
        <p:spPr>
          <a:xfrm>
            <a:off x="6228991" y="1966845"/>
            <a:ext cx="1968860" cy="216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FC3596-96EF-41B5-CF51-5A5FD033FF01}"/>
              </a:ext>
            </a:extLst>
          </p:cNvPr>
          <p:cNvGrpSpPr/>
          <p:nvPr/>
        </p:nvGrpSpPr>
        <p:grpSpPr>
          <a:xfrm>
            <a:off x="348127" y="669992"/>
            <a:ext cx="8447746" cy="3803516"/>
            <a:chOff x="348127" y="669992"/>
            <a:chExt cx="8447746" cy="38035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18847D9-A57B-9146-4F10-5301219E8107}"/>
                    </a:ext>
                  </a:extLst>
                </p:cNvPr>
                <p:cNvSpPr txBox="1"/>
                <p:nvPr/>
              </p:nvSpPr>
              <p:spPr>
                <a:xfrm>
                  <a:off x="348127" y="669992"/>
                  <a:ext cx="8447746" cy="12352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  <a:spcAft>
                      <a:spcPts val="800"/>
                    </a:spcAft>
                  </a:pP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      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𝑆𝐴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⊥ (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𝑆𝐴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78).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18847D9-A57B-9146-4F10-5301219E81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27" y="669992"/>
                  <a:ext cx="8447746" cy="1235275"/>
                </a:xfrm>
                <a:prstGeom prst="rect">
                  <a:avLst/>
                </a:prstGeom>
                <a:blipFill>
                  <a:blip r:embed="rId4"/>
                  <a:stretch>
                    <a:fillRect l="-722" b="-7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175B820-F9FB-6C92-6697-7EF0CC102B9F}"/>
                    </a:ext>
                  </a:extLst>
                </p:cNvPr>
                <p:cNvSpPr txBox="1"/>
                <p:nvPr/>
              </p:nvSpPr>
              <p:spPr>
                <a:xfrm>
                  <a:off x="348127" y="1904535"/>
                  <a:ext cx="5412921" cy="25689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a)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Chứng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minh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rằng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𝐵𝐶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 // (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𝑆𝐴𝐷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và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tính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cách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giữa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𝐵𝐶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và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mặt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phẳng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(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𝑆𝐴𝐷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  <a:endPara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b)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Chứng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minh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rằng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𝐵𝐷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 ⊥ (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𝑆𝐴𝐶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và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tính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cách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giữa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hai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đường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thẳng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𝐵𝐷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và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𝑆𝐶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  <a:endPara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175B820-F9FB-6C92-6697-7EF0CC102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27" y="1904535"/>
                  <a:ext cx="5412921" cy="2568973"/>
                </a:xfrm>
                <a:prstGeom prst="rect">
                  <a:avLst/>
                </a:prstGeom>
                <a:blipFill>
                  <a:blip r:embed="rId5"/>
                  <a:stretch>
                    <a:fillRect l="-1126" b="-30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766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C5207FFC-D5D2-26F8-C98F-1CDABFCC2C72}"/>
              </a:ext>
            </a:extLst>
          </p:cNvPr>
          <p:cNvSpPr/>
          <p:nvPr/>
        </p:nvSpPr>
        <p:spPr>
          <a:xfrm>
            <a:off x="552918" y="387538"/>
            <a:ext cx="972752" cy="364371"/>
          </a:xfrm>
          <a:prstGeom prst="wedgeEllipseCallout">
            <a:avLst>
              <a:gd name="adj1" fmla="val 24988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875B1-0AC0-A28D-E5DC-1203B94A86D7}"/>
                  </a:ext>
                </a:extLst>
              </p:cNvPr>
              <p:cNvSpPr txBox="1"/>
              <p:nvPr/>
            </p:nvSpPr>
            <p:spPr>
              <a:xfrm>
                <a:off x="552918" y="1244475"/>
                <a:ext cx="5441482" cy="313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//(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𝑆𝐴𝐷</m:t>
                    </m:r>
                    <m:r>
                      <a:rPr lang="da-DK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da-DK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𝑆𝐴𝐷</m:t>
                              </m:r>
                            </m:e>
                          </m:d>
                        </m:e>
                      </m:d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da-DK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𝑆𝐴𝐷</m:t>
                              </m:r>
                            </m:e>
                          </m:d>
                        </m:e>
                      </m:d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𝐵𝐴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𝑆𝐴𝐷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da-DK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𝑆𝐴𝐷</m:t>
                              </m:r>
                            </m:e>
                          </m:d>
                        </m:e>
                      </m:d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da-DK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𝑆𝐴𝐷</m:t>
                              </m:r>
                            </m:e>
                          </m:d>
                        </m:e>
                      </m:d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𝐵𝐴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875B1-0AC0-A28D-E5DC-1203B94A8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8" y="1244475"/>
                <a:ext cx="5441482" cy="3135089"/>
              </a:xfrm>
              <a:prstGeom prst="rect">
                <a:avLst/>
              </a:prstGeom>
              <a:blipFill>
                <a:blip r:embed="rId3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3890010-B5C3-6BC6-3246-256810711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82" y="1729344"/>
            <a:ext cx="242570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9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C5207FFC-D5D2-26F8-C98F-1CDABFCC2C72}"/>
              </a:ext>
            </a:extLst>
          </p:cNvPr>
          <p:cNvSpPr/>
          <p:nvPr/>
        </p:nvSpPr>
        <p:spPr>
          <a:xfrm>
            <a:off x="260818" y="339107"/>
            <a:ext cx="972752" cy="364371"/>
          </a:xfrm>
          <a:prstGeom prst="wedgeEllipseCallout">
            <a:avLst>
              <a:gd name="adj1" fmla="val 24988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875B1-0AC0-A28D-E5DC-1203B94A86D7}"/>
                  </a:ext>
                </a:extLst>
              </p:cNvPr>
              <p:cNvSpPr txBox="1"/>
              <p:nvPr/>
            </p:nvSpPr>
            <p:spPr>
              <a:xfrm>
                <a:off x="1302117" y="212278"/>
                <a:ext cx="5441482" cy="4931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𝑆𝐶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𝑆𝐴𝐶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ra,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𝑆𝐶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𝑆𝐴𝐶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</m:t>
                        </m:r>
                      </m:num>
                      <m:den>
                        <m:r>
                          <a:rPr lang="da-DK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da-DK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  <m:r>
                      <a:rPr lang="da-DK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da-DK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lấy KQ của bài 4).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𝑆𝐶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875B1-0AC0-A28D-E5DC-1203B94A8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17" y="212278"/>
                <a:ext cx="5441482" cy="4931222"/>
              </a:xfrm>
              <a:prstGeom prst="rect">
                <a:avLst/>
              </a:prstGeom>
              <a:blipFill>
                <a:blip r:embed="rId3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3890010-B5C3-6BC6-3246-256810711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339107"/>
            <a:ext cx="2202982" cy="19665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84F9F7-54EA-AC2B-C366-63E62DC4A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87" y="2651093"/>
            <a:ext cx="1961859" cy="21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72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5;p44">
            <a:extLst>
              <a:ext uri="{FF2B5EF4-FFF2-40B4-BE49-F238E27FC236}">
                <a16:creationId xmlns:a16="http://schemas.microsoft.com/office/drawing/2014/main" id="{4979D622-F171-8047-5159-BFB0C0F36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6442" y="548171"/>
            <a:ext cx="50711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HƯỚNG DẪN VỀ NHÀ</a:t>
            </a:r>
            <a:endParaRPr sz="3500" b="1" dirty="0">
              <a:latin typeface="+mj-lt"/>
            </a:endParaRPr>
          </a:p>
        </p:txBody>
      </p:sp>
      <p:grpSp>
        <p:nvGrpSpPr>
          <p:cNvPr id="1704" name="Group 1703">
            <a:extLst>
              <a:ext uri="{FF2B5EF4-FFF2-40B4-BE49-F238E27FC236}">
                <a16:creationId xmlns:a16="http://schemas.microsoft.com/office/drawing/2014/main" id="{52850ABE-D276-C1F0-3797-C4C12F1B6330}"/>
              </a:ext>
            </a:extLst>
          </p:cNvPr>
          <p:cNvGrpSpPr/>
          <p:nvPr/>
        </p:nvGrpSpPr>
        <p:grpSpPr>
          <a:xfrm>
            <a:off x="418609" y="1811244"/>
            <a:ext cx="2458017" cy="2661377"/>
            <a:chOff x="418609" y="1811244"/>
            <a:chExt cx="2458017" cy="2661377"/>
          </a:xfrm>
        </p:grpSpPr>
        <p:grpSp>
          <p:nvGrpSpPr>
            <p:cNvPr id="1697" name="Group 1696">
              <a:extLst>
                <a:ext uri="{FF2B5EF4-FFF2-40B4-BE49-F238E27FC236}">
                  <a16:creationId xmlns:a16="http://schemas.microsoft.com/office/drawing/2014/main" id="{606EF4FF-FFA3-4F1C-BFC4-AF1FF7D969F1}"/>
                </a:ext>
              </a:extLst>
            </p:cNvPr>
            <p:cNvGrpSpPr/>
            <p:nvPr/>
          </p:nvGrpSpPr>
          <p:grpSpPr>
            <a:xfrm>
              <a:off x="418609" y="1811244"/>
              <a:ext cx="2458017" cy="2163336"/>
              <a:chOff x="499829" y="1994124"/>
              <a:chExt cx="2458017" cy="216333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88B4315-36F5-0FF6-4069-69D2BA7B857F}"/>
                  </a:ext>
                </a:extLst>
              </p:cNvPr>
              <p:cNvSpPr/>
              <p:nvPr/>
            </p:nvSpPr>
            <p:spPr>
              <a:xfrm>
                <a:off x="499829" y="1994124"/>
                <a:ext cx="2439268" cy="2163336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D57D0F-493C-04F3-D5F0-FF8DAE907ECB}"/>
                  </a:ext>
                </a:extLst>
              </p:cNvPr>
              <p:cNvSpPr/>
              <p:nvPr/>
            </p:nvSpPr>
            <p:spPr>
              <a:xfrm>
                <a:off x="518578" y="2590622"/>
                <a:ext cx="243926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1800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Ghi nhớ 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1800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kiến thức trong bài. </a:t>
                </a:r>
              </a:p>
            </p:txBody>
          </p:sp>
        </p:grpSp>
        <p:pic>
          <p:nvPicPr>
            <p:cNvPr id="1701" name="Picture 1700">
              <a:extLst>
                <a:ext uri="{FF2B5EF4-FFF2-40B4-BE49-F238E27FC236}">
                  <a16:creationId xmlns:a16="http://schemas.microsoft.com/office/drawing/2014/main" id="{E208778A-D2C8-7E31-7E73-20F6F8EA8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892" y="3566079"/>
              <a:ext cx="1611630" cy="906542"/>
            </a:xfrm>
            <a:prstGeom prst="rect">
              <a:avLst/>
            </a:prstGeom>
          </p:spPr>
        </p:pic>
      </p:grpSp>
      <p:grpSp>
        <p:nvGrpSpPr>
          <p:cNvPr id="1705" name="Group 1704">
            <a:extLst>
              <a:ext uri="{FF2B5EF4-FFF2-40B4-BE49-F238E27FC236}">
                <a16:creationId xmlns:a16="http://schemas.microsoft.com/office/drawing/2014/main" id="{34EC3296-918B-EC1E-165F-87499E6A3CCC}"/>
              </a:ext>
            </a:extLst>
          </p:cNvPr>
          <p:cNvGrpSpPr/>
          <p:nvPr/>
        </p:nvGrpSpPr>
        <p:grpSpPr>
          <a:xfrm>
            <a:off x="3201296" y="1811244"/>
            <a:ext cx="2475914" cy="2658870"/>
            <a:chOff x="3201296" y="1811244"/>
            <a:chExt cx="2475914" cy="2658870"/>
          </a:xfrm>
        </p:grpSpPr>
        <p:grpSp>
          <p:nvGrpSpPr>
            <p:cNvPr id="1698" name="Group 1697">
              <a:extLst>
                <a:ext uri="{FF2B5EF4-FFF2-40B4-BE49-F238E27FC236}">
                  <a16:creationId xmlns:a16="http://schemas.microsoft.com/office/drawing/2014/main" id="{BF4B67BD-D1D3-15E7-C9CF-65E7FDA0A3B4}"/>
                </a:ext>
              </a:extLst>
            </p:cNvPr>
            <p:cNvGrpSpPr/>
            <p:nvPr/>
          </p:nvGrpSpPr>
          <p:grpSpPr>
            <a:xfrm>
              <a:off x="3201296" y="1811244"/>
              <a:ext cx="2475914" cy="2163336"/>
              <a:chOff x="3215361" y="1994124"/>
              <a:chExt cx="2475914" cy="216333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B93A9B8-FC25-E838-9619-AFD57BC5559B}"/>
                  </a:ext>
                </a:extLst>
              </p:cNvPr>
              <p:cNvSpPr/>
              <p:nvPr/>
            </p:nvSpPr>
            <p:spPr>
              <a:xfrm>
                <a:off x="3252007" y="1994124"/>
                <a:ext cx="2439268" cy="2163336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9EEDF30-F5BE-5D8A-1B8A-3F3917867F60}"/>
                  </a:ext>
                </a:extLst>
              </p:cNvPr>
              <p:cNvSpPr/>
              <p:nvPr/>
            </p:nvSpPr>
            <p:spPr>
              <a:xfrm>
                <a:off x="3215361" y="2653357"/>
                <a:ext cx="243926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Hoàn thành 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các bài tập trong SBT</a:t>
                </a:r>
                <a:r>
                  <a:rPr lang="pt-BR" sz="1800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p:grpSp>
        <p:pic>
          <p:nvPicPr>
            <p:cNvPr id="1702" name="Picture 1701">
              <a:extLst>
                <a:ext uri="{FF2B5EF4-FFF2-40B4-BE49-F238E27FC236}">
                  <a16:creationId xmlns:a16="http://schemas.microsoft.com/office/drawing/2014/main" id="{1369C735-7C1E-CB96-3F86-FA1454A1A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1805" y="3563572"/>
              <a:ext cx="1611630" cy="906542"/>
            </a:xfrm>
            <a:prstGeom prst="rect">
              <a:avLst/>
            </a:prstGeom>
          </p:spPr>
        </p:pic>
      </p:grpSp>
      <p:grpSp>
        <p:nvGrpSpPr>
          <p:cNvPr id="1706" name="Group 1705">
            <a:extLst>
              <a:ext uri="{FF2B5EF4-FFF2-40B4-BE49-F238E27FC236}">
                <a16:creationId xmlns:a16="http://schemas.microsoft.com/office/drawing/2014/main" id="{F02E9663-2B06-8A4E-294F-A66A290CD9A0}"/>
              </a:ext>
            </a:extLst>
          </p:cNvPr>
          <p:cNvGrpSpPr/>
          <p:nvPr/>
        </p:nvGrpSpPr>
        <p:grpSpPr>
          <a:xfrm>
            <a:off x="6020629" y="1824826"/>
            <a:ext cx="2716167" cy="2645288"/>
            <a:chOff x="6020629" y="1824826"/>
            <a:chExt cx="2716167" cy="2645288"/>
          </a:xfrm>
        </p:grpSpPr>
        <p:grpSp>
          <p:nvGrpSpPr>
            <p:cNvPr id="1699" name="Group 1698">
              <a:extLst>
                <a:ext uri="{FF2B5EF4-FFF2-40B4-BE49-F238E27FC236}">
                  <a16:creationId xmlns:a16="http://schemas.microsoft.com/office/drawing/2014/main" id="{66442845-904F-C34F-3D0F-1F047D16076A}"/>
                </a:ext>
              </a:extLst>
            </p:cNvPr>
            <p:cNvGrpSpPr/>
            <p:nvPr/>
          </p:nvGrpSpPr>
          <p:grpSpPr>
            <a:xfrm>
              <a:off x="6020629" y="1824826"/>
              <a:ext cx="2716167" cy="2163336"/>
              <a:chOff x="6020629" y="1993968"/>
              <a:chExt cx="2716167" cy="2163336"/>
            </a:xfrm>
          </p:grpSpPr>
          <p:sp>
            <p:nvSpPr>
              <p:cNvPr id="1668" name="Rectangle 1667">
                <a:extLst>
                  <a:ext uri="{FF2B5EF4-FFF2-40B4-BE49-F238E27FC236}">
                    <a16:creationId xmlns:a16="http://schemas.microsoft.com/office/drawing/2014/main" id="{C9E61B3E-BFE8-CA2C-BEDE-64D520D48916}"/>
                  </a:ext>
                </a:extLst>
              </p:cNvPr>
              <p:cNvSpPr/>
              <p:nvPr/>
            </p:nvSpPr>
            <p:spPr>
              <a:xfrm>
                <a:off x="6020629" y="1993968"/>
                <a:ext cx="2682460" cy="2163336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70" name="Rectangle 1669">
                <a:extLst>
                  <a:ext uri="{FF2B5EF4-FFF2-40B4-BE49-F238E27FC236}">
                    <a16:creationId xmlns:a16="http://schemas.microsoft.com/office/drawing/2014/main" id="{E16E0118-45DD-6657-8AFA-A57E84B9F339}"/>
                  </a:ext>
                </a:extLst>
              </p:cNvPr>
              <p:cNvSpPr/>
              <p:nvPr/>
            </p:nvSpPr>
            <p:spPr>
              <a:xfrm>
                <a:off x="6049931" y="2180741"/>
                <a:ext cx="2686865" cy="1613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1700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Chuẩn b</a:t>
                </a:r>
                <a:r>
                  <a:rPr lang="pt-BR" sz="17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ị trước </a:t>
                </a:r>
                <a:r>
                  <a:rPr lang="pt-BR" sz="1700" b="1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Bài 6. Hình lăng trụ đứng. Hình chóp đều. Thể tích của một số hình khối</a:t>
                </a:r>
              </a:p>
            </p:txBody>
          </p:sp>
        </p:grpSp>
        <p:pic>
          <p:nvPicPr>
            <p:cNvPr id="1703" name="Picture 1702">
              <a:extLst>
                <a:ext uri="{FF2B5EF4-FFF2-40B4-BE49-F238E27FC236}">
                  <a16:creationId xmlns:a16="http://schemas.microsoft.com/office/drawing/2014/main" id="{FC5A7AE8-400F-63BB-3774-F7B322D4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6044" y="3563572"/>
              <a:ext cx="1611630" cy="90654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64"/>
          <p:cNvSpPr txBox="1"/>
          <p:nvPr/>
        </p:nvSpPr>
        <p:spPr>
          <a:xfrm>
            <a:off x="2496150" y="4278250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keep this slide for attribution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70" name="Google Shape;1370;p64"/>
          <p:cNvGrpSpPr/>
          <p:nvPr/>
        </p:nvGrpSpPr>
        <p:grpSpPr>
          <a:xfrm>
            <a:off x="1073055" y="1798921"/>
            <a:ext cx="738667" cy="502594"/>
            <a:chOff x="200200" y="2278225"/>
            <a:chExt cx="862425" cy="586800"/>
          </a:xfrm>
        </p:grpSpPr>
        <p:sp>
          <p:nvSpPr>
            <p:cNvPr id="1371" name="Google Shape;1371;p64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4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4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4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64"/>
          <p:cNvGrpSpPr/>
          <p:nvPr/>
        </p:nvGrpSpPr>
        <p:grpSpPr>
          <a:xfrm>
            <a:off x="7842033" y="2820105"/>
            <a:ext cx="535749" cy="547122"/>
            <a:chOff x="3477650" y="837700"/>
            <a:chExt cx="314425" cy="321100"/>
          </a:xfrm>
        </p:grpSpPr>
        <p:sp>
          <p:nvSpPr>
            <p:cNvPr id="1376" name="Google Shape;1376;p6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extrusionOk="0">
                  <a:moveTo>
                    <a:pt x="6338" y="3070"/>
                  </a:move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lose/>
                  <a:moveTo>
                    <a:pt x="5838" y="1"/>
                  </a:move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close/>
                </a:path>
              </a:pathLst>
            </a:custGeom>
            <a:solidFill>
              <a:srgbClr val="B2B6DC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4"/>
            <p:cNvSpPr/>
            <p:nvPr/>
          </p:nvSpPr>
          <p:spPr>
            <a:xfrm>
              <a:off x="3477650" y="837700"/>
              <a:ext cx="314425" cy="321100"/>
            </a:xfrm>
            <a:custGeom>
              <a:avLst/>
              <a:gdLst/>
              <a:ahLst/>
              <a:cxnLst/>
              <a:rect l="l" t="t" r="r" b="b"/>
              <a:pathLst>
                <a:path w="12577" h="12844" fill="none" extrusionOk="0">
                  <a:moveTo>
                    <a:pt x="11976" y="6439"/>
                  </a:moveTo>
                  <a:cubicBezTo>
                    <a:pt x="11976" y="6139"/>
                    <a:pt x="11909" y="5838"/>
                    <a:pt x="11876" y="5572"/>
                  </a:cubicBezTo>
                  <a:lnTo>
                    <a:pt x="12576" y="5038"/>
                  </a:lnTo>
                  <a:cubicBezTo>
                    <a:pt x="12510" y="4738"/>
                    <a:pt x="12409" y="4437"/>
                    <a:pt x="12309" y="4104"/>
                  </a:cubicBezTo>
                  <a:lnTo>
                    <a:pt x="11475" y="4104"/>
                  </a:lnTo>
                  <a:cubicBezTo>
                    <a:pt x="11175" y="3437"/>
                    <a:pt x="10742" y="2836"/>
                    <a:pt x="10241" y="2336"/>
                  </a:cubicBezTo>
                  <a:lnTo>
                    <a:pt x="10508" y="1535"/>
                  </a:lnTo>
                  <a:cubicBezTo>
                    <a:pt x="10241" y="1335"/>
                    <a:pt x="10008" y="1168"/>
                    <a:pt x="9741" y="1002"/>
                  </a:cubicBezTo>
                  <a:lnTo>
                    <a:pt x="9074" y="1502"/>
                  </a:lnTo>
                  <a:cubicBezTo>
                    <a:pt x="8473" y="1135"/>
                    <a:pt x="7739" y="935"/>
                    <a:pt x="7006" y="802"/>
                  </a:cubicBezTo>
                  <a:lnTo>
                    <a:pt x="6739" y="1"/>
                  </a:lnTo>
                  <a:lnTo>
                    <a:pt x="6305" y="1"/>
                  </a:lnTo>
                  <a:lnTo>
                    <a:pt x="5838" y="1"/>
                  </a:lnTo>
                  <a:lnTo>
                    <a:pt x="5571" y="802"/>
                  </a:lnTo>
                  <a:cubicBezTo>
                    <a:pt x="4837" y="902"/>
                    <a:pt x="4137" y="1135"/>
                    <a:pt x="3503" y="1502"/>
                  </a:cubicBezTo>
                  <a:lnTo>
                    <a:pt x="2836" y="1002"/>
                  </a:lnTo>
                  <a:cubicBezTo>
                    <a:pt x="2569" y="1168"/>
                    <a:pt x="2336" y="1369"/>
                    <a:pt x="2069" y="1535"/>
                  </a:cubicBezTo>
                  <a:lnTo>
                    <a:pt x="2336" y="2336"/>
                  </a:lnTo>
                  <a:cubicBezTo>
                    <a:pt x="1835" y="2836"/>
                    <a:pt x="1402" y="3437"/>
                    <a:pt x="1135" y="4104"/>
                  </a:cubicBezTo>
                  <a:lnTo>
                    <a:pt x="301" y="4104"/>
                  </a:lnTo>
                  <a:cubicBezTo>
                    <a:pt x="167" y="4404"/>
                    <a:pt x="67" y="4738"/>
                    <a:pt x="1" y="5038"/>
                  </a:cubicBezTo>
                  <a:lnTo>
                    <a:pt x="701" y="5572"/>
                  </a:lnTo>
                  <a:cubicBezTo>
                    <a:pt x="668" y="5838"/>
                    <a:pt x="634" y="6139"/>
                    <a:pt x="634" y="6439"/>
                  </a:cubicBezTo>
                  <a:cubicBezTo>
                    <a:pt x="634" y="6806"/>
                    <a:pt x="668" y="7173"/>
                    <a:pt x="734" y="7573"/>
                  </a:cubicBezTo>
                  <a:lnTo>
                    <a:pt x="67" y="8073"/>
                  </a:lnTo>
                  <a:cubicBezTo>
                    <a:pt x="167" y="8407"/>
                    <a:pt x="301" y="8741"/>
                    <a:pt x="401" y="9074"/>
                  </a:cubicBezTo>
                  <a:lnTo>
                    <a:pt x="1235" y="9074"/>
                  </a:lnTo>
                  <a:cubicBezTo>
                    <a:pt x="1535" y="9641"/>
                    <a:pt x="1902" y="10142"/>
                    <a:pt x="2369" y="10575"/>
                  </a:cubicBezTo>
                  <a:lnTo>
                    <a:pt x="2135" y="11342"/>
                  </a:lnTo>
                  <a:cubicBezTo>
                    <a:pt x="2402" y="11609"/>
                    <a:pt x="2703" y="11809"/>
                    <a:pt x="3036" y="11976"/>
                  </a:cubicBezTo>
                  <a:lnTo>
                    <a:pt x="3703" y="11476"/>
                  </a:lnTo>
                  <a:cubicBezTo>
                    <a:pt x="4237" y="11743"/>
                    <a:pt x="4837" y="11943"/>
                    <a:pt x="5404" y="12010"/>
                  </a:cubicBezTo>
                  <a:lnTo>
                    <a:pt x="5671" y="12810"/>
                  </a:lnTo>
                  <a:cubicBezTo>
                    <a:pt x="5838" y="12810"/>
                    <a:pt x="6038" y="12843"/>
                    <a:pt x="6205" y="12843"/>
                  </a:cubicBezTo>
                  <a:cubicBezTo>
                    <a:pt x="6405" y="12843"/>
                    <a:pt x="6572" y="12843"/>
                    <a:pt x="6739" y="12810"/>
                  </a:cubicBezTo>
                  <a:lnTo>
                    <a:pt x="7006" y="12010"/>
                  </a:lnTo>
                  <a:cubicBezTo>
                    <a:pt x="7639" y="11943"/>
                    <a:pt x="8206" y="11743"/>
                    <a:pt x="8707" y="11476"/>
                  </a:cubicBezTo>
                  <a:lnTo>
                    <a:pt x="9374" y="11976"/>
                  </a:lnTo>
                  <a:cubicBezTo>
                    <a:pt x="9708" y="11809"/>
                    <a:pt x="10008" y="11576"/>
                    <a:pt x="10308" y="11342"/>
                  </a:cubicBezTo>
                  <a:lnTo>
                    <a:pt x="10041" y="10575"/>
                  </a:lnTo>
                  <a:cubicBezTo>
                    <a:pt x="10508" y="10142"/>
                    <a:pt x="10875" y="9608"/>
                    <a:pt x="11175" y="9074"/>
                  </a:cubicBezTo>
                  <a:lnTo>
                    <a:pt x="12009" y="9074"/>
                  </a:lnTo>
                  <a:cubicBezTo>
                    <a:pt x="12143" y="8741"/>
                    <a:pt x="12243" y="8407"/>
                    <a:pt x="12343" y="8073"/>
                  </a:cubicBezTo>
                  <a:lnTo>
                    <a:pt x="11676" y="7573"/>
                  </a:lnTo>
                  <a:cubicBezTo>
                    <a:pt x="11909" y="7173"/>
                    <a:pt x="11976" y="6806"/>
                    <a:pt x="11976" y="6439"/>
                  </a:cubicBezTo>
                  <a:close/>
                  <a:moveTo>
                    <a:pt x="6338" y="9808"/>
                  </a:moveTo>
                  <a:cubicBezTo>
                    <a:pt x="4470" y="9808"/>
                    <a:pt x="2969" y="8307"/>
                    <a:pt x="2969" y="6439"/>
                  </a:cubicBezTo>
                  <a:cubicBezTo>
                    <a:pt x="2969" y="4571"/>
                    <a:pt x="4470" y="3070"/>
                    <a:pt x="6338" y="3070"/>
                  </a:cubicBezTo>
                  <a:cubicBezTo>
                    <a:pt x="8206" y="3070"/>
                    <a:pt x="9708" y="4571"/>
                    <a:pt x="9708" y="6439"/>
                  </a:cubicBezTo>
                  <a:cubicBezTo>
                    <a:pt x="9708" y="8307"/>
                    <a:pt x="8173" y="9808"/>
                    <a:pt x="6338" y="9808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64"/>
          <p:cNvGrpSpPr/>
          <p:nvPr/>
        </p:nvGrpSpPr>
        <p:grpSpPr>
          <a:xfrm>
            <a:off x="1520230" y="2242996"/>
            <a:ext cx="738667" cy="502594"/>
            <a:chOff x="200200" y="2278225"/>
            <a:chExt cx="862425" cy="586800"/>
          </a:xfrm>
        </p:grpSpPr>
        <p:sp>
          <p:nvSpPr>
            <p:cNvPr id="1379" name="Google Shape;1379;p64"/>
            <p:cNvSpPr/>
            <p:nvPr/>
          </p:nvSpPr>
          <p:spPr>
            <a:xfrm>
              <a:off x="200200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4"/>
            <p:cNvSpPr/>
            <p:nvPr/>
          </p:nvSpPr>
          <p:spPr>
            <a:xfrm>
              <a:off x="462325" y="22782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4"/>
            <p:cNvSpPr/>
            <p:nvPr/>
          </p:nvSpPr>
          <p:spPr>
            <a:xfrm>
              <a:off x="462325" y="2571625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4"/>
            <p:cNvSpPr/>
            <p:nvPr/>
          </p:nvSpPr>
          <p:spPr>
            <a:xfrm>
              <a:off x="723925" y="2425050"/>
              <a:ext cx="338700" cy="293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B6EFD22-DED3-817B-9F4F-260F9644B7C8}"/>
              </a:ext>
            </a:extLst>
          </p:cNvPr>
          <p:cNvSpPr/>
          <p:nvPr/>
        </p:nvSpPr>
        <p:spPr>
          <a:xfrm>
            <a:off x="1863090" y="3367227"/>
            <a:ext cx="5303520" cy="123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355;p64">
            <a:extLst>
              <a:ext uri="{FF2B5EF4-FFF2-40B4-BE49-F238E27FC236}">
                <a16:creationId xmlns:a16="http://schemas.microsoft.com/office/drawing/2014/main" id="{8314AB48-1FB9-5476-F88E-2547AB910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4740" y="1200828"/>
            <a:ext cx="5651931" cy="1698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CẢM ƠN CÁC BẠN</a:t>
            </a:r>
            <a:br>
              <a:rPr lang="en-US" sz="3500" b="1" dirty="0">
                <a:latin typeface="+mj-lt"/>
              </a:rPr>
            </a:br>
            <a:r>
              <a:rPr lang="en-US" sz="3500" b="1" dirty="0">
                <a:latin typeface="+mj-lt"/>
              </a:rPr>
              <a:t>ĐÃ CHÚ Ý LẮNG NGHE,</a:t>
            </a:r>
            <a:br>
              <a:rPr lang="en-US" sz="3500" b="1" dirty="0">
                <a:latin typeface="+mj-lt"/>
              </a:rPr>
            </a:br>
            <a:r>
              <a:rPr lang="en-US" sz="3500" b="1" dirty="0">
                <a:latin typeface="+mj-lt"/>
              </a:rPr>
              <a:t>HẸN GẶP LẠI!</a:t>
            </a:r>
            <a:endParaRPr sz="3500" b="1" dirty="0">
              <a:latin typeface="+mj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06EA10-605B-4E99-4A17-8A6D2CF3B3C5}"/>
                  </a:ext>
                </a:extLst>
              </p:cNvPr>
              <p:cNvSpPr txBox="1"/>
              <p:nvPr/>
            </p:nvSpPr>
            <p:spPr>
              <a:xfrm>
                <a:off x="520825" y="279171"/>
                <a:ext cx="4686175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 (Headings)"/>
                    <a:ea typeface="+mn-ea"/>
                    <a:cs typeface="Arial" panose="020B0604020202020204" pitchFamily="34" charset="0"/>
                  </a:rPr>
                  <a:t>		  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endParaRPr lang="en-US" sz="2000" kern="100" dirty="0">
                  <a:latin typeface="Arial (Headings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06EA10-605B-4E99-4A17-8A6D2CF3B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25" y="279171"/>
                <a:ext cx="4686175" cy="2343655"/>
              </a:xfrm>
              <a:prstGeom prst="rect">
                <a:avLst/>
              </a:prstGeom>
              <a:blipFill>
                <a:blip r:embed="rId3"/>
                <a:stretch>
                  <a:fillRect l="-1300" r="-1430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29">
            <a:extLst>
              <a:ext uri="{FF2B5EF4-FFF2-40B4-BE49-F238E27FC236}">
                <a16:creationId xmlns:a16="http://schemas.microsoft.com/office/drawing/2014/main" id="{01FB7FD4-3B94-1C81-4DC3-BA66ECC29330}"/>
              </a:ext>
            </a:extLst>
          </p:cNvPr>
          <p:cNvSpPr/>
          <p:nvPr/>
        </p:nvSpPr>
        <p:spPr>
          <a:xfrm>
            <a:off x="3973158" y="2673116"/>
            <a:ext cx="1017942" cy="405344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4EBA8-1CCB-598C-05A6-510D0C0B5712}"/>
                  </a:ext>
                </a:extLst>
              </p:cNvPr>
              <p:cNvSpPr txBox="1"/>
              <p:nvPr/>
            </p:nvSpPr>
            <p:spPr>
              <a:xfrm>
                <a:off x="753198" y="3236396"/>
                <a:ext cx="7971702" cy="1542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 ∆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𝑀𝑁𝐻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,∆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</m:func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4EBA8-1CCB-598C-05A6-510D0C0B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98" y="3236396"/>
                <a:ext cx="7971702" cy="1542730"/>
              </a:xfrm>
              <a:prstGeom prst="rect">
                <a:avLst/>
              </a:prstGeom>
              <a:blipFill>
                <a:blip r:embed="rId4"/>
                <a:stretch>
                  <a:fillRect l="-842" r="-1454" b="-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1B1A985-938D-3C57-3B69-86A79D7F9377}"/>
              </a:ext>
            </a:extLst>
          </p:cNvPr>
          <p:cNvSpPr txBox="1"/>
          <p:nvPr/>
        </p:nvSpPr>
        <p:spPr>
          <a:xfrm>
            <a:off x="499198" y="235688"/>
            <a:ext cx="2040802" cy="562630"/>
          </a:xfrm>
          <a:prstGeom prst="flowChartTerminator">
            <a:avLst/>
          </a:prstGeom>
          <a:solidFill>
            <a:srgbClr val="FDD7E2"/>
          </a:solidFill>
          <a:ln w="38100">
            <a:solidFill>
              <a:schemeClr val="bg2">
                <a:lumMod val="75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1</a:t>
            </a:r>
            <a:endParaRPr lang="en-US" sz="2000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294A9-CA11-E7C0-289D-292739109D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37667" y="517003"/>
            <a:ext cx="2816994" cy="2054747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6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6"/>
          <p:cNvSpPr txBox="1">
            <a:spLocks noGrp="1"/>
          </p:cNvSpPr>
          <p:nvPr>
            <p:ph type="title"/>
          </p:nvPr>
        </p:nvSpPr>
        <p:spPr>
          <a:xfrm>
            <a:off x="708660" y="2459046"/>
            <a:ext cx="772667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KHOẢNG CÁCH TỪ MỘT ĐIỂM ĐẾN MỘT MẶT PHẲNG</a:t>
            </a:r>
            <a:endParaRPr sz="3500" b="1" dirty="0">
              <a:latin typeface="+mj-lt"/>
            </a:endParaRPr>
          </a:p>
        </p:txBody>
      </p:sp>
      <p:sp>
        <p:nvSpPr>
          <p:cNvPr id="802" name="Google Shape;802;p36"/>
          <p:cNvSpPr txBox="1">
            <a:spLocks noGrp="1"/>
          </p:cNvSpPr>
          <p:nvPr>
            <p:ph type="title" idx="2"/>
          </p:nvPr>
        </p:nvSpPr>
        <p:spPr>
          <a:xfrm>
            <a:off x="3720749" y="1012815"/>
            <a:ext cx="17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II</a:t>
            </a:r>
            <a:endParaRPr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668094"/>
      </p:ext>
    </p:extLst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F7B66FC-AF30-E16B-2A52-E9E465DE339C}"/>
              </a:ext>
            </a:extLst>
          </p:cNvPr>
          <p:cNvSpPr txBox="1"/>
          <p:nvPr/>
        </p:nvSpPr>
        <p:spPr>
          <a:xfrm>
            <a:off x="870000" y="397427"/>
            <a:ext cx="9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HĐ1: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583FF5-E209-A9D4-E5AB-F1B75F6BE31E}"/>
                  </a:ext>
                </a:extLst>
              </p:cNvPr>
              <p:cNvSpPr txBox="1"/>
              <p:nvPr/>
            </p:nvSpPr>
            <p:spPr>
              <a:xfrm>
                <a:off x="448446" y="1038648"/>
                <a:ext cx="4860154" cy="3274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Khi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lắp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Nam,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so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nền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80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Quan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61,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nền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gợi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gợi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niệm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học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liên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583FF5-E209-A9D4-E5AB-F1B75F6BE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46" y="1038648"/>
                <a:ext cx="4860154" cy="3274294"/>
              </a:xfrm>
              <a:prstGeom prst="rect">
                <a:avLst/>
              </a:prstGeom>
              <a:blipFill>
                <a:blip r:embed="rId3"/>
                <a:stretch>
                  <a:fillRect l="-1380" r="-1255" b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BF2F6CA-5FF4-67C7-E2F8-24B690DF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02300" y="1343447"/>
            <a:ext cx="2624954" cy="270090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Navigating the Digital World Safely and Responsibly Workshop by Slidesgo">
  <a:themeElements>
    <a:clrScheme name="Simple Light">
      <a:dk1>
        <a:srgbClr val="150045"/>
      </a:dk1>
      <a:lt1>
        <a:srgbClr val="F8F8F8"/>
      </a:lt1>
      <a:dk2>
        <a:srgbClr val="F999B5"/>
      </a:dk2>
      <a:lt2>
        <a:srgbClr val="EEEEEE"/>
      </a:lt2>
      <a:accent1>
        <a:srgbClr val="7AD3FF"/>
      </a:accent1>
      <a:accent2>
        <a:srgbClr val="B2B6DC"/>
      </a:accent2>
      <a:accent3>
        <a:srgbClr val="585858"/>
      </a:accent3>
      <a:accent4>
        <a:srgbClr val="FFFFFF"/>
      </a:accent4>
      <a:accent5>
        <a:srgbClr val="FFFFFF"/>
      </a:accent5>
      <a:accent6>
        <a:srgbClr val="FFFFFF"/>
      </a:accent6>
      <a:hlink>
        <a:srgbClr val="150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5131</Words>
  <Application>Microsoft Office PowerPoint</Application>
  <PresentationFormat>On-screen Show (16:9)</PresentationFormat>
  <Paragraphs>315</Paragraphs>
  <Slides>69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Arial</vt:lpstr>
      <vt:lpstr>Open Sans</vt:lpstr>
      <vt:lpstr>Calibri</vt:lpstr>
      <vt:lpstr>Roboto Condensed Light</vt:lpstr>
      <vt:lpstr>Bebas Neue</vt:lpstr>
      <vt:lpstr>Cambria Math</vt:lpstr>
      <vt:lpstr>Didact Gothic</vt:lpstr>
      <vt:lpstr>Arial (Headings)</vt:lpstr>
      <vt:lpstr>Times New Roman</vt:lpstr>
      <vt:lpstr>Russo One</vt:lpstr>
      <vt:lpstr>Symbol</vt:lpstr>
      <vt:lpstr>DM Sans</vt:lpstr>
      <vt:lpstr>Navigating the Digital World Safely and Responsibly Workshop by Slidesgo</vt:lpstr>
      <vt:lpstr>THÂN MẾN CHÀO CÁC EM HỌC SINH  ĐẾN VỚI BÀI HỌC MỚI</vt:lpstr>
      <vt:lpstr>PowerPoint Presentation</vt:lpstr>
      <vt:lpstr>PowerPoint Presentation</vt:lpstr>
      <vt:lpstr>NỘI DUNG BÀI HỌC</vt:lpstr>
      <vt:lpstr>KHOẢNG CÁCH TỪ MỘT ĐIỂM ĐẾN MỘT ĐƯỜNG THẲNG</vt:lpstr>
      <vt:lpstr>PowerPoint Presentation</vt:lpstr>
      <vt:lpstr>PowerPoint Presentation</vt:lpstr>
      <vt:lpstr>KHOẢNG CÁCH TỪ MỘT ĐIỂM ĐẾN MỘT MẶT PHẲNG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KHOẢNG CÁCH GIỮA ĐƯỜNG THẲNG VÀ MẶT PHẲNG SONG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KHOẢNG CÁCH GIỮA  HAI MẶT PHẲNG SONG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KHOẢNG CÁCH GIỮA  HAI ĐƯỜNG THẲNG CHÉO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BẠN ĐÃ CHÚ Ý LẮNG NGHE,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Digital World Safely and Responsibly Workshop</dc:title>
  <dc:creator>tuyết nguyễn thị ánh</dc:creator>
  <cp:lastModifiedBy>tuyết nguyễn thị ánh</cp:lastModifiedBy>
  <cp:revision>16</cp:revision>
  <dcterms:modified xsi:type="dcterms:W3CDTF">2024-01-05T15:31:34Z</dcterms:modified>
</cp:coreProperties>
</file>