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3"/>
  </p:notesMasterIdLst>
  <p:sldIdLst>
    <p:sldId id="291" r:id="rId2"/>
    <p:sldId id="257" r:id="rId3"/>
    <p:sldId id="256" r:id="rId4"/>
    <p:sldId id="258" r:id="rId5"/>
    <p:sldId id="259" r:id="rId6"/>
    <p:sldId id="357" r:id="rId7"/>
    <p:sldId id="380" r:id="rId8"/>
    <p:sldId id="303" r:id="rId9"/>
    <p:sldId id="317" r:id="rId10"/>
    <p:sldId id="360" r:id="rId11"/>
    <p:sldId id="270" r:id="rId12"/>
    <p:sldId id="268" r:id="rId13"/>
    <p:sldId id="381" r:id="rId14"/>
    <p:sldId id="315" r:id="rId15"/>
    <p:sldId id="376" r:id="rId16"/>
    <p:sldId id="284" r:id="rId17"/>
    <p:sldId id="285" r:id="rId18"/>
    <p:sldId id="286" r:id="rId19"/>
    <p:sldId id="367" r:id="rId20"/>
    <p:sldId id="289" r:id="rId21"/>
    <p:sldId id="287" r:id="rId22"/>
  </p:sldIdLst>
  <p:sldSz cx="9144000" cy="5143500" type="screen16x9"/>
  <p:notesSz cx="6858000" cy="9144000"/>
  <p:embeddedFontLs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Didact Gothic" panose="00000500000000000000" pitchFamily="2" charset="0"/>
      <p:regular r:id="rId30"/>
    </p:embeddedFont>
    <p:embeddedFont>
      <p:font typeface="DM Sans" pitchFamily="2" charset="0"/>
      <p:regular r:id="rId31"/>
      <p:bold r:id="rId32"/>
      <p:italic r:id="rId33"/>
      <p:boldItalic r:id="rId34"/>
    </p:embeddedFont>
    <p:embeddedFont>
      <p:font typeface="Roboto Condensed Light" panose="02000000000000000000" pitchFamily="2" charset="0"/>
      <p:regular r:id="rId35"/>
      <p:italic r:id="rId36"/>
    </p:embeddedFont>
    <p:embeddedFont>
      <p:font typeface="Russo On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yết nguyễn thị ánh" initials="tn" lastIdx="1" clrIdx="0">
    <p:extLst>
      <p:ext uri="{19B8F6BF-5375-455C-9EA6-DF929625EA0E}">
        <p15:presenceInfo xmlns:p15="http://schemas.microsoft.com/office/powerpoint/2012/main" userId="a6fbc05945fbe6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CFF"/>
    <a:srgbClr val="D4ECBA"/>
    <a:srgbClr val="FFA3A3"/>
    <a:srgbClr val="FFE4B9"/>
    <a:srgbClr val="FDD7E2"/>
    <a:srgbClr val="FBB7CA"/>
    <a:srgbClr val="FCD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C91E4D-BB2E-458C-97EC-07CEA4E99414}">
  <a:tblStyle styleId="{C8C91E4D-BB2E-458C-97EC-07CEA4E994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4" autoAdjust="0"/>
    <p:restoredTop sz="94660"/>
  </p:normalViewPr>
  <p:slideViewPr>
    <p:cSldViewPr snapToGrid="0">
      <p:cViewPr varScale="1">
        <p:scale>
          <a:sx n="78" d="100"/>
          <a:sy n="78" d="100"/>
        </p:scale>
        <p:origin x="2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5T23:02:43.761" idx="1">
    <p:pos x="5760" y="58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4ce6603a6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4ce6603a6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45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24ce6603a68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24ce6603a6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24ce6603a68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24ce6603a6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05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4ce6603a6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4ce6603a6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96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24ce6603a68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24ce6603a68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65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24ce6603a68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24ce6603a68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4ce6603a6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4ce6603a6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4ce6603a6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24ce6603a68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4ce6603a6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24ce6603a68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44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24effd5c29f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24effd5c29f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4ce6603a6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4ce6603a6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4ce49d838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4ce49d838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166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107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1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4ce6603a6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4ce6603a6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3400" y="777625"/>
            <a:ext cx="6337200" cy="2984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463302" y="3762150"/>
            <a:ext cx="4217400" cy="475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869958" y="230493"/>
            <a:ext cx="535749" cy="547122"/>
            <a:chOff x="3477650" y="837700"/>
            <a:chExt cx="314425" cy="321100"/>
          </a:xfrm>
        </p:grpSpPr>
        <p:sp>
          <p:nvSpPr>
            <p:cNvPr id="12" name="Google Shape;12;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1822833" y="4502268"/>
            <a:ext cx="535749" cy="547122"/>
            <a:chOff x="3477650" y="837700"/>
            <a:chExt cx="314425" cy="321100"/>
          </a:xfrm>
        </p:grpSpPr>
        <p:sp>
          <p:nvSpPr>
            <p:cNvPr id="15" name="Google Shape;15;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8160147" y="719372"/>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872" y="442258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80675" y="1929600"/>
            <a:ext cx="862425" cy="586800"/>
            <a:chOff x="200200" y="2278225"/>
            <a:chExt cx="862425" cy="586800"/>
          </a:xfrm>
        </p:grpSpPr>
        <p:sp>
          <p:nvSpPr>
            <p:cNvPr id="20" name="Google Shape;20;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3530092" y="127121"/>
            <a:ext cx="738667" cy="502594"/>
            <a:chOff x="200200" y="2278225"/>
            <a:chExt cx="862425" cy="586800"/>
          </a:xfrm>
        </p:grpSpPr>
        <p:sp>
          <p:nvSpPr>
            <p:cNvPr id="25" name="Google Shape;25;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665274" y="3762020"/>
            <a:ext cx="1088187" cy="1088241"/>
            <a:chOff x="5486600" y="4383575"/>
            <a:chExt cx="497025" cy="497050"/>
          </a:xfrm>
        </p:grpSpPr>
        <p:sp>
          <p:nvSpPr>
            <p:cNvPr id="30" name="Google Shape;30;p2"/>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92097" y="309743"/>
            <a:ext cx="1168455" cy="1168423"/>
            <a:chOff x="3581050" y="3046800"/>
            <a:chExt cx="899850" cy="899825"/>
          </a:xfrm>
        </p:grpSpPr>
        <p:sp>
          <p:nvSpPr>
            <p:cNvPr id="37" name="Google Shape;37;p2"/>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254492" y="2406821"/>
            <a:ext cx="738667" cy="502594"/>
            <a:chOff x="200200" y="2278225"/>
            <a:chExt cx="862425" cy="586800"/>
          </a:xfrm>
        </p:grpSpPr>
        <p:sp>
          <p:nvSpPr>
            <p:cNvPr id="44" name="Google Shape;44;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674"/>
        <p:cNvGrpSpPr/>
        <p:nvPr/>
      </p:nvGrpSpPr>
      <p:grpSpPr>
        <a:xfrm>
          <a:off x="0" y="0"/>
          <a:ext cx="0" cy="0"/>
          <a:chOff x="0" y="0"/>
          <a:chExt cx="0" cy="0"/>
        </a:xfrm>
      </p:grpSpPr>
      <p:sp>
        <p:nvSpPr>
          <p:cNvPr id="675" name="Google Shape;6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76" name="Google Shape;676;p25"/>
          <p:cNvSpPr txBox="1">
            <a:spLocks noGrp="1"/>
          </p:cNvSpPr>
          <p:nvPr>
            <p:ph type="body" idx="1"/>
          </p:nvPr>
        </p:nvSpPr>
        <p:spPr>
          <a:xfrm>
            <a:off x="720000" y="1215750"/>
            <a:ext cx="7704000" cy="99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677" name="Google Shape;677;p25"/>
          <p:cNvSpPr/>
          <p:nvPr/>
        </p:nvSpPr>
        <p:spPr>
          <a:xfrm>
            <a:off x="241200" y="23593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5"/>
          <p:cNvGrpSpPr/>
          <p:nvPr/>
        </p:nvGrpSpPr>
        <p:grpSpPr>
          <a:xfrm>
            <a:off x="8511008" y="3905830"/>
            <a:ext cx="535749" cy="547122"/>
            <a:chOff x="3477650" y="837700"/>
            <a:chExt cx="314425" cy="321100"/>
          </a:xfrm>
        </p:grpSpPr>
        <p:sp>
          <p:nvSpPr>
            <p:cNvPr id="679" name="Google Shape;679;p2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5"/>
          <p:cNvGrpSpPr/>
          <p:nvPr/>
        </p:nvGrpSpPr>
        <p:grpSpPr>
          <a:xfrm>
            <a:off x="8133305" y="4608571"/>
            <a:ext cx="738667" cy="502594"/>
            <a:chOff x="200200" y="2278225"/>
            <a:chExt cx="862425" cy="586800"/>
          </a:xfrm>
        </p:grpSpPr>
        <p:sp>
          <p:nvSpPr>
            <p:cNvPr id="682" name="Google Shape;682;p2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1_1">
    <p:spTree>
      <p:nvGrpSpPr>
        <p:cNvPr id="1" name="Shape 686"/>
        <p:cNvGrpSpPr/>
        <p:nvPr/>
      </p:nvGrpSpPr>
      <p:grpSpPr>
        <a:xfrm>
          <a:off x="0" y="0"/>
          <a:ext cx="0" cy="0"/>
          <a:chOff x="0" y="0"/>
          <a:chExt cx="0" cy="0"/>
        </a:xfrm>
      </p:grpSpPr>
      <p:sp>
        <p:nvSpPr>
          <p:cNvPr id="687" name="Google Shape;68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88" name="Google Shape;688;p26"/>
          <p:cNvSpPr txBox="1">
            <a:spLocks noGrp="1"/>
          </p:cNvSpPr>
          <p:nvPr>
            <p:ph type="body" idx="1"/>
          </p:nvPr>
        </p:nvSpPr>
        <p:spPr>
          <a:xfrm>
            <a:off x="720000" y="1215753"/>
            <a:ext cx="7704000" cy="339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grpSp>
        <p:nvGrpSpPr>
          <p:cNvPr id="689" name="Google Shape;689;p26"/>
          <p:cNvGrpSpPr/>
          <p:nvPr/>
        </p:nvGrpSpPr>
        <p:grpSpPr>
          <a:xfrm>
            <a:off x="88383" y="176743"/>
            <a:ext cx="535749" cy="547122"/>
            <a:chOff x="3477650" y="837700"/>
            <a:chExt cx="314425" cy="321100"/>
          </a:xfrm>
        </p:grpSpPr>
        <p:sp>
          <p:nvSpPr>
            <p:cNvPr id="690" name="Google Shape;690;p2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6"/>
          <p:cNvGrpSpPr/>
          <p:nvPr/>
        </p:nvGrpSpPr>
        <p:grpSpPr>
          <a:xfrm>
            <a:off x="8166205" y="614196"/>
            <a:ext cx="738667" cy="502594"/>
            <a:chOff x="200200" y="2278225"/>
            <a:chExt cx="862425" cy="586800"/>
          </a:xfrm>
        </p:grpSpPr>
        <p:sp>
          <p:nvSpPr>
            <p:cNvPr id="693" name="Google Shape;693;p2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6"/>
          <p:cNvGrpSpPr/>
          <p:nvPr/>
        </p:nvGrpSpPr>
        <p:grpSpPr>
          <a:xfrm>
            <a:off x="7639105" y="221271"/>
            <a:ext cx="738667" cy="502594"/>
            <a:chOff x="200200" y="2278225"/>
            <a:chExt cx="862425" cy="586800"/>
          </a:xfrm>
        </p:grpSpPr>
        <p:sp>
          <p:nvSpPr>
            <p:cNvPr id="698" name="Google Shape;698;p2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26"/>
          <p:cNvSpPr/>
          <p:nvPr/>
        </p:nvSpPr>
        <p:spPr>
          <a:xfrm>
            <a:off x="6253163" y="44366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03"/>
        <p:cNvGrpSpPr/>
        <p:nvPr/>
      </p:nvGrpSpPr>
      <p:grpSpPr>
        <a:xfrm>
          <a:off x="0" y="0"/>
          <a:ext cx="0" cy="0"/>
          <a:chOff x="0" y="0"/>
          <a:chExt cx="0" cy="0"/>
        </a:xfrm>
      </p:grpSpPr>
      <p:sp>
        <p:nvSpPr>
          <p:cNvPr id="704" name="Google Shape;704;p27"/>
          <p:cNvSpPr txBox="1">
            <a:spLocks noGrp="1"/>
          </p:cNvSpPr>
          <p:nvPr>
            <p:ph type="title"/>
          </p:nvPr>
        </p:nvSpPr>
        <p:spPr>
          <a:xfrm>
            <a:off x="2347938"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5" name="Google Shape;705;p27"/>
          <p:cNvSpPr txBox="1">
            <a:spLocks noGrp="1"/>
          </p:cNvSpPr>
          <p:nvPr>
            <p:ph type="subTitle" idx="1"/>
          </p:nvPr>
        </p:nvSpPr>
        <p:spPr>
          <a:xfrm>
            <a:off x="2347900" y="1798930"/>
            <a:ext cx="4448100" cy="110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7"/>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lang="en" sz="1200" b="1" u="sng">
                <a:solidFill>
                  <a:schemeClr val="dk1"/>
                </a:solid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b="1">
                <a:solidFill>
                  <a:schemeClr val="dk1"/>
                </a:solidFill>
                <a:latin typeface="Didact Gothic"/>
                <a:ea typeface="Didact Gothic"/>
                <a:cs typeface="Didact Gothic"/>
                <a:sym typeface="Didact Gothic"/>
              </a:rPr>
              <a:t>,</a:t>
            </a:r>
            <a:r>
              <a:rPr lang="en" sz="1200">
                <a:solidFill>
                  <a:schemeClr val="dk1"/>
                </a:solidFill>
                <a:latin typeface="Didact Gothic"/>
                <a:ea typeface="Didact Gothic"/>
                <a:cs typeface="Didact Gothic"/>
                <a:sym typeface="Didact Gothic"/>
              </a:rPr>
              <a:t> and includes icons by </a:t>
            </a:r>
            <a:r>
              <a:rPr lang="en" sz="1200" b="1" u="sng">
                <a:solidFill>
                  <a:schemeClr val="dk1"/>
                </a:solid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chemeClr val="dk1"/>
                </a:solidFill>
                <a:latin typeface="Didact Gothic"/>
                <a:ea typeface="Didact Gothic"/>
                <a:cs typeface="Didact Gothic"/>
                <a:sym typeface="Didact Gothic"/>
              </a:rPr>
              <a:t>, and infographics &amp; images by </a:t>
            </a:r>
            <a:r>
              <a:rPr lang="en" sz="1200" b="1" u="sng">
                <a:solidFill>
                  <a:schemeClr val="dk1"/>
                </a:solid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200" b="1" u="sng">
                <a:solidFill>
                  <a:schemeClr val="dk1"/>
                </a:solidFill>
                <a:latin typeface="Didact Gothic"/>
                <a:ea typeface="Didact Gothic"/>
                <a:cs typeface="Didact Gothic"/>
                <a:sym typeface="Didact Gothic"/>
              </a:rPr>
              <a:t> </a:t>
            </a:r>
            <a:endParaRPr sz="1200" b="1" u="sng">
              <a:solidFill>
                <a:schemeClr val="dk1"/>
              </a:solidFill>
              <a:latin typeface="Didact Gothic"/>
              <a:ea typeface="Didact Gothic"/>
              <a:cs typeface="Didact Gothic"/>
              <a:sym typeface="Didact Gothic"/>
            </a:endParaRPr>
          </a:p>
        </p:txBody>
      </p:sp>
      <p:sp>
        <p:nvSpPr>
          <p:cNvPr id="707" name="Google Shape;707;p27"/>
          <p:cNvSpPr txBox="1">
            <a:spLocks noGrp="1"/>
          </p:cNvSpPr>
          <p:nvPr>
            <p:ph type="subTitle" idx="2"/>
          </p:nvPr>
        </p:nvSpPr>
        <p:spPr>
          <a:xfrm>
            <a:off x="2603100" y="1786138"/>
            <a:ext cx="3937800" cy="3858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Font typeface="Bebas Neue"/>
              <a:buNone/>
              <a:defRPr sz="2000">
                <a:latin typeface="Russo One"/>
                <a:ea typeface="Russo One"/>
                <a:cs typeface="Russo One"/>
                <a:sym typeface="Russo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8" name="Google Shape;708;p27"/>
          <p:cNvSpPr/>
          <p:nvPr/>
        </p:nvSpPr>
        <p:spPr>
          <a:xfrm>
            <a:off x="7854313" y="3456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27"/>
          <p:cNvGrpSpPr/>
          <p:nvPr/>
        </p:nvGrpSpPr>
        <p:grpSpPr>
          <a:xfrm>
            <a:off x="8483758" y="3270005"/>
            <a:ext cx="535749" cy="547122"/>
            <a:chOff x="3477650" y="837700"/>
            <a:chExt cx="314425" cy="321100"/>
          </a:xfrm>
        </p:grpSpPr>
        <p:sp>
          <p:nvSpPr>
            <p:cNvPr id="710" name="Google Shape;71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27"/>
          <p:cNvGrpSpPr/>
          <p:nvPr/>
        </p:nvGrpSpPr>
        <p:grpSpPr>
          <a:xfrm>
            <a:off x="266047" y="3824230"/>
            <a:ext cx="1168455" cy="1168423"/>
            <a:chOff x="3581050" y="3046800"/>
            <a:chExt cx="899850" cy="899825"/>
          </a:xfrm>
        </p:grpSpPr>
        <p:sp>
          <p:nvSpPr>
            <p:cNvPr id="713" name="Google Shape;713;p27"/>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8256958" y="3891305"/>
            <a:ext cx="535749" cy="547122"/>
            <a:chOff x="3477650" y="837700"/>
            <a:chExt cx="314425" cy="321100"/>
          </a:xfrm>
        </p:grpSpPr>
        <p:sp>
          <p:nvSpPr>
            <p:cNvPr id="720" name="Google Shape;72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7"/>
          <p:cNvGrpSpPr/>
          <p:nvPr/>
        </p:nvGrpSpPr>
        <p:grpSpPr>
          <a:xfrm>
            <a:off x="337021" y="309755"/>
            <a:ext cx="535749" cy="547122"/>
            <a:chOff x="3477650" y="837700"/>
            <a:chExt cx="314425" cy="321100"/>
          </a:xfrm>
        </p:grpSpPr>
        <p:sp>
          <p:nvSpPr>
            <p:cNvPr id="723" name="Google Shape;723;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25"/>
        <p:cNvGrpSpPr/>
        <p:nvPr/>
      </p:nvGrpSpPr>
      <p:grpSpPr>
        <a:xfrm>
          <a:off x="0" y="0"/>
          <a:ext cx="0" cy="0"/>
          <a:chOff x="0" y="0"/>
          <a:chExt cx="0" cy="0"/>
        </a:xfrm>
      </p:grpSpPr>
      <p:sp>
        <p:nvSpPr>
          <p:cNvPr id="726" name="Google Shape;726;p28"/>
          <p:cNvSpPr/>
          <p:nvPr/>
        </p:nvSpPr>
        <p:spPr>
          <a:xfrm>
            <a:off x="6422638" y="6412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28"/>
          <p:cNvGrpSpPr/>
          <p:nvPr/>
        </p:nvGrpSpPr>
        <p:grpSpPr>
          <a:xfrm rot="5400000">
            <a:off x="-24395" y="967771"/>
            <a:ext cx="738667" cy="502594"/>
            <a:chOff x="200200" y="2278225"/>
            <a:chExt cx="862425" cy="586800"/>
          </a:xfrm>
        </p:grpSpPr>
        <p:sp>
          <p:nvSpPr>
            <p:cNvPr id="728" name="Google Shape;728;p2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8"/>
          <p:cNvGrpSpPr/>
          <p:nvPr/>
        </p:nvGrpSpPr>
        <p:grpSpPr>
          <a:xfrm>
            <a:off x="60483" y="4390480"/>
            <a:ext cx="535749" cy="547122"/>
            <a:chOff x="3477650" y="837700"/>
            <a:chExt cx="314425" cy="321100"/>
          </a:xfrm>
        </p:grpSpPr>
        <p:sp>
          <p:nvSpPr>
            <p:cNvPr id="733" name="Google Shape;733;p2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28"/>
          <p:cNvGrpSpPr/>
          <p:nvPr/>
        </p:nvGrpSpPr>
        <p:grpSpPr>
          <a:xfrm rot="5400000">
            <a:off x="8412592" y="3306121"/>
            <a:ext cx="738667" cy="502594"/>
            <a:chOff x="200200" y="2278225"/>
            <a:chExt cx="862425" cy="586800"/>
          </a:xfrm>
        </p:grpSpPr>
        <p:sp>
          <p:nvSpPr>
            <p:cNvPr id="736" name="Google Shape;736;p2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40"/>
        <p:cNvGrpSpPr/>
        <p:nvPr/>
      </p:nvGrpSpPr>
      <p:grpSpPr>
        <a:xfrm>
          <a:off x="0" y="0"/>
          <a:ext cx="0" cy="0"/>
          <a:chOff x="0" y="0"/>
          <a:chExt cx="0" cy="0"/>
        </a:xfrm>
      </p:grpSpPr>
      <p:grpSp>
        <p:nvGrpSpPr>
          <p:cNvPr id="741" name="Google Shape;741;p29"/>
          <p:cNvGrpSpPr/>
          <p:nvPr/>
        </p:nvGrpSpPr>
        <p:grpSpPr>
          <a:xfrm>
            <a:off x="85355" y="4608571"/>
            <a:ext cx="738667" cy="502594"/>
            <a:chOff x="200200" y="2278225"/>
            <a:chExt cx="862425" cy="586800"/>
          </a:xfrm>
        </p:grpSpPr>
        <p:sp>
          <p:nvSpPr>
            <p:cNvPr id="742" name="Google Shape;742;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29"/>
          <p:cNvSpPr/>
          <p:nvPr/>
        </p:nvSpPr>
        <p:spPr>
          <a:xfrm>
            <a:off x="6293788" y="462218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9"/>
          <p:cNvGrpSpPr/>
          <p:nvPr/>
        </p:nvGrpSpPr>
        <p:grpSpPr>
          <a:xfrm>
            <a:off x="8430783" y="113043"/>
            <a:ext cx="535749" cy="547122"/>
            <a:chOff x="3477650" y="837700"/>
            <a:chExt cx="314425" cy="321100"/>
          </a:xfrm>
        </p:grpSpPr>
        <p:sp>
          <p:nvSpPr>
            <p:cNvPr id="748" name="Google Shape;748;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9"/>
          <p:cNvGrpSpPr/>
          <p:nvPr/>
        </p:nvGrpSpPr>
        <p:grpSpPr>
          <a:xfrm>
            <a:off x="8692208" y="711418"/>
            <a:ext cx="535749" cy="547122"/>
            <a:chOff x="3477650" y="837700"/>
            <a:chExt cx="314425" cy="321100"/>
          </a:xfrm>
        </p:grpSpPr>
        <p:sp>
          <p:nvSpPr>
            <p:cNvPr id="751" name="Google Shape;751;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29"/>
          <p:cNvGrpSpPr/>
          <p:nvPr/>
        </p:nvGrpSpPr>
        <p:grpSpPr>
          <a:xfrm rot="5400000">
            <a:off x="-32695" y="3911746"/>
            <a:ext cx="738667" cy="502594"/>
            <a:chOff x="200200" y="2278225"/>
            <a:chExt cx="862425" cy="586800"/>
          </a:xfrm>
        </p:grpSpPr>
        <p:sp>
          <p:nvSpPr>
            <p:cNvPr id="754" name="Google Shape;754;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2038200" y="2431650"/>
            <a:ext cx="5067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20750" y="1353175"/>
            <a:ext cx="1702500" cy="841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b="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38200" y="3332525"/>
            <a:ext cx="5067600" cy="4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 name="Google Shape;52;p3"/>
          <p:cNvGrpSpPr/>
          <p:nvPr/>
        </p:nvGrpSpPr>
        <p:grpSpPr>
          <a:xfrm>
            <a:off x="7689522" y="633393"/>
            <a:ext cx="1168455" cy="1168423"/>
            <a:chOff x="3581050" y="3046800"/>
            <a:chExt cx="899850" cy="899825"/>
          </a:xfrm>
        </p:grpSpPr>
        <p:sp>
          <p:nvSpPr>
            <p:cNvPr id="53" name="Google Shape;53;p3"/>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445358" y="806043"/>
            <a:ext cx="535749" cy="547122"/>
            <a:chOff x="3477650" y="837700"/>
            <a:chExt cx="314425" cy="321100"/>
          </a:xfrm>
        </p:grpSpPr>
        <p:sp>
          <p:nvSpPr>
            <p:cNvPr id="60" name="Google Shape;60;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981097" y="4687897"/>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6623617" y="226496"/>
            <a:ext cx="738667" cy="502594"/>
            <a:chOff x="200200" y="2278225"/>
            <a:chExt cx="862425" cy="586800"/>
          </a:xfrm>
        </p:grpSpPr>
        <p:sp>
          <p:nvSpPr>
            <p:cNvPr id="64" name="Google Shape;64;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rot="5400000">
            <a:off x="92592" y="3846221"/>
            <a:ext cx="738667" cy="502594"/>
            <a:chOff x="200200" y="2278225"/>
            <a:chExt cx="862425" cy="586800"/>
          </a:xfrm>
        </p:grpSpPr>
        <p:sp>
          <p:nvSpPr>
            <p:cNvPr id="69" name="Google Shape;69;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918733" y="1353168"/>
            <a:ext cx="535749" cy="547122"/>
            <a:chOff x="3477650" y="837700"/>
            <a:chExt cx="314425" cy="321100"/>
          </a:xfrm>
        </p:grpSpPr>
        <p:sp>
          <p:nvSpPr>
            <p:cNvPr id="74" name="Google Shape;74;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flipH="1">
            <a:off x="8119272" y="337543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95025" y="318075"/>
            <a:ext cx="631300" cy="442850"/>
            <a:chOff x="4269050" y="4395250"/>
            <a:chExt cx="631300" cy="442850"/>
          </a:xfrm>
        </p:grpSpPr>
        <p:sp>
          <p:nvSpPr>
            <p:cNvPr id="78" name="Google Shape;78;p3"/>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6257595" y="4350684"/>
            <a:ext cx="598366" cy="515787"/>
            <a:chOff x="2431900" y="691775"/>
            <a:chExt cx="362800" cy="312750"/>
          </a:xfrm>
        </p:grpSpPr>
        <p:sp>
          <p:nvSpPr>
            <p:cNvPr id="87" name="Google Shape;87;p3"/>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4"/>
          <p:cNvSpPr txBox="1">
            <a:spLocks noGrp="1"/>
          </p:cNvSpPr>
          <p:nvPr>
            <p:ph type="body" idx="1"/>
          </p:nvPr>
        </p:nvSpPr>
        <p:spPr>
          <a:xfrm>
            <a:off x="720000" y="1215750"/>
            <a:ext cx="77040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grpSp>
        <p:nvGrpSpPr>
          <p:cNvPr id="96" name="Google Shape;96;p4"/>
          <p:cNvGrpSpPr/>
          <p:nvPr/>
        </p:nvGrpSpPr>
        <p:grpSpPr>
          <a:xfrm>
            <a:off x="814908" y="169118"/>
            <a:ext cx="535749" cy="547122"/>
            <a:chOff x="3477650" y="837700"/>
            <a:chExt cx="314425" cy="321100"/>
          </a:xfrm>
        </p:grpSpPr>
        <p:sp>
          <p:nvSpPr>
            <p:cNvPr id="97" name="Google Shape;97;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4"/>
          <p:cNvGrpSpPr/>
          <p:nvPr/>
        </p:nvGrpSpPr>
        <p:grpSpPr>
          <a:xfrm>
            <a:off x="64783" y="4048243"/>
            <a:ext cx="535749" cy="547122"/>
            <a:chOff x="3477650" y="837700"/>
            <a:chExt cx="314425" cy="321100"/>
          </a:xfrm>
        </p:grpSpPr>
        <p:sp>
          <p:nvSpPr>
            <p:cNvPr id="100" name="Google Shape;100;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4"/>
          <p:cNvSpPr/>
          <p:nvPr/>
        </p:nvSpPr>
        <p:spPr>
          <a:xfrm>
            <a:off x="7692072" y="464951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8286175" y="785713"/>
            <a:ext cx="862425" cy="586800"/>
            <a:chOff x="200200" y="2278225"/>
            <a:chExt cx="862425" cy="586800"/>
          </a:xfrm>
        </p:grpSpPr>
        <p:sp>
          <p:nvSpPr>
            <p:cNvPr id="104" name="Google Shape;104;p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713225" y="1652500"/>
            <a:ext cx="7717800" cy="14493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70" name="Google Shape;170;p8"/>
          <p:cNvGrpSpPr/>
          <p:nvPr/>
        </p:nvGrpSpPr>
        <p:grpSpPr>
          <a:xfrm>
            <a:off x="713225" y="4343500"/>
            <a:ext cx="550425" cy="609625"/>
            <a:chOff x="5017075" y="486625"/>
            <a:chExt cx="550425" cy="609625"/>
          </a:xfrm>
        </p:grpSpPr>
        <p:sp>
          <p:nvSpPr>
            <p:cNvPr id="171" name="Google Shape;171;p8"/>
            <p:cNvSpPr/>
            <p:nvPr/>
          </p:nvSpPr>
          <p:spPr>
            <a:xfrm>
              <a:off x="5017075" y="716800"/>
              <a:ext cx="321100" cy="379450"/>
            </a:xfrm>
            <a:custGeom>
              <a:avLst/>
              <a:gdLst/>
              <a:ahLst/>
              <a:cxnLst/>
              <a:rect l="l" t="t" r="r" b="b"/>
              <a:pathLst>
                <a:path w="12844" h="15178" extrusionOk="0">
                  <a:moveTo>
                    <a:pt x="1" y="0"/>
                  </a:moveTo>
                  <a:lnTo>
                    <a:pt x="1" y="15178"/>
                  </a:lnTo>
                  <a:lnTo>
                    <a:pt x="12843" y="15178"/>
                  </a:lnTo>
                  <a:lnTo>
                    <a:pt x="12843" y="4837"/>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5216400" y="716800"/>
              <a:ext cx="121775" cy="120925"/>
            </a:xfrm>
            <a:custGeom>
              <a:avLst/>
              <a:gdLst/>
              <a:ahLst/>
              <a:cxnLst/>
              <a:rect l="l" t="t" r="r" b="b"/>
              <a:pathLst>
                <a:path w="4871" h="4837" fill="none" extrusionOk="0">
                  <a:moveTo>
                    <a:pt x="4870"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017075" y="716800"/>
              <a:ext cx="321100" cy="379450"/>
            </a:xfrm>
            <a:custGeom>
              <a:avLst/>
              <a:gdLst/>
              <a:ahLst/>
              <a:cxnLst/>
              <a:rect l="l" t="t" r="r" b="b"/>
              <a:pathLst>
                <a:path w="12844" h="15178" fill="none" extrusionOk="0">
                  <a:moveTo>
                    <a:pt x="7973" y="0"/>
                  </a:moveTo>
                  <a:lnTo>
                    <a:pt x="1" y="0"/>
                  </a:lnTo>
                  <a:lnTo>
                    <a:pt x="1" y="15178"/>
                  </a:lnTo>
                  <a:lnTo>
                    <a:pt x="12843" y="15178"/>
                  </a:lnTo>
                  <a:lnTo>
                    <a:pt x="12843"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074625" y="659250"/>
              <a:ext cx="321100" cy="379450"/>
            </a:xfrm>
            <a:custGeom>
              <a:avLst/>
              <a:gdLst/>
              <a:ahLst/>
              <a:cxnLst/>
              <a:rect l="l" t="t" r="r" b="b"/>
              <a:pathLst>
                <a:path w="12844" h="15178" extrusionOk="0">
                  <a:moveTo>
                    <a:pt x="1" y="0"/>
                  </a:moveTo>
                  <a:lnTo>
                    <a:pt x="1" y="15178"/>
                  </a:lnTo>
                  <a:lnTo>
                    <a:pt x="12843" y="15178"/>
                  </a:lnTo>
                  <a:lnTo>
                    <a:pt x="12843" y="4837"/>
                  </a:lnTo>
                  <a:lnTo>
                    <a:pt x="8006"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274775" y="659250"/>
              <a:ext cx="120950" cy="120950"/>
            </a:xfrm>
            <a:custGeom>
              <a:avLst/>
              <a:gdLst/>
              <a:ahLst/>
              <a:cxnLst/>
              <a:rect l="l" t="t" r="r" b="b"/>
              <a:pathLst>
                <a:path w="4838" h="4838" fill="none" extrusionOk="0">
                  <a:moveTo>
                    <a:pt x="4837"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074625" y="659250"/>
              <a:ext cx="321100" cy="379450"/>
            </a:xfrm>
            <a:custGeom>
              <a:avLst/>
              <a:gdLst/>
              <a:ahLst/>
              <a:cxnLst/>
              <a:rect l="l" t="t" r="r" b="b"/>
              <a:pathLst>
                <a:path w="12844" h="15178" fill="none" extrusionOk="0">
                  <a:moveTo>
                    <a:pt x="8006" y="0"/>
                  </a:moveTo>
                  <a:lnTo>
                    <a:pt x="1" y="0"/>
                  </a:lnTo>
                  <a:lnTo>
                    <a:pt x="1" y="15178"/>
                  </a:lnTo>
                  <a:lnTo>
                    <a:pt x="12843" y="15178"/>
                  </a:lnTo>
                  <a:lnTo>
                    <a:pt x="12843"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5131325" y="601700"/>
              <a:ext cx="321100" cy="379475"/>
            </a:xfrm>
            <a:custGeom>
              <a:avLst/>
              <a:gdLst/>
              <a:ahLst/>
              <a:cxnLst/>
              <a:rect l="l" t="t" r="r" b="b"/>
              <a:pathLst>
                <a:path w="12844" h="15179" extrusionOk="0">
                  <a:moveTo>
                    <a:pt x="1" y="1"/>
                  </a:moveTo>
                  <a:lnTo>
                    <a:pt x="1" y="15178"/>
                  </a:lnTo>
                  <a:lnTo>
                    <a:pt x="12843" y="15178"/>
                  </a:lnTo>
                  <a:lnTo>
                    <a:pt x="12843" y="4838"/>
                  </a:lnTo>
                  <a:lnTo>
                    <a:pt x="8007"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5331475" y="601700"/>
              <a:ext cx="120950" cy="120950"/>
            </a:xfrm>
            <a:custGeom>
              <a:avLst/>
              <a:gdLst/>
              <a:ahLst/>
              <a:cxnLst/>
              <a:rect l="l" t="t" r="r" b="b"/>
              <a:pathLst>
                <a:path w="4838" h="4838" fill="none" extrusionOk="0">
                  <a:moveTo>
                    <a:pt x="4837" y="4838"/>
                  </a:moveTo>
                  <a:lnTo>
                    <a:pt x="1" y="4838"/>
                  </a:lnTo>
                  <a:lnTo>
                    <a:pt x="1"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131325" y="601700"/>
              <a:ext cx="321100" cy="379475"/>
            </a:xfrm>
            <a:custGeom>
              <a:avLst/>
              <a:gdLst/>
              <a:ahLst/>
              <a:cxnLst/>
              <a:rect l="l" t="t" r="r" b="b"/>
              <a:pathLst>
                <a:path w="12844" h="15179" fill="none" extrusionOk="0">
                  <a:moveTo>
                    <a:pt x="8007" y="1"/>
                  </a:moveTo>
                  <a:lnTo>
                    <a:pt x="1" y="1"/>
                  </a:lnTo>
                  <a:lnTo>
                    <a:pt x="1" y="15178"/>
                  </a:lnTo>
                  <a:lnTo>
                    <a:pt x="12843" y="15178"/>
                  </a:lnTo>
                  <a:lnTo>
                    <a:pt x="12843" y="483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5189700" y="545000"/>
              <a:ext cx="320275" cy="379450"/>
            </a:xfrm>
            <a:custGeom>
              <a:avLst/>
              <a:gdLst/>
              <a:ahLst/>
              <a:cxnLst/>
              <a:rect l="l" t="t" r="r" b="b"/>
              <a:pathLst>
                <a:path w="12811" h="15178" extrusionOk="0">
                  <a:moveTo>
                    <a:pt x="1" y="0"/>
                  </a:moveTo>
                  <a:lnTo>
                    <a:pt x="1" y="15178"/>
                  </a:lnTo>
                  <a:lnTo>
                    <a:pt x="12810" y="15178"/>
                  </a:lnTo>
                  <a:lnTo>
                    <a:pt x="12810" y="4837"/>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5389025" y="545000"/>
              <a:ext cx="120950" cy="120950"/>
            </a:xfrm>
            <a:custGeom>
              <a:avLst/>
              <a:gdLst/>
              <a:ahLst/>
              <a:cxnLst/>
              <a:rect l="l" t="t" r="r" b="b"/>
              <a:pathLst>
                <a:path w="4838" h="4838" fill="none" extrusionOk="0">
                  <a:moveTo>
                    <a:pt x="4837"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189700" y="545000"/>
              <a:ext cx="320275" cy="379450"/>
            </a:xfrm>
            <a:custGeom>
              <a:avLst/>
              <a:gdLst/>
              <a:ahLst/>
              <a:cxnLst/>
              <a:rect l="l" t="t" r="r" b="b"/>
              <a:pathLst>
                <a:path w="12811" h="15178" fill="none" extrusionOk="0">
                  <a:moveTo>
                    <a:pt x="7973" y="0"/>
                  </a:moveTo>
                  <a:lnTo>
                    <a:pt x="1" y="0"/>
                  </a:lnTo>
                  <a:lnTo>
                    <a:pt x="1" y="15178"/>
                  </a:lnTo>
                  <a:lnTo>
                    <a:pt x="12810" y="15178"/>
                  </a:lnTo>
                  <a:lnTo>
                    <a:pt x="12810"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247250" y="486625"/>
              <a:ext cx="320250" cy="380300"/>
            </a:xfrm>
            <a:custGeom>
              <a:avLst/>
              <a:gdLst/>
              <a:ahLst/>
              <a:cxnLst/>
              <a:rect l="l" t="t" r="r" b="b"/>
              <a:pathLst>
                <a:path w="12810" h="15212" extrusionOk="0">
                  <a:moveTo>
                    <a:pt x="1" y="0"/>
                  </a:moveTo>
                  <a:lnTo>
                    <a:pt x="1" y="15211"/>
                  </a:lnTo>
                  <a:lnTo>
                    <a:pt x="12810" y="15211"/>
                  </a:lnTo>
                  <a:lnTo>
                    <a:pt x="12810" y="4871"/>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5446550" y="486625"/>
              <a:ext cx="120950" cy="121775"/>
            </a:xfrm>
            <a:custGeom>
              <a:avLst/>
              <a:gdLst/>
              <a:ahLst/>
              <a:cxnLst/>
              <a:rect l="l" t="t" r="r" b="b"/>
              <a:pathLst>
                <a:path w="4838" h="4871" fill="none" extrusionOk="0">
                  <a:moveTo>
                    <a:pt x="4838" y="4871"/>
                  </a:moveTo>
                  <a:lnTo>
                    <a:pt x="1" y="4871"/>
                  </a:lnTo>
                  <a:lnTo>
                    <a:pt x="1"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5247250" y="486625"/>
              <a:ext cx="320250" cy="380300"/>
            </a:xfrm>
            <a:custGeom>
              <a:avLst/>
              <a:gdLst/>
              <a:ahLst/>
              <a:cxnLst/>
              <a:rect l="l" t="t" r="r" b="b"/>
              <a:pathLst>
                <a:path w="12810" h="15212" fill="none" extrusionOk="0">
                  <a:moveTo>
                    <a:pt x="7973" y="0"/>
                  </a:moveTo>
                  <a:lnTo>
                    <a:pt x="1" y="0"/>
                  </a:lnTo>
                  <a:lnTo>
                    <a:pt x="1" y="15211"/>
                  </a:lnTo>
                  <a:lnTo>
                    <a:pt x="12810" y="15211"/>
                  </a:lnTo>
                  <a:lnTo>
                    <a:pt x="12810" y="487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8"/>
          <p:cNvSpPr/>
          <p:nvPr/>
        </p:nvSpPr>
        <p:spPr>
          <a:xfrm>
            <a:off x="1773013" y="1170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8"/>
          <p:cNvGrpSpPr/>
          <p:nvPr/>
        </p:nvGrpSpPr>
        <p:grpSpPr>
          <a:xfrm>
            <a:off x="161405" y="1468709"/>
            <a:ext cx="738667" cy="502594"/>
            <a:chOff x="200200" y="2278225"/>
            <a:chExt cx="862425" cy="586800"/>
          </a:xfrm>
        </p:grpSpPr>
        <p:sp>
          <p:nvSpPr>
            <p:cNvPr id="188" name="Google Shape;188;p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a:off x="8141280" y="3196259"/>
            <a:ext cx="738667" cy="502594"/>
            <a:chOff x="200200" y="2278225"/>
            <a:chExt cx="862425" cy="586800"/>
          </a:xfrm>
        </p:grpSpPr>
        <p:sp>
          <p:nvSpPr>
            <p:cNvPr id="193" name="Google Shape;193;p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a:off x="7630572" y="432580"/>
            <a:ext cx="1168455" cy="1168423"/>
            <a:chOff x="3581050" y="3046800"/>
            <a:chExt cx="899850" cy="899825"/>
          </a:xfrm>
        </p:grpSpPr>
        <p:sp>
          <p:nvSpPr>
            <p:cNvPr id="198" name="Google Shape;198;p8"/>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8"/>
          <p:cNvGrpSpPr/>
          <p:nvPr/>
        </p:nvGrpSpPr>
        <p:grpSpPr>
          <a:xfrm>
            <a:off x="6226108" y="4374743"/>
            <a:ext cx="535749" cy="547122"/>
            <a:chOff x="3477650" y="837700"/>
            <a:chExt cx="314425" cy="321100"/>
          </a:xfrm>
        </p:grpSpPr>
        <p:sp>
          <p:nvSpPr>
            <p:cNvPr id="205" name="Google Shape;205;p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9"/>
        <p:cNvGrpSpPr/>
        <p:nvPr/>
      </p:nvGrpSpPr>
      <p:grpSpPr>
        <a:xfrm>
          <a:off x="0" y="0"/>
          <a:ext cx="0" cy="0"/>
          <a:chOff x="0" y="0"/>
          <a:chExt cx="0" cy="0"/>
        </a:xfrm>
      </p:grpSpPr>
      <p:sp>
        <p:nvSpPr>
          <p:cNvPr id="250" name="Google Shape;250;p11"/>
          <p:cNvSpPr txBox="1">
            <a:spLocks noGrp="1"/>
          </p:cNvSpPr>
          <p:nvPr>
            <p:ph type="title" hasCustomPrompt="1"/>
          </p:nvPr>
        </p:nvSpPr>
        <p:spPr>
          <a:xfrm>
            <a:off x="1693650" y="1798175"/>
            <a:ext cx="5756700" cy="122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1" name="Google Shape;251;p11"/>
          <p:cNvSpPr txBox="1">
            <a:spLocks noGrp="1"/>
          </p:cNvSpPr>
          <p:nvPr>
            <p:ph type="subTitle" idx="1"/>
          </p:nvPr>
        </p:nvSpPr>
        <p:spPr>
          <a:xfrm>
            <a:off x="1693650" y="3220250"/>
            <a:ext cx="57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2" name="Google Shape;252;p11"/>
          <p:cNvGrpSpPr/>
          <p:nvPr/>
        </p:nvGrpSpPr>
        <p:grpSpPr>
          <a:xfrm>
            <a:off x="5163958" y="58268"/>
            <a:ext cx="535749" cy="547122"/>
            <a:chOff x="3477650" y="837700"/>
            <a:chExt cx="314425" cy="321100"/>
          </a:xfrm>
        </p:grpSpPr>
        <p:sp>
          <p:nvSpPr>
            <p:cNvPr id="253" name="Google Shape;253;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1"/>
          <p:cNvSpPr/>
          <p:nvPr/>
        </p:nvSpPr>
        <p:spPr>
          <a:xfrm>
            <a:off x="241213" y="539500"/>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11"/>
          <p:cNvGrpSpPr/>
          <p:nvPr/>
        </p:nvGrpSpPr>
        <p:grpSpPr>
          <a:xfrm>
            <a:off x="6297292" y="692759"/>
            <a:ext cx="738667" cy="502594"/>
            <a:chOff x="200200" y="2278225"/>
            <a:chExt cx="862425" cy="586800"/>
          </a:xfrm>
        </p:grpSpPr>
        <p:sp>
          <p:nvSpPr>
            <p:cNvPr id="257" name="Google Shape;257;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1"/>
          <p:cNvGrpSpPr/>
          <p:nvPr/>
        </p:nvGrpSpPr>
        <p:grpSpPr>
          <a:xfrm>
            <a:off x="6819167" y="359009"/>
            <a:ext cx="738667" cy="502594"/>
            <a:chOff x="200200" y="2278225"/>
            <a:chExt cx="862425" cy="586800"/>
          </a:xfrm>
        </p:grpSpPr>
        <p:sp>
          <p:nvSpPr>
            <p:cNvPr id="262" name="Google Shape;26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1"/>
          <p:cNvGrpSpPr/>
          <p:nvPr/>
        </p:nvGrpSpPr>
        <p:grpSpPr>
          <a:xfrm>
            <a:off x="303758" y="3532418"/>
            <a:ext cx="535749" cy="547122"/>
            <a:chOff x="3477650" y="837700"/>
            <a:chExt cx="314425" cy="321100"/>
          </a:xfrm>
        </p:grpSpPr>
        <p:sp>
          <p:nvSpPr>
            <p:cNvPr id="267" name="Google Shape;267;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57508" y="2877793"/>
            <a:ext cx="535749" cy="547122"/>
            <a:chOff x="3477650" y="837700"/>
            <a:chExt cx="314425" cy="321100"/>
          </a:xfrm>
        </p:grpSpPr>
        <p:sp>
          <p:nvSpPr>
            <p:cNvPr id="270" name="Google Shape;270;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1"/>
          <p:cNvGrpSpPr/>
          <p:nvPr/>
        </p:nvGrpSpPr>
        <p:grpSpPr>
          <a:xfrm>
            <a:off x="7764290" y="3532421"/>
            <a:ext cx="944022" cy="942428"/>
            <a:chOff x="1589650" y="604200"/>
            <a:chExt cx="488700" cy="487875"/>
          </a:xfrm>
        </p:grpSpPr>
        <p:sp>
          <p:nvSpPr>
            <p:cNvPr id="273" name="Google Shape;273;p11"/>
            <p:cNvSpPr/>
            <p:nvPr/>
          </p:nvSpPr>
          <p:spPr>
            <a:xfrm>
              <a:off x="1791450" y="604200"/>
              <a:ext cx="85925" cy="155150"/>
            </a:xfrm>
            <a:custGeom>
              <a:avLst/>
              <a:gdLst/>
              <a:ahLst/>
              <a:cxnLst/>
              <a:rect l="l" t="t" r="r" b="b"/>
              <a:pathLst>
                <a:path w="3437" h="6206" extrusionOk="0">
                  <a:moveTo>
                    <a:pt x="1735" y="1"/>
                  </a:moveTo>
                  <a:cubicBezTo>
                    <a:pt x="734" y="1"/>
                    <a:pt x="1" y="901"/>
                    <a:pt x="234" y="1869"/>
                  </a:cubicBezTo>
                  <a:lnTo>
                    <a:pt x="1101" y="5705"/>
                  </a:lnTo>
                  <a:cubicBezTo>
                    <a:pt x="1135" y="6005"/>
                    <a:pt x="1435" y="6205"/>
                    <a:pt x="1735" y="6205"/>
                  </a:cubicBezTo>
                  <a:cubicBezTo>
                    <a:pt x="2002" y="6205"/>
                    <a:pt x="2269" y="6005"/>
                    <a:pt x="2336" y="5705"/>
                  </a:cubicBezTo>
                  <a:lnTo>
                    <a:pt x="3203" y="1869"/>
                  </a:lnTo>
                  <a:cubicBezTo>
                    <a:pt x="3436" y="901"/>
                    <a:pt x="2669" y="1"/>
                    <a:pt x="173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791450" y="604200"/>
              <a:ext cx="85925" cy="155150"/>
            </a:xfrm>
            <a:custGeom>
              <a:avLst/>
              <a:gdLst/>
              <a:ahLst/>
              <a:cxnLst/>
              <a:rect l="l" t="t" r="r" b="b"/>
              <a:pathLst>
                <a:path w="3437" h="6206" fill="none" extrusionOk="0">
                  <a:moveTo>
                    <a:pt x="1735" y="6205"/>
                  </a:moveTo>
                  <a:lnTo>
                    <a:pt x="1735" y="6205"/>
                  </a:lnTo>
                  <a:cubicBezTo>
                    <a:pt x="1435" y="6205"/>
                    <a:pt x="1135" y="6005"/>
                    <a:pt x="1101" y="5705"/>
                  </a:cubicBezTo>
                  <a:lnTo>
                    <a:pt x="234" y="1869"/>
                  </a:lnTo>
                  <a:cubicBezTo>
                    <a:pt x="1" y="901"/>
                    <a:pt x="734" y="1"/>
                    <a:pt x="1735" y="1"/>
                  </a:cubicBezTo>
                  <a:lnTo>
                    <a:pt x="1735" y="1"/>
                  </a:lnTo>
                  <a:cubicBezTo>
                    <a:pt x="2669" y="1"/>
                    <a:pt x="3436" y="901"/>
                    <a:pt x="3203" y="1869"/>
                  </a:cubicBezTo>
                  <a:lnTo>
                    <a:pt x="2336" y="5705"/>
                  </a:lnTo>
                  <a:cubicBezTo>
                    <a:pt x="2269" y="6005"/>
                    <a:pt x="2002" y="6205"/>
                    <a:pt x="1735" y="6205"/>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718900" y="617650"/>
              <a:ext cx="96750" cy="147675"/>
            </a:xfrm>
            <a:custGeom>
              <a:avLst/>
              <a:gdLst/>
              <a:ahLst/>
              <a:cxnLst/>
              <a:rect l="l" t="t" r="r" b="b"/>
              <a:pathLst>
                <a:path w="3870" h="5907" extrusionOk="0">
                  <a:moveTo>
                    <a:pt x="1833" y="1"/>
                  </a:moveTo>
                  <a:cubicBezTo>
                    <a:pt x="1657" y="1"/>
                    <a:pt x="1477" y="32"/>
                    <a:pt x="1301" y="97"/>
                  </a:cubicBezTo>
                  <a:cubicBezTo>
                    <a:pt x="367" y="430"/>
                    <a:pt x="0" y="1498"/>
                    <a:pt x="534" y="2332"/>
                  </a:cubicBezTo>
                  <a:lnTo>
                    <a:pt x="2669" y="5634"/>
                  </a:lnTo>
                  <a:cubicBezTo>
                    <a:pt x="2792" y="5806"/>
                    <a:pt x="2988" y="5906"/>
                    <a:pt x="3190" y="5906"/>
                  </a:cubicBezTo>
                  <a:cubicBezTo>
                    <a:pt x="3261" y="5906"/>
                    <a:pt x="3333" y="5894"/>
                    <a:pt x="3403" y="5867"/>
                  </a:cubicBezTo>
                  <a:cubicBezTo>
                    <a:pt x="3703" y="5801"/>
                    <a:pt x="3870" y="5500"/>
                    <a:pt x="3837" y="5200"/>
                  </a:cubicBezTo>
                  <a:lnTo>
                    <a:pt x="3336" y="1331"/>
                  </a:lnTo>
                  <a:cubicBezTo>
                    <a:pt x="3229" y="525"/>
                    <a:pt x="2559" y="1"/>
                    <a:pt x="183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718900" y="611725"/>
              <a:ext cx="96750" cy="155125"/>
            </a:xfrm>
            <a:custGeom>
              <a:avLst/>
              <a:gdLst/>
              <a:ahLst/>
              <a:cxnLst/>
              <a:rect l="l" t="t" r="r" b="b"/>
              <a:pathLst>
                <a:path w="3870" h="6205" fill="none" extrusionOk="0">
                  <a:moveTo>
                    <a:pt x="3403" y="6104"/>
                  </a:moveTo>
                  <a:lnTo>
                    <a:pt x="3403" y="6104"/>
                  </a:lnTo>
                  <a:cubicBezTo>
                    <a:pt x="3136" y="6204"/>
                    <a:pt x="2836" y="6104"/>
                    <a:pt x="2669" y="5871"/>
                  </a:cubicBezTo>
                  <a:lnTo>
                    <a:pt x="534" y="2569"/>
                  </a:lnTo>
                  <a:cubicBezTo>
                    <a:pt x="0" y="1735"/>
                    <a:pt x="367" y="667"/>
                    <a:pt x="1301" y="334"/>
                  </a:cubicBezTo>
                  <a:lnTo>
                    <a:pt x="1301" y="334"/>
                  </a:lnTo>
                  <a:cubicBezTo>
                    <a:pt x="2202" y="0"/>
                    <a:pt x="3203" y="567"/>
                    <a:pt x="3336" y="1568"/>
                  </a:cubicBezTo>
                  <a:lnTo>
                    <a:pt x="3837" y="5437"/>
                  </a:lnTo>
                  <a:cubicBezTo>
                    <a:pt x="3870" y="5737"/>
                    <a:pt x="3703" y="6038"/>
                    <a:pt x="3403" y="6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659700" y="652275"/>
              <a:ext cx="125100" cy="131675"/>
            </a:xfrm>
            <a:custGeom>
              <a:avLst/>
              <a:gdLst/>
              <a:ahLst/>
              <a:cxnLst/>
              <a:rect l="l" t="t" r="r" b="b"/>
              <a:pathLst>
                <a:path w="5004" h="5267" extrusionOk="0">
                  <a:moveTo>
                    <a:pt x="1705" y="1"/>
                  </a:moveTo>
                  <a:cubicBezTo>
                    <a:pt x="1363" y="1"/>
                    <a:pt x="1018" y="113"/>
                    <a:pt x="734" y="346"/>
                  </a:cubicBezTo>
                  <a:cubicBezTo>
                    <a:pt x="0" y="980"/>
                    <a:pt x="0" y="2147"/>
                    <a:pt x="767" y="2748"/>
                  </a:cubicBezTo>
                  <a:lnTo>
                    <a:pt x="3903" y="5116"/>
                  </a:lnTo>
                  <a:cubicBezTo>
                    <a:pt x="4003" y="5216"/>
                    <a:pt x="4136" y="5266"/>
                    <a:pt x="4278" y="5266"/>
                  </a:cubicBezTo>
                  <a:cubicBezTo>
                    <a:pt x="4420" y="5266"/>
                    <a:pt x="4570" y="5216"/>
                    <a:pt x="4703" y="5116"/>
                  </a:cubicBezTo>
                  <a:cubicBezTo>
                    <a:pt x="4937" y="4916"/>
                    <a:pt x="5004" y="4616"/>
                    <a:pt x="4870" y="4282"/>
                  </a:cubicBezTo>
                  <a:lnTo>
                    <a:pt x="3069" y="813"/>
                  </a:lnTo>
                  <a:cubicBezTo>
                    <a:pt x="2783" y="282"/>
                    <a:pt x="2247" y="1"/>
                    <a:pt x="170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659700" y="645900"/>
              <a:ext cx="125100" cy="139300"/>
            </a:xfrm>
            <a:custGeom>
              <a:avLst/>
              <a:gdLst/>
              <a:ahLst/>
              <a:cxnLst/>
              <a:rect l="l" t="t" r="r" b="b"/>
              <a:pathLst>
                <a:path w="5004" h="5572" fill="none" extrusionOk="0">
                  <a:moveTo>
                    <a:pt x="4703" y="5371"/>
                  </a:moveTo>
                  <a:lnTo>
                    <a:pt x="4703" y="5371"/>
                  </a:lnTo>
                  <a:cubicBezTo>
                    <a:pt x="4437" y="5571"/>
                    <a:pt x="4103" y="5571"/>
                    <a:pt x="3903" y="5371"/>
                  </a:cubicBezTo>
                  <a:lnTo>
                    <a:pt x="767" y="3003"/>
                  </a:lnTo>
                  <a:cubicBezTo>
                    <a:pt x="0" y="2402"/>
                    <a:pt x="0" y="1235"/>
                    <a:pt x="734" y="601"/>
                  </a:cubicBezTo>
                  <a:lnTo>
                    <a:pt x="734" y="601"/>
                  </a:lnTo>
                  <a:cubicBezTo>
                    <a:pt x="1468" y="1"/>
                    <a:pt x="2602" y="201"/>
                    <a:pt x="3069" y="1068"/>
                  </a:cubicBezTo>
                  <a:lnTo>
                    <a:pt x="4870" y="4537"/>
                  </a:lnTo>
                  <a:cubicBezTo>
                    <a:pt x="5004" y="4871"/>
                    <a:pt x="4937" y="5171"/>
                    <a:pt x="4703" y="53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611325" y="708000"/>
              <a:ext cx="150125" cy="104300"/>
            </a:xfrm>
            <a:custGeom>
              <a:avLst/>
              <a:gdLst/>
              <a:ahLst/>
              <a:cxnLst/>
              <a:rect l="l" t="t" r="r" b="b"/>
              <a:pathLst>
                <a:path w="6005" h="4172" extrusionOk="0">
                  <a:moveTo>
                    <a:pt x="1796" y="0"/>
                  </a:moveTo>
                  <a:cubicBezTo>
                    <a:pt x="1279" y="0"/>
                    <a:pt x="763" y="260"/>
                    <a:pt x="467" y="752"/>
                  </a:cubicBezTo>
                  <a:cubicBezTo>
                    <a:pt x="0" y="1586"/>
                    <a:pt x="434" y="2687"/>
                    <a:pt x="1335" y="2987"/>
                  </a:cubicBezTo>
                  <a:lnTo>
                    <a:pt x="5104" y="4155"/>
                  </a:lnTo>
                  <a:cubicBezTo>
                    <a:pt x="5151" y="4166"/>
                    <a:pt x="5198" y="4172"/>
                    <a:pt x="5246" y="4172"/>
                  </a:cubicBezTo>
                  <a:cubicBezTo>
                    <a:pt x="5471" y="4172"/>
                    <a:pt x="5700" y="4047"/>
                    <a:pt x="5838" y="3855"/>
                  </a:cubicBezTo>
                  <a:cubicBezTo>
                    <a:pt x="6005" y="3554"/>
                    <a:pt x="5971" y="3221"/>
                    <a:pt x="5671" y="3054"/>
                  </a:cubicBezTo>
                  <a:lnTo>
                    <a:pt x="2802" y="385"/>
                  </a:lnTo>
                  <a:cubicBezTo>
                    <a:pt x="2515" y="126"/>
                    <a:pt x="2155" y="0"/>
                    <a:pt x="17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611325" y="701775"/>
              <a:ext cx="150125" cy="111775"/>
            </a:xfrm>
            <a:custGeom>
              <a:avLst/>
              <a:gdLst/>
              <a:ahLst/>
              <a:cxnLst/>
              <a:rect l="l" t="t" r="r" b="b"/>
              <a:pathLst>
                <a:path w="6005" h="4471" fill="none" extrusionOk="0">
                  <a:moveTo>
                    <a:pt x="5838" y="4104"/>
                  </a:moveTo>
                  <a:lnTo>
                    <a:pt x="5838" y="4104"/>
                  </a:lnTo>
                  <a:cubicBezTo>
                    <a:pt x="5671" y="4337"/>
                    <a:pt x="5371" y="4470"/>
                    <a:pt x="5104" y="4404"/>
                  </a:cubicBezTo>
                  <a:lnTo>
                    <a:pt x="1335" y="3236"/>
                  </a:lnTo>
                  <a:cubicBezTo>
                    <a:pt x="434" y="2936"/>
                    <a:pt x="0" y="1835"/>
                    <a:pt x="467" y="1001"/>
                  </a:cubicBezTo>
                  <a:lnTo>
                    <a:pt x="467" y="1001"/>
                  </a:lnTo>
                  <a:cubicBezTo>
                    <a:pt x="968" y="167"/>
                    <a:pt x="2102" y="1"/>
                    <a:pt x="2802" y="634"/>
                  </a:cubicBezTo>
                  <a:lnTo>
                    <a:pt x="5671" y="3303"/>
                  </a:lnTo>
                  <a:cubicBezTo>
                    <a:pt x="5971" y="3470"/>
                    <a:pt x="6005" y="3803"/>
                    <a:pt x="5838" y="4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589725" y="773925"/>
              <a:ext cx="159225" cy="76350"/>
            </a:xfrm>
            <a:custGeom>
              <a:avLst/>
              <a:gdLst/>
              <a:ahLst/>
              <a:cxnLst/>
              <a:rect l="l" t="t" r="r" b="b"/>
              <a:pathLst>
                <a:path w="6369" h="3054" extrusionOk="0">
                  <a:moveTo>
                    <a:pt x="1644" y="0"/>
                  </a:moveTo>
                  <a:cubicBezTo>
                    <a:pt x="938" y="0"/>
                    <a:pt x="295" y="492"/>
                    <a:pt x="164" y="1251"/>
                  </a:cubicBezTo>
                  <a:cubicBezTo>
                    <a:pt x="0" y="2200"/>
                    <a:pt x="768" y="3053"/>
                    <a:pt x="1679" y="3053"/>
                  </a:cubicBezTo>
                  <a:cubicBezTo>
                    <a:pt x="1697" y="3053"/>
                    <a:pt x="1714" y="3053"/>
                    <a:pt x="1732" y="3052"/>
                  </a:cubicBezTo>
                  <a:lnTo>
                    <a:pt x="5668" y="2885"/>
                  </a:lnTo>
                  <a:cubicBezTo>
                    <a:pt x="6001" y="2852"/>
                    <a:pt x="6235" y="2619"/>
                    <a:pt x="6302" y="2352"/>
                  </a:cubicBezTo>
                  <a:cubicBezTo>
                    <a:pt x="6368" y="2051"/>
                    <a:pt x="6202" y="1751"/>
                    <a:pt x="5868" y="1618"/>
                  </a:cubicBezTo>
                  <a:lnTo>
                    <a:pt x="2232" y="117"/>
                  </a:lnTo>
                  <a:cubicBezTo>
                    <a:pt x="2038" y="38"/>
                    <a:pt x="1839" y="0"/>
                    <a:pt x="164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89650" y="767650"/>
              <a:ext cx="159300" cy="83425"/>
            </a:xfrm>
            <a:custGeom>
              <a:avLst/>
              <a:gdLst/>
              <a:ahLst/>
              <a:cxnLst/>
              <a:rect l="l" t="t" r="r" b="b"/>
              <a:pathLst>
                <a:path w="6372" h="3337" fill="none" extrusionOk="0">
                  <a:moveTo>
                    <a:pt x="6305" y="2603"/>
                  </a:moveTo>
                  <a:lnTo>
                    <a:pt x="6305" y="2603"/>
                  </a:lnTo>
                  <a:cubicBezTo>
                    <a:pt x="6238" y="2870"/>
                    <a:pt x="6004" y="3103"/>
                    <a:pt x="5671" y="3136"/>
                  </a:cubicBezTo>
                  <a:lnTo>
                    <a:pt x="1735" y="3303"/>
                  </a:lnTo>
                  <a:cubicBezTo>
                    <a:pt x="801" y="3337"/>
                    <a:pt x="0" y="2469"/>
                    <a:pt x="167" y="1502"/>
                  </a:cubicBezTo>
                  <a:lnTo>
                    <a:pt x="167" y="1502"/>
                  </a:lnTo>
                  <a:cubicBezTo>
                    <a:pt x="334" y="535"/>
                    <a:pt x="1334" y="1"/>
                    <a:pt x="2235" y="368"/>
                  </a:cubicBezTo>
                  <a:lnTo>
                    <a:pt x="5871" y="1869"/>
                  </a:lnTo>
                  <a:cubicBezTo>
                    <a:pt x="6205" y="2002"/>
                    <a:pt x="6371" y="2302"/>
                    <a:pt x="6305"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590550" y="846025"/>
              <a:ext cx="157550" cy="75850"/>
            </a:xfrm>
            <a:custGeom>
              <a:avLst/>
              <a:gdLst/>
              <a:ahLst/>
              <a:cxnLst/>
              <a:rect l="l" t="t" r="r" b="b"/>
              <a:pathLst>
                <a:path w="6302" h="3034" extrusionOk="0">
                  <a:moveTo>
                    <a:pt x="1676" y="0"/>
                  </a:moveTo>
                  <a:cubicBezTo>
                    <a:pt x="704" y="0"/>
                    <a:pt x="1" y="853"/>
                    <a:pt x="164" y="1769"/>
                  </a:cubicBezTo>
                  <a:cubicBezTo>
                    <a:pt x="294" y="2523"/>
                    <a:pt x="930" y="3033"/>
                    <a:pt x="1646" y="3033"/>
                  </a:cubicBezTo>
                  <a:cubicBezTo>
                    <a:pt x="1849" y="3033"/>
                    <a:pt x="2059" y="2992"/>
                    <a:pt x="2266" y="2903"/>
                  </a:cubicBezTo>
                  <a:lnTo>
                    <a:pt x="5868" y="1402"/>
                  </a:lnTo>
                  <a:cubicBezTo>
                    <a:pt x="6135" y="1302"/>
                    <a:pt x="6302" y="1002"/>
                    <a:pt x="6269" y="702"/>
                  </a:cubicBezTo>
                  <a:cubicBezTo>
                    <a:pt x="6202" y="402"/>
                    <a:pt x="5968" y="168"/>
                    <a:pt x="5668" y="168"/>
                  </a:cubicBezTo>
                  <a:lnTo>
                    <a:pt x="1732" y="1"/>
                  </a:lnTo>
                  <a:cubicBezTo>
                    <a:pt x="1713" y="1"/>
                    <a:pt x="1695" y="0"/>
                    <a:pt x="167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590475" y="845225"/>
              <a:ext cx="157625" cy="83400"/>
            </a:xfrm>
            <a:custGeom>
              <a:avLst/>
              <a:gdLst/>
              <a:ahLst/>
              <a:cxnLst/>
              <a:rect l="l" t="t" r="r" b="b"/>
              <a:pathLst>
                <a:path w="6305" h="3336" fill="none" extrusionOk="0">
                  <a:moveTo>
                    <a:pt x="6272" y="734"/>
                  </a:moveTo>
                  <a:lnTo>
                    <a:pt x="6272" y="734"/>
                  </a:lnTo>
                  <a:cubicBezTo>
                    <a:pt x="6305" y="1034"/>
                    <a:pt x="6138" y="1334"/>
                    <a:pt x="5871" y="1434"/>
                  </a:cubicBezTo>
                  <a:lnTo>
                    <a:pt x="2269" y="2935"/>
                  </a:lnTo>
                  <a:cubicBezTo>
                    <a:pt x="1335" y="3336"/>
                    <a:pt x="334" y="2769"/>
                    <a:pt x="167" y="1801"/>
                  </a:cubicBezTo>
                  <a:lnTo>
                    <a:pt x="167" y="1801"/>
                  </a:lnTo>
                  <a:cubicBezTo>
                    <a:pt x="0" y="867"/>
                    <a:pt x="734" y="0"/>
                    <a:pt x="1735" y="33"/>
                  </a:cubicBezTo>
                  <a:lnTo>
                    <a:pt x="5671" y="200"/>
                  </a:lnTo>
                  <a:cubicBezTo>
                    <a:pt x="5971" y="200"/>
                    <a:pt x="6205" y="434"/>
                    <a:pt x="6272"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611325" y="883900"/>
              <a:ext cx="150125" cy="104575"/>
            </a:xfrm>
            <a:custGeom>
              <a:avLst/>
              <a:gdLst/>
              <a:ahLst/>
              <a:cxnLst/>
              <a:rect l="l" t="t" r="r" b="b"/>
              <a:pathLst>
                <a:path w="6005" h="4183" extrusionOk="0">
                  <a:moveTo>
                    <a:pt x="5287" y="1"/>
                  </a:moveTo>
                  <a:cubicBezTo>
                    <a:pt x="5235" y="1"/>
                    <a:pt x="5184" y="7"/>
                    <a:pt x="5137" y="21"/>
                  </a:cubicBezTo>
                  <a:lnTo>
                    <a:pt x="1368" y="1188"/>
                  </a:lnTo>
                  <a:cubicBezTo>
                    <a:pt x="434" y="1489"/>
                    <a:pt x="0" y="2556"/>
                    <a:pt x="501" y="3390"/>
                  </a:cubicBezTo>
                  <a:cubicBezTo>
                    <a:pt x="775" y="3919"/>
                    <a:pt x="1290" y="4183"/>
                    <a:pt x="1811" y="4183"/>
                  </a:cubicBezTo>
                  <a:cubicBezTo>
                    <a:pt x="2177" y="4183"/>
                    <a:pt x="2546" y="4052"/>
                    <a:pt x="2836" y="3790"/>
                  </a:cubicBezTo>
                  <a:lnTo>
                    <a:pt x="5704" y="1122"/>
                  </a:lnTo>
                  <a:cubicBezTo>
                    <a:pt x="5938" y="888"/>
                    <a:pt x="6005" y="555"/>
                    <a:pt x="5838" y="321"/>
                  </a:cubicBezTo>
                  <a:cubicBezTo>
                    <a:pt x="5731" y="108"/>
                    <a:pt x="5496" y="1"/>
                    <a:pt x="5287"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611325" y="882750"/>
              <a:ext cx="150125" cy="111750"/>
            </a:xfrm>
            <a:custGeom>
              <a:avLst/>
              <a:gdLst/>
              <a:ahLst/>
              <a:cxnLst/>
              <a:rect l="l" t="t" r="r" b="b"/>
              <a:pathLst>
                <a:path w="6005" h="4470" fill="none" extrusionOk="0">
                  <a:moveTo>
                    <a:pt x="5838" y="367"/>
                  </a:moveTo>
                  <a:lnTo>
                    <a:pt x="5838" y="367"/>
                  </a:lnTo>
                  <a:cubicBezTo>
                    <a:pt x="6005" y="601"/>
                    <a:pt x="5938" y="934"/>
                    <a:pt x="5704" y="1168"/>
                  </a:cubicBezTo>
                  <a:lnTo>
                    <a:pt x="2836" y="3836"/>
                  </a:lnTo>
                  <a:cubicBezTo>
                    <a:pt x="2135" y="4470"/>
                    <a:pt x="968" y="4337"/>
                    <a:pt x="501" y="3436"/>
                  </a:cubicBezTo>
                  <a:lnTo>
                    <a:pt x="501" y="3436"/>
                  </a:lnTo>
                  <a:cubicBezTo>
                    <a:pt x="0" y="2602"/>
                    <a:pt x="434" y="1535"/>
                    <a:pt x="1368" y="1234"/>
                  </a:cubicBezTo>
                  <a:lnTo>
                    <a:pt x="5137" y="67"/>
                  </a:lnTo>
                  <a:cubicBezTo>
                    <a:pt x="5371" y="0"/>
                    <a:pt x="5704" y="100"/>
                    <a:pt x="5838"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659700" y="911475"/>
              <a:ext cx="125100" cy="131225"/>
            </a:xfrm>
            <a:custGeom>
              <a:avLst/>
              <a:gdLst/>
              <a:ahLst/>
              <a:cxnLst/>
              <a:rect l="l" t="t" r="r" b="b"/>
              <a:pathLst>
                <a:path w="5004" h="5249" extrusionOk="0">
                  <a:moveTo>
                    <a:pt x="4292" y="1"/>
                  </a:moveTo>
                  <a:cubicBezTo>
                    <a:pt x="4161" y="1"/>
                    <a:pt x="4025" y="42"/>
                    <a:pt x="3903" y="119"/>
                  </a:cubicBezTo>
                  <a:lnTo>
                    <a:pt x="767" y="2487"/>
                  </a:lnTo>
                  <a:cubicBezTo>
                    <a:pt x="33" y="3087"/>
                    <a:pt x="0" y="4255"/>
                    <a:pt x="734" y="4889"/>
                  </a:cubicBezTo>
                  <a:cubicBezTo>
                    <a:pt x="1030" y="5133"/>
                    <a:pt x="1375" y="5248"/>
                    <a:pt x="1714" y="5248"/>
                  </a:cubicBezTo>
                  <a:cubicBezTo>
                    <a:pt x="2255" y="5248"/>
                    <a:pt x="2782" y="4955"/>
                    <a:pt x="3069" y="4422"/>
                  </a:cubicBezTo>
                  <a:lnTo>
                    <a:pt x="4870" y="953"/>
                  </a:lnTo>
                  <a:cubicBezTo>
                    <a:pt x="5004" y="719"/>
                    <a:pt x="4937" y="386"/>
                    <a:pt x="4703" y="185"/>
                  </a:cubicBezTo>
                  <a:cubicBezTo>
                    <a:pt x="4595" y="59"/>
                    <a:pt x="4447" y="1"/>
                    <a:pt x="42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659700" y="910250"/>
              <a:ext cx="125100" cy="139300"/>
            </a:xfrm>
            <a:custGeom>
              <a:avLst/>
              <a:gdLst/>
              <a:ahLst/>
              <a:cxnLst/>
              <a:rect l="l" t="t" r="r" b="b"/>
              <a:pathLst>
                <a:path w="5004" h="5572" fill="none" extrusionOk="0">
                  <a:moveTo>
                    <a:pt x="4703" y="234"/>
                  </a:moveTo>
                  <a:lnTo>
                    <a:pt x="4703" y="234"/>
                  </a:lnTo>
                  <a:cubicBezTo>
                    <a:pt x="4937" y="435"/>
                    <a:pt x="5004" y="768"/>
                    <a:pt x="4870" y="1002"/>
                  </a:cubicBezTo>
                  <a:lnTo>
                    <a:pt x="3069" y="4471"/>
                  </a:lnTo>
                  <a:cubicBezTo>
                    <a:pt x="2602" y="5338"/>
                    <a:pt x="1501" y="5572"/>
                    <a:pt x="734" y="4938"/>
                  </a:cubicBezTo>
                  <a:lnTo>
                    <a:pt x="734" y="4938"/>
                  </a:lnTo>
                  <a:cubicBezTo>
                    <a:pt x="0" y="4304"/>
                    <a:pt x="33" y="3136"/>
                    <a:pt x="767" y="2536"/>
                  </a:cubicBezTo>
                  <a:lnTo>
                    <a:pt x="3903" y="168"/>
                  </a:lnTo>
                  <a:cubicBezTo>
                    <a:pt x="4170" y="1"/>
                    <a:pt x="4503" y="1"/>
                    <a:pt x="4703"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718900" y="930150"/>
              <a:ext cx="96750" cy="149250"/>
            </a:xfrm>
            <a:custGeom>
              <a:avLst/>
              <a:gdLst/>
              <a:ahLst/>
              <a:cxnLst/>
              <a:rect l="l" t="t" r="r" b="b"/>
              <a:pathLst>
                <a:path w="3870" h="5970" extrusionOk="0">
                  <a:moveTo>
                    <a:pt x="3190" y="1"/>
                  </a:moveTo>
                  <a:cubicBezTo>
                    <a:pt x="2979" y="1"/>
                    <a:pt x="2768" y="107"/>
                    <a:pt x="2669" y="306"/>
                  </a:cubicBezTo>
                  <a:lnTo>
                    <a:pt x="534" y="3608"/>
                  </a:lnTo>
                  <a:cubicBezTo>
                    <a:pt x="0" y="4442"/>
                    <a:pt x="367" y="5509"/>
                    <a:pt x="1301" y="5876"/>
                  </a:cubicBezTo>
                  <a:cubicBezTo>
                    <a:pt x="1472" y="5940"/>
                    <a:pt x="1646" y="5969"/>
                    <a:pt x="1817" y="5969"/>
                  </a:cubicBezTo>
                  <a:cubicBezTo>
                    <a:pt x="2550" y="5969"/>
                    <a:pt x="3228" y="5426"/>
                    <a:pt x="3336" y="4642"/>
                  </a:cubicBezTo>
                  <a:lnTo>
                    <a:pt x="3837" y="773"/>
                  </a:lnTo>
                  <a:cubicBezTo>
                    <a:pt x="3870" y="439"/>
                    <a:pt x="3703" y="139"/>
                    <a:pt x="3403" y="39"/>
                  </a:cubicBezTo>
                  <a:cubicBezTo>
                    <a:pt x="3335" y="13"/>
                    <a:pt x="3262" y="1"/>
                    <a:pt x="3190"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718900" y="928600"/>
              <a:ext cx="96750" cy="156800"/>
            </a:xfrm>
            <a:custGeom>
              <a:avLst/>
              <a:gdLst/>
              <a:ahLst/>
              <a:cxnLst/>
              <a:rect l="l" t="t" r="r" b="b"/>
              <a:pathLst>
                <a:path w="3870" h="6272" fill="none" extrusionOk="0">
                  <a:moveTo>
                    <a:pt x="3403" y="101"/>
                  </a:moveTo>
                  <a:lnTo>
                    <a:pt x="3403" y="101"/>
                  </a:lnTo>
                  <a:cubicBezTo>
                    <a:pt x="3703" y="201"/>
                    <a:pt x="3870" y="501"/>
                    <a:pt x="3837" y="835"/>
                  </a:cubicBezTo>
                  <a:lnTo>
                    <a:pt x="3336" y="4704"/>
                  </a:lnTo>
                  <a:cubicBezTo>
                    <a:pt x="3203" y="5671"/>
                    <a:pt x="2202" y="6272"/>
                    <a:pt x="1301" y="5938"/>
                  </a:cubicBezTo>
                  <a:lnTo>
                    <a:pt x="1301" y="5938"/>
                  </a:lnTo>
                  <a:cubicBezTo>
                    <a:pt x="367" y="5571"/>
                    <a:pt x="0" y="4504"/>
                    <a:pt x="534" y="3670"/>
                  </a:cubicBezTo>
                  <a:lnTo>
                    <a:pt x="2669" y="368"/>
                  </a:lnTo>
                  <a:cubicBezTo>
                    <a:pt x="2802" y="101"/>
                    <a:pt x="3136" y="1"/>
                    <a:pt x="3403" y="10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791450" y="936950"/>
              <a:ext cx="85925" cy="155125"/>
            </a:xfrm>
            <a:custGeom>
              <a:avLst/>
              <a:gdLst/>
              <a:ahLst/>
              <a:cxnLst/>
              <a:rect l="l" t="t" r="r" b="b"/>
              <a:pathLst>
                <a:path w="3437" h="6205" extrusionOk="0">
                  <a:moveTo>
                    <a:pt x="1735" y="0"/>
                  </a:moveTo>
                  <a:cubicBezTo>
                    <a:pt x="1435" y="0"/>
                    <a:pt x="1135" y="200"/>
                    <a:pt x="1101" y="501"/>
                  </a:cubicBezTo>
                  <a:lnTo>
                    <a:pt x="201" y="4337"/>
                  </a:lnTo>
                  <a:cubicBezTo>
                    <a:pt x="1" y="5271"/>
                    <a:pt x="768" y="6205"/>
                    <a:pt x="1702" y="6205"/>
                  </a:cubicBezTo>
                  <a:cubicBezTo>
                    <a:pt x="2702" y="6205"/>
                    <a:pt x="3436" y="5271"/>
                    <a:pt x="3203" y="4337"/>
                  </a:cubicBezTo>
                  <a:lnTo>
                    <a:pt x="2336" y="501"/>
                  </a:lnTo>
                  <a:cubicBezTo>
                    <a:pt x="2302" y="200"/>
                    <a:pt x="2002" y="0"/>
                    <a:pt x="1735"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791450" y="936950"/>
              <a:ext cx="85925" cy="155125"/>
            </a:xfrm>
            <a:custGeom>
              <a:avLst/>
              <a:gdLst/>
              <a:ahLst/>
              <a:cxnLst/>
              <a:rect l="l" t="t" r="r" b="b"/>
              <a:pathLst>
                <a:path w="3437" h="6205" fill="none" extrusionOk="0">
                  <a:moveTo>
                    <a:pt x="1735" y="0"/>
                  </a:moveTo>
                  <a:lnTo>
                    <a:pt x="1735" y="0"/>
                  </a:lnTo>
                  <a:cubicBezTo>
                    <a:pt x="2002" y="0"/>
                    <a:pt x="2302" y="200"/>
                    <a:pt x="2336" y="501"/>
                  </a:cubicBezTo>
                  <a:lnTo>
                    <a:pt x="3203" y="4337"/>
                  </a:lnTo>
                  <a:cubicBezTo>
                    <a:pt x="3436" y="5271"/>
                    <a:pt x="2702" y="6205"/>
                    <a:pt x="1702" y="6205"/>
                  </a:cubicBezTo>
                  <a:lnTo>
                    <a:pt x="1702" y="6205"/>
                  </a:lnTo>
                  <a:cubicBezTo>
                    <a:pt x="768" y="6205"/>
                    <a:pt x="1" y="5271"/>
                    <a:pt x="201" y="4337"/>
                  </a:cubicBezTo>
                  <a:lnTo>
                    <a:pt x="1101" y="501"/>
                  </a:lnTo>
                  <a:cubicBezTo>
                    <a:pt x="1135" y="200"/>
                    <a:pt x="1435" y="0"/>
                    <a:pt x="1735" y="0"/>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853150" y="930500"/>
              <a:ext cx="96775" cy="148125"/>
            </a:xfrm>
            <a:custGeom>
              <a:avLst/>
              <a:gdLst/>
              <a:ahLst/>
              <a:cxnLst/>
              <a:rect l="l" t="t" r="r" b="b"/>
              <a:pathLst>
                <a:path w="3871" h="5925" extrusionOk="0">
                  <a:moveTo>
                    <a:pt x="674" y="1"/>
                  </a:moveTo>
                  <a:cubicBezTo>
                    <a:pt x="608" y="1"/>
                    <a:pt x="539" y="9"/>
                    <a:pt x="468" y="25"/>
                  </a:cubicBezTo>
                  <a:cubicBezTo>
                    <a:pt x="168" y="125"/>
                    <a:pt x="1" y="425"/>
                    <a:pt x="34" y="692"/>
                  </a:cubicBezTo>
                  <a:lnTo>
                    <a:pt x="535" y="4595"/>
                  </a:lnTo>
                  <a:cubicBezTo>
                    <a:pt x="642" y="5400"/>
                    <a:pt x="1311" y="5925"/>
                    <a:pt x="2056" y="5925"/>
                  </a:cubicBezTo>
                  <a:cubicBezTo>
                    <a:pt x="2236" y="5925"/>
                    <a:pt x="2421" y="5894"/>
                    <a:pt x="2603" y="5829"/>
                  </a:cubicBezTo>
                  <a:cubicBezTo>
                    <a:pt x="3503" y="5495"/>
                    <a:pt x="3870" y="4428"/>
                    <a:pt x="3337" y="3594"/>
                  </a:cubicBezTo>
                  <a:lnTo>
                    <a:pt x="1202" y="292"/>
                  </a:lnTo>
                  <a:cubicBezTo>
                    <a:pt x="1074" y="88"/>
                    <a:pt x="889" y="1"/>
                    <a:pt x="674"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853150" y="929450"/>
              <a:ext cx="96775" cy="155125"/>
            </a:xfrm>
            <a:custGeom>
              <a:avLst/>
              <a:gdLst/>
              <a:ahLst/>
              <a:cxnLst/>
              <a:rect l="l" t="t" r="r" b="b"/>
              <a:pathLst>
                <a:path w="3871" h="6205" fill="none" extrusionOk="0">
                  <a:moveTo>
                    <a:pt x="468" y="67"/>
                  </a:moveTo>
                  <a:lnTo>
                    <a:pt x="468" y="67"/>
                  </a:lnTo>
                  <a:cubicBezTo>
                    <a:pt x="768" y="0"/>
                    <a:pt x="1035" y="67"/>
                    <a:pt x="1202" y="334"/>
                  </a:cubicBezTo>
                  <a:lnTo>
                    <a:pt x="3337" y="3636"/>
                  </a:lnTo>
                  <a:cubicBezTo>
                    <a:pt x="3870" y="4470"/>
                    <a:pt x="3503" y="5537"/>
                    <a:pt x="2603" y="5871"/>
                  </a:cubicBezTo>
                  <a:lnTo>
                    <a:pt x="2603" y="5871"/>
                  </a:lnTo>
                  <a:cubicBezTo>
                    <a:pt x="1669" y="6205"/>
                    <a:pt x="668" y="5637"/>
                    <a:pt x="535" y="4637"/>
                  </a:cubicBezTo>
                  <a:lnTo>
                    <a:pt x="34" y="734"/>
                  </a:lnTo>
                  <a:cubicBezTo>
                    <a:pt x="1" y="467"/>
                    <a:pt x="168" y="167"/>
                    <a:pt x="468" y="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883175" y="911725"/>
              <a:ext cx="125125" cy="132050"/>
            </a:xfrm>
            <a:custGeom>
              <a:avLst/>
              <a:gdLst/>
              <a:ahLst/>
              <a:cxnLst/>
              <a:rect l="l" t="t" r="r" b="b"/>
              <a:pathLst>
                <a:path w="5005" h="5282" extrusionOk="0">
                  <a:moveTo>
                    <a:pt x="726" y="0"/>
                  </a:moveTo>
                  <a:cubicBezTo>
                    <a:pt x="585" y="0"/>
                    <a:pt x="434" y="59"/>
                    <a:pt x="301" y="175"/>
                  </a:cubicBezTo>
                  <a:cubicBezTo>
                    <a:pt x="101" y="376"/>
                    <a:pt x="1" y="676"/>
                    <a:pt x="134" y="1009"/>
                  </a:cubicBezTo>
                  <a:lnTo>
                    <a:pt x="1936" y="4445"/>
                  </a:lnTo>
                  <a:cubicBezTo>
                    <a:pt x="2219" y="4992"/>
                    <a:pt x="2737" y="5281"/>
                    <a:pt x="3272" y="5281"/>
                  </a:cubicBezTo>
                  <a:cubicBezTo>
                    <a:pt x="3617" y="5281"/>
                    <a:pt x="3970" y="5161"/>
                    <a:pt x="4271" y="4912"/>
                  </a:cubicBezTo>
                  <a:cubicBezTo>
                    <a:pt x="5004" y="4278"/>
                    <a:pt x="5004" y="3111"/>
                    <a:pt x="4237" y="2544"/>
                  </a:cubicBezTo>
                  <a:lnTo>
                    <a:pt x="1102" y="175"/>
                  </a:lnTo>
                  <a:cubicBezTo>
                    <a:pt x="1002" y="59"/>
                    <a:pt x="868" y="0"/>
                    <a:pt x="72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883175" y="910250"/>
              <a:ext cx="125125" cy="140125"/>
            </a:xfrm>
            <a:custGeom>
              <a:avLst/>
              <a:gdLst/>
              <a:ahLst/>
              <a:cxnLst/>
              <a:rect l="l" t="t" r="r" b="b"/>
              <a:pathLst>
                <a:path w="5005" h="5605" fill="none" extrusionOk="0">
                  <a:moveTo>
                    <a:pt x="301" y="234"/>
                  </a:moveTo>
                  <a:lnTo>
                    <a:pt x="301" y="234"/>
                  </a:lnTo>
                  <a:cubicBezTo>
                    <a:pt x="568" y="1"/>
                    <a:pt x="901" y="1"/>
                    <a:pt x="1102" y="234"/>
                  </a:cubicBezTo>
                  <a:lnTo>
                    <a:pt x="4237" y="2603"/>
                  </a:lnTo>
                  <a:cubicBezTo>
                    <a:pt x="5004" y="3170"/>
                    <a:pt x="5004" y="4337"/>
                    <a:pt x="4271" y="4971"/>
                  </a:cubicBezTo>
                  <a:lnTo>
                    <a:pt x="4271" y="4971"/>
                  </a:lnTo>
                  <a:cubicBezTo>
                    <a:pt x="3503" y="5605"/>
                    <a:pt x="2403" y="5405"/>
                    <a:pt x="1936" y="4504"/>
                  </a:cubicBezTo>
                  <a:lnTo>
                    <a:pt x="134" y="1068"/>
                  </a:lnTo>
                  <a:cubicBezTo>
                    <a:pt x="1" y="735"/>
                    <a:pt x="101" y="435"/>
                    <a:pt x="301"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907375" y="883900"/>
              <a:ext cx="149300" cy="103725"/>
            </a:xfrm>
            <a:custGeom>
              <a:avLst/>
              <a:gdLst/>
              <a:ahLst/>
              <a:cxnLst/>
              <a:rect l="l" t="t" r="r" b="b"/>
              <a:pathLst>
                <a:path w="5972" h="4149" extrusionOk="0">
                  <a:moveTo>
                    <a:pt x="692" y="1"/>
                  </a:moveTo>
                  <a:cubicBezTo>
                    <a:pt x="464" y="1"/>
                    <a:pt x="267" y="108"/>
                    <a:pt x="134" y="321"/>
                  </a:cubicBezTo>
                  <a:cubicBezTo>
                    <a:pt x="0" y="621"/>
                    <a:pt x="34" y="955"/>
                    <a:pt x="300" y="1088"/>
                  </a:cubicBezTo>
                  <a:lnTo>
                    <a:pt x="3169" y="3790"/>
                  </a:lnTo>
                  <a:cubicBezTo>
                    <a:pt x="3451" y="4031"/>
                    <a:pt x="3802" y="4149"/>
                    <a:pt x="4154" y="4149"/>
                  </a:cubicBezTo>
                  <a:cubicBezTo>
                    <a:pt x="4679" y="4149"/>
                    <a:pt x="5205" y="3889"/>
                    <a:pt x="5504" y="3390"/>
                  </a:cubicBezTo>
                  <a:cubicBezTo>
                    <a:pt x="5971" y="2556"/>
                    <a:pt x="5537" y="1489"/>
                    <a:pt x="4637" y="1188"/>
                  </a:cubicBezTo>
                  <a:lnTo>
                    <a:pt x="867" y="21"/>
                  </a:lnTo>
                  <a:cubicBezTo>
                    <a:pt x="807" y="7"/>
                    <a:pt x="749" y="1"/>
                    <a:pt x="6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907375" y="882750"/>
              <a:ext cx="149300" cy="110925"/>
            </a:xfrm>
            <a:custGeom>
              <a:avLst/>
              <a:gdLst/>
              <a:ahLst/>
              <a:cxnLst/>
              <a:rect l="l" t="t" r="r" b="b"/>
              <a:pathLst>
                <a:path w="5972" h="4437" fill="none" extrusionOk="0">
                  <a:moveTo>
                    <a:pt x="134" y="367"/>
                  </a:moveTo>
                  <a:lnTo>
                    <a:pt x="134" y="367"/>
                  </a:lnTo>
                  <a:cubicBezTo>
                    <a:pt x="300" y="100"/>
                    <a:pt x="567" y="0"/>
                    <a:pt x="867" y="67"/>
                  </a:cubicBezTo>
                  <a:lnTo>
                    <a:pt x="4637" y="1234"/>
                  </a:lnTo>
                  <a:cubicBezTo>
                    <a:pt x="5537" y="1535"/>
                    <a:pt x="5971" y="2602"/>
                    <a:pt x="5504" y="3436"/>
                  </a:cubicBezTo>
                  <a:lnTo>
                    <a:pt x="5504" y="3436"/>
                  </a:lnTo>
                  <a:cubicBezTo>
                    <a:pt x="5004" y="4270"/>
                    <a:pt x="3870" y="4437"/>
                    <a:pt x="3169" y="3836"/>
                  </a:cubicBezTo>
                  <a:lnTo>
                    <a:pt x="300" y="1134"/>
                  </a:lnTo>
                  <a:cubicBezTo>
                    <a:pt x="34" y="1001"/>
                    <a:pt x="0" y="667"/>
                    <a:pt x="134"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919875" y="846025"/>
              <a:ext cx="158400" cy="75850"/>
            </a:xfrm>
            <a:custGeom>
              <a:avLst/>
              <a:gdLst/>
              <a:ahLst/>
              <a:cxnLst/>
              <a:rect l="l" t="t" r="r" b="b"/>
              <a:pathLst>
                <a:path w="6336" h="3034" extrusionOk="0">
                  <a:moveTo>
                    <a:pt x="4656" y="0"/>
                  </a:moveTo>
                  <a:cubicBezTo>
                    <a:pt x="4639" y="0"/>
                    <a:pt x="4621" y="1"/>
                    <a:pt x="4604" y="1"/>
                  </a:cubicBezTo>
                  <a:lnTo>
                    <a:pt x="668" y="168"/>
                  </a:lnTo>
                  <a:cubicBezTo>
                    <a:pt x="334" y="202"/>
                    <a:pt x="67" y="402"/>
                    <a:pt x="34" y="702"/>
                  </a:cubicBezTo>
                  <a:cubicBezTo>
                    <a:pt x="1" y="1002"/>
                    <a:pt x="167" y="1302"/>
                    <a:pt x="468" y="1402"/>
                  </a:cubicBezTo>
                  <a:lnTo>
                    <a:pt x="4103" y="2903"/>
                  </a:lnTo>
                  <a:cubicBezTo>
                    <a:pt x="4304" y="2992"/>
                    <a:pt x="4509" y="3034"/>
                    <a:pt x="4708" y="3034"/>
                  </a:cubicBezTo>
                  <a:cubicBezTo>
                    <a:pt x="5408" y="3034"/>
                    <a:pt x="6042" y="2529"/>
                    <a:pt x="6172" y="1803"/>
                  </a:cubicBezTo>
                  <a:cubicBezTo>
                    <a:pt x="6335" y="853"/>
                    <a:pt x="5567" y="0"/>
                    <a:pt x="465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919875" y="845225"/>
              <a:ext cx="158475" cy="83400"/>
            </a:xfrm>
            <a:custGeom>
              <a:avLst/>
              <a:gdLst/>
              <a:ahLst/>
              <a:cxnLst/>
              <a:rect l="l" t="t" r="r" b="b"/>
              <a:pathLst>
                <a:path w="6339" h="3336" fill="none" extrusionOk="0">
                  <a:moveTo>
                    <a:pt x="34" y="734"/>
                  </a:moveTo>
                  <a:lnTo>
                    <a:pt x="34" y="734"/>
                  </a:lnTo>
                  <a:cubicBezTo>
                    <a:pt x="67" y="434"/>
                    <a:pt x="334" y="234"/>
                    <a:pt x="668" y="200"/>
                  </a:cubicBezTo>
                  <a:lnTo>
                    <a:pt x="4604" y="33"/>
                  </a:lnTo>
                  <a:cubicBezTo>
                    <a:pt x="5538" y="0"/>
                    <a:pt x="6338" y="867"/>
                    <a:pt x="6172" y="1835"/>
                  </a:cubicBezTo>
                  <a:lnTo>
                    <a:pt x="6172" y="1835"/>
                  </a:lnTo>
                  <a:cubicBezTo>
                    <a:pt x="6005" y="2769"/>
                    <a:pt x="5004" y="3336"/>
                    <a:pt x="4103" y="2935"/>
                  </a:cubicBezTo>
                  <a:lnTo>
                    <a:pt x="468" y="1434"/>
                  </a:lnTo>
                  <a:cubicBezTo>
                    <a:pt x="167" y="1334"/>
                    <a:pt x="1" y="1034"/>
                    <a:pt x="34"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919875" y="773925"/>
              <a:ext cx="157550" cy="76350"/>
            </a:xfrm>
            <a:custGeom>
              <a:avLst/>
              <a:gdLst/>
              <a:ahLst/>
              <a:cxnLst/>
              <a:rect l="l" t="t" r="r" b="b"/>
              <a:pathLst>
                <a:path w="6302" h="3054" extrusionOk="0">
                  <a:moveTo>
                    <a:pt x="4642" y="0"/>
                  </a:moveTo>
                  <a:cubicBezTo>
                    <a:pt x="4443" y="0"/>
                    <a:pt x="4238" y="38"/>
                    <a:pt x="4037" y="117"/>
                  </a:cubicBezTo>
                  <a:lnTo>
                    <a:pt x="434" y="1618"/>
                  </a:lnTo>
                  <a:cubicBezTo>
                    <a:pt x="167" y="1751"/>
                    <a:pt x="1" y="2051"/>
                    <a:pt x="34" y="2352"/>
                  </a:cubicBezTo>
                  <a:cubicBezTo>
                    <a:pt x="134" y="2619"/>
                    <a:pt x="367" y="2885"/>
                    <a:pt x="634" y="2885"/>
                  </a:cubicBezTo>
                  <a:lnTo>
                    <a:pt x="4537" y="3052"/>
                  </a:lnTo>
                  <a:cubicBezTo>
                    <a:pt x="4556" y="3053"/>
                    <a:pt x="4574" y="3053"/>
                    <a:pt x="4593" y="3053"/>
                  </a:cubicBezTo>
                  <a:cubicBezTo>
                    <a:pt x="5566" y="3053"/>
                    <a:pt x="6302" y="2200"/>
                    <a:pt x="6138" y="1251"/>
                  </a:cubicBezTo>
                  <a:cubicBezTo>
                    <a:pt x="6007" y="492"/>
                    <a:pt x="5364" y="0"/>
                    <a:pt x="4642"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919875" y="767650"/>
              <a:ext cx="157650" cy="83425"/>
            </a:xfrm>
            <a:custGeom>
              <a:avLst/>
              <a:gdLst/>
              <a:ahLst/>
              <a:cxnLst/>
              <a:rect l="l" t="t" r="r" b="b"/>
              <a:pathLst>
                <a:path w="6306" h="3337" fill="none" extrusionOk="0">
                  <a:moveTo>
                    <a:pt x="34" y="2603"/>
                  </a:moveTo>
                  <a:lnTo>
                    <a:pt x="34" y="2603"/>
                  </a:lnTo>
                  <a:cubicBezTo>
                    <a:pt x="1" y="2302"/>
                    <a:pt x="167" y="2002"/>
                    <a:pt x="434" y="1869"/>
                  </a:cubicBezTo>
                  <a:lnTo>
                    <a:pt x="4037" y="368"/>
                  </a:lnTo>
                  <a:cubicBezTo>
                    <a:pt x="4971" y="1"/>
                    <a:pt x="5971" y="535"/>
                    <a:pt x="6138" y="1502"/>
                  </a:cubicBezTo>
                  <a:lnTo>
                    <a:pt x="6138" y="1502"/>
                  </a:lnTo>
                  <a:cubicBezTo>
                    <a:pt x="6305" y="2469"/>
                    <a:pt x="5538" y="3337"/>
                    <a:pt x="4537" y="3303"/>
                  </a:cubicBezTo>
                  <a:lnTo>
                    <a:pt x="634" y="3136"/>
                  </a:lnTo>
                  <a:cubicBezTo>
                    <a:pt x="367" y="3136"/>
                    <a:pt x="134" y="2870"/>
                    <a:pt x="34"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906525" y="707400"/>
              <a:ext cx="150150" cy="104500"/>
            </a:xfrm>
            <a:custGeom>
              <a:avLst/>
              <a:gdLst/>
              <a:ahLst/>
              <a:cxnLst/>
              <a:rect l="l" t="t" r="r" b="b"/>
              <a:pathLst>
                <a:path w="6006" h="4180" extrusionOk="0">
                  <a:moveTo>
                    <a:pt x="4196" y="0"/>
                  </a:moveTo>
                  <a:cubicBezTo>
                    <a:pt x="3829" y="0"/>
                    <a:pt x="3460" y="133"/>
                    <a:pt x="3170" y="409"/>
                  </a:cubicBezTo>
                  <a:lnTo>
                    <a:pt x="268" y="3078"/>
                  </a:lnTo>
                  <a:cubicBezTo>
                    <a:pt x="68" y="3278"/>
                    <a:pt x="1" y="3612"/>
                    <a:pt x="168" y="3879"/>
                  </a:cubicBezTo>
                  <a:cubicBezTo>
                    <a:pt x="296" y="4059"/>
                    <a:pt x="504" y="4179"/>
                    <a:pt x="699" y="4179"/>
                  </a:cubicBezTo>
                  <a:cubicBezTo>
                    <a:pt x="757" y="4179"/>
                    <a:pt x="815" y="4168"/>
                    <a:pt x="868" y="4145"/>
                  </a:cubicBezTo>
                  <a:lnTo>
                    <a:pt x="4637" y="3011"/>
                  </a:lnTo>
                  <a:cubicBezTo>
                    <a:pt x="5571" y="2711"/>
                    <a:pt x="6005" y="1610"/>
                    <a:pt x="5505" y="776"/>
                  </a:cubicBezTo>
                  <a:cubicBezTo>
                    <a:pt x="5231" y="268"/>
                    <a:pt x="4716" y="0"/>
                    <a:pt x="41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906525" y="700950"/>
              <a:ext cx="150150" cy="112600"/>
            </a:xfrm>
            <a:custGeom>
              <a:avLst/>
              <a:gdLst/>
              <a:ahLst/>
              <a:cxnLst/>
              <a:rect l="l" t="t" r="r" b="b"/>
              <a:pathLst>
                <a:path w="6006" h="4504" fill="none" extrusionOk="0">
                  <a:moveTo>
                    <a:pt x="168" y="4137"/>
                  </a:moveTo>
                  <a:lnTo>
                    <a:pt x="168" y="4137"/>
                  </a:lnTo>
                  <a:cubicBezTo>
                    <a:pt x="1" y="3870"/>
                    <a:pt x="68" y="3536"/>
                    <a:pt x="268" y="3336"/>
                  </a:cubicBezTo>
                  <a:lnTo>
                    <a:pt x="3170" y="667"/>
                  </a:lnTo>
                  <a:cubicBezTo>
                    <a:pt x="3870" y="0"/>
                    <a:pt x="5038" y="167"/>
                    <a:pt x="5505" y="1034"/>
                  </a:cubicBezTo>
                  <a:lnTo>
                    <a:pt x="5505" y="1034"/>
                  </a:lnTo>
                  <a:cubicBezTo>
                    <a:pt x="6005" y="1868"/>
                    <a:pt x="5571" y="2969"/>
                    <a:pt x="4637" y="3269"/>
                  </a:cubicBezTo>
                  <a:lnTo>
                    <a:pt x="868" y="4403"/>
                  </a:lnTo>
                  <a:cubicBezTo>
                    <a:pt x="635" y="4503"/>
                    <a:pt x="334" y="4370"/>
                    <a:pt x="168" y="41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883175" y="653350"/>
              <a:ext cx="125125" cy="130700"/>
            </a:xfrm>
            <a:custGeom>
              <a:avLst/>
              <a:gdLst/>
              <a:ahLst/>
              <a:cxnLst/>
              <a:rect l="l" t="t" r="r" b="b"/>
              <a:pathLst>
                <a:path w="5005" h="5228" extrusionOk="0">
                  <a:moveTo>
                    <a:pt x="3263" y="1"/>
                  </a:moveTo>
                  <a:cubicBezTo>
                    <a:pt x="2721" y="1"/>
                    <a:pt x="2199" y="290"/>
                    <a:pt x="1936" y="837"/>
                  </a:cubicBezTo>
                  <a:lnTo>
                    <a:pt x="134" y="4273"/>
                  </a:lnTo>
                  <a:cubicBezTo>
                    <a:pt x="1" y="4539"/>
                    <a:pt x="68" y="4873"/>
                    <a:pt x="301" y="5073"/>
                  </a:cubicBezTo>
                  <a:cubicBezTo>
                    <a:pt x="441" y="5178"/>
                    <a:pt x="589" y="5228"/>
                    <a:pt x="733" y="5228"/>
                  </a:cubicBezTo>
                  <a:cubicBezTo>
                    <a:pt x="864" y="5228"/>
                    <a:pt x="990" y="5186"/>
                    <a:pt x="1102" y="5107"/>
                  </a:cubicBezTo>
                  <a:lnTo>
                    <a:pt x="4204" y="2738"/>
                  </a:lnTo>
                  <a:cubicBezTo>
                    <a:pt x="4971" y="2138"/>
                    <a:pt x="5004" y="1004"/>
                    <a:pt x="4271" y="370"/>
                  </a:cubicBezTo>
                  <a:cubicBezTo>
                    <a:pt x="3970" y="121"/>
                    <a:pt x="3612" y="1"/>
                    <a:pt x="326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883175" y="646750"/>
              <a:ext cx="125125" cy="138450"/>
            </a:xfrm>
            <a:custGeom>
              <a:avLst/>
              <a:gdLst/>
              <a:ahLst/>
              <a:cxnLst/>
              <a:rect l="l" t="t" r="r" b="b"/>
              <a:pathLst>
                <a:path w="5005" h="5538" fill="none" extrusionOk="0">
                  <a:moveTo>
                    <a:pt x="301" y="5337"/>
                  </a:moveTo>
                  <a:lnTo>
                    <a:pt x="301" y="5337"/>
                  </a:lnTo>
                  <a:cubicBezTo>
                    <a:pt x="68" y="5137"/>
                    <a:pt x="1" y="4803"/>
                    <a:pt x="134" y="4537"/>
                  </a:cubicBezTo>
                  <a:lnTo>
                    <a:pt x="1936" y="1101"/>
                  </a:lnTo>
                  <a:cubicBezTo>
                    <a:pt x="2369" y="200"/>
                    <a:pt x="3503" y="0"/>
                    <a:pt x="4271" y="634"/>
                  </a:cubicBezTo>
                  <a:lnTo>
                    <a:pt x="4271" y="634"/>
                  </a:lnTo>
                  <a:cubicBezTo>
                    <a:pt x="5004" y="1268"/>
                    <a:pt x="4971" y="2402"/>
                    <a:pt x="4204" y="3002"/>
                  </a:cubicBezTo>
                  <a:lnTo>
                    <a:pt x="1102" y="5371"/>
                  </a:lnTo>
                  <a:cubicBezTo>
                    <a:pt x="868" y="5537"/>
                    <a:pt x="568" y="5537"/>
                    <a:pt x="301" y="53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853150" y="616150"/>
              <a:ext cx="96775" cy="149500"/>
            </a:xfrm>
            <a:custGeom>
              <a:avLst/>
              <a:gdLst/>
              <a:ahLst/>
              <a:cxnLst/>
              <a:rect l="l" t="t" r="r" b="b"/>
              <a:pathLst>
                <a:path w="3871" h="5980" extrusionOk="0">
                  <a:moveTo>
                    <a:pt x="2088" y="0"/>
                  </a:moveTo>
                  <a:cubicBezTo>
                    <a:pt x="1331" y="0"/>
                    <a:pt x="644" y="568"/>
                    <a:pt x="535" y="1357"/>
                  </a:cubicBezTo>
                  <a:lnTo>
                    <a:pt x="34" y="5227"/>
                  </a:lnTo>
                  <a:cubicBezTo>
                    <a:pt x="1" y="5560"/>
                    <a:pt x="168" y="5861"/>
                    <a:pt x="468" y="5927"/>
                  </a:cubicBezTo>
                  <a:cubicBezTo>
                    <a:pt x="548" y="5963"/>
                    <a:pt x="626" y="5980"/>
                    <a:pt x="701" y="5980"/>
                  </a:cubicBezTo>
                  <a:cubicBezTo>
                    <a:pt x="904" y="5980"/>
                    <a:pt x="1080" y="5856"/>
                    <a:pt x="1202" y="5661"/>
                  </a:cubicBezTo>
                  <a:lnTo>
                    <a:pt x="3337" y="2358"/>
                  </a:lnTo>
                  <a:cubicBezTo>
                    <a:pt x="3870" y="1524"/>
                    <a:pt x="3503" y="423"/>
                    <a:pt x="2603" y="90"/>
                  </a:cubicBezTo>
                  <a:cubicBezTo>
                    <a:pt x="2431" y="29"/>
                    <a:pt x="2258" y="0"/>
                    <a:pt x="2088"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853150" y="610050"/>
              <a:ext cx="96775" cy="157625"/>
            </a:xfrm>
            <a:custGeom>
              <a:avLst/>
              <a:gdLst/>
              <a:ahLst/>
              <a:cxnLst/>
              <a:rect l="l" t="t" r="r" b="b"/>
              <a:pathLst>
                <a:path w="3871" h="6305" fill="none" extrusionOk="0">
                  <a:moveTo>
                    <a:pt x="468" y="6171"/>
                  </a:moveTo>
                  <a:lnTo>
                    <a:pt x="468" y="6171"/>
                  </a:lnTo>
                  <a:cubicBezTo>
                    <a:pt x="168" y="6105"/>
                    <a:pt x="1" y="5804"/>
                    <a:pt x="34" y="5471"/>
                  </a:cubicBezTo>
                  <a:lnTo>
                    <a:pt x="535" y="1601"/>
                  </a:lnTo>
                  <a:cubicBezTo>
                    <a:pt x="668" y="634"/>
                    <a:pt x="1669" y="0"/>
                    <a:pt x="2603" y="334"/>
                  </a:cubicBezTo>
                  <a:lnTo>
                    <a:pt x="2603" y="334"/>
                  </a:lnTo>
                  <a:cubicBezTo>
                    <a:pt x="3503" y="667"/>
                    <a:pt x="3870" y="1768"/>
                    <a:pt x="3337" y="2602"/>
                  </a:cubicBezTo>
                  <a:lnTo>
                    <a:pt x="1202" y="5905"/>
                  </a:lnTo>
                  <a:cubicBezTo>
                    <a:pt x="1035" y="6171"/>
                    <a:pt x="768" y="6305"/>
                    <a:pt x="468" y="61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699725" y="727750"/>
              <a:ext cx="269375" cy="239950"/>
            </a:xfrm>
            <a:custGeom>
              <a:avLst/>
              <a:gdLst/>
              <a:ahLst/>
              <a:cxnLst/>
              <a:rect l="l" t="t" r="r" b="b"/>
              <a:pathLst>
                <a:path w="10775" h="9598" extrusionOk="0">
                  <a:moveTo>
                    <a:pt x="5395" y="1"/>
                  </a:moveTo>
                  <a:cubicBezTo>
                    <a:pt x="3986" y="1"/>
                    <a:pt x="2587" y="616"/>
                    <a:pt x="1635" y="1797"/>
                  </a:cubicBezTo>
                  <a:cubicBezTo>
                    <a:pt x="0" y="3865"/>
                    <a:pt x="300" y="6867"/>
                    <a:pt x="2369" y="8535"/>
                  </a:cubicBezTo>
                  <a:cubicBezTo>
                    <a:pt x="3256" y="9251"/>
                    <a:pt x="4315" y="9598"/>
                    <a:pt x="5366" y="9598"/>
                  </a:cubicBezTo>
                  <a:cubicBezTo>
                    <a:pt x="6767" y="9598"/>
                    <a:pt x="8154" y="8982"/>
                    <a:pt x="9107" y="7801"/>
                  </a:cubicBezTo>
                  <a:cubicBezTo>
                    <a:pt x="10775" y="5733"/>
                    <a:pt x="10441" y="2731"/>
                    <a:pt x="8406" y="1063"/>
                  </a:cubicBezTo>
                  <a:cubicBezTo>
                    <a:pt x="7519" y="348"/>
                    <a:pt x="6454" y="1"/>
                    <a:pt x="5395" y="1"/>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699725" y="712625"/>
              <a:ext cx="269375" cy="270200"/>
            </a:xfrm>
            <a:custGeom>
              <a:avLst/>
              <a:gdLst/>
              <a:ahLst/>
              <a:cxnLst/>
              <a:rect l="l" t="t" r="r" b="b"/>
              <a:pathLst>
                <a:path w="10775" h="10808" fill="none" extrusionOk="0">
                  <a:moveTo>
                    <a:pt x="8406" y="1668"/>
                  </a:moveTo>
                  <a:cubicBezTo>
                    <a:pt x="10441" y="3336"/>
                    <a:pt x="10775" y="6338"/>
                    <a:pt x="9107" y="8406"/>
                  </a:cubicBezTo>
                  <a:cubicBezTo>
                    <a:pt x="7439" y="10474"/>
                    <a:pt x="4437" y="10808"/>
                    <a:pt x="2369" y="9140"/>
                  </a:cubicBezTo>
                  <a:cubicBezTo>
                    <a:pt x="300" y="7472"/>
                    <a:pt x="0" y="4470"/>
                    <a:pt x="1635" y="2402"/>
                  </a:cubicBezTo>
                  <a:cubicBezTo>
                    <a:pt x="3303" y="334"/>
                    <a:pt x="6338" y="0"/>
                    <a:pt x="8406" y="1668"/>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a:off x="3095242" y="4426721"/>
            <a:ext cx="738667" cy="502594"/>
            <a:chOff x="200200" y="2278225"/>
            <a:chExt cx="862425" cy="586800"/>
          </a:xfrm>
        </p:grpSpPr>
        <p:sp>
          <p:nvSpPr>
            <p:cNvPr id="312" name="Google Shape;31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17"/>
        <p:cNvGrpSpPr/>
        <p:nvPr/>
      </p:nvGrpSpPr>
      <p:grpSpPr>
        <a:xfrm>
          <a:off x="0" y="0"/>
          <a:ext cx="0" cy="0"/>
          <a:chOff x="0" y="0"/>
          <a:chExt cx="0" cy="0"/>
        </a:xfrm>
      </p:grpSpPr>
      <p:sp>
        <p:nvSpPr>
          <p:cNvPr id="318" name="Google Shape;318;p13"/>
          <p:cNvSpPr txBox="1">
            <a:spLocks noGrp="1"/>
          </p:cNvSpPr>
          <p:nvPr>
            <p:ph type="subTitle" idx="1"/>
          </p:nvPr>
        </p:nvSpPr>
        <p:spPr>
          <a:xfrm>
            <a:off x="1566150"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3"/>
          <p:cNvSpPr txBox="1">
            <a:spLocks noGrp="1"/>
          </p:cNvSpPr>
          <p:nvPr>
            <p:ph type="subTitle" idx="2"/>
          </p:nvPr>
        </p:nvSpPr>
        <p:spPr>
          <a:xfrm>
            <a:off x="4947924"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3"/>
          <p:cNvSpPr txBox="1">
            <a:spLocks noGrp="1"/>
          </p:cNvSpPr>
          <p:nvPr>
            <p:ph type="subTitle" idx="3"/>
          </p:nvPr>
        </p:nvSpPr>
        <p:spPr>
          <a:xfrm>
            <a:off x="1566150"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3"/>
          <p:cNvSpPr txBox="1">
            <a:spLocks noGrp="1"/>
          </p:cNvSpPr>
          <p:nvPr>
            <p:ph type="subTitle" idx="4"/>
          </p:nvPr>
        </p:nvSpPr>
        <p:spPr>
          <a:xfrm>
            <a:off x="4947924"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13"/>
          <p:cNvSpPr txBox="1">
            <a:spLocks noGrp="1"/>
          </p:cNvSpPr>
          <p:nvPr>
            <p:ph type="subTitle" idx="5"/>
          </p:nvPr>
        </p:nvSpPr>
        <p:spPr>
          <a:xfrm>
            <a:off x="1566149"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3" name="Google Shape;323;p13"/>
          <p:cNvSpPr txBox="1">
            <a:spLocks noGrp="1"/>
          </p:cNvSpPr>
          <p:nvPr>
            <p:ph type="subTitle" idx="6"/>
          </p:nvPr>
        </p:nvSpPr>
        <p:spPr>
          <a:xfrm>
            <a:off x="4947926"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4" name="Google Shape;324;p13"/>
          <p:cNvSpPr txBox="1">
            <a:spLocks noGrp="1"/>
          </p:cNvSpPr>
          <p:nvPr>
            <p:ph type="subTitle" idx="7"/>
          </p:nvPr>
        </p:nvSpPr>
        <p:spPr>
          <a:xfrm>
            <a:off x="1566149"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5" name="Google Shape;325;p13"/>
          <p:cNvSpPr txBox="1">
            <a:spLocks noGrp="1"/>
          </p:cNvSpPr>
          <p:nvPr>
            <p:ph type="subTitle" idx="8"/>
          </p:nvPr>
        </p:nvSpPr>
        <p:spPr>
          <a:xfrm>
            <a:off x="4947926"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6" name="Google Shape;32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27" name="Google Shape;327;p13"/>
          <p:cNvSpPr txBox="1">
            <a:spLocks noGrp="1"/>
          </p:cNvSpPr>
          <p:nvPr>
            <p:ph type="title" idx="9" hasCustomPrompt="1"/>
          </p:nvPr>
        </p:nvSpPr>
        <p:spPr>
          <a:xfrm>
            <a:off x="1566150" y="3077200"/>
            <a:ext cx="786600" cy="604200"/>
          </a:xfrm>
          <a:prstGeom prst="rect">
            <a:avLst/>
          </a:prstGeom>
          <a:solidFill>
            <a:srgbClr val="F999B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8" name="Google Shape;328;p13"/>
          <p:cNvSpPr txBox="1">
            <a:spLocks noGrp="1"/>
          </p:cNvSpPr>
          <p:nvPr>
            <p:ph type="title" idx="13" hasCustomPrompt="1"/>
          </p:nvPr>
        </p:nvSpPr>
        <p:spPr>
          <a:xfrm>
            <a:off x="1566150" y="1367225"/>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29" name="Google Shape;329;p13"/>
          <p:cNvSpPr txBox="1">
            <a:spLocks noGrp="1"/>
          </p:cNvSpPr>
          <p:nvPr>
            <p:ph type="title" idx="14" hasCustomPrompt="1"/>
          </p:nvPr>
        </p:nvSpPr>
        <p:spPr>
          <a:xfrm>
            <a:off x="4947925" y="1420975"/>
            <a:ext cx="786600" cy="572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30" name="Google Shape;330;p13"/>
          <p:cNvSpPr txBox="1">
            <a:spLocks noGrp="1"/>
          </p:cNvSpPr>
          <p:nvPr>
            <p:ph type="title" idx="15" hasCustomPrompt="1"/>
          </p:nvPr>
        </p:nvSpPr>
        <p:spPr>
          <a:xfrm>
            <a:off x="4947925" y="3077213"/>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grpSp>
        <p:nvGrpSpPr>
          <p:cNvPr id="331" name="Google Shape;331;p13"/>
          <p:cNvGrpSpPr/>
          <p:nvPr/>
        </p:nvGrpSpPr>
        <p:grpSpPr>
          <a:xfrm>
            <a:off x="8093633" y="265930"/>
            <a:ext cx="535749" cy="547122"/>
            <a:chOff x="3477650" y="837700"/>
            <a:chExt cx="314425" cy="321100"/>
          </a:xfrm>
        </p:grpSpPr>
        <p:sp>
          <p:nvSpPr>
            <p:cNvPr id="332" name="Google Shape;332;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3"/>
          <p:cNvGrpSpPr/>
          <p:nvPr/>
        </p:nvGrpSpPr>
        <p:grpSpPr>
          <a:xfrm>
            <a:off x="116867" y="1360171"/>
            <a:ext cx="738667" cy="502594"/>
            <a:chOff x="200200" y="2278225"/>
            <a:chExt cx="862425" cy="586800"/>
          </a:xfrm>
        </p:grpSpPr>
        <p:sp>
          <p:nvSpPr>
            <p:cNvPr id="335" name="Google Shape;335;p1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116874" y="3894970"/>
            <a:ext cx="1088187" cy="1088241"/>
            <a:chOff x="5486600" y="4383575"/>
            <a:chExt cx="497025" cy="497050"/>
          </a:xfrm>
        </p:grpSpPr>
        <p:sp>
          <p:nvSpPr>
            <p:cNvPr id="340" name="Google Shape;340;p13"/>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3"/>
          <p:cNvGrpSpPr/>
          <p:nvPr/>
        </p:nvGrpSpPr>
        <p:grpSpPr>
          <a:xfrm>
            <a:off x="339633" y="2045618"/>
            <a:ext cx="535749" cy="547122"/>
            <a:chOff x="3477650" y="837700"/>
            <a:chExt cx="314425" cy="321100"/>
          </a:xfrm>
        </p:grpSpPr>
        <p:sp>
          <p:nvSpPr>
            <p:cNvPr id="347" name="Google Shape;347;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13"/>
          <p:cNvSpPr/>
          <p:nvPr/>
        </p:nvSpPr>
        <p:spPr>
          <a:xfrm>
            <a:off x="8061422" y="299066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3"/>
          <p:cNvGrpSpPr/>
          <p:nvPr/>
        </p:nvGrpSpPr>
        <p:grpSpPr>
          <a:xfrm>
            <a:off x="8430783" y="813055"/>
            <a:ext cx="535749" cy="547122"/>
            <a:chOff x="3477650" y="837700"/>
            <a:chExt cx="314425" cy="321100"/>
          </a:xfrm>
        </p:grpSpPr>
        <p:sp>
          <p:nvSpPr>
            <p:cNvPr id="351" name="Google Shape;351;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20"/>
        <p:cNvGrpSpPr/>
        <p:nvPr/>
      </p:nvGrpSpPr>
      <p:grpSpPr>
        <a:xfrm>
          <a:off x="0" y="0"/>
          <a:ext cx="0" cy="0"/>
          <a:chOff x="0" y="0"/>
          <a:chExt cx="0" cy="0"/>
        </a:xfrm>
      </p:grpSpPr>
      <p:sp>
        <p:nvSpPr>
          <p:cNvPr id="421" name="Google Shape;421;p16"/>
          <p:cNvSpPr txBox="1">
            <a:spLocks noGrp="1"/>
          </p:cNvSpPr>
          <p:nvPr>
            <p:ph type="title"/>
          </p:nvPr>
        </p:nvSpPr>
        <p:spPr>
          <a:xfrm>
            <a:off x="720000" y="1529150"/>
            <a:ext cx="35979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2" name="Google Shape;422;p16"/>
          <p:cNvSpPr txBox="1">
            <a:spLocks noGrp="1"/>
          </p:cNvSpPr>
          <p:nvPr>
            <p:ph type="subTitle" idx="1"/>
          </p:nvPr>
        </p:nvSpPr>
        <p:spPr>
          <a:xfrm>
            <a:off x="720000" y="2592350"/>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 name="Google Shape;423;p16"/>
          <p:cNvSpPr/>
          <p:nvPr/>
        </p:nvSpPr>
        <p:spPr>
          <a:xfrm>
            <a:off x="163375" y="35542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a:off x="3990955" y="318396"/>
            <a:ext cx="738667" cy="502594"/>
            <a:chOff x="200200" y="2278225"/>
            <a:chExt cx="862425" cy="586800"/>
          </a:xfrm>
        </p:grpSpPr>
        <p:sp>
          <p:nvSpPr>
            <p:cNvPr id="425" name="Google Shape;425;p1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6"/>
          <p:cNvGrpSpPr/>
          <p:nvPr/>
        </p:nvGrpSpPr>
        <p:grpSpPr>
          <a:xfrm>
            <a:off x="8368833" y="426268"/>
            <a:ext cx="535749" cy="547122"/>
            <a:chOff x="3477650" y="837700"/>
            <a:chExt cx="314425" cy="321100"/>
          </a:xfrm>
        </p:grpSpPr>
        <p:sp>
          <p:nvSpPr>
            <p:cNvPr id="430" name="Google Shape;430;p1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16"/>
          <p:cNvGrpSpPr/>
          <p:nvPr/>
        </p:nvGrpSpPr>
        <p:grpSpPr>
          <a:xfrm>
            <a:off x="5594358" y="4487718"/>
            <a:ext cx="535749" cy="547122"/>
            <a:chOff x="3477650" y="837700"/>
            <a:chExt cx="314425" cy="321100"/>
          </a:xfrm>
        </p:grpSpPr>
        <p:sp>
          <p:nvSpPr>
            <p:cNvPr id="433" name="Google Shape;433;p1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63"/>
        <p:cNvGrpSpPr/>
        <p:nvPr/>
      </p:nvGrpSpPr>
      <p:grpSpPr>
        <a:xfrm>
          <a:off x="0" y="0"/>
          <a:ext cx="0" cy="0"/>
          <a:chOff x="0" y="0"/>
          <a:chExt cx="0" cy="0"/>
        </a:xfrm>
      </p:grpSpPr>
      <p:sp>
        <p:nvSpPr>
          <p:cNvPr id="464" name="Google Shape;464;p18"/>
          <p:cNvSpPr txBox="1">
            <a:spLocks noGrp="1"/>
          </p:cNvSpPr>
          <p:nvPr>
            <p:ph type="subTitle" idx="1"/>
          </p:nvPr>
        </p:nvSpPr>
        <p:spPr>
          <a:xfrm>
            <a:off x="93770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18"/>
          <p:cNvSpPr txBox="1">
            <a:spLocks noGrp="1"/>
          </p:cNvSpPr>
          <p:nvPr>
            <p:ph type="subTitle" idx="2"/>
          </p:nvPr>
        </p:nvSpPr>
        <p:spPr>
          <a:xfrm>
            <a:off x="3484422"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18"/>
          <p:cNvSpPr txBox="1">
            <a:spLocks noGrp="1"/>
          </p:cNvSpPr>
          <p:nvPr>
            <p:ph type="subTitle" idx="3"/>
          </p:nvPr>
        </p:nvSpPr>
        <p:spPr>
          <a:xfrm>
            <a:off x="603115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8" name="Google Shape;468;p18"/>
          <p:cNvSpPr txBox="1">
            <a:spLocks noGrp="1"/>
          </p:cNvSpPr>
          <p:nvPr>
            <p:ph type="subTitle" idx="4"/>
          </p:nvPr>
        </p:nvSpPr>
        <p:spPr>
          <a:xfrm>
            <a:off x="93770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9" name="Google Shape;469;p18"/>
          <p:cNvSpPr txBox="1">
            <a:spLocks noGrp="1"/>
          </p:cNvSpPr>
          <p:nvPr>
            <p:ph type="subTitle" idx="5"/>
          </p:nvPr>
        </p:nvSpPr>
        <p:spPr>
          <a:xfrm>
            <a:off x="3484422"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0" name="Google Shape;470;p18"/>
          <p:cNvSpPr txBox="1">
            <a:spLocks noGrp="1"/>
          </p:cNvSpPr>
          <p:nvPr>
            <p:ph type="subTitle" idx="6"/>
          </p:nvPr>
        </p:nvSpPr>
        <p:spPr>
          <a:xfrm>
            <a:off x="603115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1" name="Google Shape;471;p18"/>
          <p:cNvSpPr/>
          <p:nvPr/>
        </p:nvSpPr>
        <p:spPr>
          <a:xfrm>
            <a:off x="7886950" y="46085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8"/>
          <p:cNvGrpSpPr/>
          <p:nvPr/>
        </p:nvGrpSpPr>
        <p:grpSpPr>
          <a:xfrm>
            <a:off x="199030" y="4551246"/>
            <a:ext cx="738667" cy="502594"/>
            <a:chOff x="200200" y="2278225"/>
            <a:chExt cx="862425" cy="586800"/>
          </a:xfrm>
        </p:grpSpPr>
        <p:sp>
          <p:nvSpPr>
            <p:cNvPr id="473" name="Google Shape;473;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a:off x="8518058" y="899718"/>
            <a:ext cx="535749" cy="547122"/>
            <a:chOff x="3477650" y="837700"/>
            <a:chExt cx="314425" cy="321100"/>
          </a:xfrm>
        </p:grpSpPr>
        <p:sp>
          <p:nvSpPr>
            <p:cNvPr id="478" name="Google Shape;478;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8"/>
          <p:cNvGrpSpPr/>
          <p:nvPr/>
        </p:nvGrpSpPr>
        <p:grpSpPr>
          <a:xfrm rot="-5400000">
            <a:off x="1405" y="3838296"/>
            <a:ext cx="738667" cy="502594"/>
            <a:chOff x="200200" y="2278225"/>
            <a:chExt cx="862425" cy="586800"/>
          </a:xfrm>
        </p:grpSpPr>
        <p:sp>
          <p:nvSpPr>
            <p:cNvPr id="481" name="Google Shape;481;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8"/>
          <p:cNvGrpSpPr/>
          <p:nvPr/>
        </p:nvGrpSpPr>
        <p:grpSpPr>
          <a:xfrm>
            <a:off x="8424008" y="192993"/>
            <a:ext cx="535749" cy="547122"/>
            <a:chOff x="3477650" y="837700"/>
            <a:chExt cx="314425" cy="321100"/>
          </a:xfrm>
        </p:grpSpPr>
        <p:sp>
          <p:nvSpPr>
            <p:cNvPr id="486" name="Google Shape;486;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7" r:id="rId5"/>
    <p:sldLayoutId id="2147483658" r:id="rId6"/>
    <p:sldLayoutId id="2147483659" r:id="rId7"/>
    <p:sldLayoutId id="2147483662" r:id="rId8"/>
    <p:sldLayoutId id="2147483664"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64"/>
          <p:cNvSpPr txBox="1">
            <a:spLocks noGrp="1"/>
          </p:cNvSpPr>
          <p:nvPr>
            <p:ph type="title"/>
          </p:nvPr>
        </p:nvSpPr>
        <p:spPr>
          <a:xfrm>
            <a:off x="337389" y="1722360"/>
            <a:ext cx="8469222" cy="169878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500" b="1" dirty="0">
                <a:latin typeface="+mj-lt"/>
              </a:rPr>
              <a:t>THÂN MẾN CHÀO CÁC EM HỌC SINH </a:t>
            </a:r>
            <a:br>
              <a:rPr lang="en-US" sz="3500" b="1" dirty="0">
                <a:latin typeface="+mj-lt"/>
              </a:rPr>
            </a:br>
            <a:r>
              <a:rPr lang="en-US" sz="3500" b="1" dirty="0">
                <a:latin typeface="+mj-lt"/>
              </a:rPr>
              <a:t>ĐẾN VỚI BÀI HỌC MỚI</a:t>
            </a:r>
            <a:endParaRPr sz="3500" b="1" dirty="0">
              <a:latin typeface="+mj-lt"/>
            </a:endParaRPr>
          </a:p>
        </p:txBody>
      </p:sp>
      <p:grpSp>
        <p:nvGrpSpPr>
          <p:cNvPr id="1375" name="Google Shape;1375;p64"/>
          <p:cNvGrpSpPr/>
          <p:nvPr/>
        </p:nvGrpSpPr>
        <p:grpSpPr>
          <a:xfrm>
            <a:off x="7842033" y="2820105"/>
            <a:ext cx="535749" cy="547122"/>
            <a:chOff x="3477650" y="837700"/>
            <a:chExt cx="314425" cy="321100"/>
          </a:xfrm>
        </p:grpSpPr>
        <p:sp>
          <p:nvSpPr>
            <p:cNvPr id="1376" name="Google Shape;1376;p6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306185D2-2EE2-1F8F-6C44-AE117AD31B19}"/>
              </a:ext>
            </a:extLst>
          </p:cNvPr>
          <p:cNvSpPr/>
          <p:nvPr/>
        </p:nvSpPr>
        <p:spPr>
          <a:xfrm>
            <a:off x="1863090" y="3367227"/>
            <a:ext cx="5303520" cy="1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724961"/>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C57E7A2-E1E2-316A-60AF-AEEA31608CC4}"/>
              </a:ext>
            </a:extLst>
          </p:cNvPr>
          <p:cNvGrpSpPr/>
          <p:nvPr/>
        </p:nvGrpSpPr>
        <p:grpSpPr>
          <a:xfrm>
            <a:off x="3900960" y="188202"/>
            <a:ext cx="1104177" cy="406097"/>
            <a:chOff x="8441668" y="4587774"/>
            <a:chExt cx="1263473" cy="823613"/>
          </a:xfrm>
        </p:grpSpPr>
        <p:pic>
          <p:nvPicPr>
            <p:cNvPr id="15" name="Picture 14">
              <a:extLst>
                <a:ext uri="{FF2B5EF4-FFF2-40B4-BE49-F238E27FC236}">
                  <a16:creationId xmlns:a16="http://schemas.microsoft.com/office/drawing/2014/main" id="{09DCDFC5-E5E9-3920-0931-3576C0D3ED76}"/>
                </a:ext>
              </a:extLst>
            </p:cNvPr>
            <p:cNvPicPr>
              <a:picLocks noChangeAspect="1"/>
            </p:cNvPicPr>
            <p:nvPr/>
          </p:nvPicPr>
          <p:blipFill>
            <a:blip r:embed="rId2"/>
            <a:stretch>
              <a:fillRect/>
            </a:stretch>
          </p:blipFill>
          <p:spPr>
            <a:xfrm>
              <a:off x="8553553" y="4587774"/>
              <a:ext cx="962685" cy="823613"/>
            </a:xfrm>
            <a:prstGeom prst="rect">
              <a:avLst/>
            </a:prstGeom>
          </p:spPr>
        </p:pic>
        <p:sp>
          <p:nvSpPr>
            <p:cNvPr id="16" name="TextBox 15">
              <a:extLst>
                <a:ext uri="{FF2B5EF4-FFF2-40B4-BE49-F238E27FC236}">
                  <a16:creationId xmlns:a16="http://schemas.microsoft.com/office/drawing/2014/main" id="{3A7E8670-6BF3-0376-C59A-23F950AB75A1}"/>
                </a:ext>
              </a:extLst>
            </p:cNvPr>
            <p:cNvSpPr txBox="1"/>
            <p:nvPr/>
          </p:nvSpPr>
          <p:spPr>
            <a:xfrm>
              <a:off x="8441668" y="4629957"/>
              <a:ext cx="1263473" cy="61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25" name="Picture 24">
            <a:extLst>
              <a:ext uri="{FF2B5EF4-FFF2-40B4-BE49-F238E27FC236}">
                <a16:creationId xmlns:a16="http://schemas.microsoft.com/office/drawing/2014/main" id="{F01E5513-341D-3CB9-B61A-BAC695DF4538}"/>
              </a:ext>
            </a:extLst>
          </p:cNvPr>
          <p:cNvPicPr>
            <a:picLocks noChangeAspect="1"/>
          </p:cNvPicPr>
          <p:nvPr/>
        </p:nvPicPr>
        <p:blipFill>
          <a:blip r:embed="rId3"/>
          <a:stretch>
            <a:fillRect/>
          </a:stretch>
        </p:blipFill>
        <p:spPr>
          <a:xfrm>
            <a:off x="7312595" y="3860640"/>
            <a:ext cx="2280640" cy="1282860"/>
          </a:xfrm>
          <a:prstGeom prst="rect">
            <a:avLst/>
          </a:prstGeom>
        </p:spPr>
      </p:pic>
      <p:sp>
        <p:nvSpPr>
          <p:cNvPr id="4" name="TextBox 3">
            <a:extLst>
              <a:ext uri="{FF2B5EF4-FFF2-40B4-BE49-F238E27FC236}">
                <a16:creationId xmlns:a16="http://schemas.microsoft.com/office/drawing/2014/main" id="{44657F55-1A06-92D9-D505-F5B7BC5E39D0}"/>
              </a:ext>
            </a:extLst>
          </p:cNvPr>
          <p:cNvSpPr txBox="1"/>
          <p:nvPr/>
        </p:nvSpPr>
        <p:spPr>
          <a:xfrm>
            <a:off x="364893" y="594299"/>
            <a:ext cx="8414214" cy="1908215"/>
          </a:xfrm>
          <a:prstGeom prst="rect">
            <a:avLst/>
          </a:prstGeom>
          <a:noFill/>
        </p:spPr>
        <p:txBody>
          <a:bodyPr wrap="square">
            <a:spAutoFit/>
          </a:bodyPr>
          <a:lstStyle/>
          <a:p>
            <a:pPr>
              <a:lnSpc>
                <a:spcPct val="150000"/>
              </a:lnSpc>
              <a:spcAft>
                <a:spcPts val="800"/>
              </a:spcAft>
            </a:pPr>
            <a:r>
              <a:rPr lang="pt-BR" sz="1800" kern="100" dirty="0">
                <a:latin typeface="+mj-lt"/>
                <a:ea typeface="Times New Roman" panose="02020603050405020304" pitchFamily="18" charset="0"/>
                <a:cs typeface="Times New Roman" panose="02020603050405020304" pitchFamily="18" charset="0"/>
              </a:rPr>
              <a:t>Ta chia mặt cắt dọc của bể bơi (Hình 2) thành hai phần:</a:t>
            </a:r>
          </a:p>
          <a:p>
            <a:pPr>
              <a:lnSpc>
                <a:spcPct val="150000"/>
              </a:lnSpc>
              <a:spcAft>
                <a:spcPts val="800"/>
              </a:spcAft>
            </a:pPr>
            <a:r>
              <a:rPr lang="pt-BR" sz="1800" kern="100" dirty="0">
                <a:latin typeface="+mj-lt"/>
                <a:ea typeface="Calibri" panose="020F0502020204030204" pitchFamily="34" charset="0"/>
                <a:cs typeface="Times New Roman" panose="02020603050405020304" pitchFamily="18" charset="0"/>
              </a:rPr>
              <a:t>- Phần hình chữ nhật với các kích thước: chiều dài 13,4 m, chiều rộng 1,2 m</a:t>
            </a:r>
          </a:p>
          <a:p>
            <a:pPr>
              <a:lnSpc>
                <a:spcPct val="150000"/>
              </a:lnSpc>
              <a:spcAft>
                <a:spcPts val="800"/>
              </a:spcAft>
            </a:pPr>
            <a:r>
              <a:rPr lang="pt-BR" sz="1800" kern="100" dirty="0">
                <a:latin typeface="+mj-lt"/>
                <a:ea typeface="Calibri" panose="020F0502020204030204" pitchFamily="34" charset="0"/>
                <a:cs typeface="Times New Roman" panose="02020603050405020304" pitchFamily="18" charset="0"/>
              </a:rPr>
              <a:t>- Phần hình thang cân với các kích thước: đáy lớn 6,4 m, đáy bé 2,8 m và chiều cao 1,2 m</a:t>
            </a:r>
            <a:endParaRPr lang="en-US" sz="1800" kern="1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A9DA74A-E856-777B-4E6A-8A2D22BEE502}"/>
                  </a:ext>
                </a:extLst>
              </p:cNvPr>
              <p:cNvSpPr txBox="1"/>
              <p:nvPr/>
            </p:nvSpPr>
            <p:spPr>
              <a:xfrm>
                <a:off x="906661" y="2502514"/>
                <a:ext cx="7866779" cy="2631041"/>
              </a:xfrm>
              <a:prstGeom prst="rect">
                <a:avLst/>
              </a:prstGeom>
              <a:noFill/>
            </p:spPr>
            <p:txBody>
              <a:bodyPr wrap="square">
                <a:spAutoFit/>
              </a:bodyPr>
              <a:lstStyle/>
              <a:p>
                <a:pPr>
                  <a:lnSpc>
                    <a:spcPct val="107000"/>
                  </a:lnSpc>
                  <a:spcAft>
                    <a:spcPts val="800"/>
                  </a:spcAft>
                </a:pPr>
                <a:r>
                  <a:rPr lang="en-US" sz="1800" kern="100" dirty="0">
                    <a:latin typeface="+mj-lt"/>
                    <a:ea typeface="Times New Roman" panose="02020603050405020304" pitchFamily="18" charset="0"/>
                    <a:cs typeface="Times New Roman" panose="02020603050405020304" pitchFamily="18" charset="0"/>
                  </a:rPr>
                  <a:t>Thể </a:t>
                </a:r>
                <a:r>
                  <a:rPr lang="en-US" sz="1800" kern="100" dirty="0" err="1">
                    <a:latin typeface="+mj-lt"/>
                    <a:ea typeface="Times New Roman" panose="02020603050405020304" pitchFamily="18" charset="0"/>
                    <a:cs typeface="Times New Roman" panose="02020603050405020304" pitchFamily="18" charset="0"/>
                  </a:rPr>
                  <a:t>tích</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khối</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lăng</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trụ</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đứng</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nhận</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hình</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chữ</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nhật</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làm</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đáy</a:t>
                </a:r>
                <a:r>
                  <a:rPr lang="en-US" sz="1800" kern="100" dirty="0">
                    <a:latin typeface="+mj-lt"/>
                    <a:ea typeface="Times New Roman" panose="02020603050405020304" pitchFamily="18" charset="0"/>
                    <a:cs typeface="Times New Roman" panose="02020603050405020304" pitchFamily="18" charset="0"/>
                  </a:rPr>
                  <a:t> </a:t>
                </a:r>
                <a:r>
                  <a:rPr lang="en-US" sz="1800" kern="100" dirty="0" err="1">
                    <a:latin typeface="+mj-lt"/>
                    <a:ea typeface="Times New Roman" panose="02020603050405020304" pitchFamily="18" charset="0"/>
                    <a:cs typeface="Times New Roman" panose="02020603050405020304" pitchFamily="18" charset="0"/>
                  </a:rPr>
                  <a:t>là</a:t>
                </a:r>
                <a:r>
                  <a:rPr lang="en-US" sz="1800" kern="100" dirty="0">
                    <a:latin typeface="+mj-lt"/>
                    <a:ea typeface="Times New Roman" panose="02020603050405020304" pitchFamily="18" charset="0"/>
                    <a:cs typeface="Times New Roman" panose="02020603050405020304" pitchFamily="18" charset="0"/>
                  </a:rPr>
                  <a:t>:</a:t>
                </a:r>
              </a:p>
              <a:p>
                <a:pPr algn="ctr">
                  <a:lnSpc>
                    <a:spcPct val="107000"/>
                  </a:lnSpc>
                  <a:spcAft>
                    <a:spcPts val="800"/>
                  </a:spcAft>
                </a:pPr>
                <a14:m>
                  <m:oMath xmlns:m="http://schemas.openxmlformats.org/officeDocument/2006/math">
                    <m:sSub>
                      <m:sSubPr>
                        <m:ctrlPr>
                          <a:rPr lang="en-US" sz="1800" b="0" i="1" kern="100" smtClean="0">
                            <a:latin typeface="+mj-lt"/>
                            <a:ea typeface="Calibri" panose="020F0502020204030204" pitchFamily="34" charset="0"/>
                            <a:cs typeface="Times New Roman" panose="02020603050405020304" pitchFamily="18" charset="0"/>
                          </a:rPr>
                        </m:ctrlPr>
                      </m:sSubPr>
                      <m:e>
                        <m:r>
                          <a:rPr lang="en-US" sz="1800" b="0" i="1" kern="100" smtClean="0">
                            <a:latin typeface="+mj-lt"/>
                            <a:ea typeface="Calibri" panose="020F0502020204030204" pitchFamily="34" charset="0"/>
                            <a:cs typeface="Times New Roman" panose="02020603050405020304" pitchFamily="18" charset="0"/>
                          </a:rPr>
                          <m:t>𝑉</m:t>
                        </m:r>
                      </m:e>
                      <m:sub>
                        <m:r>
                          <a:rPr lang="en-US" sz="1800" b="0" i="1" kern="100" smtClean="0">
                            <a:latin typeface="+mj-lt"/>
                            <a:ea typeface="Calibri" panose="020F0502020204030204" pitchFamily="34" charset="0"/>
                            <a:cs typeface="Times New Roman" panose="02020603050405020304" pitchFamily="18" charset="0"/>
                          </a:rPr>
                          <m:t>1</m:t>
                        </m:r>
                      </m:sub>
                    </m:sSub>
                    <m:r>
                      <a:rPr lang="en-US" sz="1800" b="0" i="1" kern="100" smtClean="0">
                        <a:latin typeface="+mj-lt"/>
                        <a:ea typeface="Calibri" panose="020F0502020204030204" pitchFamily="34" charset="0"/>
                        <a:cs typeface="Times New Roman" panose="02020603050405020304" pitchFamily="18" charset="0"/>
                      </a:rPr>
                      <m:t>=</m:t>
                    </m:r>
                    <m:d>
                      <m:dPr>
                        <m:ctrlPr>
                          <a:rPr lang="en-US" sz="1800" b="0" i="1" kern="100" smtClean="0">
                            <a:latin typeface="+mj-lt"/>
                            <a:ea typeface="Calibri" panose="020F0502020204030204" pitchFamily="34" charset="0"/>
                            <a:cs typeface="Times New Roman" panose="02020603050405020304" pitchFamily="18" charset="0"/>
                          </a:rPr>
                        </m:ctrlPr>
                      </m:dPr>
                      <m:e>
                        <m:r>
                          <a:rPr lang="en-US" sz="1800" b="0" i="1" kern="100" smtClean="0">
                            <a:latin typeface="+mj-lt"/>
                            <a:ea typeface="Calibri" panose="020F0502020204030204" pitchFamily="34" charset="0"/>
                            <a:cs typeface="Times New Roman" panose="02020603050405020304" pitchFamily="18" charset="0"/>
                          </a:rPr>
                          <m:t>13,4 . 1, 2</m:t>
                        </m:r>
                      </m:e>
                    </m:d>
                    <m:r>
                      <a:rPr lang="en-US" sz="1800" b="0" i="1" kern="100" smtClean="0">
                        <a:latin typeface="+mj-lt"/>
                        <a:ea typeface="Calibri" panose="020F0502020204030204" pitchFamily="34" charset="0"/>
                        <a:cs typeface="Times New Roman" panose="02020603050405020304" pitchFamily="18" charset="0"/>
                      </a:rPr>
                      <m:t> . 7,5=120,6 (</m:t>
                    </m:r>
                    <m:sSup>
                      <m:sSupPr>
                        <m:ctrlPr>
                          <a:rPr lang="en-US" sz="1800" b="0" i="1" kern="100" smtClean="0">
                            <a:latin typeface="+mj-lt"/>
                            <a:ea typeface="Calibri" panose="020F0502020204030204" pitchFamily="34" charset="0"/>
                            <a:cs typeface="Times New Roman" panose="02020603050405020304" pitchFamily="18" charset="0"/>
                          </a:rPr>
                        </m:ctrlPr>
                      </m:sSupPr>
                      <m:e>
                        <m:r>
                          <a:rPr lang="en-US" sz="1800" b="0" i="1" kern="100" smtClean="0">
                            <a:latin typeface="+mj-lt"/>
                            <a:ea typeface="Calibri" panose="020F0502020204030204" pitchFamily="34" charset="0"/>
                            <a:cs typeface="Times New Roman" panose="02020603050405020304" pitchFamily="18" charset="0"/>
                          </a:rPr>
                          <m:t>𝑚</m:t>
                        </m:r>
                      </m:e>
                      <m:sup>
                        <m:r>
                          <a:rPr lang="en-US" sz="1800" b="0" i="1" kern="100" smtClean="0">
                            <a:latin typeface="+mj-lt"/>
                            <a:ea typeface="Calibri" panose="020F0502020204030204" pitchFamily="34" charset="0"/>
                            <a:cs typeface="Times New Roman" panose="02020603050405020304" pitchFamily="18" charset="0"/>
                          </a:rPr>
                          <m:t>3</m:t>
                        </m:r>
                      </m:sup>
                    </m:sSup>
                    <m:r>
                      <a:rPr lang="en-US" sz="1800" b="0" i="1" kern="100" smtClean="0">
                        <a:latin typeface="+mj-lt"/>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en-US" sz="1800" kern="100" dirty="0" err="1">
                    <a:latin typeface="+mj-lt"/>
                    <a:ea typeface="Calibri" panose="020F0502020204030204" pitchFamily="34" charset="0"/>
                    <a:cs typeface="Times New Roman" panose="02020603050405020304" pitchFamily="18" charset="0"/>
                  </a:rPr>
                  <a:t>Thể</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tích</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khối</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lăng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trụ</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đứng</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nhận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hình</a:t>
                </a:r>
                <a:r>
                  <a:rPr lang="en-US" sz="1800" kern="100" dirty="0">
                    <a:latin typeface="+mj-lt"/>
                    <a:ea typeface="Calibri" panose="020F0502020204030204" pitchFamily="34" charset="0"/>
                    <a:cs typeface="Times New Roman" panose="02020603050405020304" pitchFamily="18" charset="0"/>
                  </a:rPr>
                  <a:t> thang </a:t>
                </a:r>
                <a:r>
                  <a:rPr lang="en-US" sz="1800" kern="100" dirty="0" err="1">
                    <a:latin typeface="+mj-lt"/>
                    <a:ea typeface="Calibri" panose="020F0502020204030204" pitchFamily="34" charset="0"/>
                    <a:cs typeface="Times New Roman" panose="02020603050405020304" pitchFamily="18" charset="0"/>
                  </a:rPr>
                  <a:t>cân</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làm</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đáy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a:t>
                </a:r>
              </a:p>
              <a:p>
                <a:pPr algn="ctr">
                  <a:lnSpc>
                    <a:spcPct val="107000"/>
                  </a:lnSpc>
                  <a:spcAft>
                    <a:spcPts val="800"/>
                  </a:spcAft>
                </a:pPr>
                <a14:m>
                  <m:oMath xmlns:m="http://schemas.openxmlformats.org/officeDocument/2006/math">
                    <m:sSub>
                      <m:sSubPr>
                        <m:ctrlPr>
                          <a:rPr lang="en-US" sz="1800" b="0" i="1" kern="100" smtClean="0">
                            <a:latin typeface="+mj-lt"/>
                            <a:ea typeface="Calibri" panose="020F0502020204030204" pitchFamily="34" charset="0"/>
                            <a:cs typeface="Times New Roman" panose="02020603050405020304" pitchFamily="18" charset="0"/>
                          </a:rPr>
                        </m:ctrlPr>
                      </m:sSubPr>
                      <m:e>
                        <m:r>
                          <a:rPr lang="en-US" sz="1800" b="0" i="1" kern="100" smtClean="0">
                            <a:latin typeface="+mj-lt"/>
                            <a:ea typeface="Calibri" panose="020F0502020204030204" pitchFamily="34" charset="0"/>
                            <a:cs typeface="Times New Roman" panose="02020603050405020304" pitchFamily="18" charset="0"/>
                          </a:rPr>
                          <m:t>𝑉</m:t>
                        </m:r>
                      </m:e>
                      <m:sub>
                        <m:r>
                          <a:rPr lang="en-US" sz="1800" b="0" i="1" kern="100" smtClean="0">
                            <a:latin typeface="+mj-lt"/>
                            <a:ea typeface="Calibri" panose="020F0502020204030204" pitchFamily="34" charset="0"/>
                            <a:cs typeface="Times New Roman" panose="02020603050405020304" pitchFamily="18" charset="0"/>
                          </a:rPr>
                          <m:t>2</m:t>
                        </m:r>
                      </m:sub>
                    </m:sSub>
                    <m:r>
                      <a:rPr lang="en-US" sz="1800" b="0" i="1" kern="100" smtClean="0">
                        <a:latin typeface="+mj-lt"/>
                        <a:ea typeface="Calibri" panose="020F0502020204030204" pitchFamily="34" charset="0"/>
                        <a:cs typeface="Times New Roman" panose="02020603050405020304" pitchFamily="18" charset="0"/>
                      </a:rPr>
                      <m:t>=</m:t>
                    </m:r>
                    <m:d>
                      <m:dPr>
                        <m:begChr m:val="["/>
                        <m:endChr m:val="]"/>
                        <m:ctrlPr>
                          <a:rPr lang="en-US" sz="1800" b="0" i="1" kern="100" smtClean="0">
                            <a:latin typeface="+mj-lt"/>
                            <a:ea typeface="Calibri" panose="020F0502020204030204" pitchFamily="34" charset="0"/>
                            <a:cs typeface="Times New Roman" panose="02020603050405020304" pitchFamily="18" charset="0"/>
                          </a:rPr>
                        </m:ctrlPr>
                      </m:dPr>
                      <m:e>
                        <m:f>
                          <m:fPr>
                            <m:ctrlPr>
                              <a:rPr lang="en-US" sz="1800" b="0" i="1" kern="100" smtClean="0">
                                <a:latin typeface="+mj-lt"/>
                                <a:ea typeface="Calibri" panose="020F0502020204030204" pitchFamily="34" charset="0"/>
                                <a:cs typeface="Times New Roman" panose="02020603050405020304" pitchFamily="18" charset="0"/>
                              </a:rPr>
                            </m:ctrlPr>
                          </m:fPr>
                          <m:num>
                            <m:r>
                              <a:rPr lang="en-US" sz="1800" b="0" i="1" kern="100" smtClean="0">
                                <a:latin typeface="+mj-lt"/>
                                <a:ea typeface="Calibri" panose="020F0502020204030204" pitchFamily="34" charset="0"/>
                                <a:cs typeface="Times New Roman" panose="02020603050405020304" pitchFamily="18" charset="0"/>
                              </a:rPr>
                              <m:t>1</m:t>
                            </m:r>
                          </m:num>
                          <m:den>
                            <m:r>
                              <a:rPr lang="en-US" sz="1800" b="0" i="1" kern="100" smtClean="0">
                                <a:latin typeface="+mj-lt"/>
                                <a:ea typeface="Calibri" panose="020F0502020204030204" pitchFamily="34" charset="0"/>
                                <a:cs typeface="Times New Roman" panose="02020603050405020304" pitchFamily="18" charset="0"/>
                              </a:rPr>
                              <m:t>2</m:t>
                            </m:r>
                          </m:den>
                        </m:f>
                        <m:d>
                          <m:dPr>
                            <m:ctrlPr>
                              <a:rPr lang="en-US" sz="1800" b="0" i="1" kern="100" smtClean="0">
                                <a:latin typeface="+mj-lt"/>
                                <a:ea typeface="Calibri" panose="020F0502020204030204" pitchFamily="34" charset="0"/>
                                <a:cs typeface="Times New Roman" panose="02020603050405020304" pitchFamily="18" charset="0"/>
                              </a:rPr>
                            </m:ctrlPr>
                          </m:dPr>
                          <m:e>
                            <m:r>
                              <a:rPr lang="en-US" sz="1800" b="0" i="1" kern="100" smtClean="0">
                                <a:latin typeface="+mj-lt"/>
                                <a:ea typeface="Calibri" panose="020F0502020204030204" pitchFamily="34" charset="0"/>
                                <a:cs typeface="Times New Roman" panose="02020603050405020304" pitchFamily="18" charset="0"/>
                              </a:rPr>
                              <m:t>6,4+2,8</m:t>
                            </m:r>
                          </m:e>
                        </m:d>
                        <m:r>
                          <a:rPr lang="en-US" sz="1800" b="0" i="1" kern="100" smtClean="0">
                            <a:latin typeface="+mj-lt"/>
                            <a:ea typeface="Calibri" panose="020F0502020204030204" pitchFamily="34" charset="0"/>
                            <a:cs typeface="Times New Roman" panose="02020603050405020304" pitchFamily="18" charset="0"/>
                          </a:rPr>
                          <m:t>. 1,2</m:t>
                        </m:r>
                      </m:e>
                    </m:d>
                    <m:r>
                      <a:rPr lang="en-US" sz="1800" b="0" i="1" kern="100" smtClean="0">
                        <a:latin typeface="+mj-lt"/>
                        <a:ea typeface="Calibri" panose="020F0502020204030204" pitchFamily="34" charset="0"/>
                        <a:cs typeface="Times New Roman" panose="02020603050405020304" pitchFamily="18" charset="0"/>
                      </a:rPr>
                      <m:t> . 7,5=41,4 (</m:t>
                    </m:r>
                    <m:sSup>
                      <m:sSupPr>
                        <m:ctrlPr>
                          <a:rPr lang="en-US" sz="1800" b="0" i="1" kern="100" smtClean="0">
                            <a:latin typeface="+mj-lt"/>
                            <a:ea typeface="Calibri" panose="020F0502020204030204" pitchFamily="34" charset="0"/>
                            <a:cs typeface="Times New Roman" panose="02020603050405020304" pitchFamily="18" charset="0"/>
                          </a:rPr>
                        </m:ctrlPr>
                      </m:sSupPr>
                      <m:e>
                        <m:r>
                          <a:rPr lang="en-US" sz="1800" b="0" i="1" kern="100" smtClean="0">
                            <a:latin typeface="+mj-lt"/>
                            <a:ea typeface="Calibri" panose="020F0502020204030204" pitchFamily="34" charset="0"/>
                            <a:cs typeface="Times New Roman" panose="02020603050405020304" pitchFamily="18" charset="0"/>
                          </a:rPr>
                          <m:t>𝑚</m:t>
                        </m:r>
                      </m:e>
                      <m:sup>
                        <m:r>
                          <a:rPr lang="en-US" sz="1800" b="0" i="1" kern="100" smtClean="0">
                            <a:latin typeface="+mj-lt"/>
                            <a:ea typeface="Calibri" panose="020F0502020204030204" pitchFamily="34" charset="0"/>
                            <a:cs typeface="Times New Roman" panose="02020603050405020304" pitchFamily="18" charset="0"/>
                          </a:rPr>
                          <m:t>3</m:t>
                        </m:r>
                      </m:sup>
                    </m:sSup>
                    <m:r>
                      <a:rPr lang="en-US" sz="1800" b="0" i="1" kern="100" smtClean="0">
                        <a:latin typeface="+mj-lt"/>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en-US" sz="1800" kern="100" dirty="0" err="1">
                    <a:latin typeface="+mj-lt"/>
                    <a:ea typeface="Calibri" panose="020F0502020204030204" pitchFamily="34" charset="0"/>
                    <a:cs typeface="Times New Roman" panose="02020603050405020304" pitchFamily="18" charset="0"/>
                  </a:rPr>
                  <a:t>Vậy</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thể</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tích</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nước</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tối</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đa</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mà</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bể</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bơi</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có</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thể</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chứa</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được</a:t>
                </a:r>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là</a:t>
                </a:r>
                <a:r>
                  <a:rPr lang="en-US" sz="1800" kern="100" dirty="0">
                    <a:latin typeface="+mj-lt"/>
                    <a:ea typeface="Calibri" panose="020F0502020204030204" pitchFamily="34" charset="0"/>
                    <a:cs typeface="Times New Roman" panose="02020603050405020304" pitchFamily="18" charset="0"/>
                  </a:rPr>
                  <a:t>:</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800" b="0" i="1" kern="100" smtClean="0">
                          <a:latin typeface="+mj-lt"/>
                          <a:ea typeface="Calibri" panose="020F0502020204030204" pitchFamily="34" charset="0"/>
                          <a:cs typeface="Times New Roman" panose="02020603050405020304" pitchFamily="18" charset="0"/>
                        </a:rPr>
                        <m:t>𝑉</m:t>
                      </m:r>
                      <m:r>
                        <a:rPr lang="en-US" sz="1800" b="0" i="1" kern="100" smtClean="0">
                          <a:latin typeface="+mj-lt"/>
                          <a:ea typeface="Calibri" panose="020F0502020204030204" pitchFamily="34" charset="0"/>
                          <a:cs typeface="Times New Roman" panose="02020603050405020304" pitchFamily="18" charset="0"/>
                        </a:rPr>
                        <m:t>=120,6+41,4=162 (</m:t>
                      </m:r>
                      <m:sSup>
                        <m:sSupPr>
                          <m:ctrlPr>
                            <a:rPr lang="en-US" sz="1800" b="0" i="1" kern="100" smtClean="0">
                              <a:latin typeface="+mj-lt"/>
                              <a:ea typeface="Calibri" panose="020F0502020204030204" pitchFamily="34" charset="0"/>
                              <a:cs typeface="Times New Roman" panose="02020603050405020304" pitchFamily="18" charset="0"/>
                            </a:rPr>
                          </m:ctrlPr>
                        </m:sSupPr>
                        <m:e>
                          <m:r>
                            <a:rPr lang="en-US" sz="1800" b="0" i="1" kern="100" smtClean="0">
                              <a:latin typeface="+mj-lt"/>
                              <a:ea typeface="Calibri" panose="020F0502020204030204" pitchFamily="34" charset="0"/>
                              <a:cs typeface="Times New Roman" panose="02020603050405020304" pitchFamily="18" charset="0"/>
                            </a:rPr>
                            <m:t>𝑚</m:t>
                          </m:r>
                        </m:e>
                        <m:sup>
                          <m:r>
                            <a:rPr lang="en-US" sz="1800" b="0" i="1" kern="100" smtClean="0">
                              <a:latin typeface="+mj-lt"/>
                              <a:ea typeface="Calibri" panose="020F0502020204030204" pitchFamily="34" charset="0"/>
                              <a:cs typeface="Times New Roman" panose="02020603050405020304" pitchFamily="18" charset="0"/>
                            </a:rPr>
                            <m:t>3</m:t>
                          </m:r>
                        </m:sup>
                      </m:sSup>
                      <m:r>
                        <a:rPr lang="en-US" sz="1800" b="0" i="1" kern="100" smtClean="0">
                          <a:latin typeface="+mj-lt"/>
                          <a:ea typeface="Calibri" panose="020F0502020204030204" pitchFamily="34" charset="0"/>
                          <a:cs typeface="Times New Roman" panose="02020603050405020304" pitchFamily="18" charset="0"/>
                        </a:rPr>
                        <m:t>)</m:t>
                      </m:r>
                    </m:oMath>
                  </m:oMathPara>
                </a14:m>
                <a:endParaRPr lang="en-US" sz="1800" kern="100" dirty="0">
                  <a:latin typeface="+mj-lt"/>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8A9DA74A-E856-777B-4E6A-8A2D22BEE502}"/>
                  </a:ext>
                </a:extLst>
              </p:cNvPr>
              <p:cNvSpPr txBox="1">
                <a:spLocks noRot="1" noChangeAspect="1" noMove="1" noResize="1" noEditPoints="1" noAdjustHandles="1" noChangeArrowheads="1" noChangeShapeType="1" noTextEdit="1"/>
              </p:cNvSpPr>
              <p:nvPr/>
            </p:nvSpPr>
            <p:spPr>
              <a:xfrm>
                <a:off x="906661" y="2502514"/>
                <a:ext cx="7866779" cy="2631041"/>
              </a:xfrm>
              <a:prstGeom prst="rect">
                <a:avLst/>
              </a:prstGeom>
              <a:blipFill>
                <a:blip r:embed="rId4"/>
                <a:stretch>
                  <a:fillRect l="-698" t="-1392"/>
                </a:stretch>
              </a:blipFill>
            </p:spPr>
            <p:txBody>
              <a:bodyPr/>
              <a:lstStyle/>
              <a:p>
                <a:r>
                  <a:rPr lang="en-US">
                    <a:noFill/>
                  </a:rPr>
                  <a:t> </a:t>
                </a:r>
              </a:p>
            </p:txBody>
          </p:sp>
        </mc:Fallback>
      </mc:AlternateContent>
    </p:spTree>
    <p:extLst>
      <p:ext uri="{BB962C8B-B14F-4D97-AF65-F5344CB8AC3E}">
        <p14:creationId xmlns:p14="http://schemas.microsoft.com/office/powerpoint/2010/main" val="28008186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7"/>
          <p:cNvSpPr txBox="1">
            <a:spLocks noGrp="1"/>
          </p:cNvSpPr>
          <p:nvPr>
            <p:ph type="title"/>
          </p:nvPr>
        </p:nvSpPr>
        <p:spPr>
          <a:xfrm>
            <a:off x="2458371" y="2203720"/>
            <a:ext cx="4227257" cy="7472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latin typeface="+mj-lt"/>
              </a:rPr>
              <a:t>LUYỆN TẬP</a:t>
            </a:r>
            <a:endParaRPr sz="3500" b="1" dirty="0">
              <a:latin typeface="+mj-lt"/>
            </a:endParaRPr>
          </a:p>
        </p:txBody>
      </p:sp>
      <p:grpSp>
        <p:nvGrpSpPr>
          <p:cNvPr id="1015" name="Google Shape;1015;p47"/>
          <p:cNvGrpSpPr/>
          <p:nvPr/>
        </p:nvGrpSpPr>
        <p:grpSpPr>
          <a:xfrm rot="5400000">
            <a:off x="7738105" y="3951684"/>
            <a:ext cx="738667" cy="502594"/>
            <a:chOff x="200200" y="2278225"/>
            <a:chExt cx="862425" cy="586800"/>
          </a:xfrm>
        </p:grpSpPr>
        <p:sp>
          <p:nvSpPr>
            <p:cNvPr id="1016" name="Google Shape;1016;p4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7"/>
          <p:cNvGrpSpPr/>
          <p:nvPr/>
        </p:nvGrpSpPr>
        <p:grpSpPr>
          <a:xfrm>
            <a:off x="4404733" y="696255"/>
            <a:ext cx="535749" cy="547122"/>
            <a:chOff x="3477650" y="837700"/>
            <a:chExt cx="314425" cy="321100"/>
          </a:xfrm>
        </p:grpSpPr>
        <p:sp>
          <p:nvSpPr>
            <p:cNvPr id="1021" name="Google Shape;1021;p4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7"/>
          <p:cNvGrpSpPr/>
          <p:nvPr/>
        </p:nvGrpSpPr>
        <p:grpSpPr>
          <a:xfrm>
            <a:off x="2745049" y="3446620"/>
            <a:ext cx="1088187" cy="1088241"/>
            <a:chOff x="5486600" y="4383575"/>
            <a:chExt cx="497025" cy="497050"/>
          </a:xfrm>
        </p:grpSpPr>
        <p:sp>
          <p:nvSpPr>
            <p:cNvPr id="1024" name="Google Shape;1024;p47"/>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0" name="TextBox 9">
            <a:extLst>
              <a:ext uri="{FF2B5EF4-FFF2-40B4-BE49-F238E27FC236}">
                <a16:creationId xmlns:a16="http://schemas.microsoft.com/office/drawing/2014/main" id="{42115821-B39D-3F76-E13E-EE214B6A4953}"/>
              </a:ext>
            </a:extLst>
          </p:cNvPr>
          <p:cNvSpPr txBox="1"/>
          <p:nvPr/>
        </p:nvSpPr>
        <p:spPr>
          <a:xfrm>
            <a:off x="641130" y="339273"/>
            <a:ext cx="7861733" cy="498342"/>
          </a:xfrm>
          <a:prstGeom prst="rect">
            <a:avLst/>
          </a:prstGeom>
          <a:noFill/>
        </p:spPr>
        <p:txBody>
          <a:bodyPr wrap="square">
            <a:spAutoFit/>
          </a:bodyPr>
          <a:lstStyle/>
          <a:p>
            <a:pPr algn="just">
              <a:lnSpc>
                <a:spcPct val="150000"/>
              </a:lnSpc>
              <a:spcBef>
                <a:spcPts val="600"/>
              </a:spcBef>
              <a:spcAft>
                <a:spcPts val="800"/>
              </a:spcAft>
            </a:pPr>
            <a:r>
              <a:rPr lang="fr-FR" sz="2000" dirty="0">
                <a:latin typeface="Arial" panose="020B0604020202020204" pitchFamily="34" charset="0"/>
                <a:ea typeface="Calibri" panose="020F0502020204030204" pitchFamily="34" charset="0"/>
                <a:cs typeface="Times New Roman" panose="02020603050405020304" pitchFamily="18" charset="0"/>
              </a:rPr>
              <a:t>GV chia </a:t>
            </a:r>
            <a:r>
              <a:rPr lang="fr-FR" sz="2000" dirty="0" err="1">
                <a:latin typeface="Arial" panose="020B0604020202020204" pitchFamily="34" charset="0"/>
                <a:ea typeface="Calibri" panose="020F0502020204030204" pitchFamily="34" charset="0"/>
                <a:cs typeface="Times New Roman" panose="02020603050405020304" pitchFamily="18" charset="0"/>
              </a:rPr>
              <a:t>lớp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nhóm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mỗi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nhóm</a:t>
            </a:r>
            <a:r>
              <a:rPr lang="fr-FR" sz="2000" dirty="0">
                <a:latin typeface="Arial" panose="020B0604020202020204" pitchFamily="34" charset="0"/>
                <a:ea typeface="Calibri" panose="020F0502020204030204" pitchFamily="34" charset="0"/>
                <a:cs typeface="Times New Roman" panose="02020603050405020304" pitchFamily="18" charset="0"/>
              </a:rPr>
              <a:t> 4 – 6 HS), </a:t>
            </a:r>
            <a:r>
              <a:rPr lang="fr-FR" sz="2000" dirty="0" err="1">
                <a:latin typeface="Arial" panose="020B0604020202020204" pitchFamily="34" charset="0"/>
                <a:ea typeface="Calibri" panose="020F0502020204030204" pitchFamily="34" charset="0"/>
                <a:cs typeface="Times New Roman" panose="02020603050405020304" pitchFamily="18" charset="0"/>
              </a:rPr>
              <a:t>giao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nhiệm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vụ</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3F027D-3F77-9875-9359-709A42103805}"/>
              </a:ext>
            </a:extLst>
          </p:cNvPr>
          <p:cNvSpPr txBox="1"/>
          <p:nvPr/>
        </p:nvSpPr>
        <p:spPr>
          <a:xfrm>
            <a:off x="354929" y="968980"/>
            <a:ext cx="8434137" cy="1883336"/>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228600" algn="l"/>
              </a:tabLst>
            </a:pP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Nhiệm</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vụ</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Sưu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tầm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cùng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nhưng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nhau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hộp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nhật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trụ</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chóp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chóp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cụt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Chẳng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sữa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đặc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tịnh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380g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nhau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903A0E-4A09-5E08-E6F2-0BD2D582493A}"/>
              </a:ext>
            </a:extLst>
          </p:cNvPr>
          <p:cNvPicPr>
            <a:picLocks noChangeAspect="1"/>
          </p:cNvPicPr>
          <p:nvPr/>
        </p:nvPicPr>
        <p:blipFill>
          <a:blip r:embed="rId3"/>
          <a:stretch>
            <a:fillRect/>
          </a:stretch>
        </p:blipFill>
        <p:spPr>
          <a:xfrm>
            <a:off x="3133723" y="3232852"/>
            <a:ext cx="2876550" cy="1713865"/>
          </a:xfrm>
          <a:prstGeom prst="rect">
            <a:avLst/>
          </a:prstGeom>
        </p:spPr>
      </p:pic>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pic>
        <p:nvPicPr>
          <p:cNvPr id="5" name="Picture 4">
            <a:extLst>
              <a:ext uri="{FF2B5EF4-FFF2-40B4-BE49-F238E27FC236}">
                <a16:creationId xmlns:a16="http://schemas.microsoft.com/office/drawing/2014/main" id="{2F903A0E-4A09-5E08-E6F2-0BD2D582493A}"/>
              </a:ext>
            </a:extLst>
          </p:cNvPr>
          <p:cNvPicPr>
            <a:picLocks noChangeAspect="1"/>
          </p:cNvPicPr>
          <p:nvPr/>
        </p:nvPicPr>
        <p:blipFill>
          <a:blip r:embed="rId3"/>
          <a:stretch>
            <a:fillRect/>
          </a:stretch>
        </p:blipFill>
        <p:spPr>
          <a:xfrm>
            <a:off x="3133723" y="3232852"/>
            <a:ext cx="2876550" cy="1713865"/>
          </a:xfrm>
          <a:prstGeom prst="rect">
            <a:avLst/>
          </a:prstGeom>
        </p:spPr>
      </p:pic>
      <p:sp>
        <p:nvSpPr>
          <p:cNvPr id="3" name="TextBox 2">
            <a:extLst>
              <a:ext uri="{FF2B5EF4-FFF2-40B4-BE49-F238E27FC236}">
                <a16:creationId xmlns:a16="http://schemas.microsoft.com/office/drawing/2014/main" id="{20F32E94-CDA5-04D3-C1F9-0C444C10EDA5}"/>
              </a:ext>
            </a:extLst>
          </p:cNvPr>
          <p:cNvSpPr txBox="1"/>
          <p:nvPr/>
        </p:nvSpPr>
        <p:spPr>
          <a:xfrm>
            <a:off x="694820" y="401319"/>
            <a:ext cx="7754355" cy="2498889"/>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tabLst>
                <a:tab pos="171450" algn="l"/>
              </a:tabLst>
            </a:pP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Nhiệm</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vụ</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Lựa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kích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toàn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Nhiệm</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vụ</a:t>
            </a:r>
            <a:r>
              <a:rPr lang="fr-FR"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Tìm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hiểu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về</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dự</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đoán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chi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phí</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932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7"/>
          <p:cNvSpPr txBox="1">
            <a:spLocks noGrp="1"/>
          </p:cNvSpPr>
          <p:nvPr>
            <p:ph type="title"/>
          </p:nvPr>
        </p:nvSpPr>
        <p:spPr>
          <a:xfrm>
            <a:off x="2458371" y="2203720"/>
            <a:ext cx="4227257" cy="7472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latin typeface="+mj-lt"/>
              </a:rPr>
              <a:t>VẬN DỤNG</a:t>
            </a:r>
            <a:endParaRPr sz="3500" b="1" dirty="0">
              <a:latin typeface="+mj-lt"/>
            </a:endParaRPr>
          </a:p>
        </p:txBody>
      </p:sp>
      <p:grpSp>
        <p:nvGrpSpPr>
          <p:cNvPr id="1015" name="Google Shape;1015;p47"/>
          <p:cNvGrpSpPr/>
          <p:nvPr/>
        </p:nvGrpSpPr>
        <p:grpSpPr>
          <a:xfrm rot="5400000">
            <a:off x="7738105" y="3951684"/>
            <a:ext cx="738667" cy="502594"/>
            <a:chOff x="200200" y="2278225"/>
            <a:chExt cx="862425" cy="586800"/>
          </a:xfrm>
        </p:grpSpPr>
        <p:sp>
          <p:nvSpPr>
            <p:cNvPr id="1016" name="Google Shape;1016;p4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7"/>
          <p:cNvGrpSpPr/>
          <p:nvPr/>
        </p:nvGrpSpPr>
        <p:grpSpPr>
          <a:xfrm>
            <a:off x="4404733" y="696255"/>
            <a:ext cx="535749" cy="547122"/>
            <a:chOff x="3477650" y="837700"/>
            <a:chExt cx="314425" cy="321100"/>
          </a:xfrm>
        </p:grpSpPr>
        <p:sp>
          <p:nvSpPr>
            <p:cNvPr id="1021" name="Google Shape;1021;p4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7"/>
          <p:cNvGrpSpPr/>
          <p:nvPr/>
        </p:nvGrpSpPr>
        <p:grpSpPr>
          <a:xfrm>
            <a:off x="2745049" y="3446620"/>
            <a:ext cx="1088187" cy="1088241"/>
            <a:chOff x="5486600" y="4383575"/>
            <a:chExt cx="497025" cy="497050"/>
          </a:xfrm>
        </p:grpSpPr>
        <p:sp>
          <p:nvSpPr>
            <p:cNvPr id="1024" name="Google Shape;1024;p47"/>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39152103"/>
      </p:ext>
    </p:extLst>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4555540-69B7-36D1-6BE7-E77545CB8AB5}"/>
                  </a:ext>
                </a:extLst>
              </p:cNvPr>
              <p:cNvSpPr txBox="1"/>
              <p:nvPr/>
            </p:nvSpPr>
            <p:spPr>
              <a:xfrm>
                <a:off x="565484" y="660143"/>
                <a:ext cx="8013031" cy="3673763"/>
              </a:xfrm>
              <a:prstGeom prst="rect">
                <a:avLst/>
              </a:prstGeom>
              <a:noFill/>
            </p:spPr>
            <p:txBody>
              <a:bodyPr wrap="square">
                <a:spAutoFit/>
              </a:bodyPr>
              <a:lstStyle/>
              <a:p>
                <a:pPr>
                  <a:lnSpc>
                    <a:spcPct val="150000"/>
                  </a:lnSpc>
                  <a:spcAft>
                    <a:spcPts val="8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1.</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Người</a:t>
                </a:r>
                <a:r>
                  <a:rPr lang="fr-FR" sz="2000" dirty="0">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muốn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xây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chiếc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bể</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khối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hộp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chữ</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nhật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không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nắp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thể</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tích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r>
                          <a:rPr lang="fr-FR" sz="2000" i="1">
                            <a:effectLst/>
                            <a:latin typeface="Cambria Math" panose="02040503050406030204" pitchFamily="18" charset="0"/>
                            <a:ea typeface="Calibri" panose="020F0502020204030204" pitchFamily="34" charset="0"/>
                            <a:cs typeface="Arial" panose="020B0604020202020204" pitchFamily="34" charset="0"/>
                          </a:rPr>
                          <m:t>500</m:t>
                        </m:r>
                      </m:num>
                      <m:den>
                        <m:r>
                          <a:rPr lang="fr-FR" sz="2000" i="1">
                            <a:effectLst/>
                            <a:latin typeface="Cambria Math" panose="02040503050406030204" pitchFamily="18" charset="0"/>
                            <a:ea typeface="Calibri" panose="020F0502020204030204" pitchFamily="34" charset="0"/>
                            <a:cs typeface="Arial" panose="020B0604020202020204" pitchFamily="34" charset="0"/>
                          </a:rPr>
                          <m:t>3</m:t>
                        </m:r>
                      </m:den>
                    </m:f>
                    <m:r>
                      <a:rPr lang="fr-FR" sz="2000" i="1">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đáy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là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chữ</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nhật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dài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gấp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đôi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chiều</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rộng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thuê</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thợ</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xây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100 000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kích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thước</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chi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phí</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thuê</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ít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Khi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chi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phí</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thuê</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là:</a:t>
                </a:r>
                <a:r>
                  <a:rPr lang="fr-FR" sz="2000" baseline="30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A. 15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		B. 11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C. 13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		D. 17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74555540-69B7-36D1-6BE7-E77545CB8AB5}"/>
                  </a:ext>
                </a:extLst>
              </p:cNvPr>
              <p:cNvSpPr txBox="1">
                <a:spLocks noRot="1" noChangeAspect="1" noMove="1" noResize="1" noEditPoints="1" noAdjustHandles="1" noChangeArrowheads="1" noChangeShapeType="1" noTextEdit="1"/>
              </p:cNvSpPr>
              <p:nvPr/>
            </p:nvSpPr>
            <p:spPr>
              <a:xfrm>
                <a:off x="565484" y="660143"/>
                <a:ext cx="8013031" cy="3673763"/>
              </a:xfrm>
              <a:prstGeom prst="rect">
                <a:avLst/>
              </a:prstGeom>
              <a:blipFill>
                <a:blip r:embed="rId3"/>
                <a:stretch>
                  <a:fillRect l="-837" b="-1990"/>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C440F148-B9B0-CCA7-DF9D-C719CE541CFA}"/>
              </a:ext>
            </a:extLst>
          </p:cNvPr>
          <p:cNvSpPr/>
          <p:nvPr/>
        </p:nvSpPr>
        <p:spPr>
          <a:xfrm>
            <a:off x="1323474" y="3307742"/>
            <a:ext cx="565483" cy="5483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642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pic>
        <p:nvPicPr>
          <p:cNvPr id="7" name="Picture 6">
            <a:extLst>
              <a:ext uri="{FF2B5EF4-FFF2-40B4-BE49-F238E27FC236}">
                <a16:creationId xmlns:a16="http://schemas.microsoft.com/office/drawing/2014/main" id="{8754D5DD-0748-CB7D-66B6-BCFF1F9A5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458" y="1529064"/>
            <a:ext cx="1817152" cy="180578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668694E-4061-B8E3-D9B3-45F959130153}"/>
                  </a:ext>
                </a:extLst>
              </p:cNvPr>
              <p:cNvSpPr txBox="1"/>
              <p:nvPr/>
            </p:nvSpPr>
            <p:spPr>
              <a:xfrm>
                <a:off x="613226" y="993207"/>
                <a:ext cx="6184232" cy="3090461"/>
              </a:xfrm>
              <a:prstGeom prst="rect">
                <a:avLst/>
              </a:prstGeom>
              <a:noFill/>
            </p:spPr>
            <p:txBody>
              <a:bodyPr wrap="square">
                <a:spAutoFit/>
              </a:bodyPr>
              <a:lstStyle/>
              <a:p>
                <a:pPr>
                  <a:lnSpc>
                    <a:spcPct val="150000"/>
                  </a:lnSpc>
                  <a:spcAft>
                    <a:spcPts val="8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2.</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Từ</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fr-FR" sz="2000" dirty="0">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người</a:t>
                </a:r>
                <a:r>
                  <a:rPr lang="fr-FR" sz="2000" dirty="0">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bỏ</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tạo</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thành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tô</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đậm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như</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vẽ</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Sau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người</a:t>
                </a:r>
                <a:r>
                  <a:rPr lang="fr-FR" sz="2000" dirty="0">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gập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thành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hộp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không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nắp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Tính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thể</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tích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lớn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khối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hộp</a:t>
                </a:r>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m:t>
                        </m:r>
                      </m:e>
                    </m:rad>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10</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m:t>
                        </m:r>
                      </m:e>
                    </m:rad>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m:t>
                        </m:r>
                      </m:e>
                    </m:rad>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11</m:t>
                    </m:r>
                    <m:rad>
                      <m:radPr>
                        <m:deg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2000" i="1">
                            <a:effectLst/>
                            <a:latin typeface="Cambria Math" panose="02040503050406030204" pitchFamily="18" charset="0"/>
                            <a:ea typeface="Calibri" panose="020F0502020204030204" pitchFamily="34" charset="0"/>
                            <a:cs typeface="Arial" panose="020B0604020202020204" pitchFamily="34" charset="0"/>
                          </a:rPr>
                          <m:t>2</m:t>
                        </m:r>
                      </m:e>
                    </m:rad>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8668694E-4061-B8E3-D9B3-45F959130153}"/>
                  </a:ext>
                </a:extLst>
              </p:cNvPr>
              <p:cNvSpPr txBox="1">
                <a:spLocks noRot="1" noChangeAspect="1" noMove="1" noResize="1" noEditPoints="1" noAdjustHandles="1" noChangeArrowheads="1" noChangeShapeType="1" noTextEdit="1"/>
              </p:cNvSpPr>
              <p:nvPr/>
            </p:nvSpPr>
            <p:spPr>
              <a:xfrm>
                <a:off x="613226" y="993207"/>
                <a:ext cx="6184232" cy="3090461"/>
              </a:xfrm>
              <a:prstGeom prst="rect">
                <a:avLst/>
              </a:prstGeom>
              <a:blipFill>
                <a:blip r:embed="rId4"/>
                <a:stretch>
                  <a:fillRect l="-1085" b="-2564"/>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7D934652-C395-4C6C-7CA8-DBBD44B818BB}"/>
              </a:ext>
            </a:extLst>
          </p:cNvPr>
          <p:cNvSpPr/>
          <p:nvPr/>
        </p:nvSpPr>
        <p:spPr>
          <a:xfrm>
            <a:off x="421106" y="2940780"/>
            <a:ext cx="565483" cy="5483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4A75A7D-5E7B-4476-7777-86A9F53B4D44}"/>
                  </a:ext>
                </a:extLst>
              </p:cNvPr>
              <p:cNvSpPr txBox="1"/>
              <p:nvPr/>
            </p:nvSpPr>
            <p:spPr>
              <a:xfrm>
                <a:off x="1109913" y="931237"/>
                <a:ext cx="6924173" cy="3281026"/>
              </a:xfrm>
              <a:prstGeom prst="rect">
                <a:avLst/>
              </a:prstGeom>
              <a:noFill/>
            </p:spPr>
            <p:txBody>
              <a:bodyPr wrap="square">
                <a:spAutoFit/>
              </a:bodyPr>
              <a:lstStyle/>
              <a:p>
                <a:pPr>
                  <a:lnSpc>
                    <a:spcPct val="200000"/>
                  </a:lnSpc>
                  <a:spcAft>
                    <a:spcPts val="8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3.</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hồ</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bơi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hộp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chữ</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nhật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đáy</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50</m:t>
                    </m:r>
                    <m:r>
                      <a:rPr lang="fr-FR" sz="2000" i="1">
                        <a:effectLst/>
                        <a:latin typeface="Cambria Math" panose="02040503050406030204" pitchFamily="18" charset="0"/>
                        <a:ea typeface="Calibri" panose="020F0502020204030204" pitchFamily="34" charset="0"/>
                        <a:cs typeface="Arial" panose="020B0604020202020204" pitchFamily="34" charset="0"/>
                      </a:rPr>
                      <m:t>𝑚</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Lượng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cao</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1,5</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là:</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A.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1250</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𝑚</m:t>
                        </m:r>
                      </m:e>
                      <m:sup>
                        <m:r>
                          <a:rPr lang="fr-FR" sz="20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2500</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𝑚</m:t>
                        </m:r>
                      </m:e>
                      <m:sup>
                        <m:r>
                          <a:rPr lang="fr-FR" sz="2000" i="1">
                            <a:effectLst/>
                            <a:latin typeface="Cambria Math" panose="02040503050406030204" pitchFamily="18" charset="0"/>
                            <a:ea typeface="Calibri" panose="020F0502020204030204" pitchFamily="34" charset="0"/>
                            <a:cs typeface="Arial" panose="020B0604020202020204" pitchFamily="34" charset="0"/>
                          </a:rPr>
                          <m:t>3</m:t>
                        </m:r>
                      </m:sup>
                    </m:sSup>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C.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3750</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𝑚</m:t>
                        </m:r>
                      </m:e>
                      <m:sup>
                        <m:r>
                          <a:rPr lang="fr-FR" sz="2000" i="1">
                            <a:effectLst/>
                            <a:latin typeface="Cambria Math" panose="02040503050406030204" pitchFamily="18" charset="0"/>
                            <a:ea typeface="Calibri" panose="020F0502020204030204" pitchFamily="34" charset="0"/>
                            <a:cs typeface="Arial" panose="020B0604020202020204" pitchFamily="34" charset="0"/>
                          </a:rPr>
                          <m:t>3</m:t>
                        </m:r>
                      </m:sup>
                    </m:sSup>
                  </m:oMath>
                </a14:m>
                <a:r>
                  <a:rPr lang="fr-FR" sz="2000" dirty="0">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1875</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𝑚</m:t>
                        </m:r>
                      </m:e>
                      <m:sup>
                        <m:r>
                          <a:rPr lang="fr-FR" sz="2000" i="1">
                            <a:effectLst/>
                            <a:latin typeface="Cambria Math" panose="02040503050406030204" pitchFamily="18" charset="0"/>
                            <a:ea typeface="Calibri" panose="020F0502020204030204" pitchFamily="34" charset="0"/>
                            <a:cs typeface="Arial" panose="020B0604020202020204" pitchFamily="34" charset="0"/>
                          </a:rPr>
                          <m:t>3</m:t>
                        </m:r>
                      </m:sup>
                    </m:sSup>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14A75A7D-5E7B-4476-7777-86A9F53B4D44}"/>
                  </a:ext>
                </a:extLst>
              </p:cNvPr>
              <p:cNvSpPr txBox="1">
                <a:spLocks noRot="1" noChangeAspect="1" noMove="1" noResize="1" noEditPoints="1" noAdjustHandles="1" noChangeArrowheads="1" noChangeShapeType="1" noTextEdit="1"/>
              </p:cNvSpPr>
              <p:nvPr/>
            </p:nvSpPr>
            <p:spPr>
              <a:xfrm>
                <a:off x="1109913" y="931237"/>
                <a:ext cx="6924173" cy="3281026"/>
              </a:xfrm>
              <a:prstGeom prst="rect">
                <a:avLst/>
              </a:prstGeom>
              <a:blipFill>
                <a:blip r:embed="rId3"/>
                <a:stretch>
                  <a:fillRect l="-880" b="-241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40F978DA-3453-70D7-F525-9970DC141B7B}"/>
              </a:ext>
            </a:extLst>
          </p:cNvPr>
          <p:cNvSpPr/>
          <p:nvPr/>
        </p:nvSpPr>
        <p:spPr>
          <a:xfrm>
            <a:off x="1876927" y="3770959"/>
            <a:ext cx="565483" cy="5483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14A19BE-7815-7222-3CAC-153BF0AEBF9D}"/>
                  </a:ext>
                </a:extLst>
              </p:cNvPr>
              <p:cNvSpPr txBox="1"/>
              <p:nvPr/>
            </p:nvSpPr>
            <p:spPr>
              <a:xfrm>
                <a:off x="481263" y="623460"/>
                <a:ext cx="8181474" cy="3896580"/>
              </a:xfrm>
              <a:prstGeom prst="rect">
                <a:avLst/>
              </a:prstGeom>
              <a:noFill/>
            </p:spPr>
            <p:txBody>
              <a:bodyPr wrap="square">
                <a:spAutoFit/>
              </a:bodyPr>
              <a:lstStyle/>
              <a:p>
                <a:pPr>
                  <a:lnSpc>
                    <a:spcPct val="200000"/>
                  </a:lnSpc>
                  <a:spcAft>
                    <a:spcPts val="8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4.</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kim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tháp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Cheops</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chóp</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kim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tháp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cáo</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effectLst/>
                    <a:latin typeface="Arial" panose="020B0604020202020204" pitchFamily="34" charset="0"/>
                    <a:ea typeface="Calibri" panose="020F0502020204030204" pitchFamily="34" charset="0"/>
                    <a:cs typeface="Times New Roman" panose="02020603050405020304" pitchFamily="18" charset="0"/>
                  </a:rPr>
                  <a:t> Ai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Cập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cao</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kim</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tháp</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này</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144</m:t>
                    </m:r>
                    <m:r>
                      <a:rPr lang="fr-FR" sz="2000" i="1">
                        <a:effectLst/>
                        <a:latin typeface="Cambria Math" panose="02040503050406030204" pitchFamily="18" charset="0"/>
                        <a:ea typeface="Calibri" panose="020F0502020204030204" pitchFamily="34" charset="0"/>
                        <a:cs typeface="Arial" panose="020B0604020202020204" pitchFamily="34" charset="0"/>
                      </a:rPr>
                      <m:t>𝑚</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đáy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kim</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tháp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là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dài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230</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lối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phòng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bên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chiếm</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30%</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kim</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tháp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đá</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xây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kim</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tháp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A.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761 760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740 760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C.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1 761 760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1 777 440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e>
                      <m:sup>
                        <m:r>
                          <a:rPr lang="fr-FR" sz="2000" i="1">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714A19BE-7815-7222-3CAC-153BF0AEBF9D}"/>
                  </a:ext>
                </a:extLst>
              </p:cNvPr>
              <p:cNvSpPr txBox="1">
                <a:spLocks noRot="1" noChangeAspect="1" noMove="1" noResize="1" noEditPoints="1" noAdjustHandles="1" noChangeArrowheads="1" noChangeShapeType="1" noTextEdit="1"/>
              </p:cNvSpPr>
              <p:nvPr/>
            </p:nvSpPr>
            <p:spPr>
              <a:xfrm>
                <a:off x="481263" y="623460"/>
                <a:ext cx="8181474" cy="3896580"/>
              </a:xfrm>
              <a:prstGeom prst="rect">
                <a:avLst/>
              </a:prstGeom>
              <a:blipFill>
                <a:blip r:embed="rId3"/>
                <a:stretch>
                  <a:fillRect l="-820" r="-149" b="-1878"/>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0A25BDBB-F2F3-6659-335D-A90732AAA452}"/>
              </a:ext>
            </a:extLst>
          </p:cNvPr>
          <p:cNvSpPr/>
          <p:nvPr/>
        </p:nvSpPr>
        <p:spPr>
          <a:xfrm>
            <a:off x="5835316" y="3995724"/>
            <a:ext cx="565483" cy="5483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A2B94CD-C4AF-76B5-1106-1BABD46BED50}"/>
                  </a:ext>
                </a:extLst>
              </p:cNvPr>
              <p:cNvSpPr txBox="1"/>
              <p:nvPr/>
            </p:nvSpPr>
            <p:spPr>
              <a:xfrm>
                <a:off x="493294" y="565688"/>
                <a:ext cx="8157411" cy="4012124"/>
              </a:xfrm>
              <a:prstGeom prst="rect">
                <a:avLst/>
              </a:prstGeom>
              <a:noFill/>
            </p:spPr>
            <p:txBody>
              <a:bodyPr wrap="square">
                <a:spAutoFit/>
              </a:bodyPr>
              <a:lstStyle/>
              <a:p>
                <a:pPr>
                  <a:lnSpc>
                    <a:spcPct val="250000"/>
                  </a:lnSpc>
                  <a:spcAft>
                    <a:spcPts val="800"/>
                  </a:spcAft>
                </a:pPr>
                <a:r>
                  <a:rPr lang="fr-FR" sz="20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effectLst/>
                    <a:latin typeface="Arial" panose="020B0604020202020204" pitchFamily="34" charset="0"/>
                    <a:ea typeface="Calibri" panose="020F0502020204030204" pitchFamily="34" charset="0"/>
                    <a:cs typeface="Times New Roman" panose="02020603050405020304" pitchFamily="18" charset="0"/>
                  </a:rPr>
                  <a:t> 5</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khối</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gỗ</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dạng</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lăng</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trụ</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biết</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diện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tích</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đáy</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chiều</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cao</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effectLst/>
                        <a:latin typeface="Cambria Math" panose="02040503050406030204" pitchFamily="18" charset="0"/>
                        <a:ea typeface="Calibri" panose="020F0502020204030204" pitchFamily="34" charset="0"/>
                        <a:cs typeface="Arial" panose="020B0604020202020204" pitchFamily="34" charset="0"/>
                      </a:rPr>
                      <m:t>0,25</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fr-FR" sz="2000" i="1">
                            <a:effectLst/>
                            <a:latin typeface="Cambria Math" panose="02040503050406030204" pitchFamily="18" charset="0"/>
                            <a:ea typeface="Calibri" panose="020F0502020204030204" pitchFamily="34" charset="0"/>
                            <a:cs typeface="Arial" panose="020B0604020202020204" pitchFamily="34" charset="0"/>
                          </a:rPr>
                          <m:t>𝑚</m:t>
                        </m:r>
                      </m:e>
                      <m:sup>
                        <m:r>
                          <a:rPr lang="fr-FR" sz="20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1,2</m:t>
                    </m:r>
                    <m:r>
                      <a:rPr lang="fr-FR" sz="2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mét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khối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gỗ</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này</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Arial" panose="020B0604020202020204" pitchFamily="34" charset="0"/>
                      </a:rPr>
                      <m:t>5</m:t>
                    </m:r>
                  </m:oMath>
                </a14:m>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khối</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gỗ</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bao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A. 750 000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		B. 500 000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	C. 1 500 000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		D. 3 000 000 </a:t>
                </a:r>
                <a:r>
                  <a:rPr lang="fr-FR" sz="2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0A2B94CD-C4AF-76B5-1106-1BABD46BED50}"/>
                  </a:ext>
                </a:extLst>
              </p:cNvPr>
              <p:cNvSpPr txBox="1">
                <a:spLocks noRot="1" noChangeAspect="1" noMove="1" noResize="1" noEditPoints="1" noAdjustHandles="1" noChangeArrowheads="1" noChangeShapeType="1" noTextEdit="1"/>
              </p:cNvSpPr>
              <p:nvPr/>
            </p:nvSpPr>
            <p:spPr>
              <a:xfrm>
                <a:off x="493294" y="565688"/>
                <a:ext cx="8157411" cy="4012124"/>
              </a:xfrm>
              <a:prstGeom prst="rect">
                <a:avLst/>
              </a:prstGeom>
              <a:blipFill>
                <a:blip r:embed="rId3"/>
                <a:stretch>
                  <a:fillRect l="-822" b="-1824"/>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87D92FA1-1067-9238-E241-07925DA359AC}"/>
              </a:ext>
            </a:extLst>
          </p:cNvPr>
          <p:cNvSpPr/>
          <p:nvPr/>
        </p:nvSpPr>
        <p:spPr>
          <a:xfrm>
            <a:off x="1275348" y="4059307"/>
            <a:ext cx="565483" cy="5483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1436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8" name="TextBox 2">
            <a:extLst>
              <a:ext uri="{FF2B5EF4-FFF2-40B4-BE49-F238E27FC236}">
                <a16:creationId xmlns:a16="http://schemas.microsoft.com/office/drawing/2014/main" id="{41CD0EA1-DD80-0068-10C9-B3C1649D385D}"/>
              </a:ext>
            </a:extLst>
          </p:cNvPr>
          <p:cNvSpPr txBox="1"/>
          <p:nvPr/>
        </p:nvSpPr>
        <p:spPr>
          <a:xfrm>
            <a:off x="3205678" y="131143"/>
            <a:ext cx="2732642" cy="60689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chemeClr val="bg1">
                    <a:lumMod val="10000"/>
                  </a:schemeClr>
                </a:solidFill>
                <a:effectLst/>
                <a:uLnTx/>
                <a:uFillTx/>
                <a:latin typeface="+mj-lt"/>
                <a:ea typeface="+mn-ea"/>
                <a:cs typeface="Arial" panose="020B0604020202020204" pitchFamily="34" charset="0"/>
              </a:rPr>
              <a:t>KHỞI ĐỘNG</a:t>
            </a:r>
          </a:p>
        </p:txBody>
      </p:sp>
      <p:sp>
        <p:nvSpPr>
          <p:cNvPr id="5" name="TextBox 4">
            <a:extLst>
              <a:ext uri="{FF2B5EF4-FFF2-40B4-BE49-F238E27FC236}">
                <a16:creationId xmlns:a16="http://schemas.microsoft.com/office/drawing/2014/main" id="{AFE6D4B4-92D1-0B53-82DC-CB3B5003305C}"/>
              </a:ext>
            </a:extLst>
          </p:cNvPr>
          <p:cNvSpPr txBox="1"/>
          <p:nvPr/>
        </p:nvSpPr>
        <p:spPr>
          <a:xfrm>
            <a:off x="306805" y="795989"/>
            <a:ext cx="8530388" cy="1421671"/>
          </a:xfrm>
          <a:prstGeom prst="rect">
            <a:avLst/>
          </a:prstGeom>
          <a:noFill/>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Calibri" panose="020F0502020204030204" pitchFamily="34" charset="0"/>
                <a:cs typeface="Times New Roman" panose="02020603050405020304" pitchFamily="18" charset="0"/>
              </a:rPr>
              <a:t>Những viên gạch này có khả năng chịu lực cao, chống trơn trượt, chống mài mòn tốt và đồng thời tăng tính thẩm mỹ, được sự dụng phổ biến hiện nay để giúp cho vỉa hè sạch sẽ, thoáng mát.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27676BE-B16D-23CE-21AD-A5D4ACA8DC31}"/>
              </a:ext>
            </a:extLst>
          </p:cNvPr>
          <p:cNvPicPr>
            <a:picLocks noChangeAspect="1"/>
          </p:cNvPicPr>
          <p:nvPr/>
        </p:nvPicPr>
        <p:blipFill rotWithShape="1">
          <a:blip r:embed="rId3"/>
          <a:srcRect t="-3171" b="1329"/>
          <a:stretch/>
        </p:blipFill>
        <p:spPr>
          <a:xfrm>
            <a:off x="5652370" y="2121640"/>
            <a:ext cx="2914114" cy="2225871"/>
          </a:xfrm>
          <a:prstGeom prst="rect">
            <a:avLst/>
          </a:prstGeom>
        </p:spPr>
      </p:pic>
      <p:grpSp>
        <p:nvGrpSpPr>
          <p:cNvPr id="6" name="Group 5">
            <a:extLst>
              <a:ext uri="{FF2B5EF4-FFF2-40B4-BE49-F238E27FC236}">
                <a16:creationId xmlns:a16="http://schemas.microsoft.com/office/drawing/2014/main" id="{7FE2FC9E-CB41-8B88-163A-B2A89F3948A3}"/>
              </a:ext>
            </a:extLst>
          </p:cNvPr>
          <p:cNvGrpSpPr/>
          <p:nvPr/>
        </p:nvGrpSpPr>
        <p:grpSpPr>
          <a:xfrm>
            <a:off x="731891" y="2881826"/>
            <a:ext cx="4495394" cy="1420325"/>
            <a:chOff x="886267" y="2887150"/>
            <a:chExt cx="4495394" cy="1420325"/>
          </a:xfrm>
        </p:grpSpPr>
        <p:sp>
          <p:nvSpPr>
            <p:cNvPr id="3" name="TextBox 2">
              <a:extLst>
                <a:ext uri="{FF2B5EF4-FFF2-40B4-BE49-F238E27FC236}">
                  <a16:creationId xmlns:a16="http://schemas.microsoft.com/office/drawing/2014/main" id="{B04E754D-D376-C563-23D9-DB08E552050A}"/>
                </a:ext>
              </a:extLst>
            </p:cNvPr>
            <p:cNvSpPr txBox="1"/>
            <p:nvPr/>
          </p:nvSpPr>
          <p:spPr>
            <a:xfrm>
              <a:off x="1781747" y="2887150"/>
              <a:ext cx="3599914" cy="1420325"/>
            </a:xfrm>
            <a:prstGeom prst="rect">
              <a:avLst/>
            </a:prstGeom>
            <a:noFill/>
          </p:spPr>
          <p:txBody>
            <a:bodyPr wrap="square">
              <a:spAutoFit/>
            </a:bodyPr>
            <a:lstStyle/>
            <a:p>
              <a:pPr>
                <a:lnSpc>
                  <a:spcPct val="150000"/>
                </a:lnSpc>
              </a:pPr>
              <a:r>
                <a:rPr lang="da-DK" sz="2000" i="1" kern="0" dirty="0">
                  <a:solidFill>
                    <a:srgbClr val="000000"/>
                  </a:solidFill>
                  <a:effectLst/>
                  <a:latin typeface="Arial" panose="020B0604020202020204" pitchFamily="34" charset="0"/>
                  <a:ea typeface="Calibri" panose="020F0502020204030204" pitchFamily="34" charset="0"/>
                </a:rPr>
                <a:t>Viên gạch này có dạng là hình khối nào? Làm thể nào để tính thể tích của viên gạch?</a:t>
              </a:r>
              <a:endParaRPr lang="en-US" sz="2000" dirty="0"/>
            </a:p>
          </p:txBody>
        </p:sp>
        <p:pic>
          <p:nvPicPr>
            <p:cNvPr id="4" name="Picture 2">
              <a:extLst>
                <a:ext uri="{FF2B5EF4-FFF2-40B4-BE49-F238E27FC236}">
                  <a16:creationId xmlns:a16="http://schemas.microsoft.com/office/drawing/2014/main" id="{08370C3F-AC2A-D842-E064-240042DF3D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6267" y="3104990"/>
              <a:ext cx="738442" cy="1034594"/>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6" name="Google Shape;845;p44">
            <a:extLst>
              <a:ext uri="{FF2B5EF4-FFF2-40B4-BE49-F238E27FC236}">
                <a16:creationId xmlns:a16="http://schemas.microsoft.com/office/drawing/2014/main" id="{4979D622-F171-8047-5159-BFB0C0F3603C}"/>
              </a:ext>
            </a:extLst>
          </p:cNvPr>
          <p:cNvSpPr txBox="1">
            <a:spLocks noGrp="1"/>
          </p:cNvSpPr>
          <p:nvPr>
            <p:ph type="title"/>
          </p:nvPr>
        </p:nvSpPr>
        <p:spPr>
          <a:xfrm>
            <a:off x="2036442" y="548171"/>
            <a:ext cx="5071116" cy="7650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500" b="1" dirty="0">
                <a:latin typeface="+mj-lt"/>
              </a:rPr>
              <a:t>HƯỚNG DẪN VỀ NHÀ</a:t>
            </a:r>
            <a:endParaRPr sz="3500" b="1" dirty="0">
              <a:latin typeface="+mj-lt"/>
            </a:endParaRPr>
          </a:p>
        </p:txBody>
      </p:sp>
      <p:grpSp>
        <p:nvGrpSpPr>
          <p:cNvPr id="1704" name="Group 1703">
            <a:extLst>
              <a:ext uri="{FF2B5EF4-FFF2-40B4-BE49-F238E27FC236}">
                <a16:creationId xmlns:a16="http://schemas.microsoft.com/office/drawing/2014/main" id="{52850ABE-D276-C1F0-3797-C4C12F1B6330}"/>
              </a:ext>
            </a:extLst>
          </p:cNvPr>
          <p:cNvGrpSpPr/>
          <p:nvPr/>
        </p:nvGrpSpPr>
        <p:grpSpPr>
          <a:xfrm>
            <a:off x="418609" y="1811244"/>
            <a:ext cx="2458017" cy="2661377"/>
            <a:chOff x="418609" y="1811244"/>
            <a:chExt cx="2458017" cy="2661377"/>
          </a:xfrm>
        </p:grpSpPr>
        <p:grpSp>
          <p:nvGrpSpPr>
            <p:cNvPr id="1697" name="Group 1696">
              <a:extLst>
                <a:ext uri="{FF2B5EF4-FFF2-40B4-BE49-F238E27FC236}">
                  <a16:creationId xmlns:a16="http://schemas.microsoft.com/office/drawing/2014/main" id="{606EF4FF-FFA3-4F1C-BFC4-AF1FF7D969F1}"/>
                </a:ext>
              </a:extLst>
            </p:cNvPr>
            <p:cNvGrpSpPr/>
            <p:nvPr/>
          </p:nvGrpSpPr>
          <p:grpSpPr>
            <a:xfrm>
              <a:off x="418609" y="1811244"/>
              <a:ext cx="2458017" cy="2163336"/>
              <a:chOff x="499829" y="1994124"/>
              <a:chExt cx="2458017" cy="2163336"/>
            </a:xfrm>
          </p:grpSpPr>
          <p:sp>
            <p:nvSpPr>
              <p:cNvPr id="8" name="Rectangle 7">
                <a:extLst>
                  <a:ext uri="{FF2B5EF4-FFF2-40B4-BE49-F238E27FC236}">
                    <a16:creationId xmlns:a16="http://schemas.microsoft.com/office/drawing/2014/main" id="{C88B4315-36F5-0FF6-4069-69D2BA7B857F}"/>
                  </a:ext>
                </a:extLst>
              </p:cNvPr>
              <p:cNvSpPr/>
              <p:nvPr/>
            </p:nvSpPr>
            <p:spPr>
              <a:xfrm>
                <a:off x="499829" y="1994124"/>
                <a:ext cx="2439268"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10" name="Rectangle 9">
                <a:extLst>
                  <a:ext uri="{FF2B5EF4-FFF2-40B4-BE49-F238E27FC236}">
                    <a16:creationId xmlns:a16="http://schemas.microsoft.com/office/drawing/2014/main" id="{FAD57D0F-493C-04F3-D5F0-FF8DAE907ECB}"/>
                  </a:ext>
                </a:extLst>
              </p:cNvPr>
              <p:cNvSpPr/>
              <p:nvPr/>
            </p:nvSpPr>
            <p:spPr>
              <a:xfrm>
                <a:off x="518578" y="2590622"/>
                <a:ext cx="2439268" cy="828688"/>
              </a:xfrm>
              <a:prstGeom prst="rect">
                <a:avLst/>
              </a:prstGeom>
            </p:spPr>
            <p:txBody>
              <a:bodyPr wrap="square">
                <a:spAutoFit/>
              </a:bodyPr>
              <a:lstStyle/>
              <a:p>
                <a:pPr algn="ctr">
                  <a:lnSpc>
                    <a:spcPct val="150000"/>
                  </a:lnSpc>
                  <a:buClr>
                    <a:srgbClr val="000000"/>
                  </a:buClr>
                  <a:buFont typeface="Arial"/>
                  <a:buNone/>
                </a:pPr>
                <a:r>
                  <a:rPr lang="pt-BR" sz="17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1700" kern="0" dirty="0">
                    <a:latin typeface="Arial"/>
                    <a:ea typeface="Calibri" panose="020F0502020204030204" pitchFamily="34" charset="0"/>
                    <a:cs typeface="Times New Roman" panose="02020603050405020304" pitchFamily="18" charset="0"/>
                    <a:sym typeface="Arial"/>
                  </a:rPr>
                  <a:t>kiến thức trong bài. </a:t>
                </a:r>
              </a:p>
            </p:txBody>
          </p:sp>
        </p:grpSp>
        <p:pic>
          <p:nvPicPr>
            <p:cNvPr id="1701" name="Picture 1700">
              <a:extLst>
                <a:ext uri="{FF2B5EF4-FFF2-40B4-BE49-F238E27FC236}">
                  <a16:creationId xmlns:a16="http://schemas.microsoft.com/office/drawing/2014/main" id="{E208778A-D2C8-7E31-7E73-20F6F8EA85E3}"/>
                </a:ext>
              </a:extLst>
            </p:cNvPr>
            <p:cNvPicPr>
              <a:picLocks noChangeAspect="1"/>
            </p:cNvPicPr>
            <p:nvPr/>
          </p:nvPicPr>
          <p:blipFill>
            <a:blip r:embed="rId3"/>
            <a:stretch>
              <a:fillRect/>
            </a:stretch>
          </p:blipFill>
          <p:spPr>
            <a:xfrm>
              <a:off x="799892" y="3566079"/>
              <a:ext cx="1611630" cy="906542"/>
            </a:xfrm>
            <a:prstGeom prst="rect">
              <a:avLst/>
            </a:prstGeom>
          </p:spPr>
        </p:pic>
      </p:grpSp>
      <p:grpSp>
        <p:nvGrpSpPr>
          <p:cNvPr id="1705" name="Group 1704">
            <a:extLst>
              <a:ext uri="{FF2B5EF4-FFF2-40B4-BE49-F238E27FC236}">
                <a16:creationId xmlns:a16="http://schemas.microsoft.com/office/drawing/2014/main" id="{34EC3296-918B-EC1E-165F-87499E6A3CCC}"/>
              </a:ext>
            </a:extLst>
          </p:cNvPr>
          <p:cNvGrpSpPr/>
          <p:nvPr/>
        </p:nvGrpSpPr>
        <p:grpSpPr>
          <a:xfrm>
            <a:off x="3201296" y="1811244"/>
            <a:ext cx="2475914" cy="2658870"/>
            <a:chOff x="3201296" y="1811244"/>
            <a:chExt cx="2475914" cy="2658870"/>
          </a:xfrm>
        </p:grpSpPr>
        <p:grpSp>
          <p:nvGrpSpPr>
            <p:cNvPr id="1698" name="Group 1697">
              <a:extLst>
                <a:ext uri="{FF2B5EF4-FFF2-40B4-BE49-F238E27FC236}">
                  <a16:creationId xmlns:a16="http://schemas.microsoft.com/office/drawing/2014/main" id="{BF4B67BD-D1D3-15E7-C9CF-65E7FDA0A3B4}"/>
                </a:ext>
              </a:extLst>
            </p:cNvPr>
            <p:cNvGrpSpPr/>
            <p:nvPr/>
          </p:nvGrpSpPr>
          <p:grpSpPr>
            <a:xfrm>
              <a:off x="3201296" y="1811244"/>
              <a:ext cx="2475914" cy="2163336"/>
              <a:chOff x="3215361" y="1994124"/>
              <a:chExt cx="2475914" cy="2163336"/>
            </a:xfrm>
          </p:grpSpPr>
          <p:sp>
            <p:nvSpPr>
              <p:cNvPr id="38" name="Rectangle 37">
                <a:extLst>
                  <a:ext uri="{FF2B5EF4-FFF2-40B4-BE49-F238E27FC236}">
                    <a16:creationId xmlns:a16="http://schemas.microsoft.com/office/drawing/2014/main" id="{DB93A9B8-FC25-E838-9619-AFD57BC5559B}"/>
                  </a:ext>
                </a:extLst>
              </p:cNvPr>
              <p:cNvSpPr/>
              <p:nvPr/>
            </p:nvSpPr>
            <p:spPr>
              <a:xfrm>
                <a:off x="3252007" y="1994124"/>
                <a:ext cx="2439268"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40" name="Rectangle 39">
                <a:extLst>
                  <a:ext uri="{FF2B5EF4-FFF2-40B4-BE49-F238E27FC236}">
                    <a16:creationId xmlns:a16="http://schemas.microsoft.com/office/drawing/2014/main" id="{39EEDF30-F5BE-5D8A-1B8A-3F3917867F60}"/>
                  </a:ext>
                </a:extLst>
              </p:cNvPr>
              <p:cNvSpPr/>
              <p:nvPr/>
            </p:nvSpPr>
            <p:spPr>
              <a:xfrm>
                <a:off x="3215361" y="2653357"/>
                <a:ext cx="2439268" cy="872034"/>
              </a:xfrm>
              <a:prstGeom prst="rect">
                <a:avLst/>
              </a:prstGeom>
            </p:spPr>
            <p:txBody>
              <a:bodyPr wrap="square">
                <a:spAutoFit/>
              </a:bodyPr>
              <a:lstStyle/>
              <a:p>
                <a:pPr algn="ctr">
                  <a:lnSpc>
                    <a:spcPct val="150000"/>
                  </a:lnSpc>
                  <a:buClr>
                    <a:srgbClr val="000000"/>
                  </a:buClr>
                  <a:buFont typeface="Arial"/>
                  <a:buNone/>
                </a:pPr>
                <a:r>
                  <a:rPr lang="pt-BR" sz="1800" dirty="0">
                    <a:ea typeface="Calibri" panose="020F0502020204030204" pitchFamily="34" charset="0"/>
                    <a:cs typeface="Times New Roman" panose="02020603050405020304" pitchFamily="18" charset="0"/>
                  </a:rPr>
                  <a:t>Hoàn thành </a:t>
                </a:r>
              </a:p>
              <a:p>
                <a:pPr algn="ctr">
                  <a:lnSpc>
                    <a:spcPct val="150000"/>
                  </a:lnSpc>
                  <a:buClr>
                    <a:srgbClr val="000000"/>
                  </a:buClr>
                  <a:buFont typeface="Arial"/>
                  <a:buNone/>
                </a:pPr>
                <a:r>
                  <a:rPr lang="pt-BR" sz="1800" dirty="0">
                    <a:ea typeface="Calibri" panose="020F0502020204030204" pitchFamily="34" charset="0"/>
                    <a:cs typeface="Times New Roman" panose="02020603050405020304" pitchFamily="18" charset="0"/>
                  </a:rPr>
                  <a:t>các bài tập trong SBT</a:t>
                </a:r>
                <a:r>
                  <a:rPr lang="pt-BR" sz="1800" kern="0" dirty="0">
                    <a:latin typeface="Arial"/>
                    <a:ea typeface="Calibri" panose="020F0502020204030204" pitchFamily="34" charset="0"/>
                    <a:cs typeface="Times New Roman" panose="02020603050405020304" pitchFamily="18" charset="0"/>
                    <a:sym typeface="Arial"/>
                  </a:rPr>
                  <a:t> </a:t>
                </a:r>
              </a:p>
            </p:txBody>
          </p:sp>
        </p:grpSp>
        <p:pic>
          <p:nvPicPr>
            <p:cNvPr id="1702" name="Picture 1701">
              <a:extLst>
                <a:ext uri="{FF2B5EF4-FFF2-40B4-BE49-F238E27FC236}">
                  <a16:creationId xmlns:a16="http://schemas.microsoft.com/office/drawing/2014/main" id="{1369C735-7C1E-CB96-3F86-FA1454A1AE3F}"/>
                </a:ext>
              </a:extLst>
            </p:cNvPr>
            <p:cNvPicPr>
              <a:picLocks noChangeAspect="1"/>
            </p:cNvPicPr>
            <p:nvPr/>
          </p:nvPicPr>
          <p:blipFill>
            <a:blip r:embed="rId3"/>
            <a:stretch>
              <a:fillRect/>
            </a:stretch>
          </p:blipFill>
          <p:spPr>
            <a:xfrm>
              <a:off x="3661805" y="3563572"/>
              <a:ext cx="1611630" cy="906542"/>
            </a:xfrm>
            <a:prstGeom prst="rect">
              <a:avLst/>
            </a:prstGeom>
          </p:spPr>
        </p:pic>
      </p:grpSp>
      <p:grpSp>
        <p:nvGrpSpPr>
          <p:cNvPr id="1706" name="Group 1705">
            <a:extLst>
              <a:ext uri="{FF2B5EF4-FFF2-40B4-BE49-F238E27FC236}">
                <a16:creationId xmlns:a16="http://schemas.microsoft.com/office/drawing/2014/main" id="{F02E9663-2B06-8A4E-294F-A66A290CD9A0}"/>
              </a:ext>
            </a:extLst>
          </p:cNvPr>
          <p:cNvGrpSpPr/>
          <p:nvPr/>
        </p:nvGrpSpPr>
        <p:grpSpPr>
          <a:xfrm>
            <a:off x="6018426" y="1811244"/>
            <a:ext cx="2688216" cy="2658870"/>
            <a:chOff x="6018426" y="1811244"/>
            <a:chExt cx="2688216" cy="2658870"/>
          </a:xfrm>
        </p:grpSpPr>
        <p:grpSp>
          <p:nvGrpSpPr>
            <p:cNvPr id="1699" name="Group 1698">
              <a:extLst>
                <a:ext uri="{FF2B5EF4-FFF2-40B4-BE49-F238E27FC236}">
                  <a16:creationId xmlns:a16="http://schemas.microsoft.com/office/drawing/2014/main" id="{66442845-904F-C34F-3D0F-1F047D16076A}"/>
                </a:ext>
              </a:extLst>
            </p:cNvPr>
            <p:cNvGrpSpPr/>
            <p:nvPr/>
          </p:nvGrpSpPr>
          <p:grpSpPr>
            <a:xfrm>
              <a:off x="6018426" y="1811244"/>
              <a:ext cx="2688216" cy="2163336"/>
              <a:chOff x="6018426" y="1980386"/>
              <a:chExt cx="2688216" cy="2163336"/>
            </a:xfrm>
          </p:grpSpPr>
          <p:sp>
            <p:nvSpPr>
              <p:cNvPr id="1668" name="Rectangle 1667">
                <a:extLst>
                  <a:ext uri="{FF2B5EF4-FFF2-40B4-BE49-F238E27FC236}">
                    <a16:creationId xmlns:a16="http://schemas.microsoft.com/office/drawing/2014/main" id="{C9E61B3E-BFE8-CA2C-BEDE-64D520D48916}"/>
                  </a:ext>
                </a:extLst>
              </p:cNvPr>
              <p:cNvSpPr/>
              <p:nvPr/>
            </p:nvSpPr>
            <p:spPr>
              <a:xfrm>
                <a:off x="6024182" y="1980386"/>
                <a:ext cx="2682460"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670" name="Rectangle 1669">
                <a:extLst>
                  <a:ext uri="{FF2B5EF4-FFF2-40B4-BE49-F238E27FC236}">
                    <a16:creationId xmlns:a16="http://schemas.microsoft.com/office/drawing/2014/main" id="{E16E0118-45DD-6657-8AFA-A57E84B9F339}"/>
                  </a:ext>
                </a:extLst>
              </p:cNvPr>
              <p:cNvSpPr/>
              <p:nvPr/>
            </p:nvSpPr>
            <p:spPr>
              <a:xfrm>
                <a:off x="6018426" y="2663509"/>
                <a:ext cx="2686865" cy="456535"/>
              </a:xfrm>
              <a:prstGeom prst="rect">
                <a:avLst/>
              </a:prstGeom>
            </p:spPr>
            <p:txBody>
              <a:bodyPr wrap="square">
                <a:spAutoFit/>
              </a:bodyPr>
              <a:lstStyle/>
              <a:p>
                <a:pPr algn="ctr">
                  <a:lnSpc>
                    <a:spcPct val="150000"/>
                  </a:lnSpc>
                  <a:buClr>
                    <a:srgbClr val="000000"/>
                  </a:buClr>
                  <a:buFont typeface="Arial"/>
                  <a:buNone/>
                </a:pPr>
                <a:r>
                  <a:rPr lang="pt-BR" sz="1800" kern="0" dirty="0">
                    <a:latin typeface="Arial"/>
                    <a:ea typeface="Calibri" panose="020F0502020204030204" pitchFamily="34" charset="0"/>
                    <a:cs typeface="Times New Roman" panose="02020603050405020304" pitchFamily="18" charset="0"/>
                    <a:sym typeface="Arial"/>
                  </a:rPr>
                  <a:t>Chuẩn b</a:t>
                </a:r>
                <a:r>
                  <a:rPr lang="pt-BR" sz="1800" dirty="0">
                    <a:ea typeface="Calibri" panose="020F0502020204030204" pitchFamily="34" charset="0"/>
                    <a:cs typeface="Times New Roman" panose="02020603050405020304" pitchFamily="18" charset="0"/>
                  </a:rPr>
                  <a:t>ị bài mới</a:t>
                </a:r>
              </a:p>
            </p:txBody>
          </p:sp>
        </p:grpSp>
        <p:pic>
          <p:nvPicPr>
            <p:cNvPr id="1703" name="Picture 1702">
              <a:extLst>
                <a:ext uri="{FF2B5EF4-FFF2-40B4-BE49-F238E27FC236}">
                  <a16:creationId xmlns:a16="http://schemas.microsoft.com/office/drawing/2014/main" id="{FC5A7AE8-400F-63BB-3774-F7B322D4F362}"/>
                </a:ext>
              </a:extLst>
            </p:cNvPr>
            <p:cNvPicPr>
              <a:picLocks noChangeAspect="1"/>
            </p:cNvPicPr>
            <p:nvPr/>
          </p:nvPicPr>
          <p:blipFill>
            <a:blip r:embed="rId3"/>
            <a:stretch>
              <a:fillRect/>
            </a:stretch>
          </p:blipFill>
          <p:spPr>
            <a:xfrm>
              <a:off x="6556044" y="3563572"/>
              <a:ext cx="1611630" cy="906542"/>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04"/>
                                        </p:tgtEl>
                                        <p:attrNameLst>
                                          <p:attrName>style.visibility</p:attrName>
                                        </p:attrNameLst>
                                      </p:cBhvr>
                                      <p:to>
                                        <p:strVal val="visible"/>
                                      </p:to>
                                    </p:set>
                                    <p:animEffect transition="in" filter="fade">
                                      <p:cBhvr>
                                        <p:cTn id="11" dur="500"/>
                                        <p:tgtEl>
                                          <p:spTgt spid="170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05"/>
                                        </p:tgtEl>
                                        <p:attrNameLst>
                                          <p:attrName>style.visibility</p:attrName>
                                        </p:attrNameLst>
                                      </p:cBhvr>
                                      <p:to>
                                        <p:strVal val="visible"/>
                                      </p:to>
                                    </p:set>
                                    <p:animEffect transition="in" filter="fade">
                                      <p:cBhvr>
                                        <p:cTn id="16" dur="500"/>
                                        <p:tgtEl>
                                          <p:spTgt spid="1705"/>
                                        </p:tgtEl>
                                      </p:cBhvr>
                                    </p:animEffect>
                                    <p:anim calcmode="lin" valueType="num">
                                      <p:cBhvr>
                                        <p:cTn id="17" dur="500" fill="hold"/>
                                        <p:tgtEl>
                                          <p:spTgt spid="1705"/>
                                        </p:tgtEl>
                                        <p:attrNameLst>
                                          <p:attrName>ppt_x</p:attrName>
                                        </p:attrNameLst>
                                      </p:cBhvr>
                                      <p:tavLst>
                                        <p:tav tm="0">
                                          <p:val>
                                            <p:strVal val="#ppt_x"/>
                                          </p:val>
                                        </p:tav>
                                        <p:tav tm="100000">
                                          <p:val>
                                            <p:strVal val="#ppt_x"/>
                                          </p:val>
                                        </p:tav>
                                      </p:tavLst>
                                    </p:anim>
                                    <p:anim calcmode="lin" valueType="num">
                                      <p:cBhvr>
                                        <p:cTn id="18" dur="500" fill="hold"/>
                                        <p:tgtEl>
                                          <p:spTgt spid="170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06"/>
                                        </p:tgtEl>
                                        <p:attrNameLst>
                                          <p:attrName>style.visibility</p:attrName>
                                        </p:attrNameLst>
                                      </p:cBhvr>
                                      <p:to>
                                        <p:strVal val="visible"/>
                                      </p:to>
                                    </p:set>
                                    <p:animEffect transition="in" filter="wipe(up)">
                                      <p:cBhvr>
                                        <p:cTn id="23" dur="500"/>
                                        <p:tgtEl>
                                          <p:spTgt spid="1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69" name="Google Shape;1369;p64"/>
          <p:cNvSpPr txBox="1"/>
          <p:nvPr/>
        </p:nvSpPr>
        <p:spPr>
          <a:xfrm>
            <a:off x="2496150" y="4278250"/>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idact Gothic"/>
                <a:ea typeface="Didact Gothic"/>
                <a:cs typeface="Didact Gothic"/>
                <a:sym typeface="Didact Gothic"/>
              </a:rPr>
              <a:t>Please keep this slide for attribution</a:t>
            </a:r>
            <a:endParaRPr sz="1200">
              <a:solidFill>
                <a:schemeClr val="dk1"/>
              </a:solidFill>
              <a:latin typeface="Didact Gothic"/>
              <a:ea typeface="Didact Gothic"/>
              <a:cs typeface="Didact Gothic"/>
              <a:sym typeface="Didact Gothic"/>
            </a:endParaRPr>
          </a:p>
        </p:txBody>
      </p:sp>
      <p:grpSp>
        <p:nvGrpSpPr>
          <p:cNvPr id="1370" name="Google Shape;1370;p64"/>
          <p:cNvGrpSpPr/>
          <p:nvPr/>
        </p:nvGrpSpPr>
        <p:grpSpPr>
          <a:xfrm>
            <a:off x="1073055" y="1798921"/>
            <a:ext cx="738667" cy="502594"/>
            <a:chOff x="200200" y="2278225"/>
            <a:chExt cx="862425" cy="586800"/>
          </a:xfrm>
        </p:grpSpPr>
        <p:sp>
          <p:nvSpPr>
            <p:cNvPr id="1371" name="Google Shape;1371;p6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64"/>
          <p:cNvGrpSpPr/>
          <p:nvPr/>
        </p:nvGrpSpPr>
        <p:grpSpPr>
          <a:xfrm>
            <a:off x="7842033" y="2820105"/>
            <a:ext cx="535749" cy="547122"/>
            <a:chOff x="3477650" y="837700"/>
            <a:chExt cx="314425" cy="321100"/>
          </a:xfrm>
        </p:grpSpPr>
        <p:sp>
          <p:nvSpPr>
            <p:cNvPr id="1376" name="Google Shape;1376;p6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4"/>
          <p:cNvGrpSpPr/>
          <p:nvPr/>
        </p:nvGrpSpPr>
        <p:grpSpPr>
          <a:xfrm>
            <a:off x="1520230" y="2242996"/>
            <a:ext cx="738667" cy="502594"/>
            <a:chOff x="200200" y="2278225"/>
            <a:chExt cx="862425" cy="586800"/>
          </a:xfrm>
        </p:grpSpPr>
        <p:sp>
          <p:nvSpPr>
            <p:cNvPr id="1379" name="Google Shape;1379;p6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FB6EFD22-DED3-817B-9F4F-260F9644B7C8}"/>
              </a:ext>
            </a:extLst>
          </p:cNvPr>
          <p:cNvSpPr/>
          <p:nvPr/>
        </p:nvSpPr>
        <p:spPr>
          <a:xfrm>
            <a:off x="1863090" y="3367227"/>
            <a:ext cx="5303520" cy="1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55;p64">
            <a:extLst>
              <a:ext uri="{FF2B5EF4-FFF2-40B4-BE49-F238E27FC236}">
                <a16:creationId xmlns:a16="http://schemas.microsoft.com/office/drawing/2014/main" id="{8314AB48-1FB9-5476-F88E-2547AB910CCF}"/>
              </a:ext>
            </a:extLst>
          </p:cNvPr>
          <p:cNvSpPr txBox="1">
            <a:spLocks noGrp="1"/>
          </p:cNvSpPr>
          <p:nvPr>
            <p:ph type="title"/>
          </p:nvPr>
        </p:nvSpPr>
        <p:spPr>
          <a:xfrm>
            <a:off x="1744740" y="1200828"/>
            <a:ext cx="5651931" cy="169878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500" b="1" dirty="0">
                <a:latin typeface="+mj-lt"/>
              </a:rPr>
              <a:t>CẢM ƠN CÁC BẠN</a:t>
            </a:r>
            <a:br>
              <a:rPr lang="en-US" sz="3500" b="1" dirty="0">
                <a:latin typeface="+mj-lt"/>
              </a:rPr>
            </a:br>
            <a:r>
              <a:rPr lang="en-US" sz="3500" b="1" dirty="0">
                <a:latin typeface="+mj-lt"/>
              </a:rPr>
              <a:t>ĐÃ CHÚ Ý LẮNG NGHE,</a:t>
            </a:r>
            <a:br>
              <a:rPr lang="en-US" sz="3500" b="1" dirty="0">
                <a:latin typeface="+mj-lt"/>
              </a:rPr>
            </a:br>
            <a:r>
              <a:rPr lang="en-US" sz="3500" b="1" dirty="0">
                <a:latin typeface="+mj-lt"/>
              </a:rPr>
              <a:t>HẸN GẶP LẠI!</a:t>
            </a:r>
            <a:endParaRPr sz="3500" b="1" dirty="0">
              <a:latin typeface="+mj-lt"/>
            </a:endParaRPr>
          </a:p>
        </p:txBody>
      </p:sp>
    </p:spTree>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7"/>
        <p:cNvGrpSpPr/>
        <p:nvPr/>
      </p:nvGrpSpPr>
      <p:grpSpPr>
        <a:xfrm>
          <a:off x="0" y="0"/>
          <a:ext cx="0" cy="0"/>
          <a:chOff x="0" y="0"/>
          <a:chExt cx="0" cy="0"/>
        </a:xfrm>
      </p:grpSpPr>
      <p:sp>
        <p:nvSpPr>
          <p:cNvPr id="3" name="Subtitle 2">
            <a:extLst>
              <a:ext uri="{FF2B5EF4-FFF2-40B4-BE49-F238E27FC236}">
                <a16:creationId xmlns:a16="http://schemas.microsoft.com/office/drawing/2014/main" id="{5ABDEB86-2DE4-F79A-390B-9BA21CA271F7}"/>
              </a:ext>
            </a:extLst>
          </p:cNvPr>
          <p:cNvSpPr>
            <a:spLocks noGrp="1"/>
          </p:cNvSpPr>
          <p:nvPr>
            <p:ph type="subTitle" idx="1"/>
          </p:nvPr>
        </p:nvSpPr>
        <p:spPr>
          <a:xfrm>
            <a:off x="517358" y="1725930"/>
            <a:ext cx="8109284" cy="1691640"/>
          </a:xfrm>
          <a:solidFill>
            <a:srgbClr val="FBB7CA"/>
          </a:solidFill>
          <a:ln>
            <a:noFill/>
          </a:ln>
        </p:spPr>
        <p:txBody>
          <a:bodyPr anchor="ctr"/>
          <a:lstStyle/>
          <a:p>
            <a:pPr>
              <a:lnSpc>
                <a:spcPct val="150000"/>
              </a:lnSpc>
            </a:pPr>
            <a:r>
              <a:rPr lang="en-US" sz="3500" b="1" dirty="0">
                <a:solidFill>
                  <a:schemeClr val="bg1">
                    <a:lumMod val="10000"/>
                  </a:schemeClr>
                </a:solidFill>
                <a:latin typeface="+mj-lt"/>
              </a:rPr>
              <a:t>CHỦ ĐỀ 2: TÍNH THỂ TÍCH MỘT SỐ HÌNH KHỐI TRONG THỰC TIỄN</a:t>
            </a:r>
          </a:p>
        </p:txBody>
      </p:sp>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NỘI DUNG BÀI HỌC</a:t>
            </a:r>
            <a:endParaRPr b="1" dirty="0">
              <a:latin typeface="+mj-lt"/>
            </a:endParaRPr>
          </a:p>
        </p:txBody>
      </p:sp>
      <p:sp>
        <p:nvSpPr>
          <p:cNvPr id="788" name="Google Shape;788;p35"/>
          <p:cNvSpPr txBox="1">
            <a:spLocks noGrp="1"/>
          </p:cNvSpPr>
          <p:nvPr>
            <p:ph type="subTitle" idx="5"/>
          </p:nvPr>
        </p:nvSpPr>
        <p:spPr>
          <a:xfrm>
            <a:off x="2875547" y="1843833"/>
            <a:ext cx="4957009" cy="48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600" dirty="0" err="1">
                <a:latin typeface="+mj-lt"/>
              </a:rPr>
              <a:t>Công</a:t>
            </a:r>
            <a:r>
              <a:rPr lang="en-US" sz="2600" dirty="0">
                <a:latin typeface="+mj-lt"/>
              </a:rPr>
              <a:t> </a:t>
            </a:r>
            <a:r>
              <a:rPr lang="en-US" sz="2600" dirty="0" err="1">
                <a:latin typeface="+mj-lt"/>
              </a:rPr>
              <a:t>thức</a:t>
            </a:r>
            <a:r>
              <a:rPr lang="en-US" sz="2600" dirty="0">
                <a:latin typeface="+mj-lt"/>
              </a:rPr>
              <a:t> </a:t>
            </a:r>
            <a:r>
              <a:rPr lang="en-US" sz="2600" dirty="0" err="1">
                <a:latin typeface="+mj-lt"/>
              </a:rPr>
              <a:t>tính</a:t>
            </a:r>
            <a:r>
              <a:rPr lang="en-US" sz="2600" dirty="0">
                <a:latin typeface="+mj-lt"/>
              </a:rPr>
              <a:t> </a:t>
            </a:r>
            <a:r>
              <a:rPr lang="en-US" sz="2600" dirty="0" err="1">
                <a:latin typeface="+mj-lt"/>
              </a:rPr>
              <a:t>thể</a:t>
            </a:r>
            <a:r>
              <a:rPr lang="en-US" sz="2600" dirty="0">
                <a:latin typeface="+mj-lt"/>
              </a:rPr>
              <a:t> </a:t>
            </a:r>
            <a:r>
              <a:rPr lang="en-US" sz="2600" dirty="0" err="1">
                <a:latin typeface="+mj-lt"/>
              </a:rPr>
              <a:t>tích</a:t>
            </a:r>
            <a:endParaRPr sz="2600" dirty="0">
              <a:latin typeface="+mj-lt"/>
            </a:endParaRPr>
          </a:p>
        </p:txBody>
      </p:sp>
      <p:sp>
        <p:nvSpPr>
          <p:cNvPr id="793" name="Google Shape;793;p35"/>
          <p:cNvSpPr txBox="1">
            <a:spLocks noGrp="1"/>
          </p:cNvSpPr>
          <p:nvPr>
            <p:ph type="title" idx="13"/>
          </p:nvPr>
        </p:nvSpPr>
        <p:spPr>
          <a:xfrm>
            <a:off x="1987067" y="1706799"/>
            <a:ext cx="786600" cy="6042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a:latin typeface="+mj-lt"/>
              </a:rPr>
              <a:t>1</a:t>
            </a:r>
            <a:endParaRPr sz="2600" b="1" dirty="0">
              <a:latin typeface="+mj-lt"/>
            </a:endParaRPr>
          </a:p>
        </p:txBody>
      </p:sp>
      <p:sp>
        <p:nvSpPr>
          <p:cNvPr id="22" name="Google Shape;788;p35">
            <a:extLst>
              <a:ext uri="{FF2B5EF4-FFF2-40B4-BE49-F238E27FC236}">
                <a16:creationId xmlns:a16="http://schemas.microsoft.com/office/drawing/2014/main" id="{013FF14B-BD1C-5642-DD83-3C28085A76BA}"/>
              </a:ext>
            </a:extLst>
          </p:cNvPr>
          <p:cNvSpPr txBox="1">
            <a:spLocks/>
          </p:cNvSpPr>
          <p:nvPr/>
        </p:nvSpPr>
        <p:spPr>
          <a:xfrm>
            <a:off x="2875547" y="2976492"/>
            <a:ext cx="4324337" cy="48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000" b="0" i="0" u="none" strike="noStrike" cap="none">
                <a:solidFill>
                  <a:schemeClr val="dk1"/>
                </a:solidFill>
                <a:latin typeface="Russo One"/>
                <a:ea typeface="Russo One"/>
                <a:cs typeface="Russo One"/>
                <a:sym typeface="Russo O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lvl="0" indent="0"/>
            <a:r>
              <a:rPr lang="en-US" sz="2600" dirty="0" err="1">
                <a:latin typeface="+mj-lt"/>
              </a:rPr>
              <a:t>Ví</a:t>
            </a:r>
            <a:r>
              <a:rPr lang="en-US" sz="2600" dirty="0">
                <a:latin typeface="+mj-lt"/>
              </a:rPr>
              <a:t> </a:t>
            </a:r>
            <a:r>
              <a:rPr lang="en-US" sz="2600" dirty="0" err="1">
                <a:latin typeface="+mj-lt"/>
              </a:rPr>
              <a:t>dụ</a:t>
            </a:r>
            <a:r>
              <a:rPr lang="en-US" sz="2600" dirty="0">
                <a:latin typeface="+mj-lt"/>
              </a:rPr>
              <a:t> </a:t>
            </a:r>
            <a:r>
              <a:rPr lang="en-US" sz="2600" dirty="0" err="1">
                <a:latin typeface="+mj-lt"/>
              </a:rPr>
              <a:t>bể</a:t>
            </a:r>
            <a:r>
              <a:rPr lang="en-US" sz="2600" dirty="0">
                <a:latin typeface="+mj-lt"/>
              </a:rPr>
              <a:t> </a:t>
            </a:r>
            <a:r>
              <a:rPr lang="en-US" sz="2600" dirty="0" err="1">
                <a:latin typeface="+mj-lt"/>
              </a:rPr>
              <a:t>bơi</a:t>
            </a:r>
            <a:r>
              <a:rPr lang="en-US" sz="2600" dirty="0">
                <a:latin typeface="+mj-lt"/>
              </a:rPr>
              <a:t> </a:t>
            </a:r>
            <a:r>
              <a:rPr lang="en-US" sz="2600" dirty="0" err="1">
                <a:latin typeface="+mj-lt"/>
              </a:rPr>
              <a:t>trong</a:t>
            </a:r>
            <a:r>
              <a:rPr lang="en-US" sz="2600" dirty="0">
                <a:latin typeface="+mj-lt"/>
              </a:rPr>
              <a:t> </a:t>
            </a:r>
            <a:r>
              <a:rPr lang="en-US" sz="2600" dirty="0" err="1">
                <a:latin typeface="+mj-lt"/>
              </a:rPr>
              <a:t>thực</a:t>
            </a:r>
            <a:r>
              <a:rPr lang="en-US" sz="2600" dirty="0">
                <a:latin typeface="+mj-lt"/>
              </a:rPr>
              <a:t> </a:t>
            </a:r>
            <a:r>
              <a:rPr lang="en-US" sz="2600" dirty="0" err="1">
                <a:latin typeface="+mj-lt"/>
              </a:rPr>
              <a:t>tiễn</a:t>
            </a:r>
            <a:endParaRPr lang="en-US" sz="2600" dirty="0">
              <a:latin typeface="+mj-lt"/>
            </a:endParaRPr>
          </a:p>
        </p:txBody>
      </p:sp>
      <p:sp>
        <p:nvSpPr>
          <p:cNvPr id="23" name="Google Shape;793;p35">
            <a:extLst>
              <a:ext uri="{FF2B5EF4-FFF2-40B4-BE49-F238E27FC236}">
                <a16:creationId xmlns:a16="http://schemas.microsoft.com/office/drawing/2014/main" id="{A161A9D9-51EF-5FB3-70E4-87595FE82497}"/>
              </a:ext>
            </a:extLst>
          </p:cNvPr>
          <p:cNvSpPr txBox="1">
            <a:spLocks/>
          </p:cNvSpPr>
          <p:nvPr/>
        </p:nvSpPr>
        <p:spPr>
          <a:xfrm>
            <a:off x="1987067" y="2839458"/>
            <a:ext cx="786600" cy="604200"/>
          </a:xfrm>
          <a:prstGeom prst="rect">
            <a:avLst/>
          </a:prstGeom>
          <a:solidFill>
            <a:schemeClr val="dk2"/>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Russo One"/>
              <a:buNone/>
              <a:defRPr sz="3500" b="0" i="0" u="none" strike="noStrike" cap="none">
                <a:solidFill>
                  <a:schemeClr val="dk1"/>
                </a:solidFill>
                <a:latin typeface="Russo One"/>
                <a:ea typeface="Russo One"/>
                <a:cs typeface="Russo One"/>
                <a:sym typeface="Russo One"/>
              </a:defRPr>
            </a:lvl1pPr>
            <a:lvl2pPr marR="0" lvl="1"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2pPr>
            <a:lvl3pPr marR="0" lvl="2"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3pPr>
            <a:lvl4pPr marR="0" lvl="3"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4pPr>
            <a:lvl5pPr marR="0" lvl="4"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5pPr>
            <a:lvl6pPr marR="0" lvl="5"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6pPr>
            <a:lvl7pPr marR="0" lvl="6"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7pPr>
            <a:lvl8pPr marR="0" lvl="7"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8pPr>
            <a:lvl9pPr marR="0" lvl="8" algn="l" rtl="0">
              <a:lnSpc>
                <a:spcPct val="100000"/>
              </a:lnSpc>
              <a:spcBef>
                <a:spcPts val="0"/>
              </a:spcBef>
              <a:spcAft>
                <a:spcPts val="0"/>
              </a:spcAft>
              <a:buClr>
                <a:schemeClr val="dk1"/>
              </a:buClr>
              <a:buSzPts val="3500"/>
              <a:buFont typeface="Russo One"/>
              <a:buNone/>
              <a:defRPr sz="3500" b="1" i="0" u="none" strike="noStrike" cap="none">
                <a:solidFill>
                  <a:schemeClr val="dk1"/>
                </a:solidFill>
                <a:latin typeface="Russo One"/>
                <a:ea typeface="Russo One"/>
                <a:cs typeface="Russo One"/>
                <a:sym typeface="Russo One"/>
              </a:defRPr>
            </a:lvl9pPr>
          </a:lstStyle>
          <a:p>
            <a:r>
              <a:rPr lang="en" sz="2600" b="1" dirty="0">
                <a:latin typeface="+mj-lt"/>
              </a:rPr>
              <a:t>2</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barn(inVertical)">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8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9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p:bldP spid="788" grpId="0" build="p"/>
      <p:bldP spid="793" grpId="0" animBg="1"/>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6"/>
          <p:cNvSpPr txBox="1">
            <a:spLocks noGrp="1"/>
          </p:cNvSpPr>
          <p:nvPr>
            <p:ph type="title"/>
          </p:nvPr>
        </p:nvSpPr>
        <p:spPr>
          <a:xfrm>
            <a:off x="148590" y="2401896"/>
            <a:ext cx="884682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latin typeface="+mj-lt"/>
              </a:rPr>
              <a:t>CÔNG THỨC TÍNH THỂ TÍCH</a:t>
            </a:r>
            <a:endParaRPr sz="4000" b="1" dirty="0">
              <a:latin typeface="+mj-lt"/>
            </a:endParaRPr>
          </a:p>
        </p:txBody>
      </p:sp>
      <p:sp>
        <p:nvSpPr>
          <p:cNvPr id="802" name="Google Shape;802;p36"/>
          <p:cNvSpPr txBox="1">
            <a:spLocks noGrp="1"/>
          </p:cNvSpPr>
          <p:nvPr>
            <p:ph type="title" idx="2"/>
          </p:nvPr>
        </p:nvSpPr>
        <p:spPr>
          <a:xfrm>
            <a:off x="3720750" y="1330315"/>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1</a:t>
            </a:r>
            <a:endParaRPr sz="4000" b="1" dirty="0">
              <a:latin typeface="+mj-lt"/>
            </a:endParaRP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3" name="TextBox 2">
            <a:extLst>
              <a:ext uri="{FF2B5EF4-FFF2-40B4-BE49-F238E27FC236}">
                <a16:creationId xmlns:a16="http://schemas.microsoft.com/office/drawing/2014/main" id="{0AA39446-A087-5F68-FFF0-0EEE166851A6}"/>
              </a:ext>
            </a:extLst>
          </p:cNvPr>
          <p:cNvSpPr txBox="1"/>
          <p:nvPr/>
        </p:nvSpPr>
        <p:spPr>
          <a:xfrm>
            <a:off x="1371599" y="182603"/>
            <a:ext cx="6400800" cy="96000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50000"/>
              </a:lnSpc>
              <a:spcBef>
                <a:spcPts val="600"/>
              </a:spcBef>
              <a:spcAft>
                <a:spcPts val="600"/>
              </a:spcAft>
            </a:pP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1. Nhắc lại công thức tính thể tích khối lăng trụ, khối hộp, khối chóp và khối chóp cụt đều.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92C3153-BF88-5782-90E3-7AA535B1610D}"/>
                  </a:ext>
                </a:extLst>
              </p:cNvPr>
              <p:cNvSpPr txBox="1"/>
              <p:nvPr/>
            </p:nvSpPr>
            <p:spPr>
              <a:xfrm>
                <a:off x="246646" y="1353740"/>
                <a:ext cx="8650705" cy="3286541"/>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Công thức tính thể tích khối lăng trụ:</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𝑉</m:t>
                      </m:r>
                      <m:r>
                        <a:rPr lang="da-DK" sz="1900" i="1">
                          <a:effectLst/>
                          <a:latin typeface="Cambria Math" panose="02040503050406030204" pitchFamily="18" charset="0"/>
                          <a:ea typeface="Times New Roman" panose="02020603050405020304" pitchFamily="18" charset="0"/>
                          <a:cs typeface="Arial" panose="020B0604020202020204" pitchFamily="34" charset="0"/>
                        </a:rPr>
                        <m:t>=</m:t>
                      </m:r>
                      <m:r>
                        <a:rPr lang="da-DK" sz="1900" i="1">
                          <a:effectLst/>
                          <a:latin typeface="Cambria Math" panose="02040503050406030204" pitchFamily="18" charset="0"/>
                          <a:ea typeface="Times New Roman" panose="02020603050405020304" pitchFamily="18" charset="0"/>
                          <a:cs typeface="Arial" panose="020B0604020202020204" pitchFamily="34" charset="0"/>
                        </a:rPr>
                        <m:t>𝑆</m:t>
                      </m:r>
                      <m:r>
                        <a:rPr lang="da-DK" sz="1900" i="1">
                          <a:effectLst/>
                          <a:latin typeface="Cambria Math" panose="02040503050406030204" pitchFamily="18" charset="0"/>
                          <a:ea typeface="Times New Roman" panose="02020603050405020304" pitchFamily="18" charset="0"/>
                          <a:cs typeface="Arial" panose="020B0604020202020204" pitchFamily="34" charset="0"/>
                        </a:rPr>
                        <m:t>.</m:t>
                      </m:r>
                      <m:r>
                        <a:rPr lang="da-DK" sz="1900" i="1">
                          <a:effectLst/>
                          <a:latin typeface="Cambria Math" panose="02040503050406030204" pitchFamily="18" charset="0"/>
                          <a:ea typeface="Times New Roman" panose="02020603050405020304" pitchFamily="18" charset="0"/>
                          <a:cs typeface="Arial" panose="020B0604020202020204" pitchFamily="34" charset="0"/>
                        </a:rPr>
                        <m:t>h</m:t>
                      </m:r>
                    </m:oMath>
                  </m:oMathPara>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Trong đó,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𝑉</m:t>
                    </m:r>
                    <m:r>
                      <a:rPr lang="da-DK" sz="1900" i="1">
                        <a:effectLst/>
                        <a:latin typeface="Cambria Math" panose="02040503050406030204" pitchFamily="18" charset="0"/>
                        <a:ea typeface="Times New Roman" panose="02020603050405020304" pitchFamily="18" charset="0"/>
                        <a:cs typeface="Arial" panose="020B0604020202020204" pitchFamily="34" charset="0"/>
                      </a:rPr>
                      <m:t>, </m:t>
                    </m:r>
                    <m:r>
                      <a:rPr lang="da-DK" sz="1900" i="1">
                        <a:effectLst/>
                        <a:latin typeface="Cambria Math" panose="02040503050406030204" pitchFamily="18" charset="0"/>
                        <a:ea typeface="Times New Roman" panose="02020603050405020304" pitchFamily="18" charset="0"/>
                        <a:cs typeface="Arial" panose="020B0604020202020204" pitchFamily="34" charset="0"/>
                      </a:rPr>
                      <m:t>𝑆</m:t>
                    </m:r>
                    <m:r>
                      <a:rPr lang="da-DK" sz="1900" i="1">
                        <a:effectLst/>
                        <a:latin typeface="Cambria Math" panose="02040503050406030204" pitchFamily="18" charset="0"/>
                        <a:ea typeface="Times New Roman" panose="02020603050405020304" pitchFamily="18" charset="0"/>
                        <a:cs typeface="Arial" panose="020B0604020202020204" pitchFamily="34" charset="0"/>
                      </a:rPr>
                      <m:t>, </m:t>
                    </m:r>
                    <m:r>
                      <a:rPr lang="da-DK" sz="1900" i="1">
                        <a:effectLst/>
                        <a:latin typeface="Cambria Math" panose="02040503050406030204" pitchFamily="18" charset="0"/>
                        <a:ea typeface="Times New Roman" panose="02020603050405020304" pitchFamily="18" charset="0"/>
                        <a:cs typeface="Arial" panose="020B0604020202020204" pitchFamily="34" charset="0"/>
                      </a:rPr>
                      <m:t>h</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lần lượt là thể tích, diện tích đáy, chiều cao của khối lăng trụ.</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Công thức tính thể tích khối hộp:</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𝑉</m:t>
                      </m:r>
                      <m:r>
                        <a:rPr lang="da-DK" sz="1900" i="1">
                          <a:effectLst/>
                          <a:latin typeface="Cambria Math" panose="02040503050406030204" pitchFamily="18" charset="0"/>
                          <a:ea typeface="Times New Roman" panose="02020603050405020304" pitchFamily="18" charset="0"/>
                          <a:cs typeface="Arial" panose="020B0604020202020204" pitchFamily="34" charset="0"/>
                        </a:rPr>
                        <m:t>=</m:t>
                      </m:r>
                      <m:r>
                        <a:rPr lang="da-DK" sz="1900" i="1">
                          <a:effectLst/>
                          <a:latin typeface="Cambria Math" panose="02040503050406030204" pitchFamily="18" charset="0"/>
                          <a:ea typeface="Times New Roman" panose="02020603050405020304" pitchFamily="18" charset="0"/>
                          <a:cs typeface="Arial" panose="020B0604020202020204" pitchFamily="34" charset="0"/>
                        </a:rPr>
                        <m:t>𝑆</m:t>
                      </m:r>
                      <m:r>
                        <a:rPr lang="da-DK" sz="1900" i="1">
                          <a:effectLst/>
                          <a:latin typeface="Cambria Math" panose="02040503050406030204" pitchFamily="18" charset="0"/>
                          <a:ea typeface="Times New Roman" panose="02020603050405020304" pitchFamily="18" charset="0"/>
                          <a:cs typeface="Arial" panose="020B0604020202020204" pitchFamily="34" charset="0"/>
                        </a:rPr>
                        <m:t>.</m:t>
                      </m:r>
                      <m:r>
                        <a:rPr lang="da-DK" sz="1900" i="1">
                          <a:effectLst/>
                          <a:latin typeface="Cambria Math" panose="02040503050406030204" pitchFamily="18" charset="0"/>
                          <a:ea typeface="Times New Roman" panose="02020603050405020304" pitchFamily="18" charset="0"/>
                          <a:cs typeface="Arial" panose="020B0604020202020204" pitchFamily="34" charset="0"/>
                        </a:rPr>
                        <m:t>h</m:t>
                      </m:r>
                    </m:oMath>
                  </m:oMathPara>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Trong đó,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𝑉</m:t>
                    </m:r>
                    <m:r>
                      <a:rPr lang="da-DK" sz="1900" i="1">
                        <a:effectLst/>
                        <a:latin typeface="Cambria Math" panose="02040503050406030204" pitchFamily="18" charset="0"/>
                        <a:ea typeface="Times New Roman" panose="02020603050405020304" pitchFamily="18" charset="0"/>
                        <a:cs typeface="Arial" panose="020B0604020202020204" pitchFamily="34" charset="0"/>
                      </a:rPr>
                      <m:t>, </m:t>
                    </m:r>
                    <m:r>
                      <a:rPr lang="da-DK" sz="1900" i="1">
                        <a:effectLst/>
                        <a:latin typeface="Cambria Math" panose="02040503050406030204" pitchFamily="18" charset="0"/>
                        <a:ea typeface="Times New Roman" panose="02020603050405020304" pitchFamily="18" charset="0"/>
                        <a:cs typeface="Arial" panose="020B0604020202020204" pitchFamily="34" charset="0"/>
                      </a:rPr>
                      <m:t>𝑆</m:t>
                    </m:r>
                    <m:r>
                      <a:rPr lang="da-DK" sz="1900" i="1">
                        <a:effectLst/>
                        <a:latin typeface="Cambria Math" panose="02040503050406030204" pitchFamily="18" charset="0"/>
                        <a:ea typeface="Times New Roman" panose="02020603050405020304" pitchFamily="18" charset="0"/>
                        <a:cs typeface="Arial" panose="020B0604020202020204" pitchFamily="34" charset="0"/>
                      </a:rPr>
                      <m:t>, </m:t>
                    </m:r>
                    <m:r>
                      <a:rPr lang="da-DK" sz="1900" i="1">
                        <a:effectLst/>
                        <a:latin typeface="Cambria Math" panose="02040503050406030204" pitchFamily="18" charset="0"/>
                        <a:ea typeface="Times New Roman" panose="02020603050405020304" pitchFamily="18" charset="0"/>
                        <a:cs typeface="Arial" panose="020B0604020202020204" pitchFamily="34" charset="0"/>
                      </a:rPr>
                      <m:t>h</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lần lượt là thể tích, diện tích đáy, chiều cao của khối hộp.</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692C3153-BF88-5782-90E3-7AA535B1610D}"/>
                  </a:ext>
                </a:extLst>
              </p:cNvPr>
              <p:cNvSpPr txBox="1">
                <a:spLocks noRot="1" noChangeAspect="1" noMove="1" noResize="1" noEditPoints="1" noAdjustHandles="1" noChangeArrowheads="1" noChangeShapeType="1" noTextEdit="1"/>
              </p:cNvSpPr>
              <p:nvPr/>
            </p:nvSpPr>
            <p:spPr>
              <a:xfrm>
                <a:off x="246646" y="1353740"/>
                <a:ext cx="8650705" cy="3286541"/>
              </a:xfrm>
              <a:prstGeom prst="rect">
                <a:avLst/>
              </a:prstGeom>
              <a:blipFill>
                <a:blip r:embed="rId3"/>
                <a:stretch>
                  <a:fillRect l="-704" r="-423" b="-2226"/>
                </a:stretch>
              </a:blipFill>
            </p:spPr>
            <p:txBody>
              <a:bodyPr/>
              <a:lstStyle/>
              <a:p>
                <a:r>
                  <a:rPr lang="en-US">
                    <a:noFill/>
                  </a:rPr>
                  <a:t> </a:t>
                </a:r>
              </a:p>
            </p:txBody>
          </p:sp>
        </mc:Fallback>
      </mc:AlternateContent>
    </p:spTree>
    <p:extLst>
      <p:ext uri="{BB962C8B-B14F-4D97-AF65-F5344CB8AC3E}">
        <p14:creationId xmlns:p14="http://schemas.microsoft.com/office/powerpoint/2010/main" val="19991333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92C3153-BF88-5782-90E3-7AA535B1610D}"/>
                  </a:ext>
                </a:extLst>
              </p:cNvPr>
              <p:cNvSpPr txBox="1"/>
              <p:nvPr/>
            </p:nvSpPr>
            <p:spPr>
              <a:xfrm>
                <a:off x="377490" y="631250"/>
                <a:ext cx="8389020" cy="3880999"/>
              </a:xfrm>
              <a:prstGeom prst="rect">
                <a:avLst/>
              </a:prstGeom>
              <a:noFill/>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Công thức tính thể tích khối chóp: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𝑉</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1800" i="1">
                              <a:effectLst/>
                              <a:latin typeface="Cambria Math" panose="02040503050406030204" pitchFamily="18" charset="0"/>
                              <a:ea typeface="Times New Roman" panose="02020603050405020304" pitchFamily="18" charset="0"/>
                              <a:cs typeface="Arial" panose="020B0604020202020204" pitchFamily="34" charset="0"/>
                            </a:rPr>
                            <m:t>1</m:t>
                          </m:r>
                        </m:num>
                        <m:den>
                          <m:r>
                            <a:rPr lang="da-DK" sz="1800" i="1">
                              <a:effectLst/>
                              <a:latin typeface="Cambria Math" panose="02040503050406030204" pitchFamily="18" charset="0"/>
                              <a:ea typeface="Times New Roman" panose="02020603050405020304" pitchFamily="18" charset="0"/>
                              <a:cs typeface="Arial" panose="020B0604020202020204" pitchFamily="34" charset="0"/>
                            </a:rPr>
                            <m:t>3</m:t>
                          </m:r>
                        </m:den>
                      </m:f>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h</m:t>
                      </m:r>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Trong đó,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𝑉</m:t>
                    </m:r>
                    <m:r>
                      <a:rPr lang="da-DK" sz="1800" i="1">
                        <a:effectLst/>
                        <a:latin typeface="Cambria Math" panose="02040503050406030204" pitchFamily="18" charset="0"/>
                        <a:ea typeface="Times New Roman" panose="02020603050405020304" pitchFamily="18" charset="0"/>
                        <a:cs typeface="Arial" panose="020B0604020202020204" pitchFamily="34" charset="0"/>
                      </a:rPr>
                      <m:t>, </m:t>
                    </m:r>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r>
                      <a:rPr lang="da-DK" sz="1800" i="1">
                        <a:effectLst/>
                        <a:latin typeface="Cambria Math" panose="02040503050406030204" pitchFamily="18" charset="0"/>
                        <a:ea typeface="Times New Roman" panose="02020603050405020304" pitchFamily="18" charset="0"/>
                        <a:cs typeface="Arial" panose="020B0604020202020204" pitchFamily="34" charset="0"/>
                      </a:rPr>
                      <m:t>, </m:t>
                    </m:r>
                    <m:r>
                      <a:rPr lang="da-DK" sz="1800" i="1">
                        <a:effectLst/>
                        <a:latin typeface="Cambria Math" panose="02040503050406030204" pitchFamily="18" charset="0"/>
                        <a:ea typeface="Times New Roman" panose="02020603050405020304" pitchFamily="18" charset="0"/>
                        <a:cs typeface="Arial" panose="020B0604020202020204" pitchFamily="34" charset="0"/>
                      </a:rPr>
                      <m:t>h</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lần lượt là thể tích, diện tích đáy, chiều cao của khối chóp.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Công thức tính thể tích khối chóp cụt đều: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𝑉</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1800" i="1">
                              <a:effectLst/>
                              <a:latin typeface="Cambria Math" panose="02040503050406030204" pitchFamily="18" charset="0"/>
                              <a:ea typeface="Times New Roman" panose="02020603050405020304" pitchFamily="18" charset="0"/>
                              <a:cs typeface="Arial" panose="020B0604020202020204" pitchFamily="34" charset="0"/>
                            </a:rPr>
                            <m:t>1</m:t>
                          </m:r>
                        </m:num>
                        <m:den>
                          <m:r>
                            <a:rPr lang="da-DK" sz="1800" i="1">
                              <a:effectLst/>
                              <a:latin typeface="Cambria Math" panose="02040503050406030204" pitchFamily="18" charset="0"/>
                              <a:ea typeface="Times New Roman" panose="02020603050405020304" pitchFamily="18" charset="0"/>
                              <a:cs typeface="Arial" panose="020B0604020202020204" pitchFamily="34" charset="0"/>
                            </a:rPr>
                            <m:t>3</m:t>
                          </m:r>
                        </m:den>
                      </m:f>
                      <m:r>
                        <a:rPr lang="da-DK" sz="1800" i="1">
                          <a:effectLst/>
                          <a:latin typeface="Cambria Math" panose="02040503050406030204" pitchFamily="18" charset="0"/>
                          <a:ea typeface="Times New Roman" panose="02020603050405020304" pitchFamily="18" charset="0"/>
                          <a:cs typeface="Arial" panose="020B0604020202020204" pitchFamily="34" charset="0"/>
                        </a:rPr>
                        <m:t>h</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1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radPr>
                            <m:deg/>
                            <m:e>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2</m:t>
                                  </m:r>
                                </m:sub>
                              </m:sSub>
                            </m:e>
                          </m:rad>
                          <m:r>
                            <a:rPr lang="da-DK"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2</m:t>
                              </m:r>
                            </m:sub>
                          </m:sSub>
                        </m:e>
                      </m:d>
                      <m:r>
                        <a:rPr lang="da-DK" sz="18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52400"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Trong đó,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𝑉</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1800" i="1">
                            <a:effectLst/>
                            <a:latin typeface="Cambria Math" panose="02040503050406030204" pitchFamily="18" charset="0"/>
                            <a:ea typeface="Times New Roman" panose="02020603050405020304" pitchFamily="18" charset="0"/>
                            <a:cs typeface="Arial" panose="020B0604020202020204" pitchFamily="34" charset="0"/>
                          </a:rPr>
                          <m:t>𝑆</m:t>
                        </m:r>
                      </m:e>
                      <m:sub>
                        <m:r>
                          <a:rPr lang="da-DK" sz="18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1800" i="1">
                        <a:effectLst/>
                        <a:latin typeface="Cambria Math" panose="02040503050406030204" pitchFamily="18" charset="0"/>
                        <a:ea typeface="Times New Roman" panose="02020603050405020304" pitchFamily="18" charset="0"/>
                        <a:cs typeface="Arial" panose="020B0604020202020204" pitchFamily="34" charset="0"/>
                      </a:rPr>
                      <m:t>, </m:t>
                    </m:r>
                    <m:r>
                      <a:rPr lang="da-DK" sz="1800" i="1">
                        <a:effectLst/>
                        <a:latin typeface="Cambria Math" panose="02040503050406030204" pitchFamily="18" charset="0"/>
                        <a:ea typeface="Times New Roman" panose="02020603050405020304" pitchFamily="18" charset="0"/>
                        <a:cs typeface="Arial" panose="020B0604020202020204" pitchFamily="34" charset="0"/>
                      </a:rPr>
                      <m:t>h</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lần lượt là thể tích, diện tích đáy, chiều cao của khối chóp.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692C3153-BF88-5782-90E3-7AA535B1610D}"/>
                  </a:ext>
                </a:extLst>
              </p:cNvPr>
              <p:cNvSpPr txBox="1">
                <a:spLocks noRot="1" noChangeAspect="1" noMove="1" noResize="1" noEditPoints="1" noAdjustHandles="1" noChangeArrowheads="1" noChangeShapeType="1" noTextEdit="1"/>
              </p:cNvSpPr>
              <p:nvPr/>
            </p:nvSpPr>
            <p:spPr>
              <a:xfrm>
                <a:off x="377490" y="631250"/>
                <a:ext cx="8389020" cy="3880999"/>
              </a:xfrm>
              <a:prstGeom prst="rect">
                <a:avLst/>
              </a:prstGeom>
              <a:blipFill>
                <a:blip r:embed="rId3"/>
                <a:stretch>
                  <a:fillRect l="-654" b="-1730"/>
                </a:stretch>
              </a:blipFill>
            </p:spPr>
            <p:txBody>
              <a:bodyPr/>
              <a:lstStyle/>
              <a:p>
                <a:r>
                  <a:rPr lang="en-US">
                    <a:noFill/>
                  </a:rPr>
                  <a:t> </a:t>
                </a:r>
              </a:p>
            </p:txBody>
          </p:sp>
        </mc:Fallback>
      </mc:AlternateContent>
    </p:spTree>
    <p:extLst>
      <p:ext uri="{BB962C8B-B14F-4D97-AF65-F5344CB8AC3E}">
        <p14:creationId xmlns:p14="http://schemas.microsoft.com/office/powerpoint/2010/main" val="4220355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6"/>
          <p:cNvSpPr txBox="1">
            <a:spLocks noGrp="1"/>
          </p:cNvSpPr>
          <p:nvPr>
            <p:ph type="title"/>
          </p:nvPr>
        </p:nvSpPr>
        <p:spPr>
          <a:xfrm>
            <a:off x="1186196" y="2415336"/>
            <a:ext cx="6771607" cy="841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latin typeface="+mj-lt"/>
              </a:rPr>
              <a:t>VÍ DỤ BỂ BƠI </a:t>
            </a:r>
            <a:br>
              <a:rPr lang="en-US" sz="4000" b="1" dirty="0">
                <a:latin typeface="+mj-lt"/>
              </a:rPr>
            </a:br>
            <a:r>
              <a:rPr lang="en-US" sz="4000" b="1" dirty="0">
                <a:latin typeface="+mj-lt"/>
              </a:rPr>
              <a:t>TRONG THỰC TIỄN</a:t>
            </a:r>
            <a:endParaRPr sz="4000" b="1" dirty="0">
              <a:latin typeface="+mj-lt"/>
            </a:endParaRPr>
          </a:p>
        </p:txBody>
      </p:sp>
      <p:sp>
        <p:nvSpPr>
          <p:cNvPr id="802" name="Google Shape;802;p36"/>
          <p:cNvSpPr txBox="1">
            <a:spLocks noGrp="1"/>
          </p:cNvSpPr>
          <p:nvPr>
            <p:ph type="title" idx="2"/>
          </p:nvPr>
        </p:nvSpPr>
        <p:spPr>
          <a:xfrm>
            <a:off x="3720750" y="1044565"/>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2</a:t>
            </a:r>
            <a:endParaRPr sz="4000" b="1" dirty="0">
              <a:latin typeface="+mj-lt"/>
            </a:endParaRPr>
          </a:p>
        </p:txBody>
      </p:sp>
    </p:spTree>
    <p:extLst>
      <p:ext uri="{BB962C8B-B14F-4D97-AF65-F5344CB8AC3E}">
        <p14:creationId xmlns:p14="http://schemas.microsoft.com/office/powerpoint/2010/main" val="3734129954"/>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01E5513-341D-3CB9-B61A-BAC695DF4538}"/>
              </a:ext>
            </a:extLst>
          </p:cNvPr>
          <p:cNvPicPr>
            <a:picLocks noChangeAspect="1"/>
          </p:cNvPicPr>
          <p:nvPr/>
        </p:nvPicPr>
        <p:blipFill>
          <a:blip r:embed="rId2"/>
          <a:stretch>
            <a:fillRect/>
          </a:stretch>
        </p:blipFill>
        <p:spPr>
          <a:xfrm>
            <a:off x="7336775" y="4061946"/>
            <a:ext cx="1922762" cy="1081554"/>
          </a:xfrm>
          <a:prstGeom prst="rect">
            <a:avLst/>
          </a:prstGeom>
        </p:spPr>
      </p:pic>
      <p:sp>
        <p:nvSpPr>
          <p:cNvPr id="23" name="TextBox 22">
            <a:extLst>
              <a:ext uri="{FF2B5EF4-FFF2-40B4-BE49-F238E27FC236}">
                <a16:creationId xmlns:a16="http://schemas.microsoft.com/office/drawing/2014/main" id="{D9702B01-4F40-F2E8-189E-9DEB567681B9}"/>
              </a:ext>
            </a:extLst>
          </p:cNvPr>
          <p:cNvSpPr txBox="1"/>
          <p:nvPr/>
        </p:nvSpPr>
        <p:spPr>
          <a:xfrm>
            <a:off x="597185" y="207346"/>
            <a:ext cx="7949630" cy="1902059"/>
          </a:xfrm>
          <a:prstGeom prst="rect">
            <a:avLst/>
          </a:prstGeom>
          <a:noFill/>
        </p:spPr>
        <p:txBody>
          <a:bodyPr wrap="square">
            <a:spAutoFit/>
          </a:bodyPr>
          <a:lstStyle/>
          <a:p>
            <a:pPr algn="ctr">
              <a:lnSpc>
                <a:spcPct val="150000"/>
              </a:lnSpc>
              <a:spcAft>
                <a:spcPts val="800"/>
              </a:spcAft>
            </a:pPr>
            <a:r>
              <a:rPr lang="pt-BR" sz="1900" b="1" kern="100" dirty="0">
                <a:solidFill>
                  <a:srgbClr val="002060"/>
                </a:solidFill>
                <a:latin typeface="Arial" panose="020B0604020202020204" pitchFamily="34" charset="0"/>
                <a:ea typeface="Calibri" panose="020F0502020204030204" pitchFamily="34" charset="0"/>
                <a:cs typeface="Times New Roman" panose="02020603050405020304" pitchFamily="18" charset="0"/>
              </a:rPr>
              <a:t>Bài toán bể bơi</a:t>
            </a:r>
          </a:p>
          <a:p>
            <a:pPr>
              <a:lnSpc>
                <a:spcPct val="150000"/>
              </a:lnSpc>
              <a:spcAft>
                <a:spcPts val="800"/>
              </a:spcAft>
            </a:pPr>
            <a:r>
              <a:rPr lang="pt-BR" sz="1900" kern="100" dirty="0">
                <a:latin typeface="Arial" panose="020B0604020202020204" pitchFamily="34" charset="0"/>
                <a:ea typeface="Calibri" panose="020F0502020204030204" pitchFamily="34" charset="0"/>
                <a:cs typeface="Times New Roman" panose="02020603050405020304" pitchFamily="18" charset="0"/>
              </a:rPr>
              <a:t>Trong khuôn viên của một khách sạn, người ta muốn xây một bể bơi có kích thước và hình dáng như trong Hình 1. Tính thể tích nước tối đa mà bể bơi có thể chứa được</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9DC25F3-EAEF-5C45-F94B-B02D780B4B79}"/>
              </a:ext>
            </a:extLst>
          </p:cNvPr>
          <p:cNvPicPr>
            <a:picLocks noChangeAspect="1"/>
          </p:cNvPicPr>
          <p:nvPr/>
        </p:nvPicPr>
        <p:blipFill>
          <a:blip r:embed="rId3"/>
          <a:stretch>
            <a:fillRect/>
          </a:stretch>
        </p:blipFill>
        <p:spPr>
          <a:xfrm>
            <a:off x="1473920" y="2281755"/>
            <a:ext cx="6196159" cy="2199739"/>
          </a:xfrm>
          <a:prstGeom prst="rect">
            <a:avLst/>
          </a:prstGeom>
        </p:spPr>
      </p:pic>
    </p:spTree>
    <p:extLst>
      <p:ext uri="{BB962C8B-B14F-4D97-AF65-F5344CB8AC3E}">
        <p14:creationId xmlns:p14="http://schemas.microsoft.com/office/powerpoint/2010/main" val="20140473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Navigating the Digital World Safely and Responsibly Workshop by Slidesgo">
  <a:themeElements>
    <a:clrScheme name="Simple Light">
      <a:dk1>
        <a:srgbClr val="150045"/>
      </a:dk1>
      <a:lt1>
        <a:srgbClr val="F8F8F8"/>
      </a:lt1>
      <a:dk2>
        <a:srgbClr val="F999B5"/>
      </a:dk2>
      <a:lt2>
        <a:srgbClr val="EEEEEE"/>
      </a:lt2>
      <a:accent1>
        <a:srgbClr val="7AD3FF"/>
      </a:accent1>
      <a:accent2>
        <a:srgbClr val="B2B6DC"/>
      </a:accent2>
      <a:accent3>
        <a:srgbClr val="585858"/>
      </a:accent3>
      <a:accent4>
        <a:srgbClr val="FFFFFF"/>
      </a:accent4>
      <a:accent5>
        <a:srgbClr val="FFFFFF"/>
      </a:accent5>
      <a:accent6>
        <a:srgbClr val="FFFFFF"/>
      </a:accent6>
      <a:hlink>
        <a:srgbClr val="150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7917</TotalTime>
  <Words>1096</Words>
  <Application>Microsoft Office PowerPoint</Application>
  <PresentationFormat>On-screen Show (16:9)</PresentationFormat>
  <Paragraphs>68</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Bebas Neue</vt:lpstr>
      <vt:lpstr>Roboto Condensed Light</vt:lpstr>
      <vt:lpstr>Calibri</vt:lpstr>
      <vt:lpstr>Cambria Math</vt:lpstr>
      <vt:lpstr>Didact Gothic</vt:lpstr>
      <vt:lpstr>Times New Roman</vt:lpstr>
      <vt:lpstr>Russo One</vt:lpstr>
      <vt:lpstr>Symbol</vt:lpstr>
      <vt:lpstr>DM Sans</vt:lpstr>
      <vt:lpstr>Navigating the Digital World Safely and Responsibly Workshop by Slidesgo</vt:lpstr>
      <vt:lpstr>THÂN MẾN CHÀO CÁC EM HỌC SINH  ĐẾN VỚI BÀI HỌC MỚI</vt:lpstr>
      <vt:lpstr>PowerPoint Presentation</vt:lpstr>
      <vt:lpstr>PowerPoint Presentation</vt:lpstr>
      <vt:lpstr>NỘI DUNG BÀI HỌC</vt:lpstr>
      <vt:lpstr>CÔNG THỨC TÍNH THỂ TÍCH</vt:lpstr>
      <vt:lpstr>PowerPoint Presentation</vt:lpstr>
      <vt:lpstr>PowerPoint Presentation</vt:lpstr>
      <vt:lpstr>VÍ DỤ BỂ BƠI  TRONG THỰC TIỄN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CẢM ƠN CÁC BẠN ĐÃ CHÚ Ý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Digital World Safely and Responsibly Workshop</dc:title>
  <dc:creator>tuyết nguyễn thị ánh</dc:creator>
  <cp:lastModifiedBy>tuyết nguyễn thị ánh</cp:lastModifiedBy>
  <cp:revision>23</cp:revision>
  <dcterms:modified xsi:type="dcterms:W3CDTF">2024-01-05T19:18:31Z</dcterms:modified>
</cp:coreProperties>
</file>