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6" r:id="rId2"/>
  </p:sldMasterIdLst>
  <p:notesMasterIdLst>
    <p:notesMasterId r:id="rId36"/>
  </p:notesMasterIdLst>
  <p:sldIdLst>
    <p:sldId id="256" r:id="rId3"/>
    <p:sldId id="259" r:id="rId4"/>
    <p:sldId id="266" r:id="rId5"/>
    <p:sldId id="257" r:id="rId6"/>
    <p:sldId id="258" r:id="rId7"/>
    <p:sldId id="261" r:id="rId8"/>
    <p:sldId id="263" r:id="rId9"/>
    <p:sldId id="267" r:id="rId10"/>
    <p:sldId id="352" r:id="rId11"/>
    <p:sldId id="269" r:id="rId12"/>
    <p:sldId id="353" r:id="rId13"/>
    <p:sldId id="271" r:id="rId14"/>
    <p:sldId id="354" r:id="rId15"/>
    <p:sldId id="355" r:id="rId16"/>
    <p:sldId id="260" r:id="rId17"/>
    <p:sldId id="272" r:id="rId18"/>
    <p:sldId id="291" r:id="rId19"/>
    <p:sldId id="356" r:id="rId20"/>
    <p:sldId id="292" r:id="rId21"/>
    <p:sldId id="357" r:id="rId22"/>
    <p:sldId id="358" r:id="rId23"/>
    <p:sldId id="359" r:id="rId24"/>
    <p:sldId id="349" r:id="rId25"/>
    <p:sldId id="350" r:id="rId26"/>
    <p:sldId id="344" r:id="rId27"/>
    <p:sldId id="345" r:id="rId28"/>
    <p:sldId id="360" r:id="rId29"/>
    <p:sldId id="361" r:id="rId30"/>
    <p:sldId id="302" r:id="rId31"/>
    <p:sldId id="303" r:id="rId32"/>
    <p:sldId id="362" r:id="rId33"/>
    <p:sldId id="265" r:id="rId34"/>
    <p:sldId id="268" r:id="rId35"/>
  </p:sldIdLst>
  <p:sldSz cx="9144000" cy="5143500" type="screen16x9"/>
  <p:notesSz cx="6858000" cy="9144000"/>
  <p:embeddedFontLst>
    <p:embeddedFont>
      <p:font typeface="Anek Malayalam" panose="020B0604020202020204" charset="0"/>
      <p:regular r:id="rId37"/>
      <p:bold r:id="rId38"/>
    </p:embeddedFont>
    <p:embeddedFont>
      <p:font typeface="Calibri" panose="020F0502020204030204" pitchFamily="34" charset="0"/>
      <p:regular r:id="rId39"/>
      <p:bold r:id="rId40"/>
      <p:italic r:id="rId41"/>
      <p:boldItalic r:id="rId42"/>
    </p:embeddedFont>
    <p:embeddedFont>
      <p:font typeface="Arimo" panose="020B0604020202020204" charset="0"/>
      <p:regular r:id="rId43"/>
    </p:embeddedFont>
    <p:embeddedFont>
      <p:font typeface="Epilogue Medium" panose="020B0604020202020204" charset="0"/>
      <p:regular r:id="rId44"/>
      <p:bold r:id="rId45"/>
      <p:italic r:id="rId46"/>
      <p:boldItalic r:id="rId47"/>
    </p:embeddedFont>
    <p:embeddedFont>
      <p:font typeface="Epilogue" panose="020B0604020202020204" charset="0"/>
      <p:regular r:id="rId48"/>
      <p:bold r:id="rId49"/>
      <p:italic r:id="rId50"/>
      <p:boldItalic r:id="rId51"/>
    </p:embeddedFont>
    <p:embeddedFont>
      <p:font typeface="Nunito Light" panose="020B0604020202020204" charset="0"/>
      <p:regular r:id="rId52"/>
      <p: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9A5EB7E-5697-4507-8776-7F8CF202582A}">
  <a:tblStyle styleId="{19A5EB7E-5697-4507-8776-7F8CF202582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7" d="100"/>
          <a:sy n="117" d="100"/>
        </p:scale>
        <p:origin x="466"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font" Target="fonts/font5.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1dcacca0357_2_4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1dcacca0357_2_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g1e91be21892_1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0" name="Google Shape;1300;g1e91be21892_1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1e91be21892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8" name="Google Shape;948;g1e91be21892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0145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2082a654da5_0_5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2082a654da5_0_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2082a654da5_0_5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2082a654da5_0_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8960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g1e91be21892_1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0" name="Google Shape;1300;g1e91be21892_1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9810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1e91be21892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1e91be21892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2"/>
        <p:cNvGrpSpPr/>
        <p:nvPr/>
      </p:nvGrpSpPr>
      <p:grpSpPr>
        <a:xfrm>
          <a:off x="0" y="0"/>
          <a:ext cx="0" cy="0"/>
          <a:chOff x="0" y="0"/>
          <a:chExt cx="0" cy="0"/>
        </a:xfrm>
      </p:grpSpPr>
      <p:sp>
        <p:nvSpPr>
          <p:cNvPr id="1543" name="Google Shape;1543;g2082a654da5_0_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4" name="Google Shape;1544;g2082a654da5_0_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2082a654da5_0_5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2082a654da5_0_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0478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22233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2082a654da5_0_5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2082a654da5_0_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7782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3" name="Google Shape;853;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2082a654da5_0_5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2082a654da5_0_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4950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g1e91be21892_1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0" name="Google Shape;1300;g1e91be21892_1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5024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g1e91be21892_1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0" name="Google Shape;1300;g1e91be21892_1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5878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g1e91be21892_1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0" name="Google Shape;1300;g1e91be21892_1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7932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1e91be21892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6" name="Google Shape;1106;g1e91be21892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g1e91be21892_1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5" name="Google Shape;1245;g1e91be21892_1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g1e91be21892_1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4" name="Google Shape;1154;g1e91be21892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287048d645c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287048d645c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1e91be21892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8" name="Google Shape;948;g1e91be21892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1e91be21892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2" name="Google Shape;1022;g1e91be21892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g1e91be21892_1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2" name="Google Shape;1202;g1e91be21892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g1e91be21892_1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2" name="Google Shape;1202;g1e91be21892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2455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80250" y="1516850"/>
            <a:ext cx="7183500" cy="2109900"/>
          </a:xfrm>
          <a:prstGeom prst="rect">
            <a:avLst/>
          </a:prstGeom>
          <a:ln>
            <a:noFill/>
          </a:ln>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70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p:nvPr/>
        </p:nvSpPr>
        <p:spPr>
          <a:xfrm>
            <a:off x="712850" y="1103550"/>
            <a:ext cx="7718400" cy="29364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2630250" y="491288"/>
            <a:ext cx="5819677" cy="4000080"/>
            <a:chOff x="2630250" y="491288"/>
            <a:chExt cx="5819677" cy="4000080"/>
          </a:xfrm>
        </p:grpSpPr>
        <p:grpSp>
          <p:nvGrpSpPr>
            <p:cNvPr id="12" name="Google Shape;12;p2"/>
            <p:cNvGrpSpPr/>
            <p:nvPr/>
          </p:nvGrpSpPr>
          <p:grpSpPr>
            <a:xfrm>
              <a:off x="8163750" y="4205225"/>
              <a:ext cx="286177" cy="286142"/>
              <a:chOff x="6154325" y="4381100"/>
              <a:chExt cx="286177" cy="286142"/>
            </a:xfrm>
          </p:grpSpPr>
          <p:sp>
            <p:nvSpPr>
              <p:cNvPr id="13" name="Google Shape;13;p2"/>
              <p:cNvSpPr/>
              <p:nvPr/>
            </p:nvSpPr>
            <p:spPr>
              <a:xfrm>
                <a:off x="6211805" y="4514182"/>
                <a:ext cx="171252" cy="19941"/>
              </a:xfrm>
              <a:custGeom>
                <a:avLst/>
                <a:gdLst/>
                <a:ahLst/>
                <a:cxnLst/>
                <a:rect l="l" t="t" r="r" b="b"/>
                <a:pathLst>
                  <a:path w="4895" h="570" extrusionOk="0">
                    <a:moveTo>
                      <a:pt x="285" y="1"/>
                    </a:moveTo>
                    <a:cubicBezTo>
                      <a:pt x="130" y="1"/>
                      <a:pt x="0" y="123"/>
                      <a:pt x="0" y="285"/>
                    </a:cubicBezTo>
                    <a:cubicBezTo>
                      <a:pt x="0" y="440"/>
                      <a:pt x="130" y="570"/>
                      <a:pt x="285" y="570"/>
                    </a:cubicBezTo>
                    <a:lnTo>
                      <a:pt x="4601" y="570"/>
                    </a:lnTo>
                    <a:cubicBezTo>
                      <a:pt x="4764" y="570"/>
                      <a:pt x="4894" y="440"/>
                      <a:pt x="4894" y="285"/>
                    </a:cubicBezTo>
                    <a:cubicBezTo>
                      <a:pt x="4894" y="123"/>
                      <a:pt x="4764" y="1"/>
                      <a:pt x="46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6287442" y="4438545"/>
                <a:ext cx="19941" cy="170972"/>
              </a:xfrm>
              <a:custGeom>
                <a:avLst/>
                <a:gdLst/>
                <a:ahLst/>
                <a:cxnLst/>
                <a:rect l="l" t="t" r="r" b="b"/>
                <a:pathLst>
                  <a:path w="570" h="4887" extrusionOk="0">
                    <a:moveTo>
                      <a:pt x="285" y="0"/>
                    </a:moveTo>
                    <a:cubicBezTo>
                      <a:pt x="131" y="0"/>
                      <a:pt x="1" y="130"/>
                      <a:pt x="1" y="285"/>
                    </a:cubicBezTo>
                    <a:lnTo>
                      <a:pt x="1" y="4602"/>
                    </a:lnTo>
                    <a:cubicBezTo>
                      <a:pt x="1" y="4764"/>
                      <a:pt x="122" y="4886"/>
                      <a:pt x="285" y="4886"/>
                    </a:cubicBezTo>
                    <a:cubicBezTo>
                      <a:pt x="440" y="4886"/>
                      <a:pt x="570" y="4764"/>
                      <a:pt x="570" y="4602"/>
                    </a:cubicBezTo>
                    <a:lnTo>
                      <a:pt x="570" y="285"/>
                    </a:lnTo>
                    <a:cubicBezTo>
                      <a:pt x="570" y="130"/>
                      <a:pt x="440" y="0"/>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154325" y="4381100"/>
                <a:ext cx="286177" cy="286142"/>
              </a:xfrm>
              <a:custGeom>
                <a:avLst/>
                <a:gdLst/>
                <a:ahLst/>
                <a:cxnLst/>
                <a:rect l="l" t="t" r="r" b="b"/>
                <a:pathLst>
                  <a:path w="8180" h="8179" extrusionOk="0">
                    <a:moveTo>
                      <a:pt x="4090" y="569"/>
                    </a:moveTo>
                    <a:cubicBezTo>
                      <a:pt x="6033" y="569"/>
                      <a:pt x="7610" y="2146"/>
                      <a:pt x="7610" y="4089"/>
                    </a:cubicBezTo>
                    <a:cubicBezTo>
                      <a:pt x="7610" y="6024"/>
                      <a:pt x="6033" y="7601"/>
                      <a:pt x="4090" y="7601"/>
                    </a:cubicBezTo>
                    <a:cubicBezTo>
                      <a:pt x="2155" y="7601"/>
                      <a:pt x="578" y="6024"/>
                      <a:pt x="578" y="4089"/>
                    </a:cubicBezTo>
                    <a:cubicBezTo>
                      <a:pt x="578" y="2146"/>
                      <a:pt x="2155" y="569"/>
                      <a:pt x="4090" y="569"/>
                    </a:cubicBezTo>
                    <a:close/>
                    <a:moveTo>
                      <a:pt x="4090" y="0"/>
                    </a:moveTo>
                    <a:cubicBezTo>
                      <a:pt x="1838" y="0"/>
                      <a:pt x="1" y="1829"/>
                      <a:pt x="1" y="4089"/>
                    </a:cubicBezTo>
                    <a:cubicBezTo>
                      <a:pt x="1" y="6341"/>
                      <a:pt x="1838" y="8178"/>
                      <a:pt x="4090" y="8178"/>
                    </a:cubicBezTo>
                    <a:cubicBezTo>
                      <a:pt x="6350" y="8178"/>
                      <a:pt x="8179" y="6341"/>
                      <a:pt x="8179" y="4089"/>
                    </a:cubicBezTo>
                    <a:cubicBezTo>
                      <a:pt x="8179" y="1829"/>
                      <a:pt x="6350" y="0"/>
                      <a:pt x="4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6;p2"/>
            <p:cNvGrpSpPr/>
            <p:nvPr/>
          </p:nvGrpSpPr>
          <p:grpSpPr>
            <a:xfrm>
              <a:off x="2630250" y="491288"/>
              <a:ext cx="286183" cy="286183"/>
              <a:chOff x="1880338" y="332675"/>
              <a:chExt cx="286183" cy="286183"/>
            </a:xfrm>
          </p:grpSpPr>
          <p:sp>
            <p:nvSpPr>
              <p:cNvPr id="17" name="Google Shape;17;p2"/>
              <p:cNvSpPr/>
              <p:nvPr/>
            </p:nvSpPr>
            <p:spPr>
              <a:xfrm>
                <a:off x="1880338" y="332675"/>
                <a:ext cx="286183" cy="286183"/>
              </a:xfrm>
              <a:custGeom>
                <a:avLst/>
                <a:gdLst/>
                <a:ahLst/>
                <a:cxnLst/>
                <a:rect l="l" t="t" r="r" b="b"/>
                <a:pathLst>
                  <a:path w="8179" h="8179" extrusionOk="0">
                    <a:moveTo>
                      <a:pt x="4089" y="569"/>
                    </a:moveTo>
                    <a:cubicBezTo>
                      <a:pt x="6024" y="569"/>
                      <a:pt x="7601" y="2146"/>
                      <a:pt x="7601" y="4089"/>
                    </a:cubicBezTo>
                    <a:cubicBezTo>
                      <a:pt x="7601" y="6024"/>
                      <a:pt x="6024" y="7609"/>
                      <a:pt x="4089" y="7609"/>
                    </a:cubicBezTo>
                    <a:cubicBezTo>
                      <a:pt x="2146" y="7609"/>
                      <a:pt x="569" y="6024"/>
                      <a:pt x="569" y="4089"/>
                    </a:cubicBezTo>
                    <a:cubicBezTo>
                      <a:pt x="569" y="2146"/>
                      <a:pt x="2146" y="569"/>
                      <a:pt x="4089" y="569"/>
                    </a:cubicBezTo>
                    <a:close/>
                    <a:moveTo>
                      <a:pt x="4089" y="0"/>
                    </a:moveTo>
                    <a:cubicBezTo>
                      <a:pt x="1829" y="0"/>
                      <a:pt x="0" y="1829"/>
                      <a:pt x="0" y="4089"/>
                    </a:cubicBezTo>
                    <a:cubicBezTo>
                      <a:pt x="0" y="6341"/>
                      <a:pt x="1829" y="8178"/>
                      <a:pt x="4089" y="8178"/>
                    </a:cubicBezTo>
                    <a:cubicBezTo>
                      <a:pt x="6341" y="8178"/>
                      <a:pt x="8178" y="6341"/>
                      <a:pt x="8178" y="4089"/>
                    </a:cubicBezTo>
                    <a:cubicBezTo>
                      <a:pt x="8178" y="1837"/>
                      <a:pt x="6341" y="0"/>
                      <a:pt x="40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933241" y="405452"/>
                <a:ext cx="170681" cy="140590"/>
              </a:xfrm>
              <a:custGeom>
                <a:avLst/>
                <a:gdLst/>
                <a:ahLst/>
                <a:cxnLst/>
                <a:rect l="l" t="t" r="r" b="b"/>
                <a:pathLst>
                  <a:path w="4878" h="4018" extrusionOk="0">
                    <a:moveTo>
                      <a:pt x="4478" y="0"/>
                    </a:moveTo>
                    <a:cubicBezTo>
                      <a:pt x="4372" y="0"/>
                      <a:pt x="4267" y="49"/>
                      <a:pt x="4195" y="139"/>
                    </a:cubicBezTo>
                    <a:lnTo>
                      <a:pt x="1935" y="3082"/>
                    </a:lnTo>
                    <a:lnTo>
                      <a:pt x="683" y="1416"/>
                    </a:lnTo>
                    <a:cubicBezTo>
                      <a:pt x="616" y="1325"/>
                      <a:pt x="510" y="1276"/>
                      <a:pt x="403" y="1276"/>
                    </a:cubicBezTo>
                    <a:cubicBezTo>
                      <a:pt x="327" y="1276"/>
                      <a:pt x="251" y="1300"/>
                      <a:pt x="187" y="1351"/>
                    </a:cubicBezTo>
                    <a:cubicBezTo>
                      <a:pt x="33" y="1464"/>
                      <a:pt x="0" y="1684"/>
                      <a:pt x="122" y="1838"/>
                    </a:cubicBezTo>
                    <a:lnTo>
                      <a:pt x="1651" y="3879"/>
                    </a:lnTo>
                    <a:cubicBezTo>
                      <a:pt x="1716" y="3968"/>
                      <a:pt x="1821" y="4017"/>
                      <a:pt x="1927" y="4017"/>
                    </a:cubicBezTo>
                    <a:cubicBezTo>
                      <a:pt x="2041" y="4017"/>
                      <a:pt x="2146" y="3968"/>
                      <a:pt x="2211" y="3879"/>
                    </a:cubicBezTo>
                    <a:lnTo>
                      <a:pt x="4756" y="570"/>
                    </a:lnTo>
                    <a:cubicBezTo>
                      <a:pt x="4878" y="416"/>
                      <a:pt x="4845" y="188"/>
                      <a:pt x="4691" y="74"/>
                    </a:cubicBezTo>
                    <a:cubicBezTo>
                      <a:pt x="4627" y="24"/>
                      <a:pt x="4552" y="0"/>
                      <a:pt x="4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a:off x="7263275" y="539761"/>
              <a:ext cx="286175" cy="280315"/>
              <a:chOff x="4428913" y="967436"/>
              <a:chExt cx="286175" cy="280315"/>
            </a:xfrm>
          </p:grpSpPr>
          <p:sp>
            <p:nvSpPr>
              <p:cNvPr id="20" name="Google Shape;20;p2"/>
              <p:cNvSpPr/>
              <p:nvPr/>
            </p:nvSpPr>
            <p:spPr>
              <a:xfrm>
                <a:off x="4428913" y="977100"/>
                <a:ext cx="286175" cy="260677"/>
              </a:xfrm>
              <a:custGeom>
                <a:avLst/>
                <a:gdLst/>
                <a:ahLst/>
                <a:cxnLst/>
                <a:rect l="l" t="t" r="r" b="b"/>
                <a:pathLst>
                  <a:path w="8350" h="7606" extrusionOk="0">
                    <a:moveTo>
                      <a:pt x="4178" y="1"/>
                    </a:moveTo>
                    <a:cubicBezTo>
                      <a:pt x="3206" y="1"/>
                      <a:pt x="2232" y="372"/>
                      <a:pt x="1488" y="1116"/>
                    </a:cubicBezTo>
                    <a:cubicBezTo>
                      <a:pt x="1" y="2596"/>
                      <a:pt x="1" y="5010"/>
                      <a:pt x="1488" y="6490"/>
                    </a:cubicBezTo>
                    <a:cubicBezTo>
                      <a:pt x="2232" y="7234"/>
                      <a:pt x="3206" y="7606"/>
                      <a:pt x="4178" y="7606"/>
                    </a:cubicBezTo>
                    <a:cubicBezTo>
                      <a:pt x="5151" y="7606"/>
                      <a:pt x="6122" y="7234"/>
                      <a:pt x="6862" y="6490"/>
                    </a:cubicBezTo>
                    <a:cubicBezTo>
                      <a:pt x="8350" y="5010"/>
                      <a:pt x="8350" y="2596"/>
                      <a:pt x="6862" y="1116"/>
                    </a:cubicBezTo>
                    <a:cubicBezTo>
                      <a:pt x="6122" y="372"/>
                      <a:pt x="5151" y="1"/>
                      <a:pt x="41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431963" y="967436"/>
                <a:ext cx="280349" cy="280315"/>
              </a:xfrm>
              <a:custGeom>
                <a:avLst/>
                <a:gdLst/>
                <a:ahLst/>
                <a:cxnLst/>
                <a:rect l="l" t="t" r="r" b="b"/>
                <a:pathLst>
                  <a:path w="8180" h="8179" extrusionOk="0">
                    <a:moveTo>
                      <a:pt x="4090" y="569"/>
                    </a:moveTo>
                    <a:cubicBezTo>
                      <a:pt x="6025" y="569"/>
                      <a:pt x="7602" y="2146"/>
                      <a:pt x="7602" y="4089"/>
                    </a:cubicBezTo>
                    <a:cubicBezTo>
                      <a:pt x="7602" y="6024"/>
                      <a:pt x="6025" y="7601"/>
                      <a:pt x="4090" y="7601"/>
                    </a:cubicBezTo>
                    <a:cubicBezTo>
                      <a:pt x="2147" y="7601"/>
                      <a:pt x="570" y="6024"/>
                      <a:pt x="570" y="4089"/>
                    </a:cubicBezTo>
                    <a:cubicBezTo>
                      <a:pt x="570" y="2146"/>
                      <a:pt x="2147" y="569"/>
                      <a:pt x="4090" y="569"/>
                    </a:cubicBezTo>
                    <a:close/>
                    <a:moveTo>
                      <a:pt x="4090" y="0"/>
                    </a:moveTo>
                    <a:cubicBezTo>
                      <a:pt x="1830" y="0"/>
                      <a:pt x="1" y="1829"/>
                      <a:pt x="1" y="4089"/>
                    </a:cubicBezTo>
                    <a:cubicBezTo>
                      <a:pt x="1" y="6341"/>
                      <a:pt x="1830" y="8178"/>
                      <a:pt x="4090" y="8178"/>
                    </a:cubicBezTo>
                    <a:cubicBezTo>
                      <a:pt x="6342" y="8178"/>
                      <a:pt x="8179" y="6341"/>
                      <a:pt x="8179" y="4089"/>
                    </a:cubicBezTo>
                    <a:cubicBezTo>
                      <a:pt x="8179" y="1829"/>
                      <a:pt x="6342" y="0"/>
                      <a:pt x="4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560416" y="1176669"/>
                <a:ext cx="23168" cy="23134"/>
              </a:xfrm>
              <a:custGeom>
                <a:avLst/>
                <a:gdLst/>
                <a:ahLst/>
                <a:cxnLst/>
                <a:rect l="l" t="t" r="r" b="b"/>
                <a:pathLst>
                  <a:path w="676" h="675" extrusionOk="0">
                    <a:moveTo>
                      <a:pt x="342" y="0"/>
                    </a:moveTo>
                    <a:cubicBezTo>
                      <a:pt x="155" y="0"/>
                      <a:pt x="1" y="147"/>
                      <a:pt x="1" y="334"/>
                    </a:cubicBezTo>
                    <a:cubicBezTo>
                      <a:pt x="1" y="521"/>
                      <a:pt x="155" y="675"/>
                      <a:pt x="342" y="675"/>
                    </a:cubicBezTo>
                    <a:cubicBezTo>
                      <a:pt x="529" y="675"/>
                      <a:pt x="675" y="521"/>
                      <a:pt x="675" y="334"/>
                    </a:cubicBezTo>
                    <a:cubicBezTo>
                      <a:pt x="675" y="147"/>
                      <a:pt x="529" y="0"/>
                      <a:pt x="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561273" y="1015074"/>
                <a:ext cx="21763" cy="142951"/>
              </a:xfrm>
              <a:custGeom>
                <a:avLst/>
                <a:gdLst/>
                <a:ahLst/>
                <a:cxnLst/>
                <a:rect l="l" t="t" r="r" b="b"/>
                <a:pathLst>
                  <a:path w="635" h="4171" extrusionOk="0">
                    <a:moveTo>
                      <a:pt x="317" y="0"/>
                    </a:moveTo>
                    <a:cubicBezTo>
                      <a:pt x="138" y="0"/>
                      <a:pt x="0" y="147"/>
                      <a:pt x="0" y="317"/>
                    </a:cubicBezTo>
                    <a:lnTo>
                      <a:pt x="0" y="3854"/>
                    </a:lnTo>
                    <a:cubicBezTo>
                      <a:pt x="0" y="4032"/>
                      <a:pt x="138" y="4171"/>
                      <a:pt x="317" y="4171"/>
                    </a:cubicBezTo>
                    <a:cubicBezTo>
                      <a:pt x="488" y="4171"/>
                      <a:pt x="634" y="4032"/>
                      <a:pt x="634" y="3854"/>
                    </a:cubicBezTo>
                    <a:lnTo>
                      <a:pt x="634" y="317"/>
                    </a:lnTo>
                    <a:cubicBezTo>
                      <a:pt x="634" y="147"/>
                      <a:pt x="488" y="0"/>
                      <a:pt x="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 name="Google Shape;24;p2"/>
          <p:cNvGrpSpPr/>
          <p:nvPr/>
        </p:nvGrpSpPr>
        <p:grpSpPr>
          <a:xfrm>
            <a:off x="2830438" y="290550"/>
            <a:ext cx="5186981" cy="3984875"/>
            <a:chOff x="2830438" y="290550"/>
            <a:chExt cx="5186981" cy="3984875"/>
          </a:xfrm>
        </p:grpSpPr>
        <p:grpSp>
          <p:nvGrpSpPr>
            <p:cNvPr id="25" name="Google Shape;25;p2"/>
            <p:cNvGrpSpPr/>
            <p:nvPr/>
          </p:nvGrpSpPr>
          <p:grpSpPr>
            <a:xfrm>
              <a:off x="2830438" y="4205225"/>
              <a:ext cx="262069" cy="70200"/>
              <a:chOff x="7931225" y="3954075"/>
              <a:chExt cx="262069" cy="70200"/>
            </a:xfrm>
          </p:grpSpPr>
          <p:sp>
            <p:nvSpPr>
              <p:cNvPr id="26" name="Google Shape;26;p2"/>
              <p:cNvSpPr/>
              <p:nvPr/>
            </p:nvSpPr>
            <p:spPr>
              <a:xfrm>
                <a:off x="7982255" y="3954075"/>
                <a:ext cx="211039" cy="19443"/>
              </a:xfrm>
              <a:custGeom>
                <a:avLst/>
                <a:gdLst/>
                <a:ahLst/>
                <a:cxnLst/>
                <a:rect l="l" t="t" r="r" b="b"/>
                <a:pathLst>
                  <a:path w="6187" h="570" extrusionOk="0">
                    <a:moveTo>
                      <a:pt x="285" y="0"/>
                    </a:moveTo>
                    <a:cubicBezTo>
                      <a:pt x="122" y="0"/>
                      <a:pt x="0" y="122"/>
                      <a:pt x="0" y="285"/>
                    </a:cubicBezTo>
                    <a:cubicBezTo>
                      <a:pt x="0" y="439"/>
                      <a:pt x="122" y="569"/>
                      <a:pt x="285" y="569"/>
                    </a:cubicBezTo>
                    <a:lnTo>
                      <a:pt x="5902" y="569"/>
                    </a:lnTo>
                    <a:cubicBezTo>
                      <a:pt x="6057" y="569"/>
                      <a:pt x="6187" y="439"/>
                      <a:pt x="6187" y="285"/>
                    </a:cubicBezTo>
                    <a:cubicBezTo>
                      <a:pt x="6187" y="122"/>
                      <a:pt x="6057" y="0"/>
                      <a:pt x="5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931225" y="4004832"/>
                <a:ext cx="211346" cy="19443"/>
              </a:xfrm>
              <a:custGeom>
                <a:avLst/>
                <a:gdLst/>
                <a:ahLst/>
                <a:cxnLst/>
                <a:rect l="l" t="t" r="r" b="b"/>
                <a:pathLst>
                  <a:path w="6196" h="570" extrusionOk="0">
                    <a:moveTo>
                      <a:pt x="293" y="0"/>
                    </a:moveTo>
                    <a:cubicBezTo>
                      <a:pt x="131" y="0"/>
                      <a:pt x="1" y="122"/>
                      <a:pt x="1" y="285"/>
                    </a:cubicBezTo>
                    <a:cubicBezTo>
                      <a:pt x="1" y="439"/>
                      <a:pt x="131" y="569"/>
                      <a:pt x="293" y="569"/>
                    </a:cubicBezTo>
                    <a:lnTo>
                      <a:pt x="5911" y="569"/>
                    </a:lnTo>
                    <a:cubicBezTo>
                      <a:pt x="6065" y="569"/>
                      <a:pt x="6195" y="439"/>
                      <a:pt x="6195" y="285"/>
                    </a:cubicBezTo>
                    <a:cubicBezTo>
                      <a:pt x="6195" y="122"/>
                      <a:pt x="6065" y="0"/>
                      <a:pt x="5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28;p2"/>
            <p:cNvGrpSpPr/>
            <p:nvPr/>
          </p:nvGrpSpPr>
          <p:grpSpPr>
            <a:xfrm>
              <a:off x="7755350" y="290550"/>
              <a:ext cx="262069" cy="70200"/>
              <a:chOff x="7931225" y="3954075"/>
              <a:chExt cx="262069" cy="70200"/>
            </a:xfrm>
          </p:grpSpPr>
          <p:sp>
            <p:nvSpPr>
              <p:cNvPr id="29" name="Google Shape;29;p2"/>
              <p:cNvSpPr/>
              <p:nvPr/>
            </p:nvSpPr>
            <p:spPr>
              <a:xfrm>
                <a:off x="7982255" y="3954075"/>
                <a:ext cx="211039" cy="19443"/>
              </a:xfrm>
              <a:custGeom>
                <a:avLst/>
                <a:gdLst/>
                <a:ahLst/>
                <a:cxnLst/>
                <a:rect l="l" t="t" r="r" b="b"/>
                <a:pathLst>
                  <a:path w="6187" h="570" extrusionOk="0">
                    <a:moveTo>
                      <a:pt x="285" y="0"/>
                    </a:moveTo>
                    <a:cubicBezTo>
                      <a:pt x="122" y="0"/>
                      <a:pt x="0" y="122"/>
                      <a:pt x="0" y="285"/>
                    </a:cubicBezTo>
                    <a:cubicBezTo>
                      <a:pt x="0" y="439"/>
                      <a:pt x="122" y="569"/>
                      <a:pt x="285" y="569"/>
                    </a:cubicBezTo>
                    <a:lnTo>
                      <a:pt x="5902" y="569"/>
                    </a:lnTo>
                    <a:cubicBezTo>
                      <a:pt x="6057" y="569"/>
                      <a:pt x="6187" y="439"/>
                      <a:pt x="6187" y="285"/>
                    </a:cubicBezTo>
                    <a:cubicBezTo>
                      <a:pt x="6187" y="122"/>
                      <a:pt x="6057" y="0"/>
                      <a:pt x="5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7931225" y="4004832"/>
                <a:ext cx="211346" cy="19443"/>
              </a:xfrm>
              <a:custGeom>
                <a:avLst/>
                <a:gdLst/>
                <a:ahLst/>
                <a:cxnLst/>
                <a:rect l="l" t="t" r="r" b="b"/>
                <a:pathLst>
                  <a:path w="6196" h="570" extrusionOk="0">
                    <a:moveTo>
                      <a:pt x="293" y="0"/>
                    </a:moveTo>
                    <a:cubicBezTo>
                      <a:pt x="131" y="0"/>
                      <a:pt x="1" y="122"/>
                      <a:pt x="1" y="285"/>
                    </a:cubicBezTo>
                    <a:cubicBezTo>
                      <a:pt x="1" y="439"/>
                      <a:pt x="131" y="569"/>
                      <a:pt x="293" y="569"/>
                    </a:cubicBezTo>
                    <a:lnTo>
                      <a:pt x="5911" y="569"/>
                    </a:lnTo>
                    <a:cubicBezTo>
                      <a:pt x="6065" y="569"/>
                      <a:pt x="6195" y="439"/>
                      <a:pt x="6195" y="285"/>
                    </a:cubicBezTo>
                    <a:cubicBezTo>
                      <a:pt x="6195" y="122"/>
                      <a:pt x="6065" y="0"/>
                      <a:pt x="5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 name="Google Shape;31;p2"/>
          <p:cNvGrpSpPr/>
          <p:nvPr/>
        </p:nvGrpSpPr>
        <p:grpSpPr>
          <a:xfrm>
            <a:off x="1978000" y="144400"/>
            <a:ext cx="6161625" cy="4735750"/>
            <a:chOff x="1978000" y="144400"/>
            <a:chExt cx="6161625" cy="4735750"/>
          </a:xfrm>
        </p:grpSpPr>
        <p:sp>
          <p:nvSpPr>
            <p:cNvPr id="32" name="Google Shape;32;p2"/>
            <p:cNvSpPr/>
            <p:nvPr/>
          </p:nvSpPr>
          <p:spPr>
            <a:xfrm>
              <a:off x="7985950" y="4734000"/>
              <a:ext cx="153675" cy="146150"/>
            </a:xfrm>
            <a:custGeom>
              <a:avLst/>
              <a:gdLst/>
              <a:ahLst/>
              <a:cxnLst/>
              <a:rect l="l" t="t" r="r" b="b"/>
              <a:pathLst>
                <a:path w="6147" h="5846" extrusionOk="0">
                  <a:moveTo>
                    <a:pt x="3073" y="1"/>
                  </a:moveTo>
                  <a:lnTo>
                    <a:pt x="2122" y="1927"/>
                  </a:lnTo>
                  <a:lnTo>
                    <a:pt x="0" y="2236"/>
                  </a:lnTo>
                  <a:lnTo>
                    <a:pt x="1537" y="3732"/>
                  </a:lnTo>
                  <a:lnTo>
                    <a:pt x="1171" y="5846"/>
                  </a:lnTo>
                  <a:lnTo>
                    <a:pt x="3073" y="4854"/>
                  </a:lnTo>
                  <a:lnTo>
                    <a:pt x="4976" y="5846"/>
                  </a:lnTo>
                  <a:lnTo>
                    <a:pt x="4610" y="3732"/>
                  </a:lnTo>
                  <a:lnTo>
                    <a:pt x="6146" y="2236"/>
                  </a:lnTo>
                  <a:lnTo>
                    <a:pt x="4024" y="1927"/>
                  </a:lnTo>
                  <a:lnTo>
                    <a:pt x="307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978000" y="144400"/>
              <a:ext cx="153675" cy="146150"/>
            </a:xfrm>
            <a:custGeom>
              <a:avLst/>
              <a:gdLst/>
              <a:ahLst/>
              <a:cxnLst/>
              <a:rect l="l" t="t" r="r" b="b"/>
              <a:pathLst>
                <a:path w="6147" h="5846" extrusionOk="0">
                  <a:moveTo>
                    <a:pt x="3073" y="1"/>
                  </a:moveTo>
                  <a:lnTo>
                    <a:pt x="2122" y="1927"/>
                  </a:lnTo>
                  <a:lnTo>
                    <a:pt x="0" y="2236"/>
                  </a:lnTo>
                  <a:lnTo>
                    <a:pt x="1537" y="3732"/>
                  </a:lnTo>
                  <a:lnTo>
                    <a:pt x="1171" y="5846"/>
                  </a:lnTo>
                  <a:lnTo>
                    <a:pt x="3073" y="4854"/>
                  </a:lnTo>
                  <a:lnTo>
                    <a:pt x="4976" y="5846"/>
                  </a:lnTo>
                  <a:lnTo>
                    <a:pt x="4610" y="3732"/>
                  </a:lnTo>
                  <a:lnTo>
                    <a:pt x="6146" y="2236"/>
                  </a:lnTo>
                  <a:lnTo>
                    <a:pt x="4024" y="1927"/>
                  </a:lnTo>
                  <a:lnTo>
                    <a:pt x="30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34;p2"/>
          <p:cNvGrpSpPr/>
          <p:nvPr/>
        </p:nvGrpSpPr>
        <p:grpSpPr>
          <a:xfrm>
            <a:off x="2357225" y="774538"/>
            <a:ext cx="6168655" cy="3742760"/>
            <a:chOff x="2357225" y="774538"/>
            <a:chExt cx="6168655" cy="3742760"/>
          </a:xfrm>
        </p:grpSpPr>
        <p:sp>
          <p:nvSpPr>
            <p:cNvPr id="35" name="Google Shape;35;p2"/>
            <p:cNvSpPr/>
            <p:nvPr/>
          </p:nvSpPr>
          <p:spPr>
            <a:xfrm>
              <a:off x="2357225" y="4451550"/>
              <a:ext cx="438105" cy="65748"/>
            </a:xfrm>
            <a:custGeom>
              <a:avLst/>
              <a:gdLst/>
              <a:ahLst/>
              <a:cxnLst/>
              <a:rect l="l" t="t" r="r" b="b"/>
              <a:pathLst>
                <a:path w="11447" h="1718" extrusionOk="0">
                  <a:moveTo>
                    <a:pt x="2125" y="1"/>
                  </a:moveTo>
                  <a:cubicBezTo>
                    <a:pt x="2071" y="1"/>
                    <a:pt x="2017" y="15"/>
                    <a:pt x="1968" y="43"/>
                  </a:cubicBezTo>
                  <a:lnTo>
                    <a:pt x="171" y="1190"/>
                  </a:lnTo>
                  <a:cubicBezTo>
                    <a:pt x="33" y="1271"/>
                    <a:pt x="1" y="1450"/>
                    <a:pt x="82" y="1588"/>
                  </a:cubicBezTo>
                  <a:cubicBezTo>
                    <a:pt x="139" y="1669"/>
                    <a:pt x="228" y="1718"/>
                    <a:pt x="326" y="1718"/>
                  </a:cubicBezTo>
                  <a:cubicBezTo>
                    <a:pt x="374" y="1718"/>
                    <a:pt x="431" y="1702"/>
                    <a:pt x="480" y="1669"/>
                  </a:cubicBezTo>
                  <a:lnTo>
                    <a:pt x="2122" y="629"/>
                  </a:lnTo>
                  <a:lnTo>
                    <a:pt x="3773" y="1669"/>
                  </a:lnTo>
                  <a:cubicBezTo>
                    <a:pt x="3817" y="1702"/>
                    <a:pt x="3870" y="1718"/>
                    <a:pt x="3924" y="1718"/>
                  </a:cubicBezTo>
                  <a:cubicBezTo>
                    <a:pt x="3978" y="1718"/>
                    <a:pt x="4033" y="1702"/>
                    <a:pt x="4081" y="1669"/>
                  </a:cubicBezTo>
                  <a:lnTo>
                    <a:pt x="5724" y="629"/>
                  </a:lnTo>
                  <a:lnTo>
                    <a:pt x="7366" y="1669"/>
                  </a:lnTo>
                  <a:cubicBezTo>
                    <a:pt x="7415" y="1702"/>
                    <a:pt x="7469" y="1718"/>
                    <a:pt x="7523" y="1718"/>
                  </a:cubicBezTo>
                  <a:cubicBezTo>
                    <a:pt x="7577" y="1718"/>
                    <a:pt x="7630" y="1702"/>
                    <a:pt x="7675" y="1669"/>
                  </a:cubicBezTo>
                  <a:lnTo>
                    <a:pt x="9317" y="629"/>
                  </a:lnTo>
                  <a:lnTo>
                    <a:pt x="10967" y="1669"/>
                  </a:lnTo>
                  <a:cubicBezTo>
                    <a:pt x="11015" y="1702"/>
                    <a:pt x="11068" y="1717"/>
                    <a:pt x="11122" y="1717"/>
                  </a:cubicBezTo>
                  <a:cubicBezTo>
                    <a:pt x="11215" y="1717"/>
                    <a:pt x="11306" y="1671"/>
                    <a:pt x="11357" y="1588"/>
                  </a:cubicBezTo>
                  <a:cubicBezTo>
                    <a:pt x="11447" y="1450"/>
                    <a:pt x="11406" y="1271"/>
                    <a:pt x="11276" y="1190"/>
                  </a:cubicBezTo>
                  <a:lnTo>
                    <a:pt x="9471" y="43"/>
                  </a:lnTo>
                  <a:cubicBezTo>
                    <a:pt x="9427" y="15"/>
                    <a:pt x="9374" y="1"/>
                    <a:pt x="9321" y="1"/>
                  </a:cubicBezTo>
                  <a:cubicBezTo>
                    <a:pt x="9268" y="1"/>
                    <a:pt x="9215" y="15"/>
                    <a:pt x="9171" y="43"/>
                  </a:cubicBezTo>
                  <a:lnTo>
                    <a:pt x="7520" y="1092"/>
                  </a:lnTo>
                  <a:lnTo>
                    <a:pt x="5878" y="43"/>
                  </a:lnTo>
                  <a:cubicBezTo>
                    <a:pt x="5829" y="15"/>
                    <a:pt x="5776" y="1"/>
                    <a:pt x="5724" y="1"/>
                  </a:cubicBezTo>
                  <a:cubicBezTo>
                    <a:pt x="5671" y="1"/>
                    <a:pt x="5618" y="15"/>
                    <a:pt x="5569" y="43"/>
                  </a:cubicBezTo>
                  <a:lnTo>
                    <a:pt x="3927" y="1092"/>
                  </a:lnTo>
                  <a:lnTo>
                    <a:pt x="2277" y="43"/>
                  </a:lnTo>
                  <a:cubicBezTo>
                    <a:pt x="2232" y="15"/>
                    <a:pt x="2179" y="1"/>
                    <a:pt x="21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p>
          </p:txBody>
        </p:sp>
        <p:sp>
          <p:nvSpPr>
            <p:cNvPr id="36" name="Google Shape;36;p2"/>
            <p:cNvSpPr/>
            <p:nvPr/>
          </p:nvSpPr>
          <p:spPr>
            <a:xfrm>
              <a:off x="8087775" y="774538"/>
              <a:ext cx="438105" cy="65748"/>
            </a:xfrm>
            <a:custGeom>
              <a:avLst/>
              <a:gdLst/>
              <a:ahLst/>
              <a:cxnLst/>
              <a:rect l="l" t="t" r="r" b="b"/>
              <a:pathLst>
                <a:path w="11447" h="1718" extrusionOk="0">
                  <a:moveTo>
                    <a:pt x="2125" y="1"/>
                  </a:moveTo>
                  <a:cubicBezTo>
                    <a:pt x="2071" y="1"/>
                    <a:pt x="2017" y="15"/>
                    <a:pt x="1968" y="43"/>
                  </a:cubicBezTo>
                  <a:lnTo>
                    <a:pt x="171" y="1190"/>
                  </a:lnTo>
                  <a:cubicBezTo>
                    <a:pt x="33" y="1271"/>
                    <a:pt x="1" y="1450"/>
                    <a:pt x="82" y="1588"/>
                  </a:cubicBezTo>
                  <a:cubicBezTo>
                    <a:pt x="139" y="1669"/>
                    <a:pt x="228" y="1718"/>
                    <a:pt x="326" y="1718"/>
                  </a:cubicBezTo>
                  <a:cubicBezTo>
                    <a:pt x="374" y="1718"/>
                    <a:pt x="431" y="1702"/>
                    <a:pt x="480" y="1669"/>
                  </a:cubicBezTo>
                  <a:lnTo>
                    <a:pt x="2122" y="629"/>
                  </a:lnTo>
                  <a:lnTo>
                    <a:pt x="3773" y="1669"/>
                  </a:lnTo>
                  <a:cubicBezTo>
                    <a:pt x="3817" y="1702"/>
                    <a:pt x="3870" y="1718"/>
                    <a:pt x="3924" y="1718"/>
                  </a:cubicBezTo>
                  <a:cubicBezTo>
                    <a:pt x="3978" y="1718"/>
                    <a:pt x="4033" y="1702"/>
                    <a:pt x="4081" y="1669"/>
                  </a:cubicBezTo>
                  <a:lnTo>
                    <a:pt x="5724" y="629"/>
                  </a:lnTo>
                  <a:lnTo>
                    <a:pt x="7366" y="1669"/>
                  </a:lnTo>
                  <a:cubicBezTo>
                    <a:pt x="7415" y="1702"/>
                    <a:pt x="7469" y="1718"/>
                    <a:pt x="7523" y="1718"/>
                  </a:cubicBezTo>
                  <a:cubicBezTo>
                    <a:pt x="7577" y="1718"/>
                    <a:pt x="7630" y="1702"/>
                    <a:pt x="7675" y="1669"/>
                  </a:cubicBezTo>
                  <a:lnTo>
                    <a:pt x="9317" y="629"/>
                  </a:lnTo>
                  <a:lnTo>
                    <a:pt x="10967" y="1669"/>
                  </a:lnTo>
                  <a:cubicBezTo>
                    <a:pt x="11015" y="1702"/>
                    <a:pt x="11068" y="1717"/>
                    <a:pt x="11122" y="1717"/>
                  </a:cubicBezTo>
                  <a:cubicBezTo>
                    <a:pt x="11215" y="1717"/>
                    <a:pt x="11306" y="1671"/>
                    <a:pt x="11357" y="1588"/>
                  </a:cubicBezTo>
                  <a:cubicBezTo>
                    <a:pt x="11447" y="1450"/>
                    <a:pt x="11406" y="1271"/>
                    <a:pt x="11276" y="1190"/>
                  </a:cubicBezTo>
                  <a:lnTo>
                    <a:pt x="9471" y="43"/>
                  </a:lnTo>
                  <a:cubicBezTo>
                    <a:pt x="9427" y="15"/>
                    <a:pt x="9374" y="1"/>
                    <a:pt x="9321" y="1"/>
                  </a:cubicBezTo>
                  <a:cubicBezTo>
                    <a:pt x="9268" y="1"/>
                    <a:pt x="9215" y="15"/>
                    <a:pt x="9171" y="43"/>
                  </a:cubicBezTo>
                  <a:lnTo>
                    <a:pt x="7520" y="1092"/>
                  </a:lnTo>
                  <a:lnTo>
                    <a:pt x="5878" y="43"/>
                  </a:lnTo>
                  <a:cubicBezTo>
                    <a:pt x="5829" y="15"/>
                    <a:pt x="5776" y="1"/>
                    <a:pt x="5724" y="1"/>
                  </a:cubicBezTo>
                  <a:cubicBezTo>
                    <a:pt x="5671" y="1"/>
                    <a:pt x="5618" y="15"/>
                    <a:pt x="5569" y="43"/>
                  </a:cubicBezTo>
                  <a:lnTo>
                    <a:pt x="3927" y="1092"/>
                  </a:lnTo>
                  <a:lnTo>
                    <a:pt x="2277" y="43"/>
                  </a:lnTo>
                  <a:cubicBezTo>
                    <a:pt x="2232" y="15"/>
                    <a:pt x="2179" y="1"/>
                    <a:pt x="21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p>
          </p:txBody>
        </p:sp>
      </p:grpSp>
      <p:grpSp>
        <p:nvGrpSpPr>
          <p:cNvPr id="37" name="Google Shape;37;p2"/>
          <p:cNvGrpSpPr/>
          <p:nvPr/>
        </p:nvGrpSpPr>
        <p:grpSpPr>
          <a:xfrm>
            <a:off x="1674829" y="667650"/>
            <a:ext cx="682400" cy="279516"/>
            <a:chOff x="890354" y="684688"/>
            <a:chExt cx="682400" cy="279516"/>
          </a:xfrm>
        </p:grpSpPr>
        <p:sp>
          <p:nvSpPr>
            <p:cNvPr id="38" name="Google Shape;38;p2"/>
            <p:cNvSpPr/>
            <p:nvPr/>
          </p:nvSpPr>
          <p:spPr>
            <a:xfrm rot="5400000" flipH="1">
              <a:off x="1355200" y="730832"/>
              <a:ext cx="247626" cy="187481"/>
            </a:xfrm>
            <a:custGeom>
              <a:avLst/>
              <a:gdLst/>
              <a:ahLst/>
              <a:cxnLst/>
              <a:rect l="l" t="t" r="r" b="b"/>
              <a:pathLst>
                <a:path w="7765" h="5879" extrusionOk="0">
                  <a:moveTo>
                    <a:pt x="3894" y="1"/>
                  </a:moveTo>
                  <a:cubicBezTo>
                    <a:pt x="3797" y="1"/>
                    <a:pt x="3707" y="49"/>
                    <a:pt x="3659" y="131"/>
                  </a:cubicBezTo>
                  <a:lnTo>
                    <a:pt x="90" y="5423"/>
                  </a:lnTo>
                  <a:cubicBezTo>
                    <a:pt x="0" y="5553"/>
                    <a:pt x="33" y="5732"/>
                    <a:pt x="163" y="5813"/>
                  </a:cubicBezTo>
                  <a:cubicBezTo>
                    <a:pt x="213" y="5847"/>
                    <a:pt x="269" y="5864"/>
                    <a:pt x="325" y="5864"/>
                  </a:cubicBezTo>
                  <a:cubicBezTo>
                    <a:pt x="416" y="5864"/>
                    <a:pt x="506" y="5821"/>
                    <a:pt x="561" y="5740"/>
                  </a:cubicBezTo>
                  <a:lnTo>
                    <a:pt x="3894" y="805"/>
                  </a:lnTo>
                  <a:lnTo>
                    <a:pt x="7203" y="5748"/>
                  </a:lnTo>
                  <a:cubicBezTo>
                    <a:pt x="7260" y="5829"/>
                    <a:pt x="7349" y="5878"/>
                    <a:pt x="7439" y="5878"/>
                  </a:cubicBezTo>
                  <a:cubicBezTo>
                    <a:pt x="7496" y="5878"/>
                    <a:pt x="7545" y="5862"/>
                    <a:pt x="7593" y="5829"/>
                  </a:cubicBezTo>
                  <a:cubicBezTo>
                    <a:pt x="7732" y="5740"/>
                    <a:pt x="7764" y="5561"/>
                    <a:pt x="7675" y="5431"/>
                  </a:cubicBezTo>
                  <a:lnTo>
                    <a:pt x="4130" y="131"/>
                  </a:lnTo>
                  <a:cubicBezTo>
                    <a:pt x="4081" y="49"/>
                    <a:pt x="3992" y="1"/>
                    <a:pt x="3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5400000" flipH="1">
              <a:off x="1430522" y="814956"/>
              <a:ext cx="113050" cy="18464"/>
            </a:xfrm>
            <a:custGeom>
              <a:avLst/>
              <a:gdLst/>
              <a:ahLst/>
              <a:cxnLst/>
              <a:rect l="l" t="t" r="r" b="b"/>
              <a:pathLst>
                <a:path w="3545" h="579" extrusionOk="0">
                  <a:moveTo>
                    <a:pt x="285" y="1"/>
                  </a:moveTo>
                  <a:cubicBezTo>
                    <a:pt x="130" y="1"/>
                    <a:pt x="0" y="131"/>
                    <a:pt x="0" y="285"/>
                  </a:cubicBezTo>
                  <a:cubicBezTo>
                    <a:pt x="0" y="448"/>
                    <a:pt x="122" y="578"/>
                    <a:pt x="285" y="578"/>
                  </a:cubicBezTo>
                  <a:lnTo>
                    <a:pt x="3252" y="578"/>
                  </a:lnTo>
                  <a:cubicBezTo>
                    <a:pt x="3415" y="578"/>
                    <a:pt x="3545" y="448"/>
                    <a:pt x="3545" y="285"/>
                  </a:cubicBezTo>
                  <a:cubicBezTo>
                    <a:pt x="3545" y="131"/>
                    <a:pt x="3415" y="1"/>
                    <a:pt x="3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5400000" flipH="1">
              <a:off x="1028163" y="576740"/>
              <a:ext cx="238027" cy="495443"/>
            </a:xfrm>
            <a:custGeom>
              <a:avLst/>
              <a:gdLst/>
              <a:ahLst/>
              <a:cxnLst/>
              <a:rect l="l" t="t" r="r" b="b"/>
              <a:pathLst>
                <a:path w="7464" h="15536" extrusionOk="0">
                  <a:moveTo>
                    <a:pt x="1" y="0"/>
                  </a:moveTo>
                  <a:lnTo>
                    <a:pt x="1" y="15536"/>
                  </a:lnTo>
                  <a:lnTo>
                    <a:pt x="7464" y="15536"/>
                  </a:lnTo>
                  <a:lnTo>
                    <a:pt x="74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5400000" flipH="1">
              <a:off x="852901" y="815230"/>
              <a:ext cx="279516" cy="18432"/>
            </a:xfrm>
            <a:custGeom>
              <a:avLst/>
              <a:gdLst/>
              <a:ahLst/>
              <a:cxnLst/>
              <a:rect l="l" t="t" r="r" b="b"/>
              <a:pathLst>
                <a:path w="8765" h="578" extrusionOk="0">
                  <a:moveTo>
                    <a:pt x="293" y="1"/>
                  </a:moveTo>
                  <a:cubicBezTo>
                    <a:pt x="131" y="1"/>
                    <a:pt x="1" y="131"/>
                    <a:pt x="1" y="285"/>
                  </a:cubicBezTo>
                  <a:cubicBezTo>
                    <a:pt x="1" y="448"/>
                    <a:pt x="131" y="578"/>
                    <a:pt x="293" y="578"/>
                  </a:cubicBezTo>
                  <a:lnTo>
                    <a:pt x="8480" y="578"/>
                  </a:lnTo>
                  <a:cubicBezTo>
                    <a:pt x="8634" y="578"/>
                    <a:pt x="8764" y="448"/>
                    <a:pt x="8764" y="285"/>
                  </a:cubicBezTo>
                  <a:cubicBezTo>
                    <a:pt x="8764" y="131"/>
                    <a:pt x="8642" y="1"/>
                    <a:pt x="84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rot="5400000" flipH="1">
              <a:off x="759684" y="815357"/>
              <a:ext cx="279516" cy="18177"/>
            </a:xfrm>
            <a:custGeom>
              <a:avLst/>
              <a:gdLst/>
              <a:ahLst/>
              <a:cxnLst/>
              <a:rect l="l" t="t" r="r" b="b"/>
              <a:pathLst>
                <a:path w="8765" h="570" extrusionOk="0">
                  <a:moveTo>
                    <a:pt x="293" y="0"/>
                  </a:moveTo>
                  <a:cubicBezTo>
                    <a:pt x="131" y="0"/>
                    <a:pt x="1" y="130"/>
                    <a:pt x="1" y="285"/>
                  </a:cubicBezTo>
                  <a:cubicBezTo>
                    <a:pt x="1" y="447"/>
                    <a:pt x="131" y="569"/>
                    <a:pt x="293" y="569"/>
                  </a:cubicBezTo>
                  <a:lnTo>
                    <a:pt x="8480" y="569"/>
                  </a:lnTo>
                  <a:cubicBezTo>
                    <a:pt x="8634" y="569"/>
                    <a:pt x="8764" y="447"/>
                    <a:pt x="8764" y="285"/>
                  </a:cubicBezTo>
                  <a:cubicBezTo>
                    <a:pt x="8764" y="130"/>
                    <a:pt x="8642" y="0"/>
                    <a:pt x="8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7221155" y="4323418"/>
            <a:ext cx="499071" cy="559027"/>
            <a:chOff x="5830603" y="540575"/>
            <a:chExt cx="562714" cy="630316"/>
          </a:xfrm>
        </p:grpSpPr>
        <p:sp>
          <p:nvSpPr>
            <p:cNvPr id="44" name="Google Shape;44;p2"/>
            <p:cNvSpPr/>
            <p:nvPr/>
          </p:nvSpPr>
          <p:spPr>
            <a:xfrm>
              <a:off x="5830603" y="540575"/>
              <a:ext cx="562714" cy="630316"/>
            </a:xfrm>
            <a:custGeom>
              <a:avLst/>
              <a:gdLst/>
              <a:ahLst/>
              <a:cxnLst/>
              <a:rect l="l" t="t" r="r" b="b"/>
              <a:pathLst>
                <a:path w="18812" h="21072" extrusionOk="0">
                  <a:moveTo>
                    <a:pt x="57" y="0"/>
                  </a:moveTo>
                  <a:lnTo>
                    <a:pt x="0" y="21015"/>
                  </a:lnTo>
                  <a:lnTo>
                    <a:pt x="18747" y="21072"/>
                  </a:lnTo>
                  <a:lnTo>
                    <a:pt x="18812" y="57"/>
                  </a:lnTo>
                  <a:lnTo>
                    <a:pt x="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911577" y="631271"/>
              <a:ext cx="401486" cy="18277"/>
            </a:xfrm>
            <a:custGeom>
              <a:avLst/>
              <a:gdLst/>
              <a:ahLst/>
              <a:cxnLst/>
              <a:rect l="l" t="t" r="r" b="b"/>
              <a:pathLst>
                <a:path w="13422" h="611" extrusionOk="0">
                  <a:moveTo>
                    <a:pt x="285" y="0"/>
                  </a:moveTo>
                  <a:cubicBezTo>
                    <a:pt x="130" y="0"/>
                    <a:pt x="0" y="130"/>
                    <a:pt x="0" y="293"/>
                  </a:cubicBezTo>
                  <a:cubicBezTo>
                    <a:pt x="0" y="448"/>
                    <a:pt x="130" y="578"/>
                    <a:pt x="285" y="578"/>
                  </a:cubicBezTo>
                  <a:lnTo>
                    <a:pt x="13137" y="610"/>
                  </a:lnTo>
                  <a:cubicBezTo>
                    <a:pt x="13292" y="610"/>
                    <a:pt x="13422" y="488"/>
                    <a:pt x="13422" y="326"/>
                  </a:cubicBezTo>
                  <a:cubicBezTo>
                    <a:pt x="13422" y="171"/>
                    <a:pt x="13292" y="41"/>
                    <a:pt x="13137" y="41"/>
                  </a:cubicBezTo>
                  <a:lnTo>
                    <a:pt x="2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911577" y="685503"/>
              <a:ext cx="401246" cy="18247"/>
            </a:xfrm>
            <a:custGeom>
              <a:avLst/>
              <a:gdLst/>
              <a:ahLst/>
              <a:cxnLst/>
              <a:rect l="l" t="t" r="r" b="b"/>
              <a:pathLst>
                <a:path w="13414" h="610" extrusionOk="0">
                  <a:moveTo>
                    <a:pt x="285" y="0"/>
                  </a:moveTo>
                  <a:cubicBezTo>
                    <a:pt x="122" y="0"/>
                    <a:pt x="0" y="130"/>
                    <a:pt x="0" y="285"/>
                  </a:cubicBezTo>
                  <a:cubicBezTo>
                    <a:pt x="0" y="447"/>
                    <a:pt x="122" y="577"/>
                    <a:pt x="285" y="577"/>
                  </a:cubicBezTo>
                  <a:lnTo>
                    <a:pt x="13129" y="610"/>
                  </a:lnTo>
                  <a:cubicBezTo>
                    <a:pt x="13292" y="610"/>
                    <a:pt x="13414" y="480"/>
                    <a:pt x="13414" y="325"/>
                  </a:cubicBezTo>
                  <a:cubicBezTo>
                    <a:pt x="13414" y="171"/>
                    <a:pt x="13292" y="41"/>
                    <a:pt x="13129" y="41"/>
                  </a:cubicBezTo>
                  <a:lnTo>
                    <a:pt x="2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911338" y="739735"/>
              <a:ext cx="401486" cy="18247"/>
            </a:xfrm>
            <a:custGeom>
              <a:avLst/>
              <a:gdLst/>
              <a:ahLst/>
              <a:cxnLst/>
              <a:rect l="l" t="t" r="r" b="b"/>
              <a:pathLst>
                <a:path w="13422" h="610" extrusionOk="0">
                  <a:moveTo>
                    <a:pt x="285" y="0"/>
                  </a:moveTo>
                  <a:cubicBezTo>
                    <a:pt x="130" y="0"/>
                    <a:pt x="0" y="130"/>
                    <a:pt x="0" y="285"/>
                  </a:cubicBezTo>
                  <a:cubicBezTo>
                    <a:pt x="0" y="447"/>
                    <a:pt x="130" y="577"/>
                    <a:pt x="285" y="577"/>
                  </a:cubicBezTo>
                  <a:lnTo>
                    <a:pt x="13137" y="610"/>
                  </a:lnTo>
                  <a:cubicBezTo>
                    <a:pt x="13292" y="610"/>
                    <a:pt x="13422" y="480"/>
                    <a:pt x="13422" y="325"/>
                  </a:cubicBezTo>
                  <a:cubicBezTo>
                    <a:pt x="13422" y="171"/>
                    <a:pt x="13292" y="41"/>
                    <a:pt x="13137" y="41"/>
                  </a:cubicBezTo>
                  <a:lnTo>
                    <a:pt x="2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911099" y="793937"/>
              <a:ext cx="315397" cy="18037"/>
            </a:xfrm>
            <a:custGeom>
              <a:avLst/>
              <a:gdLst/>
              <a:ahLst/>
              <a:cxnLst/>
              <a:rect l="l" t="t" r="r" b="b"/>
              <a:pathLst>
                <a:path w="10544" h="603" extrusionOk="0">
                  <a:moveTo>
                    <a:pt x="285" y="1"/>
                  </a:moveTo>
                  <a:cubicBezTo>
                    <a:pt x="130" y="1"/>
                    <a:pt x="0" y="131"/>
                    <a:pt x="0" y="286"/>
                  </a:cubicBezTo>
                  <a:cubicBezTo>
                    <a:pt x="0" y="440"/>
                    <a:pt x="130" y="570"/>
                    <a:pt x="285" y="570"/>
                  </a:cubicBezTo>
                  <a:lnTo>
                    <a:pt x="10259" y="603"/>
                  </a:lnTo>
                  <a:cubicBezTo>
                    <a:pt x="10414" y="603"/>
                    <a:pt x="10544" y="472"/>
                    <a:pt x="10544" y="318"/>
                  </a:cubicBezTo>
                  <a:cubicBezTo>
                    <a:pt x="10544" y="155"/>
                    <a:pt x="10414" y="25"/>
                    <a:pt x="10259" y="25"/>
                  </a:cubicBezTo>
                  <a:lnTo>
                    <a:pt x="2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909394" y="877574"/>
              <a:ext cx="404178" cy="140140"/>
            </a:xfrm>
            <a:custGeom>
              <a:avLst/>
              <a:gdLst/>
              <a:ahLst/>
              <a:cxnLst/>
              <a:rect l="l" t="t" r="r" b="b"/>
              <a:pathLst>
                <a:path w="13512" h="4685" extrusionOk="0">
                  <a:moveTo>
                    <a:pt x="13191" y="0"/>
                  </a:moveTo>
                  <a:cubicBezTo>
                    <a:pt x="13146" y="0"/>
                    <a:pt x="13099" y="11"/>
                    <a:pt x="13056" y="34"/>
                  </a:cubicBezTo>
                  <a:lnTo>
                    <a:pt x="8081" y="2692"/>
                  </a:lnTo>
                  <a:lnTo>
                    <a:pt x="5837" y="1058"/>
                  </a:lnTo>
                  <a:cubicBezTo>
                    <a:pt x="5788" y="1021"/>
                    <a:pt x="5728" y="1002"/>
                    <a:pt x="5669" y="1002"/>
                  </a:cubicBezTo>
                  <a:cubicBezTo>
                    <a:pt x="5600" y="1002"/>
                    <a:pt x="5532" y="1027"/>
                    <a:pt x="5479" y="1075"/>
                  </a:cubicBezTo>
                  <a:lnTo>
                    <a:pt x="2171" y="4034"/>
                  </a:lnTo>
                  <a:lnTo>
                    <a:pt x="496" y="2863"/>
                  </a:lnTo>
                  <a:cubicBezTo>
                    <a:pt x="446" y="2829"/>
                    <a:pt x="390" y="2813"/>
                    <a:pt x="334" y="2813"/>
                  </a:cubicBezTo>
                  <a:cubicBezTo>
                    <a:pt x="243" y="2813"/>
                    <a:pt x="153" y="2856"/>
                    <a:pt x="98" y="2936"/>
                  </a:cubicBezTo>
                  <a:cubicBezTo>
                    <a:pt x="0" y="3066"/>
                    <a:pt x="33" y="3237"/>
                    <a:pt x="163" y="3335"/>
                  </a:cubicBezTo>
                  <a:lnTo>
                    <a:pt x="2024" y="4627"/>
                  </a:lnTo>
                  <a:cubicBezTo>
                    <a:pt x="2081" y="4668"/>
                    <a:pt x="2138" y="4684"/>
                    <a:pt x="2195" y="4684"/>
                  </a:cubicBezTo>
                  <a:cubicBezTo>
                    <a:pt x="2260" y="4684"/>
                    <a:pt x="2333" y="4652"/>
                    <a:pt x="2382" y="4611"/>
                  </a:cubicBezTo>
                  <a:lnTo>
                    <a:pt x="5691" y="1652"/>
                  </a:lnTo>
                  <a:lnTo>
                    <a:pt x="7894" y="3261"/>
                  </a:lnTo>
                  <a:cubicBezTo>
                    <a:pt x="7945" y="3299"/>
                    <a:pt x="8004" y="3317"/>
                    <a:pt x="8063" y="3317"/>
                  </a:cubicBezTo>
                  <a:cubicBezTo>
                    <a:pt x="8108" y="3317"/>
                    <a:pt x="8153" y="3307"/>
                    <a:pt x="8195" y="3286"/>
                  </a:cubicBezTo>
                  <a:lnTo>
                    <a:pt x="13324" y="538"/>
                  </a:lnTo>
                  <a:cubicBezTo>
                    <a:pt x="13462" y="465"/>
                    <a:pt x="13511" y="294"/>
                    <a:pt x="13438" y="148"/>
                  </a:cubicBezTo>
                  <a:cubicBezTo>
                    <a:pt x="13388" y="53"/>
                    <a:pt x="13292" y="0"/>
                    <a:pt x="131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910351" y="876617"/>
              <a:ext cx="401515" cy="198709"/>
            </a:xfrm>
            <a:custGeom>
              <a:avLst/>
              <a:gdLst/>
              <a:ahLst/>
              <a:cxnLst/>
              <a:rect l="l" t="t" r="r" b="b"/>
              <a:pathLst>
                <a:path w="13423" h="6643" extrusionOk="0">
                  <a:moveTo>
                    <a:pt x="310" y="1"/>
                  </a:moveTo>
                  <a:cubicBezTo>
                    <a:pt x="147" y="1"/>
                    <a:pt x="17" y="123"/>
                    <a:pt x="17" y="286"/>
                  </a:cubicBezTo>
                  <a:lnTo>
                    <a:pt x="1" y="6318"/>
                  </a:lnTo>
                  <a:cubicBezTo>
                    <a:pt x="1" y="6480"/>
                    <a:pt x="131" y="6602"/>
                    <a:pt x="285" y="6602"/>
                  </a:cubicBezTo>
                  <a:lnTo>
                    <a:pt x="13138" y="6643"/>
                  </a:lnTo>
                  <a:cubicBezTo>
                    <a:pt x="13292" y="6643"/>
                    <a:pt x="13422" y="6513"/>
                    <a:pt x="13422" y="6358"/>
                  </a:cubicBezTo>
                  <a:cubicBezTo>
                    <a:pt x="13422" y="6204"/>
                    <a:pt x="13292" y="6074"/>
                    <a:pt x="13138" y="6074"/>
                  </a:cubicBezTo>
                  <a:lnTo>
                    <a:pt x="578" y="6033"/>
                  </a:lnTo>
                  <a:lnTo>
                    <a:pt x="594" y="286"/>
                  </a:lnTo>
                  <a:cubicBezTo>
                    <a:pt x="594" y="123"/>
                    <a:pt x="464" y="1"/>
                    <a:pt x="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54"/>
        <p:cNvGrpSpPr/>
        <p:nvPr/>
      </p:nvGrpSpPr>
      <p:grpSpPr>
        <a:xfrm>
          <a:off x="0" y="0"/>
          <a:ext cx="0" cy="0"/>
          <a:chOff x="0" y="0"/>
          <a:chExt cx="0" cy="0"/>
        </a:xfrm>
      </p:grpSpPr>
      <p:sp>
        <p:nvSpPr>
          <p:cNvPr id="255" name="Google Shape;255;p11"/>
          <p:cNvSpPr/>
          <p:nvPr/>
        </p:nvSpPr>
        <p:spPr>
          <a:xfrm>
            <a:off x="712850" y="1103550"/>
            <a:ext cx="7718400" cy="29364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1"/>
          <p:cNvSpPr txBox="1">
            <a:spLocks noGrp="1"/>
          </p:cNvSpPr>
          <p:nvPr>
            <p:ph type="title" hasCustomPrompt="1"/>
          </p:nvPr>
        </p:nvSpPr>
        <p:spPr>
          <a:xfrm>
            <a:off x="1004075" y="1337788"/>
            <a:ext cx="6576000" cy="1970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2"/>
              </a:buClr>
              <a:buSzPts val="6000"/>
              <a:buNone/>
              <a:defRPr sz="6000">
                <a:solidFill>
                  <a:schemeClr val="lt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57" name="Google Shape;257;p11"/>
          <p:cNvSpPr txBox="1">
            <a:spLocks noGrp="1"/>
          </p:cNvSpPr>
          <p:nvPr>
            <p:ph type="subTitle" idx="1"/>
          </p:nvPr>
        </p:nvSpPr>
        <p:spPr>
          <a:xfrm>
            <a:off x="1004075" y="3308613"/>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58" name="Google Shape;258;p11"/>
          <p:cNvSpPr/>
          <p:nvPr/>
        </p:nvSpPr>
        <p:spPr>
          <a:xfrm>
            <a:off x="1721875" y="4840763"/>
            <a:ext cx="153675" cy="146150"/>
          </a:xfrm>
          <a:custGeom>
            <a:avLst/>
            <a:gdLst/>
            <a:ahLst/>
            <a:cxnLst/>
            <a:rect l="l" t="t" r="r" b="b"/>
            <a:pathLst>
              <a:path w="6147" h="5846" extrusionOk="0">
                <a:moveTo>
                  <a:pt x="3073" y="1"/>
                </a:moveTo>
                <a:lnTo>
                  <a:pt x="2122" y="1927"/>
                </a:lnTo>
                <a:lnTo>
                  <a:pt x="0" y="2236"/>
                </a:lnTo>
                <a:lnTo>
                  <a:pt x="1537" y="3732"/>
                </a:lnTo>
                <a:lnTo>
                  <a:pt x="1171" y="5846"/>
                </a:lnTo>
                <a:lnTo>
                  <a:pt x="3073" y="4854"/>
                </a:lnTo>
                <a:lnTo>
                  <a:pt x="4976" y="5846"/>
                </a:lnTo>
                <a:lnTo>
                  <a:pt x="4610" y="3732"/>
                </a:lnTo>
                <a:lnTo>
                  <a:pt x="6146" y="2236"/>
                </a:lnTo>
                <a:lnTo>
                  <a:pt x="4024" y="1927"/>
                </a:lnTo>
                <a:lnTo>
                  <a:pt x="307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 name="Google Shape;259;p11"/>
          <p:cNvGrpSpPr/>
          <p:nvPr/>
        </p:nvGrpSpPr>
        <p:grpSpPr>
          <a:xfrm>
            <a:off x="1838701" y="289541"/>
            <a:ext cx="6399599" cy="192671"/>
            <a:chOff x="1838701" y="289541"/>
            <a:chExt cx="6399599" cy="192671"/>
          </a:xfrm>
        </p:grpSpPr>
        <p:grpSp>
          <p:nvGrpSpPr>
            <p:cNvPr id="260" name="Google Shape;260;p11"/>
            <p:cNvGrpSpPr/>
            <p:nvPr/>
          </p:nvGrpSpPr>
          <p:grpSpPr>
            <a:xfrm rot="10800000">
              <a:off x="1838701" y="289541"/>
              <a:ext cx="145426" cy="192671"/>
              <a:chOff x="3309425" y="803300"/>
              <a:chExt cx="97575" cy="129275"/>
            </a:xfrm>
          </p:grpSpPr>
          <p:sp>
            <p:nvSpPr>
              <p:cNvPr id="261" name="Google Shape;261;p11"/>
              <p:cNvSpPr/>
              <p:nvPr/>
            </p:nvSpPr>
            <p:spPr>
              <a:xfrm>
                <a:off x="3316525" y="810400"/>
                <a:ext cx="83350" cy="115050"/>
              </a:xfrm>
              <a:custGeom>
                <a:avLst/>
                <a:gdLst/>
                <a:ahLst/>
                <a:cxnLst/>
                <a:rect l="l" t="t" r="r" b="b"/>
                <a:pathLst>
                  <a:path w="3334" h="4602" extrusionOk="0">
                    <a:moveTo>
                      <a:pt x="1" y="1"/>
                    </a:moveTo>
                    <a:lnTo>
                      <a:pt x="1" y="4602"/>
                    </a:lnTo>
                    <a:lnTo>
                      <a:pt x="3334" y="230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1"/>
              <p:cNvSpPr/>
              <p:nvPr/>
            </p:nvSpPr>
            <p:spPr>
              <a:xfrm>
                <a:off x="3309425" y="803300"/>
                <a:ext cx="97575" cy="129275"/>
              </a:xfrm>
              <a:custGeom>
                <a:avLst/>
                <a:gdLst/>
                <a:ahLst/>
                <a:cxnLst/>
                <a:rect l="l" t="t" r="r" b="b"/>
                <a:pathLst>
                  <a:path w="3903" h="5171" extrusionOk="0">
                    <a:moveTo>
                      <a:pt x="569" y="829"/>
                    </a:moveTo>
                    <a:lnTo>
                      <a:pt x="3114" y="2585"/>
                    </a:lnTo>
                    <a:lnTo>
                      <a:pt x="569" y="4341"/>
                    </a:lnTo>
                    <a:lnTo>
                      <a:pt x="569" y="829"/>
                    </a:lnTo>
                    <a:close/>
                    <a:moveTo>
                      <a:pt x="283" y="0"/>
                    </a:moveTo>
                    <a:cubicBezTo>
                      <a:pt x="239" y="0"/>
                      <a:pt x="194" y="11"/>
                      <a:pt x="155" y="33"/>
                    </a:cubicBezTo>
                    <a:cubicBezTo>
                      <a:pt x="57" y="81"/>
                      <a:pt x="0" y="179"/>
                      <a:pt x="0" y="285"/>
                    </a:cubicBezTo>
                    <a:lnTo>
                      <a:pt x="0" y="4886"/>
                    </a:lnTo>
                    <a:cubicBezTo>
                      <a:pt x="0" y="4991"/>
                      <a:pt x="57" y="5089"/>
                      <a:pt x="155" y="5138"/>
                    </a:cubicBezTo>
                    <a:cubicBezTo>
                      <a:pt x="195" y="5162"/>
                      <a:pt x="244" y="5170"/>
                      <a:pt x="285" y="5170"/>
                    </a:cubicBezTo>
                    <a:cubicBezTo>
                      <a:pt x="342" y="5170"/>
                      <a:pt x="399" y="5154"/>
                      <a:pt x="447" y="5122"/>
                    </a:cubicBezTo>
                    <a:lnTo>
                      <a:pt x="3780" y="2821"/>
                    </a:lnTo>
                    <a:cubicBezTo>
                      <a:pt x="3854" y="2764"/>
                      <a:pt x="3902" y="2683"/>
                      <a:pt x="3902" y="2585"/>
                    </a:cubicBezTo>
                    <a:cubicBezTo>
                      <a:pt x="3902" y="2488"/>
                      <a:pt x="3854" y="2406"/>
                      <a:pt x="3780" y="2349"/>
                    </a:cubicBezTo>
                    <a:lnTo>
                      <a:pt x="447" y="49"/>
                    </a:lnTo>
                    <a:cubicBezTo>
                      <a:pt x="397" y="17"/>
                      <a:pt x="340"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11"/>
            <p:cNvGrpSpPr/>
            <p:nvPr/>
          </p:nvGrpSpPr>
          <p:grpSpPr>
            <a:xfrm rot="5400000">
              <a:off x="8069251" y="313153"/>
              <a:ext cx="145426" cy="192671"/>
              <a:chOff x="3309425" y="803300"/>
              <a:chExt cx="97575" cy="129275"/>
            </a:xfrm>
          </p:grpSpPr>
          <p:sp>
            <p:nvSpPr>
              <p:cNvPr id="264" name="Google Shape;264;p11"/>
              <p:cNvSpPr/>
              <p:nvPr/>
            </p:nvSpPr>
            <p:spPr>
              <a:xfrm>
                <a:off x="3316525" y="810400"/>
                <a:ext cx="83350" cy="115050"/>
              </a:xfrm>
              <a:custGeom>
                <a:avLst/>
                <a:gdLst/>
                <a:ahLst/>
                <a:cxnLst/>
                <a:rect l="l" t="t" r="r" b="b"/>
                <a:pathLst>
                  <a:path w="3334" h="4602" extrusionOk="0">
                    <a:moveTo>
                      <a:pt x="1" y="1"/>
                    </a:moveTo>
                    <a:lnTo>
                      <a:pt x="1" y="4602"/>
                    </a:lnTo>
                    <a:lnTo>
                      <a:pt x="3334" y="230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a:off x="3309425" y="803300"/>
                <a:ext cx="97575" cy="129275"/>
              </a:xfrm>
              <a:custGeom>
                <a:avLst/>
                <a:gdLst/>
                <a:ahLst/>
                <a:cxnLst/>
                <a:rect l="l" t="t" r="r" b="b"/>
                <a:pathLst>
                  <a:path w="3903" h="5171" extrusionOk="0">
                    <a:moveTo>
                      <a:pt x="569" y="829"/>
                    </a:moveTo>
                    <a:lnTo>
                      <a:pt x="3114" y="2585"/>
                    </a:lnTo>
                    <a:lnTo>
                      <a:pt x="569" y="4341"/>
                    </a:lnTo>
                    <a:lnTo>
                      <a:pt x="569" y="829"/>
                    </a:lnTo>
                    <a:close/>
                    <a:moveTo>
                      <a:pt x="283" y="0"/>
                    </a:moveTo>
                    <a:cubicBezTo>
                      <a:pt x="239" y="0"/>
                      <a:pt x="194" y="11"/>
                      <a:pt x="155" y="33"/>
                    </a:cubicBezTo>
                    <a:cubicBezTo>
                      <a:pt x="57" y="81"/>
                      <a:pt x="0" y="179"/>
                      <a:pt x="0" y="285"/>
                    </a:cubicBezTo>
                    <a:lnTo>
                      <a:pt x="0" y="4886"/>
                    </a:lnTo>
                    <a:cubicBezTo>
                      <a:pt x="0" y="4991"/>
                      <a:pt x="57" y="5089"/>
                      <a:pt x="155" y="5138"/>
                    </a:cubicBezTo>
                    <a:cubicBezTo>
                      <a:pt x="195" y="5162"/>
                      <a:pt x="244" y="5170"/>
                      <a:pt x="285" y="5170"/>
                    </a:cubicBezTo>
                    <a:cubicBezTo>
                      <a:pt x="342" y="5170"/>
                      <a:pt x="399" y="5154"/>
                      <a:pt x="447" y="5122"/>
                    </a:cubicBezTo>
                    <a:lnTo>
                      <a:pt x="3780" y="2821"/>
                    </a:lnTo>
                    <a:cubicBezTo>
                      <a:pt x="3854" y="2764"/>
                      <a:pt x="3902" y="2683"/>
                      <a:pt x="3902" y="2585"/>
                    </a:cubicBezTo>
                    <a:cubicBezTo>
                      <a:pt x="3902" y="2488"/>
                      <a:pt x="3854" y="2406"/>
                      <a:pt x="3780" y="2349"/>
                    </a:cubicBezTo>
                    <a:lnTo>
                      <a:pt x="447" y="49"/>
                    </a:lnTo>
                    <a:cubicBezTo>
                      <a:pt x="397" y="17"/>
                      <a:pt x="340"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6" name="Google Shape;266;p11"/>
          <p:cNvGrpSpPr/>
          <p:nvPr/>
        </p:nvGrpSpPr>
        <p:grpSpPr>
          <a:xfrm>
            <a:off x="274750" y="813563"/>
            <a:ext cx="8678805" cy="65748"/>
            <a:chOff x="274750" y="813563"/>
            <a:chExt cx="8678805" cy="65748"/>
          </a:xfrm>
        </p:grpSpPr>
        <p:sp>
          <p:nvSpPr>
            <p:cNvPr id="267" name="Google Shape;267;p11"/>
            <p:cNvSpPr/>
            <p:nvPr/>
          </p:nvSpPr>
          <p:spPr>
            <a:xfrm>
              <a:off x="274750" y="813562"/>
              <a:ext cx="438105" cy="65748"/>
            </a:xfrm>
            <a:custGeom>
              <a:avLst/>
              <a:gdLst/>
              <a:ahLst/>
              <a:cxnLst/>
              <a:rect l="l" t="t" r="r" b="b"/>
              <a:pathLst>
                <a:path w="11447" h="1718" extrusionOk="0">
                  <a:moveTo>
                    <a:pt x="2125" y="1"/>
                  </a:moveTo>
                  <a:cubicBezTo>
                    <a:pt x="2071" y="1"/>
                    <a:pt x="2017" y="15"/>
                    <a:pt x="1968" y="43"/>
                  </a:cubicBezTo>
                  <a:lnTo>
                    <a:pt x="171" y="1190"/>
                  </a:lnTo>
                  <a:cubicBezTo>
                    <a:pt x="33" y="1271"/>
                    <a:pt x="1" y="1450"/>
                    <a:pt x="82" y="1588"/>
                  </a:cubicBezTo>
                  <a:cubicBezTo>
                    <a:pt x="139" y="1669"/>
                    <a:pt x="228" y="1718"/>
                    <a:pt x="326" y="1718"/>
                  </a:cubicBezTo>
                  <a:cubicBezTo>
                    <a:pt x="374" y="1718"/>
                    <a:pt x="431" y="1702"/>
                    <a:pt x="480" y="1669"/>
                  </a:cubicBezTo>
                  <a:lnTo>
                    <a:pt x="2122" y="629"/>
                  </a:lnTo>
                  <a:lnTo>
                    <a:pt x="3773" y="1669"/>
                  </a:lnTo>
                  <a:cubicBezTo>
                    <a:pt x="3817" y="1702"/>
                    <a:pt x="3870" y="1718"/>
                    <a:pt x="3924" y="1718"/>
                  </a:cubicBezTo>
                  <a:cubicBezTo>
                    <a:pt x="3978" y="1718"/>
                    <a:pt x="4033" y="1702"/>
                    <a:pt x="4081" y="1669"/>
                  </a:cubicBezTo>
                  <a:lnTo>
                    <a:pt x="5724" y="629"/>
                  </a:lnTo>
                  <a:lnTo>
                    <a:pt x="7366" y="1669"/>
                  </a:lnTo>
                  <a:cubicBezTo>
                    <a:pt x="7415" y="1702"/>
                    <a:pt x="7469" y="1718"/>
                    <a:pt x="7523" y="1718"/>
                  </a:cubicBezTo>
                  <a:cubicBezTo>
                    <a:pt x="7577" y="1718"/>
                    <a:pt x="7630" y="1702"/>
                    <a:pt x="7675" y="1669"/>
                  </a:cubicBezTo>
                  <a:lnTo>
                    <a:pt x="9317" y="629"/>
                  </a:lnTo>
                  <a:lnTo>
                    <a:pt x="10967" y="1669"/>
                  </a:lnTo>
                  <a:cubicBezTo>
                    <a:pt x="11015" y="1702"/>
                    <a:pt x="11068" y="1717"/>
                    <a:pt x="11122" y="1717"/>
                  </a:cubicBezTo>
                  <a:cubicBezTo>
                    <a:pt x="11215" y="1717"/>
                    <a:pt x="11306" y="1671"/>
                    <a:pt x="11357" y="1588"/>
                  </a:cubicBezTo>
                  <a:cubicBezTo>
                    <a:pt x="11447" y="1450"/>
                    <a:pt x="11406" y="1271"/>
                    <a:pt x="11276" y="1190"/>
                  </a:cubicBezTo>
                  <a:lnTo>
                    <a:pt x="9471" y="43"/>
                  </a:lnTo>
                  <a:cubicBezTo>
                    <a:pt x="9427" y="15"/>
                    <a:pt x="9374" y="1"/>
                    <a:pt x="9321" y="1"/>
                  </a:cubicBezTo>
                  <a:cubicBezTo>
                    <a:pt x="9268" y="1"/>
                    <a:pt x="9215" y="15"/>
                    <a:pt x="9171" y="43"/>
                  </a:cubicBezTo>
                  <a:lnTo>
                    <a:pt x="7520" y="1092"/>
                  </a:lnTo>
                  <a:lnTo>
                    <a:pt x="5878" y="43"/>
                  </a:lnTo>
                  <a:cubicBezTo>
                    <a:pt x="5829" y="15"/>
                    <a:pt x="5776" y="1"/>
                    <a:pt x="5724" y="1"/>
                  </a:cubicBezTo>
                  <a:cubicBezTo>
                    <a:pt x="5671" y="1"/>
                    <a:pt x="5618" y="15"/>
                    <a:pt x="5569" y="43"/>
                  </a:cubicBezTo>
                  <a:lnTo>
                    <a:pt x="3927" y="1092"/>
                  </a:lnTo>
                  <a:lnTo>
                    <a:pt x="2277" y="43"/>
                  </a:lnTo>
                  <a:cubicBezTo>
                    <a:pt x="2232" y="15"/>
                    <a:pt x="2179" y="1"/>
                    <a:pt x="21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1"/>
            <p:cNvSpPr/>
            <p:nvPr/>
          </p:nvSpPr>
          <p:spPr>
            <a:xfrm>
              <a:off x="8515450" y="813562"/>
              <a:ext cx="438105" cy="65748"/>
            </a:xfrm>
            <a:custGeom>
              <a:avLst/>
              <a:gdLst/>
              <a:ahLst/>
              <a:cxnLst/>
              <a:rect l="l" t="t" r="r" b="b"/>
              <a:pathLst>
                <a:path w="11447" h="1718" extrusionOk="0">
                  <a:moveTo>
                    <a:pt x="2125" y="1"/>
                  </a:moveTo>
                  <a:cubicBezTo>
                    <a:pt x="2071" y="1"/>
                    <a:pt x="2017" y="15"/>
                    <a:pt x="1968" y="43"/>
                  </a:cubicBezTo>
                  <a:lnTo>
                    <a:pt x="171" y="1190"/>
                  </a:lnTo>
                  <a:cubicBezTo>
                    <a:pt x="33" y="1271"/>
                    <a:pt x="1" y="1450"/>
                    <a:pt x="82" y="1588"/>
                  </a:cubicBezTo>
                  <a:cubicBezTo>
                    <a:pt x="139" y="1669"/>
                    <a:pt x="228" y="1718"/>
                    <a:pt x="326" y="1718"/>
                  </a:cubicBezTo>
                  <a:cubicBezTo>
                    <a:pt x="374" y="1718"/>
                    <a:pt x="431" y="1702"/>
                    <a:pt x="480" y="1669"/>
                  </a:cubicBezTo>
                  <a:lnTo>
                    <a:pt x="2122" y="629"/>
                  </a:lnTo>
                  <a:lnTo>
                    <a:pt x="3773" y="1669"/>
                  </a:lnTo>
                  <a:cubicBezTo>
                    <a:pt x="3817" y="1702"/>
                    <a:pt x="3870" y="1718"/>
                    <a:pt x="3924" y="1718"/>
                  </a:cubicBezTo>
                  <a:cubicBezTo>
                    <a:pt x="3978" y="1718"/>
                    <a:pt x="4033" y="1702"/>
                    <a:pt x="4081" y="1669"/>
                  </a:cubicBezTo>
                  <a:lnTo>
                    <a:pt x="5724" y="629"/>
                  </a:lnTo>
                  <a:lnTo>
                    <a:pt x="7366" y="1669"/>
                  </a:lnTo>
                  <a:cubicBezTo>
                    <a:pt x="7415" y="1702"/>
                    <a:pt x="7469" y="1718"/>
                    <a:pt x="7523" y="1718"/>
                  </a:cubicBezTo>
                  <a:cubicBezTo>
                    <a:pt x="7577" y="1718"/>
                    <a:pt x="7630" y="1702"/>
                    <a:pt x="7675" y="1669"/>
                  </a:cubicBezTo>
                  <a:lnTo>
                    <a:pt x="9317" y="629"/>
                  </a:lnTo>
                  <a:lnTo>
                    <a:pt x="10967" y="1669"/>
                  </a:lnTo>
                  <a:cubicBezTo>
                    <a:pt x="11015" y="1702"/>
                    <a:pt x="11068" y="1717"/>
                    <a:pt x="11122" y="1717"/>
                  </a:cubicBezTo>
                  <a:cubicBezTo>
                    <a:pt x="11215" y="1717"/>
                    <a:pt x="11306" y="1671"/>
                    <a:pt x="11357" y="1588"/>
                  </a:cubicBezTo>
                  <a:cubicBezTo>
                    <a:pt x="11447" y="1450"/>
                    <a:pt x="11406" y="1271"/>
                    <a:pt x="11276" y="1190"/>
                  </a:cubicBezTo>
                  <a:lnTo>
                    <a:pt x="9471" y="43"/>
                  </a:lnTo>
                  <a:cubicBezTo>
                    <a:pt x="9427" y="15"/>
                    <a:pt x="9374" y="1"/>
                    <a:pt x="9321" y="1"/>
                  </a:cubicBezTo>
                  <a:cubicBezTo>
                    <a:pt x="9268" y="1"/>
                    <a:pt x="9215" y="15"/>
                    <a:pt x="9171" y="43"/>
                  </a:cubicBezTo>
                  <a:lnTo>
                    <a:pt x="7520" y="1092"/>
                  </a:lnTo>
                  <a:lnTo>
                    <a:pt x="5878" y="43"/>
                  </a:lnTo>
                  <a:cubicBezTo>
                    <a:pt x="5829" y="15"/>
                    <a:pt x="5776" y="1"/>
                    <a:pt x="5724" y="1"/>
                  </a:cubicBezTo>
                  <a:cubicBezTo>
                    <a:pt x="5671" y="1"/>
                    <a:pt x="5618" y="15"/>
                    <a:pt x="5569" y="43"/>
                  </a:cubicBezTo>
                  <a:lnTo>
                    <a:pt x="3927" y="1092"/>
                  </a:lnTo>
                  <a:lnTo>
                    <a:pt x="2277" y="43"/>
                  </a:lnTo>
                  <a:cubicBezTo>
                    <a:pt x="2232" y="15"/>
                    <a:pt x="2179" y="1"/>
                    <a:pt x="21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p11"/>
          <p:cNvGrpSpPr/>
          <p:nvPr/>
        </p:nvGrpSpPr>
        <p:grpSpPr>
          <a:xfrm>
            <a:off x="7531318" y="4315740"/>
            <a:ext cx="518063" cy="551051"/>
            <a:chOff x="-310500" y="351000"/>
            <a:chExt cx="564770" cy="600732"/>
          </a:xfrm>
        </p:grpSpPr>
        <p:sp>
          <p:nvSpPr>
            <p:cNvPr id="270" name="Google Shape;270;p11"/>
            <p:cNvSpPr/>
            <p:nvPr/>
          </p:nvSpPr>
          <p:spPr>
            <a:xfrm>
              <a:off x="-310500" y="351000"/>
              <a:ext cx="564770" cy="600732"/>
            </a:xfrm>
            <a:custGeom>
              <a:avLst/>
              <a:gdLst/>
              <a:ahLst/>
              <a:cxnLst/>
              <a:rect l="l" t="t" r="r" b="b"/>
              <a:pathLst>
                <a:path w="18365" h="19536" extrusionOk="0">
                  <a:moveTo>
                    <a:pt x="16194" y="578"/>
                  </a:moveTo>
                  <a:cubicBezTo>
                    <a:pt x="17081" y="578"/>
                    <a:pt x="17796" y="1293"/>
                    <a:pt x="17796" y="2179"/>
                  </a:cubicBezTo>
                  <a:lnTo>
                    <a:pt x="17796" y="17365"/>
                  </a:lnTo>
                  <a:cubicBezTo>
                    <a:pt x="17796" y="18243"/>
                    <a:pt x="17081" y="18967"/>
                    <a:pt x="16194" y="18967"/>
                  </a:cubicBezTo>
                  <a:lnTo>
                    <a:pt x="2171" y="18967"/>
                  </a:lnTo>
                  <a:cubicBezTo>
                    <a:pt x="1293" y="18967"/>
                    <a:pt x="570" y="18243"/>
                    <a:pt x="570" y="17365"/>
                  </a:cubicBezTo>
                  <a:lnTo>
                    <a:pt x="570" y="2179"/>
                  </a:lnTo>
                  <a:cubicBezTo>
                    <a:pt x="570" y="1293"/>
                    <a:pt x="1293" y="578"/>
                    <a:pt x="2171" y="578"/>
                  </a:cubicBezTo>
                  <a:close/>
                  <a:moveTo>
                    <a:pt x="2171" y="1"/>
                  </a:moveTo>
                  <a:cubicBezTo>
                    <a:pt x="976" y="1"/>
                    <a:pt x="1" y="976"/>
                    <a:pt x="1" y="2171"/>
                  </a:cubicBezTo>
                  <a:lnTo>
                    <a:pt x="1" y="17357"/>
                  </a:lnTo>
                  <a:cubicBezTo>
                    <a:pt x="1" y="18560"/>
                    <a:pt x="976" y="19536"/>
                    <a:pt x="2171" y="19536"/>
                  </a:cubicBezTo>
                  <a:lnTo>
                    <a:pt x="16194" y="19536"/>
                  </a:lnTo>
                  <a:cubicBezTo>
                    <a:pt x="17389" y="19536"/>
                    <a:pt x="18365" y="18560"/>
                    <a:pt x="18365" y="17357"/>
                  </a:cubicBezTo>
                  <a:lnTo>
                    <a:pt x="18365" y="2171"/>
                  </a:lnTo>
                  <a:cubicBezTo>
                    <a:pt x="18365" y="976"/>
                    <a:pt x="17389" y="1"/>
                    <a:pt x="161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1"/>
            <p:cNvSpPr/>
            <p:nvPr/>
          </p:nvSpPr>
          <p:spPr>
            <a:xfrm>
              <a:off x="-225257" y="619486"/>
              <a:ext cx="143276" cy="143264"/>
            </a:xfrm>
            <a:custGeom>
              <a:avLst/>
              <a:gdLst/>
              <a:ahLst/>
              <a:cxnLst/>
              <a:rect l="l" t="t" r="r" b="b"/>
              <a:pathLst>
                <a:path w="4659" h="4659" extrusionOk="0">
                  <a:moveTo>
                    <a:pt x="4082" y="570"/>
                  </a:moveTo>
                  <a:lnTo>
                    <a:pt x="4082" y="4082"/>
                  </a:lnTo>
                  <a:lnTo>
                    <a:pt x="570" y="4082"/>
                  </a:lnTo>
                  <a:lnTo>
                    <a:pt x="570" y="570"/>
                  </a:lnTo>
                  <a:close/>
                  <a:moveTo>
                    <a:pt x="285" y="1"/>
                  </a:moveTo>
                  <a:cubicBezTo>
                    <a:pt x="123" y="1"/>
                    <a:pt x="1" y="131"/>
                    <a:pt x="1" y="285"/>
                  </a:cubicBezTo>
                  <a:lnTo>
                    <a:pt x="1" y="4374"/>
                  </a:lnTo>
                  <a:cubicBezTo>
                    <a:pt x="1" y="4529"/>
                    <a:pt x="123" y="4659"/>
                    <a:pt x="285" y="4659"/>
                  </a:cubicBezTo>
                  <a:lnTo>
                    <a:pt x="4366" y="4659"/>
                  </a:lnTo>
                  <a:cubicBezTo>
                    <a:pt x="4529" y="4659"/>
                    <a:pt x="4659" y="4529"/>
                    <a:pt x="4659" y="4374"/>
                  </a:cubicBezTo>
                  <a:lnTo>
                    <a:pt x="4659" y="285"/>
                  </a:lnTo>
                  <a:cubicBezTo>
                    <a:pt x="4659" y="131"/>
                    <a:pt x="4529" y="1"/>
                    <a:pt x="4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1"/>
            <p:cNvSpPr/>
            <p:nvPr/>
          </p:nvSpPr>
          <p:spPr>
            <a:xfrm>
              <a:off x="-99760" y="619486"/>
              <a:ext cx="143276" cy="143264"/>
            </a:xfrm>
            <a:custGeom>
              <a:avLst/>
              <a:gdLst/>
              <a:ahLst/>
              <a:cxnLst/>
              <a:rect l="l" t="t" r="r" b="b"/>
              <a:pathLst>
                <a:path w="4659" h="4659" extrusionOk="0">
                  <a:moveTo>
                    <a:pt x="4090" y="570"/>
                  </a:moveTo>
                  <a:lnTo>
                    <a:pt x="4090" y="4082"/>
                  </a:lnTo>
                  <a:lnTo>
                    <a:pt x="578" y="4082"/>
                  </a:lnTo>
                  <a:lnTo>
                    <a:pt x="578" y="570"/>
                  </a:lnTo>
                  <a:close/>
                  <a:moveTo>
                    <a:pt x="285" y="1"/>
                  </a:moveTo>
                  <a:cubicBezTo>
                    <a:pt x="131" y="1"/>
                    <a:pt x="1" y="131"/>
                    <a:pt x="1" y="285"/>
                  </a:cubicBezTo>
                  <a:lnTo>
                    <a:pt x="1" y="4374"/>
                  </a:lnTo>
                  <a:cubicBezTo>
                    <a:pt x="1" y="4529"/>
                    <a:pt x="131" y="4659"/>
                    <a:pt x="285" y="4659"/>
                  </a:cubicBezTo>
                  <a:lnTo>
                    <a:pt x="4374" y="4659"/>
                  </a:lnTo>
                  <a:cubicBezTo>
                    <a:pt x="4529" y="4659"/>
                    <a:pt x="4659" y="4529"/>
                    <a:pt x="4659" y="4374"/>
                  </a:cubicBezTo>
                  <a:lnTo>
                    <a:pt x="4659" y="285"/>
                  </a:lnTo>
                  <a:cubicBezTo>
                    <a:pt x="4659" y="131"/>
                    <a:pt x="4537" y="1"/>
                    <a:pt x="4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1"/>
            <p:cNvSpPr/>
            <p:nvPr/>
          </p:nvSpPr>
          <p:spPr>
            <a:xfrm>
              <a:off x="25982" y="619486"/>
              <a:ext cx="143276" cy="267771"/>
            </a:xfrm>
            <a:custGeom>
              <a:avLst/>
              <a:gdLst/>
              <a:ahLst/>
              <a:cxnLst/>
              <a:rect l="l" t="t" r="r" b="b"/>
              <a:pathLst>
                <a:path w="4659" h="8708" extrusionOk="0">
                  <a:moveTo>
                    <a:pt x="4090" y="570"/>
                  </a:moveTo>
                  <a:lnTo>
                    <a:pt x="4090" y="8130"/>
                  </a:lnTo>
                  <a:lnTo>
                    <a:pt x="570" y="8130"/>
                  </a:lnTo>
                  <a:lnTo>
                    <a:pt x="570" y="570"/>
                  </a:lnTo>
                  <a:close/>
                  <a:moveTo>
                    <a:pt x="285" y="1"/>
                  </a:moveTo>
                  <a:cubicBezTo>
                    <a:pt x="131" y="1"/>
                    <a:pt x="1" y="131"/>
                    <a:pt x="1" y="285"/>
                  </a:cubicBezTo>
                  <a:lnTo>
                    <a:pt x="1" y="8423"/>
                  </a:lnTo>
                  <a:cubicBezTo>
                    <a:pt x="1" y="8577"/>
                    <a:pt x="131" y="8707"/>
                    <a:pt x="285" y="8707"/>
                  </a:cubicBezTo>
                  <a:lnTo>
                    <a:pt x="4374" y="8707"/>
                  </a:lnTo>
                  <a:cubicBezTo>
                    <a:pt x="4529" y="8707"/>
                    <a:pt x="4659" y="8577"/>
                    <a:pt x="4659" y="8423"/>
                  </a:cubicBezTo>
                  <a:lnTo>
                    <a:pt x="4659" y="285"/>
                  </a:lnTo>
                  <a:cubicBezTo>
                    <a:pt x="4659" y="131"/>
                    <a:pt x="4529" y="1"/>
                    <a:pt x="4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1"/>
            <p:cNvSpPr/>
            <p:nvPr/>
          </p:nvSpPr>
          <p:spPr>
            <a:xfrm>
              <a:off x="-225257" y="745227"/>
              <a:ext cx="143276" cy="143264"/>
            </a:xfrm>
            <a:custGeom>
              <a:avLst/>
              <a:gdLst/>
              <a:ahLst/>
              <a:cxnLst/>
              <a:rect l="l" t="t" r="r" b="b"/>
              <a:pathLst>
                <a:path w="4659" h="4659" extrusionOk="0">
                  <a:moveTo>
                    <a:pt x="4082" y="570"/>
                  </a:moveTo>
                  <a:lnTo>
                    <a:pt x="4082" y="4082"/>
                  </a:lnTo>
                  <a:lnTo>
                    <a:pt x="570" y="4082"/>
                  </a:lnTo>
                  <a:lnTo>
                    <a:pt x="570" y="570"/>
                  </a:lnTo>
                  <a:close/>
                  <a:moveTo>
                    <a:pt x="285" y="1"/>
                  </a:moveTo>
                  <a:cubicBezTo>
                    <a:pt x="123" y="1"/>
                    <a:pt x="1" y="123"/>
                    <a:pt x="1" y="285"/>
                  </a:cubicBezTo>
                  <a:lnTo>
                    <a:pt x="1" y="4366"/>
                  </a:lnTo>
                  <a:cubicBezTo>
                    <a:pt x="1" y="4529"/>
                    <a:pt x="123" y="4659"/>
                    <a:pt x="285" y="4659"/>
                  </a:cubicBezTo>
                  <a:lnTo>
                    <a:pt x="4366" y="4659"/>
                  </a:lnTo>
                  <a:cubicBezTo>
                    <a:pt x="4529" y="4659"/>
                    <a:pt x="4659" y="4529"/>
                    <a:pt x="4659" y="4366"/>
                  </a:cubicBezTo>
                  <a:lnTo>
                    <a:pt x="4659" y="285"/>
                  </a:lnTo>
                  <a:cubicBezTo>
                    <a:pt x="4659" y="123"/>
                    <a:pt x="4529" y="1"/>
                    <a:pt x="4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a:off x="-99760" y="745227"/>
              <a:ext cx="143276" cy="143264"/>
            </a:xfrm>
            <a:custGeom>
              <a:avLst/>
              <a:gdLst/>
              <a:ahLst/>
              <a:cxnLst/>
              <a:rect l="l" t="t" r="r" b="b"/>
              <a:pathLst>
                <a:path w="4659" h="4659" extrusionOk="0">
                  <a:moveTo>
                    <a:pt x="4090" y="570"/>
                  </a:moveTo>
                  <a:lnTo>
                    <a:pt x="4090" y="4082"/>
                  </a:lnTo>
                  <a:lnTo>
                    <a:pt x="578" y="4082"/>
                  </a:lnTo>
                  <a:lnTo>
                    <a:pt x="578" y="570"/>
                  </a:lnTo>
                  <a:close/>
                  <a:moveTo>
                    <a:pt x="285" y="1"/>
                  </a:moveTo>
                  <a:cubicBezTo>
                    <a:pt x="131" y="1"/>
                    <a:pt x="1" y="123"/>
                    <a:pt x="1" y="285"/>
                  </a:cubicBezTo>
                  <a:lnTo>
                    <a:pt x="1" y="4366"/>
                  </a:lnTo>
                  <a:cubicBezTo>
                    <a:pt x="1" y="4529"/>
                    <a:pt x="131" y="4659"/>
                    <a:pt x="285" y="4659"/>
                  </a:cubicBezTo>
                  <a:lnTo>
                    <a:pt x="4374" y="4659"/>
                  </a:lnTo>
                  <a:cubicBezTo>
                    <a:pt x="4529" y="4659"/>
                    <a:pt x="4659" y="4529"/>
                    <a:pt x="4659" y="4366"/>
                  </a:cubicBezTo>
                  <a:lnTo>
                    <a:pt x="4659" y="285"/>
                  </a:lnTo>
                  <a:cubicBezTo>
                    <a:pt x="4659" y="123"/>
                    <a:pt x="4537" y="1"/>
                    <a:pt x="4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p:nvPr/>
          </p:nvSpPr>
          <p:spPr>
            <a:xfrm>
              <a:off x="-216493" y="420743"/>
              <a:ext cx="377026" cy="147016"/>
            </a:xfrm>
            <a:custGeom>
              <a:avLst/>
              <a:gdLst/>
              <a:ahLst/>
              <a:cxnLst/>
              <a:rect l="l" t="t" r="r" b="b"/>
              <a:pathLst>
                <a:path w="12260" h="4781" extrusionOk="0">
                  <a:moveTo>
                    <a:pt x="0" y="1"/>
                  </a:moveTo>
                  <a:lnTo>
                    <a:pt x="0" y="4781"/>
                  </a:lnTo>
                  <a:lnTo>
                    <a:pt x="12259" y="4781"/>
                  </a:lnTo>
                  <a:lnTo>
                    <a:pt x="122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1"/>
            <p:cNvSpPr/>
            <p:nvPr/>
          </p:nvSpPr>
          <p:spPr>
            <a:xfrm>
              <a:off x="-185003" y="682249"/>
              <a:ext cx="59537" cy="17773"/>
            </a:xfrm>
            <a:custGeom>
              <a:avLst/>
              <a:gdLst/>
              <a:ahLst/>
              <a:cxnLst/>
              <a:rect l="l" t="t" r="r" b="b"/>
              <a:pathLst>
                <a:path w="1936" h="578" extrusionOk="0">
                  <a:moveTo>
                    <a:pt x="285" y="0"/>
                  </a:moveTo>
                  <a:cubicBezTo>
                    <a:pt x="131" y="0"/>
                    <a:pt x="1" y="130"/>
                    <a:pt x="1" y="285"/>
                  </a:cubicBezTo>
                  <a:cubicBezTo>
                    <a:pt x="1" y="447"/>
                    <a:pt x="131" y="577"/>
                    <a:pt x="285" y="577"/>
                  </a:cubicBezTo>
                  <a:lnTo>
                    <a:pt x="1651" y="577"/>
                  </a:lnTo>
                  <a:cubicBezTo>
                    <a:pt x="1813" y="577"/>
                    <a:pt x="1935" y="447"/>
                    <a:pt x="1935" y="285"/>
                  </a:cubicBezTo>
                  <a:cubicBezTo>
                    <a:pt x="1935" y="130"/>
                    <a:pt x="1813" y="0"/>
                    <a:pt x="1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1"/>
            <p:cNvSpPr/>
            <p:nvPr/>
          </p:nvSpPr>
          <p:spPr>
            <a:xfrm>
              <a:off x="-185003" y="807989"/>
              <a:ext cx="59537" cy="17527"/>
            </a:xfrm>
            <a:custGeom>
              <a:avLst/>
              <a:gdLst/>
              <a:ahLst/>
              <a:cxnLst/>
              <a:rect l="l" t="t" r="r" b="b"/>
              <a:pathLst>
                <a:path w="1936" h="570" extrusionOk="0">
                  <a:moveTo>
                    <a:pt x="285" y="0"/>
                  </a:moveTo>
                  <a:cubicBezTo>
                    <a:pt x="131" y="0"/>
                    <a:pt x="1" y="130"/>
                    <a:pt x="1" y="285"/>
                  </a:cubicBezTo>
                  <a:cubicBezTo>
                    <a:pt x="1" y="439"/>
                    <a:pt x="131" y="569"/>
                    <a:pt x="285" y="569"/>
                  </a:cubicBezTo>
                  <a:lnTo>
                    <a:pt x="1651" y="569"/>
                  </a:lnTo>
                  <a:cubicBezTo>
                    <a:pt x="1813" y="569"/>
                    <a:pt x="1935" y="439"/>
                    <a:pt x="1935" y="285"/>
                  </a:cubicBezTo>
                  <a:cubicBezTo>
                    <a:pt x="1935" y="130"/>
                    <a:pt x="1813" y="0"/>
                    <a:pt x="1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1"/>
            <p:cNvSpPr/>
            <p:nvPr/>
          </p:nvSpPr>
          <p:spPr>
            <a:xfrm>
              <a:off x="-57754" y="807989"/>
              <a:ext cx="59537" cy="17527"/>
            </a:xfrm>
            <a:custGeom>
              <a:avLst/>
              <a:gdLst/>
              <a:ahLst/>
              <a:cxnLst/>
              <a:rect l="l" t="t" r="r" b="b"/>
              <a:pathLst>
                <a:path w="1936" h="570" extrusionOk="0">
                  <a:moveTo>
                    <a:pt x="285" y="0"/>
                  </a:moveTo>
                  <a:cubicBezTo>
                    <a:pt x="122" y="0"/>
                    <a:pt x="0" y="130"/>
                    <a:pt x="0" y="285"/>
                  </a:cubicBezTo>
                  <a:cubicBezTo>
                    <a:pt x="0" y="439"/>
                    <a:pt x="122" y="569"/>
                    <a:pt x="285" y="569"/>
                  </a:cubicBezTo>
                  <a:lnTo>
                    <a:pt x="1651" y="569"/>
                  </a:lnTo>
                  <a:cubicBezTo>
                    <a:pt x="1805" y="569"/>
                    <a:pt x="1935" y="439"/>
                    <a:pt x="1935" y="285"/>
                  </a:cubicBezTo>
                  <a:cubicBezTo>
                    <a:pt x="1935" y="130"/>
                    <a:pt x="1805" y="0"/>
                    <a:pt x="1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1"/>
            <p:cNvSpPr/>
            <p:nvPr/>
          </p:nvSpPr>
          <p:spPr>
            <a:xfrm>
              <a:off x="67005" y="720749"/>
              <a:ext cx="59506" cy="17527"/>
            </a:xfrm>
            <a:custGeom>
              <a:avLst/>
              <a:gdLst/>
              <a:ahLst/>
              <a:cxnLst/>
              <a:rect l="l" t="t" r="r" b="b"/>
              <a:pathLst>
                <a:path w="1935" h="570" extrusionOk="0">
                  <a:moveTo>
                    <a:pt x="285" y="0"/>
                  </a:moveTo>
                  <a:cubicBezTo>
                    <a:pt x="130" y="0"/>
                    <a:pt x="0" y="130"/>
                    <a:pt x="0" y="285"/>
                  </a:cubicBezTo>
                  <a:cubicBezTo>
                    <a:pt x="0" y="447"/>
                    <a:pt x="130" y="569"/>
                    <a:pt x="285" y="569"/>
                  </a:cubicBezTo>
                  <a:lnTo>
                    <a:pt x="1650" y="569"/>
                  </a:lnTo>
                  <a:cubicBezTo>
                    <a:pt x="1813" y="569"/>
                    <a:pt x="1935" y="447"/>
                    <a:pt x="1935" y="285"/>
                  </a:cubicBezTo>
                  <a:cubicBezTo>
                    <a:pt x="1935" y="130"/>
                    <a:pt x="1813" y="0"/>
                    <a:pt x="1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a:off x="67005" y="768721"/>
              <a:ext cx="59506" cy="17527"/>
            </a:xfrm>
            <a:custGeom>
              <a:avLst/>
              <a:gdLst/>
              <a:ahLst/>
              <a:cxnLst/>
              <a:rect l="l" t="t" r="r" b="b"/>
              <a:pathLst>
                <a:path w="1935" h="570" extrusionOk="0">
                  <a:moveTo>
                    <a:pt x="285" y="1"/>
                  </a:moveTo>
                  <a:cubicBezTo>
                    <a:pt x="130" y="1"/>
                    <a:pt x="0" y="131"/>
                    <a:pt x="0" y="285"/>
                  </a:cubicBezTo>
                  <a:cubicBezTo>
                    <a:pt x="0" y="448"/>
                    <a:pt x="130" y="570"/>
                    <a:pt x="285" y="570"/>
                  </a:cubicBezTo>
                  <a:lnTo>
                    <a:pt x="1650" y="570"/>
                  </a:lnTo>
                  <a:cubicBezTo>
                    <a:pt x="1813" y="570"/>
                    <a:pt x="1935" y="448"/>
                    <a:pt x="1935" y="285"/>
                  </a:cubicBezTo>
                  <a:cubicBezTo>
                    <a:pt x="1935" y="131"/>
                    <a:pt x="1813" y="1"/>
                    <a:pt x="1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1"/>
            <p:cNvSpPr/>
            <p:nvPr/>
          </p:nvSpPr>
          <p:spPr>
            <a:xfrm>
              <a:off x="-164000" y="786987"/>
              <a:ext cx="17775" cy="59532"/>
            </a:xfrm>
            <a:custGeom>
              <a:avLst/>
              <a:gdLst/>
              <a:ahLst/>
              <a:cxnLst/>
              <a:rect l="l" t="t" r="r" b="b"/>
              <a:pathLst>
                <a:path w="578" h="1936" extrusionOk="0">
                  <a:moveTo>
                    <a:pt x="285" y="0"/>
                  </a:moveTo>
                  <a:cubicBezTo>
                    <a:pt x="130" y="0"/>
                    <a:pt x="0" y="130"/>
                    <a:pt x="0" y="285"/>
                  </a:cubicBezTo>
                  <a:lnTo>
                    <a:pt x="0" y="1651"/>
                  </a:lnTo>
                  <a:cubicBezTo>
                    <a:pt x="0" y="1805"/>
                    <a:pt x="130" y="1935"/>
                    <a:pt x="285" y="1935"/>
                  </a:cubicBezTo>
                  <a:cubicBezTo>
                    <a:pt x="448" y="1935"/>
                    <a:pt x="578" y="1805"/>
                    <a:pt x="578" y="1651"/>
                  </a:cubicBezTo>
                  <a:lnTo>
                    <a:pt x="578" y="285"/>
                  </a:lnTo>
                  <a:cubicBezTo>
                    <a:pt x="578" y="130"/>
                    <a:pt x="448" y="0"/>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1"/>
            <p:cNvSpPr/>
            <p:nvPr/>
          </p:nvSpPr>
          <p:spPr>
            <a:xfrm>
              <a:off x="-52496" y="667365"/>
              <a:ext cx="49019" cy="47386"/>
            </a:xfrm>
            <a:custGeom>
              <a:avLst/>
              <a:gdLst/>
              <a:ahLst/>
              <a:cxnLst/>
              <a:rect l="l" t="t" r="r" b="b"/>
              <a:pathLst>
                <a:path w="1594" h="1541" extrusionOk="0">
                  <a:moveTo>
                    <a:pt x="309" y="0"/>
                  </a:moveTo>
                  <a:cubicBezTo>
                    <a:pt x="236" y="0"/>
                    <a:pt x="163" y="29"/>
                    <a:pt x="106" y="86"/>
                  </a:cubicBezTo>
                  <a:cubicBezTo>
                    <a:pt x="0" y="200"/>
                    <a:pt x="0" y="378"/>
                    <a:pt x="106" y="492"/>
                  </a:cubicBezTo>
                  <a:lnTo>
                    <a:pt x="1073" y="1460"/>
                  </a:lnTo>
                  <a:cubicBezTo>
                    <a:pt x="1130" y="1517"/>
                    <a:pt x="1203" y="1541"/>
                    <a:pt x="1276" y="1541"/>
                  </a:cubicBezTo>
                  <a:cubicBezTo>
                    <a:pt x="1350" y="1541"/>
                    <a:pt x="1423" y="1517"/>
                    <a:pt x="1480" y="1460"/>
                  </a:cubicBezTo>
                  <a:cubicBezTo>
                    <a:pt x="1594" y="1346"/>
                    <a:pt x="1594" y="1167"/>
                    <a:pt x="1480" y="1053"/>
                  </a:cubicBezTo>
                  <a:lnTo>
                    <a:pt x="512" y="86"/>
                  </a:lnTo>
                  <a:cubicBezTo>
                    <a:pt x="455" y="29"/>
                    <a:pt x="382" y="0"/>
                    <a:pt x="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1"/>
            <p:cNvSpPr/>
            <p:nvPr/>
          </p:nvSpPr>
          <p:spPr>
            <a:xfrm>
              <a:off x="-52496" y="667365"/>
              <a:ext cx="49019" cy="47386"/>
            </a:xfrm>
            <a:custGeom>
              <a:avLst/>
              <a:gdLst/>
              <a:ahLst/>
              <a:cxnLst/>
              <a:rect l="l" t="t" r="r" b="b"/>
              <a:pathLst>
                <a:path w="1594" h="1541" extrusionOk="0">
                  <a:moveTo>
                    <a:pt x="1276" y="0"/>
                  </a:moveTo>
                  <a:cubicBezTo>
                    <a:pt x="1203" y="0"/>
                    <a:pt x="1130" y="29"/>
                    <a:pt x="1073" y="86"/>
                  </a:cubicBezTo>
                  <a:lnTo>
                    <a:pt x="114" y="1053"/>
                  </a:lnTo>
                  <a:cubicBezTo>
                    <a:pt x="0" y="1167"/>
                    <a:pt x="0" y="1346"/>
                    <a:pt x="114" y="1460"/>
                  </a:cubicBezTo>
                  <a:cubicBezTo>
                    <a:pt x="163" y="1517"/>
                    <a:pt x="236" y="1541"/>
                    <a:pt x="309" y="1541"/>
                  </a:cubicBezTo>
                  <a:cubicBezTo>
                    <a:pt x="382" y="1541"/>
                    <a:pt x="455" y="1517"/>
                    <a:pt x="512" y="1460"/>
                  </a:cubicBezTo>
                  <a:lnTo>
                    <a:pt x="1480" y="492"/>
                  </a:lnTo>
                  <a:cubicBezTo>
                    <a:pt x="1594" y="378"/>
                    <a:pt x="1594" y="200"/>
                    <a:pt x="1480" y="86"/>
                  </a:cubicBezTo>
                  <a:cubicBezTo>
                    <a:pt x="1423" y="29"/>
                    <a:pt x="1350" y="0"/>
                    <a:pt x="1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1"/>
            <p:cNvSpPr/>
            <p:nvPr/>
          </p:nvSpPr>
          <p:spPr>
            <a:xfrm>
              <a:off x="-39272" y="777485"/>
              <a:ext cx="22296" cy="22263"/>
            </a:xfrm>
            <a:custGeom>
              <a:avLst/>
              <a:gdLst/>
              <a:ahLst/>
              <a:cxnLst/>
              <a:rect l="l" t="t" r="r" b="b"/>
              <a:pathLst>
                <a:path w="725" h="724" extrusionOk="0">
                  <a:moveTo>
                    <a:pt x="367" y="0"/>
                  </a:moveTo>
                  <a:cubicBezTo>
                    <a:pt x="164" y="0"/>
                    <a:pt x="1" y="163"/>
                    <a:pt x="1" y="358"/>
                  </a:cubicBezTo>
                  <a:cubicBezTo>
                    <a:pt x="1" y="561"/>
                    <a:pt x="164" y="724"/>
                    <a:pt x="367" y="724"/>
                  </a:cubicBezTo>
                  <a:cubicBezTo>
                    <a:pt x="562" y="724"/>
                    <a:pt x="725" y="561"/>
                    <a:pt x="725" y="358"/>
                  </a:cubicBezTo>
                  <a:cubicBezTo>
                    <a:pt x="725" y="163"/>
                    <a:pt x="562"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a:off x="-39272" y="835481"/>
              <a:ext cx="22296" cy="22263"/>
            </a:xfrm>
            <a:custGeom>
              <a:avLst/>
              <a:gdLst/>
              <a:ahLst/>
              <a:cxnLst/>
              <a:rect l="l" t="t" r="r" b="b"/>
              <a:pathLst>
                <a:path w="725" h="724" extrusionOk="0">
                  <a:moveTo>
                    <a:pt x="367" y="0"/>
                  </a:moveTo>
                  <a:cubicBezTo>
                    <a:pt x="164" y="0"/>
                    <a:pt x="1" y="163"/>
                    <a:pt x="1" y="358"/>
                  </a:cubicBezTo>
                  <a:cubicBezTo>
                    <a:pt x="1" y="561"/>
                    <a:pt x="164" y="724"/>
                    <a:pt x="367" y="724"/>
                  </a:cubicBezTo>
                  <a:cubicBezTo>
                    <a:pt x="562" y="724"/>
                    <a:pt x="725" y="561"/>
                    <a:pt x="725" y="358"/>
                  </a:cubicBezTo>
                  <a:cubicBezTo>
                    <a:pt x="725" y="163"/>
                    <a:pt x="562"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28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_11">
    <p:spTree>
      <p:nvGrpSpPr>
        <p:cNvPr id="1" name="Shape 288"/>
        <p:cNvGrpSpPr/>
        <p:nvPr/>
      </p:nvGrpSpPr>
      <p:grpSpPr>
        <a:xfrm>
          <a:off x="0" y="0"/>
          <a:ext cx="0" cy="0"/>
          <a:chOff x="0" y="0"/>
          <a:chExt cx="0" cy="0"/>
        </a:xfrm>
      </p:grpSpPr>
      <p:sp>
        <p:nvSpPr>
          <p:cNvPr id="289" name="Google Shape;289;p13"/>
          <p:cNvSpPr/>
          <p:nvPr/>
        </p:nvSpPr>
        <p:spPr>
          <a:xfrm>
            <a:off x="409500" y="409500"/>
            <a:ext cx="8325000" cy="4324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3"/>
          <p:cNvSpPr txBox="1">
            <a:spLocks noGrp="1"/>
          </p:cNvSpPr>
          <p:nvPr>
            <p:ph type="title"/>
          </p:nvPr>
        </p:nvSpPr>
        <p:spPr>
          <a:xfrm>
            <a:off x="713250" y="539500"/>
            <a:ext cx="77175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91" name="Google Shape;291;p13"/>
          <p:cNvSpPr txBox="1">
            <a:spLocks noGrp="1"/>
          </p:cNvSpPr>
          <p:nvPr>
            <p:ph type="title" idx="2" hasCustomPrompt="1"/>
          </p:nvPr>
        </p:nvSpPr>
        <p:spPr>
          <a:xfrm>
            <a:off x="1782850" y="1728888"/>
            <a:ext cx="973500" cy="5049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t>xx%</a:t>
            </a:r>
          </a:p>
        </p:txBody>
      </p:sp>
      <p:sp>
        <p:nvSpPr>
          <p:cNvPr id="292" name="Google Shape;292;p13"/>
          <p:cNvSpPr txBox="1">
            <a:spLocks noGrp="1"/>
          </p:cNvSpPr>
          <p:nvPr>
            <p:ph type="title" idx="3" hasCustomPrompt="1"/>
          </p:nvPr>
        </p:nvSpPr>
        <p:spPr>
          <a:xfrm>
            <a:off x="4085250" y="1728888"/>
            <a:ext cx="973500" cy="5049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t>xx%</a:t>
            </a:r>
          </a:p>
        </p:txBody>
      </p:sp>
      <p:sp>
        <p:nvSpPr>
          <p:cNvPr id="293" name="Google Shape;293;p13"/>
          <p:cNvSpPr txBox="1">
            <a:spLocks noGrp="1"/>
          </p:cNvSpPr>
          <p:nvPr>
            <p:ph type="title" idx="4" hasCustomPrompt="1"/>
          </p:nvPr>
        </p:nvSpPr>
        <p:spPr>
          <a:xfrm>
            <a:off x="6387650" y="1728888"/>
            <a:ext cx="973500" cy="5049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t>xx%</a:t>
            </a:r>
          </a:p>
        </p:txBody>
      </p:sp>
      <p:sp>
        <p:nvSpPr>
          <p:cNvPr id="294" name="Google Shape;294;p13"/>
          <p:cNvSpPr txBox="1">
            <a:spLocks noGrp="1"/>
          </p:cNvSpPr>
          <p:nvPr>
            <p:ph type="title" idx="5" hasCustomPrompt="1"/>
          </p:nvPr>
        </p:nvSpPr>
        <p:spPr>
          <a:xfrm>
            <a:off x="1782850" y="3223125"/>
            <a:ext cx="973500" cy="5049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t>xx%</a:t>
            </a:r>
          </a:p>
        </p:txBody>
      </p:sp>
      <p:sp>
        <p:nvSpPr>
          <p:cNvPr id="295" name="Google Shape;295;p13"/>
          <p:cNvSpPr txBox="1">
            <a:spLocks noGrp="1"/>
          </p:cNvSpPr>
          <p:nvPr>
            <p:ph type="title" idx="6" hasCustomPrompt="1"/>
          </p:nvPr>
        </p:nvSpPr>
        <p:spPr>
          <a:xfrm>
            <a:off x="4085250" y="3223125"/>
            <a:ext cx="973500" cy="5049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t>xx%</a:t>
            </a:r>
          </a:p>
        </p:txBody>
      </p:sp>
      <p:sp>
        <p:nvSpPr>
          <p:cNvPr id="296" name="Google Shape;296;p13"/>
          <p:cNvSpPr txBox="1">
            <a:spLocks noGrp="1"/>
          </p:cNvSpPr>
          <p:nvPr>
            <p:ph type="title" idx="7" hasCustomPrompt="1"/>
          </p:nvPr>
        </p:nvSpPr>
        <p:spPr>
          <a:xfrm>
            <a:off x="6387650" y="3223125"/>
            <a:ext cx="973500" cy="5049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t>xx%</a:t>
            </a:r>
          </a:p>
        </p:txBody>
      </p:sp>
      <p:grpSp>
        <p:nvGrpSpPr>
          <p:cNvPr id="297" name="Google Shape;297;p13"/>
          <p:cNvGrpSpPr/>
          <p:nvPr/>
        </p:nvGrpSpPr>
        <p:grpSpPr>
          <a:xfrm>
            <a:off x="266400" y="1984375"/>
            <a:ext cx="8164349" cy="1665225"/>
            <a:chOff x="266400" y="1984375"/>
            <a:chExt cx="8164349" cy="1665225"/>
          </a:xfrm>
        </p:grpSpPr>
        <p:grpSp>
          <p:nvGrpSpPr>
            <p:cNvPr id="298" name="Google Shape;298;p13"/>
            <p:cNvGrpSpPr/>
            <p:nvPr/>
          </p:nvGrpSpPr>
          <p:grpSpPr>
            <a:xfrm>
              <a:off x="266400" y="3369286"/>
              <a:ext cx="286175" cy="280315"/>
              <a:chOff x="4428913" y="967436"/>
              <a:chExt cx="286175" cy="280315"/>
            </a:xfrm>
          </p:grpSpPr>
          <p:sp>
            <p:nvSpPr>
              <p:cNvPr id="299" name="Google Shape;299;p13"/>
              <p:cNvSpPr/>
              <p:nvPr/>
            </p:nvSpPr>
            <p:spPr>
              <a:xfrm>
                <a:off x="4428913" y="977100"/>
                <a:ext cx="286175" cy="260677"/>
              </a:xfrm>
              <a:custGeom>
                <a:avLst/>
                <a:gdLst/>
                <a:ahLst/>
                <a:cxnLst/>
                <a:rect l="l" t="t" r="r" b="b"/>
                <a:pathLst>
                  <a:path w="8350" h="7606" extrusionOk="0">
                    <a:moveTo>
                      <a:pt x="4178" y="1"/>
                    </a:moveTo>
                    <a:cubicBezTo>
                      <a:pt x="3206" y="1"/>
                      <a:pt x="2232" y="372"/>
                      <a:pt x="1488" y="1116"/>
                    </a:cubicBezTo>
                    <a:cubicBezTo>
                      <a:pt x="1" y="2596"/>
                      <a:pt x="1" y="5010"/>
                      <a:pt x="1488" y="6490"/>
                    </a:cubicBezTo>
                    <a:cubicBezTo>
                      <a:pt x="2232" y="7234"/>
                      <a:pt x="3206" y="7606"/>
                      <a:pt x="4178" y="7606"/>
                    </a:cubicBezTo>
                    <a:cubicBezTo>
                      <a:pt x="5151" y="7606"/>
                      <a:pt x="6122" y="7234"/>
                      <a:pt x="6862" y="6490"/>
                    </a:cubicBezTo>
                    <a:cubicBezTo>
                      <a:pt x="8350" y="5010"/>
                      <a:pt x="8350" y="2596"/>
                      <a:pt x="6862" y="1116"/>
                    </a:cubicBezTo>
                    <a:cubicBezTo>
                      <a:pt x="6122" y="372"/>
                      <a:pt x="5151" y="1"/>
                      <a:pt x="41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4431963" y="967436"/>
                <a:ext cx="280349" cy="280315"/>
              </a:xfrm>
              <a:custGeom>
                <a:avLst/>
                <a:gdLst/>
                <a:ahLst/>
                <a:cxnLst/>
                <a:rect l="l" t="t" r="r" b="b"/>
                <a:pathLst>
                  <a:path w="8180" h="8179" extrusionOk="0">
                    <a:moveTo>
                      <a:pt x="4090" y="569"/>
                    </a:moveTo>
                    <a:cubicBezTo>
                      <a:pt x="6025" y="569"/>
                      <a:pt x="7602" y="2146"/>
                      <a:pt x="7602" y="4089"/>
                    </a:cubicBezTo>
                    <a:cubicBezTo>
                      <a:pt x="7602" y="6024"/>
                      <a:pt x="6025" y="7601"/>
                      <a:pt x="4090" y="7601"/>
                    </a:cubicBezTo>
                    <a:cubicBezTo>
                      <a:pt x="2147" y="7601"/>
                      <a:pt x="570" y="6024"/>
                      <a:pt x="570" y="4089"/>
                    </a:cubicBezTo>
                    <a:cubicBezTo>
                      <a:pt x="570" y="2146"/>
                      <a:pt x="2147" y="569"/>
                      <a:pt x="4090" y="569"/>
                    </a:cubicBezTo>
                    <a:close/>
                    <a:moveTo>
                      <a:pt x="4090" y="0"/>
                    </a:moveTo>
                    <a:cubicBezTo>
                      <a:pt x="1830" y="0"/>
                      <a:pt x="1" y="1829"/>
                      <a:pt x="1" y="4089"/>
                    </a:cubicBezTo>
                    <a:cubicBezTo>
                      <a:pt x="1" y="6341"/>
                      <a:pt x="1830" y="8178"/>
                      <a:pt x="4090" y="8178"/>
                    </a:cubicBezTo>
                    <a:cubicBezTo>
                      <a:pt x="6342" y="8178"/>
                      <a:pt x="8179" y="6341"/>
                      <a:pt x="8179" y="4089"/>
                    </a:cubicBezTo>
                    <a:cubicBezTo>
                      <a:pt x="8179" y="1829"/>
                      <a:pt x="6342" y="0"/>
                      <a:pt x="4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p:nvPr/>
            </p:nvSpPr>
            <p:spPr>
              <a:xfrm>
                <a:off x="4560416" y="1176669"/>
                <a:ext cx="23168" cy="23134"/>
              </a:xfrm>
              <a:custGeom>
                <a:avLst/>
                <a:gdLst/>
                <a:ahLst/>
                <a:cxnLst/>
                <a:rect l="l" t="t" r="r" b="b"/>
                <a:pathLst>
                  <a:path w="676" h="675" extrusionOk="0">
                    <a:moveTo>
                      <a:pt x="342" y="0"/>
                    </a:moveTo>
                    <a:cubicBezTo>
                      <a:pt x="155" y="0"/>
                      <a:pt x="1" y="147"/>
                      <a:pt x="1" y="334"/>
                    </a:cubicBezTo>
                    <a:cubicBezTo>
                      <a:pt x="1" y="521"/>
                      <a:pt x="155" y="675"/>
                      <a:pt x="342" y="675"/>
                    </a:cubicBezTo>
                    <a:cubicBezTo>
                      <a:pt x="529" y="675"/>
                      <a:pt x="675" y="521"/>
                      <a:pt x="675" y="334"/>
                    </a:cubicBezTo>
                    <a:cubicBezTo>
                      <a:pt x="675" y="147"/>
                      <a:pt x="529" y="0"/>
                      <a:pt x="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3"/>
              <p:cNvSpPr/>
              <p:nvPr/>
            </p:nvSpPr>
            <p:spPr>
              <a:xfrm>
                <a:off x="4561273" y="1015074"/>
                <a:ext cx="21763" cy="142951"/>
              </a:xfrm>
              <a:custGeom>
                <a:avLst/>
                <a:gdLst/>
                <a:ahLst/>
                <a:cxnLst/>
                <a:rect l="l" t="t" r="r" b="b"/>
                <a:pathLst>
                  <a:path w="635" h="4171" extrusionOk="0">
                    <a:moveTo>
                      <a:pt x="317" y="0"/>
                    </a:moveTo>
                    <a:cubicBezTo>
                      <a:pt x="138" y="0"/>
                      <a:pt x="0" y="147"/>
                      <a:pt x="0" y="317"/>
                    </a:cubicBezTo>
                    <a:lnTo>
                      <a:pt x="0" y="3854"/>
                    </a:lnTo>
                    <a:cubicBezTo>
                      <a:pt x="0" y="4032"/>
                      <a:pt x="138" y="4171"/>
                      <a:pt x="317" y="4171"/>
                    </a:cubicBezTo>
                    <a:cubicBezTo>
                      <a:pt x="488" y="4171"/>
                      <a:pt x="634" y="4032"/>
                      <a:pt x="634" y="3854"/>
                    </a:cubicBezTo>
                    <a:lnTo>
                      <a:pt x="634" y="317"/>
                    </a:lnTo>
                    <a:cubicBezTo>
                      <a:pt x="634" y="147"/>
                      <a:pt x="488" y="0"/>
                      <a:pt x="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 name="Google Shape;303;p13"/>
            <p:cNvGrpSpPr/>
            <p:nvPr/>
          </p:nvGrpSpPr>
          <p:grpSpPr>
            <a:xfrm>
              <a:off x="8168675" y="1984375"/>
              <a:ext cx="262074" cy="249419"/>
              <a:chOff x="8082900" y="1984375"/>
              <a:chExt cx="262074" cy="249419"/>
            </a:xfrm>
          </p:grpSpPr>
          <p:sp>
            <p:nvSpPr>
              <p:cNvPr id="304" name="Google Shape;304;p13"/>
              <p:cNvSpPr/>
              <p:nvPr/>
            </p:nvSpPr>
            <p:spPr>
              <a:xfrm>
                <a:off x="8082900" y="1993188"/>
                <a:ext cx="262074" cy="232036"/>
              </a:xfrm>
              <a:custGeom>
                <a:avLst/>
                <a:gdLst/>
                <a:ahLst/>
                <a:cxnLst/>
                <a:rect l="l" t="t" r="r" b="b"/>
                <a:pathLst>
                  <a:path w="8594" h="7609" extrusionOk="0">
                    <a:moveTo>
                      <a:pt x="4300" y="0"/>
                    </a:moveTo>
                    <a:cubicBezTo>
                      <a:pt x="2756" y="0"/>
                      <a:pt x="1302" y="945"/>
                      <a:pt x="733" y="2475"/>
                    </a:cubicBezTo>
                    <a:cubicBezTo>
                      <a:pt x="1" y="4443"/>
                      <a:pt x="1001" y="6630"/>
                      <a:pt x="2968" y="7369"/>
                    </a:cubicBezTo>
                    <a:cubicBezTo>
                      <a:pt x="3405" y="7532"/>
                      <a:pt x="3853" y="7609"/>
                      <a:pt x="4294" y="7609"/>
                    </a:cubicBezTo>
                    <a:cubicBezTo>
                      <a:pt x="5836" y="7609"/>
                      <a:pt x="7287" y="6664"/>
                      <a:pt x="7862" y="5134"/>
                    </a:cubicBezTo>
                    <a:cubicBezTo>
                      <a:pt x="8594" y="3166"/>
                      <a:pt x="7594" y="971"/>
                      <a:pt x="5627" y="240"/>
                    </a:cubicBezTo>
                    <a:cubicBezTo>
                      <a:pt x="5189" y="77"/>
                      <a:pt x="4741" y="0"/>
                      <a:pt x="4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3"/>
              <p:cNvSpPr/>
              <p:nvPr/>
            </p:nvSpPr>
            <p:spPr>
              <a:xfrm>
                <a:off x="8089121" y="1984375"/>
                <a:ext cx="249419" cy="249419"/>
              </a:xfrm>
              <a:custGeom>
                <a:avLst/>
                <a:gdLst/>
                <a:ahLst/>
                <a:cxnLst/>
                <a:rect l="l" t="t" r="r" b="b"/>
                <a:pathLst>
                  <a:path w="8179" h="8179" extrusionOk="0">
                    <a:moveTo>
                      <a:pt x="4089" y="569"/>
                    </a:moveTo>
                    <a:cubicBezTo>
                      <a:pt x="6032" y="569"/>
                      <a:pt x="7609" y="2147"/>
                      <a:pt x="7609" y="4090"/>
                    </a:cubicBezTo>
                    <a:cubicBezTo>
                      <a:pt x="7609" y="6024"/>
                      <a:pt x="6032" y="7610"/>
                      <a:pt x="4089" y="7610"/>
                    </a:cubicBezTo>
                    <a:cubicBezTo>
                      <a:pt x="2146" y="7610"/>
                      <a:pt x="569" y="6024"/>
                      <a:pt x="569" y="4090"/>
                    </a:cubicBezTo>
                    <a:cubicBezTo>
                      <a:pt x="569" y="2147"/>
                      <a:pt x="2146" y="569"/>
                      <a:pt x="4089" y="569"/>
                    </a:cubicBezTo>
                    <a:close/>
                    <a:moveTo>
                      <a:pt x="4089" y="0"/>
                    </a:moveTo>
                    <a:cubicBezTo>
                      <a:pt x="1837" y="0"/>
                      <a:pt x="0" y="1838"/>
                      <a:pt x="0" y="4090"/>
                    </a:cubicBezTo>
                    <a:cubicBezTo>
                      <a:pt x="0" y="6341"/>
                      <a:pt x="1837" y="8179"/>
                      <a:pt x="4089" y="8179"/>
                    </a:cubicBezTo>
                    <a:cubicBezTo>
                      <a:pt x="6341" y="8179"/>
                      <a:pt x="8178" y="6341"/>
                      <a:pt x="8178" y="4090"/>
                    </a:cubicBezTo>
                    <a:cubicBezTo>
                      <a:pt x="8178" y="1838"/>
                      <a:pt x="6341" y="0"/>
                      <a:pt x="40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3"/>
              <p:cNvSpPr/>
              <p:nvPr/>
            </p:nvSpPr>
            <p:spPr>
              <a:xfrm>
                <a:off x="8169933" y="2028501"/>
                <a:ext cx="87795" cy="136374"/>
              </a:xfrm>
              <a:custGeom>
                <a:avLst/>
                <a:gdLst/>
                <a:ahLst/>
                <a:cxnLst/>
                <a:rect l="l" t="t" r="r" b="b"/>
                <a:pathLst>
                  <a:path w="2879" h="4472" extrusionOk="0">
                    <a:moveTo>
                      <a:pt x="1439" y="0"/>
                    </a:moveTo>
                    <a:cubicBezTo>
                      <a:pt x="643" y="0"/>
                      <a:pt x="0" y="643"/>
                      <a:pt x="0" y="1439"/>
                    </a:cubicBezTo>
                    <a:cubicBezTo>
                      <a:pt x="0" y="1602"/>
                      <a:pt x="130" y="1732"/>
                      <a:pt x="293" y="1732"/>
                    </a:cubicBezTo>
                    <a:cubicBezTo>
                      <a:pt x="456" y="1732"/>
                      <a:pt x="586" y="1602"/>
                      <a:pt x="586" y="1439"/>
                    </a:cubicBezTo>
                    <a:cubicBezTo>
                      <a:pt x="586" y="968"/>
                      <a:pt x="968" y="586"/>
                      <a:pt x="1439" y="586"/>
                    </a:cubicBezTo>
                    <a:cubicBezTo>
                      <a:pt x="1911" y="586"/>
                      <a:pt x="2293" y="968"/>
                      <a:pt x="2293" y="1439"/>
                    </a:cubicBezTo>
                    <a:cubicBezTo>
                      <a:pt x="2293" y="1911"/>
                      <a:pt x="1911" y="2293"/>
                      <a:pt x="1439" y="2293"/>
                    </a:cubicBezTo>
                    <a:cubicBezTo>
                      <a:pt x="1277" y="2293"/>
                      <a:pt x="1147" y="2431"/>
                      <a:pt x="1147" y="2586"/>
                    </a:cubicBezTo>
                    <a:lnTo>
                      <a:pt x="1147" y="4179"/>
                    </a:lnTo>
                    <a:cubicBezTo>
                      <a:pt x="1147" y="4342"/>
                      <a:pt x="1277" y="4472"/>
                      <a:pt x="1439" y="4472"/>
                    </a:cubicBezTo>
                    <a:cubicBezTo>
                      <a:pt x="1602" y="4472"/>
                      <a:pt x="1732" y="4342"/>
                      <a:pt x="1732" y="4179"/>
                    </a:cubicBezTo>
                    <a:lnTo>
                      <a:pt x="1732" y="2854"/>
                    </a:lnTo>
                    <a:cubicBezTo>
                      <a:pt x="2390" y="2716"/>
                      <a:pt x="2878" y="2130"/>
                      <a:pt x="2878" y="1439"/>
                    </a:cubicBezTo>
                    <a:cubicBezTo>
                      <a:pt x="2878" y="643"/>
                      <a:pt x="2236" y="0"/>
                      <a:pt x="14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a:off x="8203386" y="2177257"/>
                <a:ext cx="20859" cy="20828"/>
              </a:xfrm>
              <a:custGeom>
                <a:avLst/>
                <a:gdLst/>
                <a:ahLst/>
                <a:cxnLst/>
                <a:rect l="l" t="t" r="r" b="b"/>
                <a:pathLst>
                  <a:path w="684" h="683" extrusionOk="0">
                    <a:moveTo>
                      <a:pt x="342" y="0"/>
                    </a:moveTo>
                    <a:cubicBezTo>
                      <a:pt x="155" y="0"/>
                      <a:pt x="1" y="155"/>
                      <a:pt x="1" y="342"/>
                    </a:cubicBezTo>
                    <a:cubicBezTo>
                      <a:pt x="1" y="529"/>
                      <a:pt x="155" y="683"/>
                      <a:pt x="342" y="683"/>
                    </a:cubicBezTo>
                    <a:cubicBezTo>
                      <a:pt x="529" y="683"/>
                      <a:pt x="684" y="529"/>
                      <a:pt x="684" y="342"/>
                    </a:cubicBezTo>
                    <a:cubicBezTo>
                      <a:pt x="684" y="155"/>
                      <a:pt x="529" y="0"/>
                      <a:pt x="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08" name="Google Shape;308;p13"/>
          <p:cNvSpPr txBox="1">
            <a:spLocks noGrp="1"/>
          </p:cNvSpPr>
          <p:nvPr>
            <p:ph type="title" idx="8"/>
          </p:nvPr>
        </p:nvSpPr>
        <p:spPr>
          <a:xfrm>
            <a:off x="1127500" y="2262413"/>
            <a:ext cx="2284200" cy="432600"/>
          </a:xfrm>
          <a:prstGeom prst="rect">
            <a:avLst/>
          </a:prstGeom>
        </p:spPr>
        <p:txBody>
          <a:bodyPr spcFirstLastPara="1" wrap="square" lIns="91425" tIns="91425" rIns="91425" bIns="91425" anchor="t" anchorCtr="0">
            <a:noAutofit/>
          </a:bodyPr>
          <a:lstStyle>
            <a:lvl1pPr marL="0" marR="0" lvl="0" indent="-88900" algn="ctr" rtl="0">
              <a:lnSpc>
                <a:spcPct val="115000"/>
              </a:lnSpc>
              <a:spcBef>
                <a:spcPts val="0"/>
              </a:spcBef>
              <a:spcAft>
                <a:spcPts val="0"/>
              </a:spcAft>
              <a:buSzPts val="1400"/>
              <a:buFont typeface="Anek Malayalam"/>
              <a:buNone/>
              <a:defRPr sz="1800" b="0">
                <a:latin typeface="Epilogue Medium"/>
                <a:ea typeface="Epilogue Medium"/>
                <a:cs typeface="Epilogue Medium"/>
                <a:sym typeface="Epilogue Medium"/>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9" name="Google Shape;309;p13"/>
          <p:cNvSpPr txBox="1">
            <a:spLocks noGrp="1"/>
          </p:cNvSpPr>
          <p:nvPr>
            <p:ph type="title" idx="9"/>
          </p:nvPr>
        </p:nvSpPr>
        <p:spPr>
          <a:xfrm>
            <a:off x="3429900" y="2262413"/>
            <a:ext cx="2284200" cy="432600"/>
          </a:xfrm>
          <a:prstGeom prst="rect">
            <a:avLst/>
          </a:prstGeom>
        </p:spPr>
        <p:txBody>
          <a:bodyPr spcFirstLastPara="1" wrap="square" lIns="91425" tIns="91425" rIns="91425" bIns="91425" anchor="t" anchorCtr="0">
            <a:noAutofit/>
          </a:bodyPr>
          <a:lstStyle>
            <a:lvl1pPr marL="0" marR="0" lvl="0" indent="-88900" algn="ctr" rtl="0">
              <a:lnSpc>
                <a:spcPct val="115000"/>
              </a:lnSpc>
              <a:spcBef>
                <a:spcPts val="0"/>
              </a:spcBef>
              <a:spcAft>
                <a:spcPts val="0"/>
              </a:spcAft>
              <a:buSzPts val="1400"/>
              <a:buFont typeface="Anek Malayalam"/>
              <a:buNone/>
              <a:defRPr sz="1800" b="0">
                <a:latin typeface="Epilogue Medium"/>
                <a:ea typeface="Epilogue Medium"/>
                <a:cs typeface="Epilogue Medium"/>
                <a:sym typeface="Epilogue Medium"/>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0" name="Google Shape;310;p13"/>
          <p:cNvSpPr txBox="1">
            <a:spLocks noGrp="1"/>
          </p:cNvSpPr>
          <p:nvPr>
            <p:ph type="title" idx="13"/>
          </p:nvPr>
        </p:nvSpPr>
        <p:spPr>
          <a:xfrm>
            <a:off x="5732300" y="2262413"/>
            <a:ext cx="2284200" cy="432600"/>
          </a:xfrm>
          <a:prstGeom prst="rect">
            <a:avLst/>
          </a:prstGeom>
        </p:spPr>
        <p:txBody>
          <a:bodyPr spcFirstLastPara="1" wrap="square" lIns="91425" tIns="91425" rIns="91425" bIns="91425" anchor="t" anchorCtr="0">
            <a:noAutofit/>
          </a:bodyPr>
          <a:lstStyle>
            <a:lvl1pPr marL="0" marR="0" lvl="0" indent="-88900" algn="ctr" rtl="0">
              <a:lnSpc>
                <a:spcPct val="115000"/>
              </a:lnSpc>
              <a:spcBef>
                <a:spcPts val="0"/>
              </a:spcBef>
              <a:spcAft>
                <a:spcPts val="0"/>
              </a:spcAft>
              <a:buSzPts val="1400"/>
              <a:buFont typeface="Anek Malayalam"/>
              <a:buNone/>
              <a:defRPr sz="1800" b="0">
                <a:latin typeface="Epilogue Medium"/>
                <a:ea typeface="Epilogue Medium"/>
                <a:cs typeface="Epilogue Medium"/>
                <a:sym typeface="Epilogue Medium"/>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1" name="Google Shape;311;p13"/>
          <p:cNvSpPr txBox="1">
            <a:spLocks noGrp="1"/>
          </p:cNvSpPr>
          <p:nvPr>
            <p:ph type="title" idx="14"/>
          </p:nvPr>
        </p:nvSpPr>
        <p:spPr>
          <a:xfrm>
            <a:off x="1127500" y="3756638"/>
            <a:ext cx="2284200" cy="432600"/>
          </a:xfrm>
          <a:prstGeom prst="rect">
            <a:avLst/>
          </a:prstGeom>
        </p:spPr>
        <p:txBody>
          <a:bodyPr spcFirstLastPara="1" wrap="square" lIns="91425" tIns="91425" rIns="91425" bIns="91425" anchor="t" anchorCtr="0">
            <a:noAutofit/>
          </a:bodyPr>
          <a:lstStyle>
            <a:lvl1pPr marL="0" marR="0" lvl="0" indent="-88900" algn="ctr" rtl="0">
              <a:lnSpc>
                <a:spcPct val="115000"/>
              </a:lnSpc>
              <a:spcBef>
                <a:spcPts val="0"/>
              </a:spcBef>
              <a:spcAft>
                <a:spcPts val="0"/>
              </a:spcAft>
              <a:buSzPts val="1400"/>
              <a:buFont typeface="Anek Malayalam"/>
              <a:buNone/>
              <a:defRPr sz="1800" b="0">
                <a:latin typeface="Epilogue Medium"/>
                <a:ea typeface="Epilogue Medium"/>
                <a:cs typeface="Epilogue Medium"/>
                <a:sym typeface="Epilogue Medium"/>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2" name="Google Shape;312;p13"/>
          <p:cNvSpPr txBox="1">
            <a:spLocks noGrp="1"/>
          </p:cNvSpPr>
          <p:nvPr>
            <p:ph type="title" idx="15"/>
          </p:nvPr>
        </p:nvSpPr>
        <p:spPr>
          <a:xfrm>
            <a:off x="3429900" y="3756638"/>
            <a:ext cx="2284200" cy="432600"/>
          </a:xfrm>
          <a:prstGeom prst="rect">
            <a:avLst/>
          </a:prstGeom>
        </p:spPr>
        <p:txBody>
          <a:bodyPr spcFirstLastPara="1" wrap="square" lIns="91425" tIns="91425" rIns="91425" bIns="91425" anchor="t" anchorCtr="0">
            <a:noAutofit/>
          </a:bodyPr>
          <a:lstStyle>
            <a:lvl1pPr marL="0" marR="0" lvl="0" indent="-88900" algn="ctr" rtl="0">
              <a:lnSpc>
                <a:spcPct val="115000"/>
              </a:lnSpc>
              <a:spcBef>
                <a:spcPts val="0"/>
              </a:spcBef>
              <a:spcAft>
                <a:spcPts val="0"/>
              </a:spcAft>
              <a:buSzPts val="1400"/>
              <a:buFont typeface="Anek Malayalam"/>
              <a:buNone/>
              <a:defRPr sz="1800" b="0">
                <a:latin typeface="Epilogue Medium"/>
                <a:ea typeface="Epilogue Medium"/>
                <a:cs typeface="Epilogue Medium"/>
                <a:sym typeface="Epilogue Medium"/>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3" name="Google Shape;313;p13"/>
          <p:cNvSpPr txBox="1">
            <a:spLocks noGrp="1"/>
          </p:cNvSpPr>
          <p:nvPr>
            <p:ph type="title" idx="16"/>
          </p:nvPr>
        </p:nvSpPr>
        <p:spPr>
          <a:xfrm>
            <a:off x="5732300" y="3756638"/>
            <a:ext cx="2284200" cy="432600"/>
          </a:xfrm>
          <a:prstGeom prst="rect">
            <a:avLst/>
          </a:prstGeom>
        </p:spPr>
        <p:txBody>
          <a:bodyPr spcFirstLastPara="1" wrap="square" lIns="91425" tIns="91425" rIns="91425" bIns="91425" anchor="t" anchorCtr="0">
            <a:noAutofit/>
          </a:bodyPr>
          <a:lstStyle>
            <a:lvl1pPr marL="0" marR="0" lvl="0" indent="-88900" algn="ctr" rtl="0">
              <a:lnSpc>
                <a:spcPct val="115000"/>
              </a:lnSpc>
              <a:spcBef>
                <a:spcPts val="0"/>
              </a:spcBef>
              <a:spcAft>
                <a:spcPts val="0"/>
              </a:spcAft>
              <a:buSzPts val="1400"/>
              <a:buFont typeface="Anek Malayalam"/>
              <a:buNone/>
              <a:defRPr sz="1800" b="0">
                <a:latin typeface="Epilogue Medium"/>
                <a:ea typeface="Epilogue Medium"/>
                <a:cs typeface="Epilogue Medium"/>
                <a:sym typeface="Epilogue Medium"/>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CUSTOM_11_1">
    <p:spTree>
      <p:nvGrpSpPr>
        <p:cNvPr id="1" name="Shape 314"/>
        <p:cNvGrpSpPr/>
        <p:nvPr/>
      </p:nvGrpSpPr>
      <p:grpSpPr>
        <a:xfrm>
          <a:off x="0" y="0"/>
          <a:ext cx="0" cy="0"/>
          <a:chOff x="0" y="0"/>
          <a:chExt cx="0" cy="0"/>
        </a:xfrm>
      </p:grpSpPr>
      <p:sp>
        <p:nvSpPr>
          <p:cNvPr id="315" name="Google Shape;315;p14"/>
          <p:cNvSpPr txBox="1">
            <a:spLocks noGrp="1"/>
          </p:cNvSpPr>
          <p:nvPr>
            <p:ph type="title"/>
          </p:nvPr>
        </p:nvSpPr>
        <p:spPr>
          <a:xfrm>
            <a:off x="1439125" y="2625321"/>
            <a:ext cx="6265800" cy="837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16" name="Google Shape;316;p14"/>
          <p:cNvSpPr txBox="1">
            <a:spLocks noGrp="1"/>
          </p:cNvSpPr>
          <p:nvPr>
            <p:ph type="title" idx="2" hasCustomPrompt="1"/>
          </p:nvPr>
        </p:nvSpPr>
        <p:spPr>
          <a:xfrm>
            <a:off x="3784950" y="1611313"/>
            <a:ext cx="1574100" cy="1019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17" name="Google Shape;317;p14"/>
          <p:cNvSpPr/>
          <p:nvPr/>
        </p:nvSpPr>
        <p:spPr>
          <a:xfrm>
            <a:off x="712850" y="1103550"/>
            <a:ext cx="7718400" cy="29364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8" name="Google Shape;318;p14"/>
          <p:cNvGrpSpPr/>
          <p:nvPr/>
        </p:nvGrpSpPr>
        <p:grpSpPr>
          <a:xfrm>
            <a:off x="8265325" y="3739325"/>
            <a:ext cx="571325" cy="795700"/>
            <a:chOff x="2098288" y="142725"/>
            <a:chExt cx="571325" cy="795700"/>
          </a:xfrm>
        </p:grpSpPr>
        <p:sp>
          <p:nvSpPr>
            <p:cNvPr id="319" name="Google Shape;319;p14"/>
            <p:cNvSpPr/>
            <p:nvPr/>
          </p:nvSpPr>
          <p:spPr>
            <a:xfrm>
              <a:off x="2098288" y="204125"/>
              <a:ext cx="571325" cy="734300"/>
            </a:xfrm>
            <a:custGeom>
              <a:avLst/>
              <a:gdLst/>
              <a:ahLst/>
              <a:cxnLst/>
              <a:rect l="l" t="t" r="r" b="b"/>
              <a:pathLst>
                <a:path w="22853" h="29372" extrusionOk="0">
                  <a:moveTo>
                    <a:pt x="20446" y="577"/>
                  </a:moveTo>
                  <a:cubicBezTo>
                    <a:pt x="21462" y="577"/>
                    <a:pt x="22275" y="1398"/>
                    <a:pt x="22275" y="2406"/>
                  </a:cubicBezTo>
                  <a:lnTo>
                    <a:pt x="22275" y="26965"/>
                  </a:lnTo>
                  <a:cubicBezTo>
                    <a:pt x="22275" y="27973"/>
                    <a:pt x="21462" y="28794"/>
                    <a:pt x="20446" y="28794"/>
                  </a:cubicBezTo>
                  <a:lnTo>
                    <a:pt x="2407" y="28794"/>
                  </a:lnTo>
                  <a:cubicBezTo>
                    <a:pt x="1399" y="28794"/>
                    <a:pt x="578" y="27981"/>
                    <a:pt x="578" y="26965"/>
                  </a:cubicBezTo>
                  <a:lnTo>
                    <a:pt x="578" y="2406"/>
                  </a:lnTo>
                  <a:cubicBezTo>
                    <a:pt x="578" y="1398"/>
                    <a:pt x="1399" y="577"/>
                    <a:pt x="2407" y="577"/>
                  </a:cubicBezTo>
                  <a:close/>
                  <a:moveTo>
                    <a:pt x="2407" y="0"/>
                  </a:moveTo>
                  <a:cubicBezTo>
                    <a:pt x="1082" y="0"/>
                    <a:pt x="0" y="1081"/>
                    <a:pt x="0" y="2406"/>
                  </a:cubicBezTo>
                  <a:lnTo>
                    <a:pt x="0" y="26965"/>
                  </a:lnTo>
                  <a:cubicBezTo>
                    <a:pt x="0" y="28290"/>
                    <a:pt x="1082" y="29372"/>
                    <a:pt x="2407" y="29372"/>
                  </a:cubicBezTo>
                  <a:lnTo>
                    <a:pt x="20446" y="29372"/>
                  </a:lnTo>
                  <a:cubicBezTo>
                    <a:pt x="21771" y="29372"/>
                    <a:pt x="22852" y="28290"/>
                    <a:pt x="22852" y="26965"/>
                  </a:cubicBezTo>
                  <a:lnTo>
                    <a:pt x="22852" y="2406"/>
                  </a:lnTo>
                  <a:cubicBezTo>
                    <a:pt x="22852" y="1081"/>
                    <a:pt x="21771" y="0"/>
                    <a:pt x="204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4"/>
            <p:cNvSpPr/>
            <p:nvPr/>
          </p:nvSpPr>
          <p:spPr>
            <a:xfrm>
              <a:off x="2137400" y="249425"/>
              <a:ext cx="494500" cy="615225"/>
            </a:xfrm>
            <a:custGeom>
              <a:avLst/>
              <a:gdLst/>
              <a:ahLst/>
              <a:cxnLst/>
              <a:rect l="l" t="t" r="r" b="b"/>
              <a:pathLst>
                <a:path w="19780" h="24609" extrusionOk="0">
                  <a:moveTo>
                    <a:pt x="1" y="1"/>
                  </a:moveTo>
                  <a:lnTo>
                    <a:pt x="1" y="24609"/>
                  </a:lnTo>
                  <a:lnTo>
                    <a:pt x="17634" y="24609"/>
                  </a:lnTo>
                  <a:lnTo>
                    <a:pt x="19780" y="22462"/>
                  </a:lnTo>
                  <a:lnTo>
                    <a:pt x="197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4"/>
            <p:cNvSpPr/>
            <p:nvPr/>
          </p:nvSpPr>
          <p:spPr>
            <a:xfrm>
              <a:off x="2578225" y="810975"/>
              <a:ext cx="53675" cy="53675"/>
            </a:xfrm>
            <a:custGeom>
              <a:avLst/>
              <a:gdLst/>
              <a:ahLst/>
              <a:cxnLst/>
              <a:rect l="l" t="t" r="r" b="b"/>
              <a:pathLst>
                <a:path w="2147" h="2147" extrusionOk="0">
                  <a:moveTo>
                    <a:pt x="1" y="0"/>
                  </a:moveTo>
                  <a:lnTo>
                    <a:pt x="1" y="2147"/>
                  </a:lnTo>
                  <a:lnTo>
                    <a:pt x="21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4"/>
            <p:cNvSpPr/>
            <p:nvPr/>
          </p:nvSpPr>
          <p:spPr>
            <a:xfrm>
              <a:off x="2200200" y="338650"/>
              <a:ext cx="82350" cy="82350"/>
            </a:xfrm>
            <a:custGeom>
              <a:avLst/>
              <a:gdLst/>
              <a:ahLst/>
              <a:cxnLst/>
              <a:rect l="l" t="t" r="r" b="b"/>
              <a:pathLst>
                <a:path w="3294" h="3294" extrusionOk="0">
                  <a:moveTo>
                    <a:pt x="2716" y="570"/>
                  </a:moveTo>
                  <a:lnTo>
                    <a:pt x="2716" y="2716"/>
                  </a:lnTo>
                  <a:lnTo>
                    <a:pt x="578" y="2716"/>
                  </a:lnTo>
                  <a:lnTo>
                    <a:pt x="578" y="570"/>
                  </a:lnTo>
                  <a:close/>
                  <a:moveTo>
                    <a:pt x="285" y="1"/>
                  </a:moveTo>
                  <a:cubicBezTo>
                    <a:pt x="131" y="1"/>
                    <a:pt x="1" y="131"/>
                    <a:pt x="1" y="285"/>
                  </a:cubicBezTo>
                  <a:lnTo>
                    <a:pt x="1" y="3000"/>
                  </a:lnTo>
                  <a:cubicBezTo>
                    <a:pt x="1" y="3163"/>
                    <a:pt x="131" y="3293"/>
                    <a:pt x="285" y="3293"/>
                  </a:cubicBezTo>
                  <a:lnTo>
                    <a:pt x="3009" y="3293"/>
                  </a:lnTo>
                  <a:cubicBezTo>
                    <a:pt x="3163" y="3293"/>
                    <a:pt x="3293" y="3163"/>
                    <a:pt x="3293" y="3000"/>
                  </a:cubicBezTo>
                  <a:lnTo>
                    <a:pt x="3293" y="285"/>
                  </a:lnTo>
                  <a:cubicBezTo>
                    <a:pt x="3293" y="131"/>
                    <a:pt x="3163" y="1"/>
                    <a:pt x="30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4"/>
            <p:cNvSpPr/>
            <p:nvPr/>
          </p:nvSpPr>
          <p:spPr>
            <a:xfrm>
              <a:off x="2200200" y="458150"/>
              <a:ext cx="82350" cy="82350"/>
            </a:xfrm>
            <a:custGeom>
              <a:avLst/>
              <a:gdLst/>
              <a:ahLst/>
              <a:cxnLst/>
              <a:rect l="l" t="t" r="r" b="b"/>
              <a:pathLst>
                <a:path w="3294" h="3294" extrusionOk="0">
                  <a:moveTo>
                    <a:pt x="2716" y="578"/>
                  </a:moveTo>
                  <a:lnTo>
                    <a:pt x="2716" y="2716"/>
                  </a:lnTo>
                  <a:lnTo>
                    <a:pt x="578" y="2716"/>
                  </a:lnTo>
                  <a:lnTo>
                    <a:pt x="578" y="578"/>
                  </a:lnTo>
                  <a:close/>
                  <a:moveTo>
                    <a:pt x="285" y="1"/>
                  </a:moveTo>
                  <a:cubicBezTo>
                    <a:pt x="131" y="1"/>
                    <a:pt x="1" y="131"/>
                    <a:pt x="1" y="285"/>
                  </a:cubicBezTo>
                  <a:lnTo>
                    <a:pt x="1" y="3009"/>
                  </a:lnTo>
                  <a:cubicBezTo>
                    <a:pt x="1" y="3163"/>
                    <a:pt x="131" y="3293"/>
                    <a:pt x="285" y="3293"/>
                  </a:cubicBezTo>
                  <a:lnTo>
                    <a:pt x="3009" y="3293"/>
                  </a:lnTo>
                  <a:cubicBezTo>
                    <a:pt x="3163" y="3293"/>
                    <a:pt x="3293" y="3163"/>
                    <a:pt x="3293" y="3009"/>
                  </a:cubicBezTo>
                  <a:lnTo>
                    <a:pt x="3293" y="285"/>
                  </a:lnTo>
                  <a:cubicBezTo>
                    <a:pt x="3293" y="131"/>
                    <a:pt x="3163" y="1"/>
                    <a:pt x="30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4"/>
            <p:cNvSpPr/>
            <p:nvPr/>
          </p:nvSpPr>
          <p:spPr>
            <a:xfrm>
              <a:off x="2200200" y="577650"/>
              <a:ext cx="82350" cy="82350"/>
            </a:xfrm>
            <a:custGeom>
              <a:avLst/>
              <a:gdLst/>
              <a:ahLst/>
              <a:cxnLst/>
              <a:rect l="l" t="t" r="r" b="b"/>
              <a:pathLst>
                <a:path w="3294" h="3294" extrusionOk="0">
                  <a:moveTo>
                    <a:pt x="2716" y="578"/>
                  </a:moveTo>
                  <a:lnTo>
                    <a:pt x="2716" y="2716"/>
                  </a:lnTo>
                  <a:lnTo>
                    <a:pt x="578" y="2716"/>
                  </a:lnTo>
                  <a:lnTo>
                    <a:pt x="578" y="578"/>
                  </a:lnTo>
                  <a:close/>
                  <a:moveTo>
                    <a:pt x="285" y="1"/>
                  </a:moveTo>
                  <a:cubicBezTo>
                    <a:pt x="131" y="1"/>
                    <a:pt x="1" y="131"/>
                    <a:pt x="1" y="294"/>
                  </a:cubicBezTo>
                  <a:lnTo>
                    <a:pt x="1" y="3009"/>
                  </a:lnTo>
                  <a:cubicBezTo>
                    <a:pt x="1" y="3163"/>
                    <a:pt x="131" y="3293"/>
                    <a:pt x="285" y="3293"/>
                  </a:cubicBezTo>
                  <a:lnTo>
                    <a:pt x="3009" y="3293"/>
                  </a:lnTo>
                  <a:cubicBezTo>
                    <a:pt x="3163" y="3293"/>
                    <a:pt x="3293" y="3163"/>
                    <a:pt x="3293" y="3009"/>
                  </a:cubicBezTo>
                  <a:lnTo>
                    <a:pt x="3293" y="294"/>
                  </a:lnTo>
                  <a:cubicBezTo>
                    <a:pt x="3293" y="131"/>
                    <a:pt x="3163" y="1"/>
                    <a:pt x="30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4"/>
            <p:cNvSpPr/>
            <p:nvPr/>
          </p:nvSpPr>
          <p:spPr>
            <a:xfrm>
              <a:off x="2200200" y="697375"/>
              <a:ext cx="82350" cy="82125"/>
            </a:xfrm>
            <a:custGeom>
              <a:avLst/>
              <a:gdLst/>
              <a:ahLst/>
              <a:cxnLst/>
              <a:rect l="l" t="t" r="r" b="b"/>
              <a:pathLst>
                <a:path w="3294" h="3285" extrusionOk="0">
                  <a:moveTo>
                    <a:pt x="2716" y="569"/>
                  </a:moveTo>
                  <a:lnTo>
                    <a:pt x="2716" y="2715"/>
                  </a:lnTo>
                  <a:lnTo>
                    <a:pt x="578" y="2715"/>
                  </a:lnTo>
                  <a:lnTo>
                    <a:pt x="578" y="569"/>
                  </a:lnTo>
                  <a:close/>
                  <a:moveTo>
                    <a:pt x="285" y="0"/>
                  </a:moveTo>
                  <a:cubicBezTo>
                    <a:pt x="131" y="0"/>
                    <a:pt x="1" y="122"/>
                    <a:pt x="1" y="285"/>
                  </a:cubicBezTo>
                  <a:lnTo>
                    <a:pt x="1" y="3000"/>
                  </a:lnTo>
                  <a:cubicBezTo>
                    <a:pt x="1" y="3154"/>
                    <a:pt x="131" y="3284"/>
                    <a:pt x="285" y="3284"/>
                  </a:cubicBezTo>
                  <a:lnTo>
                    <a:pt x="3009" y="3284"/>
                  </a:lnTo>
                  <a:cubicBezTo>
                    <a:pt x="3163" y="3284"/>
                    <a:pt x="3293" y="3154"/>
                    <a:pt x="3293" y="3000"/>
                  </a:cubicBezTo>
                  <a:lnTo>
                    <a:pt x="3293" y="285"/>
                  </a:lnTo>
                  <a:cubicBezTo>
                    <a:pt x="3293" y="122"/>
                    <a:pt x="3163" y="0"/>
                    <a:pt x="30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4"/>
            <p:cNvSpPr/>
            <p:nvPr/>
          </p:nvSpPr>
          <p:spPr>
            <a:xfrm>
              <a:off x="2316050" y="367525"/>
              <a:ext cx="239025" cy="21750"/>
            </a:xfrm>
            <a:custGeom>
              <a:avLst/>
              <a:gdLst/>
              <a:ahLst/>
              <a:cxnLst/>
              <a:rect l="l" t="t" r="r" b="b"/>
              <a:pathLst>
                <a:path w="9561" h="870" extrusionOk="0">
                  <a:moveTo>
                    <a:pt x="1" y="0"/>
                  </a:moveTo>
                  <a:lnTo>
                    <a:pt x="1" y="870"/>
                  </a:lnTo>
                  <a:lnTo>
                    <a:pt x="9561" y="870"/>
                  </a:lnTo>
                  <a:lnTo>
                    <a:pt x="95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4"/>
            <p:cNvSpPr/>
            <p:nvPr/>
          </p:nvSpPr>
          <p:spPr>
            <a:xfrm>
              <a:off x="2316050" y="489850"/>
              <a:ext cx="239025" cy="21775"/>
            </a:xfrm>
            <a:custGeom>
              <a:avLst/>
              <a:gdLst/>
              <a:ahLst/>
              <a:cxnLst/>
              <a:rect l="l" t="t" r="r" b="b"/>
              <a:pathLst>
                <a:path w="9561" h="871" extrusionOk="0">
                  <a:moveTo>
                    <a:pt x="1" y="1"/>
                  </a:moveTo>
                  <a:lnTo>
                    <a:pt x="1" y="871"/>
                  </a:lnTo>
                  <a:lnTo>
                    <a:pt x="9561" y="871"/>
                  </a:lnTo>
                  <a:lnTo>
                    <a:pt x="95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4"/>
            <p:cNvSpPr/>
            <p:nvPr/>
          </p:nvSpPr>
          <p:spPr>
            <a:xfrm>
              <a:off x="2316050" y="609375"/>
              <a:ext cx="239025" cy="21550"/>
            </a:xfrm>
            <a:custGeom>
              <a:avLst/>
              <a:gdLst/>
              <a:ahLst/>
              <a:cxnLst/>
              <a:rect l="l" t="t" r="r" b="b"/>
              <a:pathLst>
                <a:path w="9561" h="862" extrusionOk="0">
                  <a:moveTo>
                    <a:pt x="1" y="0"/>
                  </a:moveTo>
                  <a:lnTo>
                    <a:pt x="1" y="862"/>
                  </a:lnTo>
                  <a:lnTo>
                    <a:pt x="9561" y="862"/>
                  </a:lnTo>
                  <a:lnTo>
                    <a:pt x="95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4"/>
            <p:cNvSpPr/>
            <p:nvPr/>
          </p:nvSpPr>
          <p:spPr>
            <a:xfrm>
              <a:off x="2316050" y="728875"/>
              <a:ext cx="239025" cy="21775"/>
            </a:xfrm>
            <a:custGeom>
              <a:avLst/>
              <a:gdLst/>
              <a:ahLst/>
              <a:cxnLst/>
              <a:rect l="l" t="t" r="r" b="b"/>
              <a:pathLst>
                <a:path w="9561" h="871" extrusionOk="0">
                  <a:moveTo>
                    <a:pt x="1" y="0"/>
                  </a:moveTo>
                  <a:lnTo>
                    <a:pt x="1" y="870"/>
                  </a:lnTo>
                  <a:lnTo>
                    <a:pt x="9561" y="870"/>
                  </a:lnTo>
                  <a:lnTo>
                    <a:pt x="95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4"/>
            <p:cNvSpPr/>
            <p:nvPr/>
          </p:nvSpPr>
          <p:spPr>
            <a:xfrm>
              <a:off x="2203050" y="327800"/>
              <a:ext cx="90050" cy="74300"/>
            </a:xfrm>
            <a:custGeom>
              <a:avLst/>
              <a:gdLst/>
              <a:ahLst/>
              <a:cxnLst/>
              <a:rect l="l" t="t" r="r" b="b"/>
              <a:pathLst>
                <a:path w="3602" h="2972" extrusionOk="0">
                  <a:moveTo>
                    <a:pt x="3275" y="1"/>
                  </a:moveTo>
                  <a:cubicBezTo>
                    <a:pt x="3190" y="1"/>
                    <a:pt x="3106" y="38"/>
                    <a:pt x="3049" y="110"/>
                  </a:cubicBezTo>
                  <a:lnTo>
                    <a:pt x="1431" y="2215"/>
                  </a:lnTo>
                  <a:lnTo>
                    <a:pt x="553" y="1036"/>
                  </a:lnTo>
                  <a:cubicBezTo>
                    <a:pt x="495" y="964"/>
                    <a:pt x="408" y="926"/>
                    <a:pt x="320" y="926"/>
                  </a:cubicBezTo>
                  <a:cubicBezTo>
                    <a:pt x="260" y="926"/>
                    <a:pt x="200" y="943"/>
                    <a:pt x="147" y="979"/>
                  </a:cubicBezTo>
                  <a:cubicBezTo>
                    <a:pt x="25" y="1077"/>
                    <a:pt x="1" y="1256"/>
                    <a:pt x="90" y="1386"/>
                  </a:cubicBezTo>
                  <a:lnTo>
                    <a:pt x="1204" y="2857"/>
                  </a:lnTo>
                  <a:cubicBezTo>
                    <a:pt x="1253" y="2930"/>
                    <a:pt x="1334" y="2971"/>
                    <a:pt x="1431" y="2971"/>
                  </a:cubicBezTo>
                  <a:cubicBezTo>
                    <a:pt x="1521" y="2971"/>
                    <a:pt x="1602" y="2930"/>
                    <a:pt x="1659" y="2865"/>
                  </a:cubicBezTo>
                  <a:lnTo>
                    <a:pt x="3504" y="459"/>
                  </a:lnTo>
                  <a:cubicBezTo>
                    <a:pt x="3602" y="337"/>
                    <a:pt x="3578" y="158"/>
                    <a:pt x="3448" y="61"/>
                  </a:cubicBezTo>
                  <a:cubicBezTo>
                    <a:pt x="3397" y="20"/>
                    <a:pt x="3336" y="1"/>
                    <a:pt x="3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4"/>
            <p:cNvSpPr/>
            <p:nvPr/>
          </p:nvSpPr>
          <p:spPr>
            <a:xfrm>
              <a:off x="2203050" y="449950"/>
              <a:ext cx="90050" cy="74275"/>
            </a:xfrm>
            <a:custGeom>
              <a:avLst/>
              <a:gdLst/>
              <a:ahLst/>
              <a:cxnLst/>
              <a:rect l="l" t="t" r="r" b="b"/>
              <a:pathLst>
                <a:path w="3602" h="2971" extrusionOk="0">
                  <a:moveTo>
                    <a:pt x="3275" y="0"/>
                  </a:moveTo>
                  <a:cubicBezTo>
                    <a:pt x="3190" y="0"/>
                    <a:pt x="3106" y="38"/>
                    <a:pt x="3049" y="109"/>
                  </a:cubicBezTo>
                  <a:lnTo>
                    <a:pt x="1431" y="2215"/>
                  </a:lnTo>
                  <a:lnTo>
                    <a:pt x="553" y="1036"/>
                  </a:lnTo>
                  <a:cubicBezTo>
                    <a:pt x="495" y="963"/>
                    <a:pt x="408" y="925"/>
                    <a:pt x="320" y="925"/>
                  </a:cubicBezTo>
                  <a:cubicBezTo>
                    <a:pt x="260" y="925"/>
                    <a:pt x="200" y="943"/>
                    <a:pt x="147" y="979"/>
                  </a:cubicBezTo>
                  <a:cubicBezTo>
                    <a:pt x="25" y="1077"/>
                    <a:pt x="1" y="1256"/>
                    <a:pt x="90" y="1386"/>
                  </a:cubicBezTo>
                  <a:lnTo>
                    <a:pt x="1204" y="2857"/>
                  </a:lnTo>
                  <a:cubicBezTo>
                    <a:pt x="1253" y="2930"/>
                    <a:pt x="1334" y="2971"/>
                    <a:pt x="1431" y="2971"/>
                  </a:cubicBezTo>
                  <a:cubicBezTo>
                    <a:pt x="1521" y="2971"/>
                    <a:pt x="1602" y="2930"/>
                    <a:pt x="1659" y="2865"/>
                  </a:cubicBezTo>
                  <a:lnTo>
                    <a:pt x="3504" y="459"/>
                  </a:lnTo>
                  <a:cubicBezTo>
                    <a:pt x="3602" y="337"/>
                    <a:pt x="3578" y="158"/>
                    <a:pt x="3448" y="61"/>
                  </a:cubicBezTo>
                  <a:cubicBezTo>
                    <a:pt x="3397" y="20"/>
                    <a:pt x="3336" y="0"/>
                    <a:pt x="3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4"/>
            <p:cNvSpPr/>
            <p:nvPr/>
          </p:nvSpPr>
          <p:spPr>
            <a:xfrm>
              <a:off x="2229075" y="142725"/>
              <a:ext cx="309750" cy="129700"/>
            </a:xfrm>
            <a:custGeom>
              <a:avLst/>
              <a:gdLst/>
              <a:ahLst/>
              <a:cxnLst/>
              <a:rect l="l" t="t" r="r" b="b"/>
              <a:pathLst>
                <a:path w="12390" h="5188" extrusionOk="0">
                  <a:moveTo>
                    <a:pt x="6195" y="1090"/>
                  </a:moveTo>
                  <a:cubicBezTo>
                    <a:pt x="6439" y="1090"/>
                    <a:pt x="6634" y="1285"/>
                    <a:pt x="6634" y="1521"/>
                  </a:cubicBezTo>
                  <a:cubicBezTo>
                    <a:pt x="6634" y="1765"/>
                    <a:pt x="6439" y="1960"/>
                    <a:pt x="6195" y="1960"/>
                  </a:cubicBezTo>
                  <a:cubicBezTo>
                    <a:pt x="5959" y="1960"/>
                    <a:pt x="5764" y="1765"/>
                    <a:pt x="5764" y="1521"/>
                  </a:cubicBezTo>
                  <a:cubicBezTo>
                    <a:pt x="5764" y="1285"/>
                    <a:pt x="5959" y="1090"/>
                    <a:pt x="6195" y="1090"/>
                  </a:cubicBezTo>
                  <a:close/>
                  <a:moveTo>
                    <a:pt x="6195" y="1"/>
                  </a:moveTo>
                  <a:cubicBezTo>
                    <a:pt x="5073" y="1"/>
                    <a:pt x="4163" y="911"/>
                    <a:pt x="4163" y="2041"/>
                  </a:cubicBezTo>
                  <a:lnTo>
                    <a:pt x="0" y="2041"/>
                  </a:lnTo>
                  <a:lnTo>
                    <a:pt x="0" y="5188"/>
                  </a:lnTo>
                  <a:lnTo>
                    <a:pt x="12390" y="5188"/>
                  </a:lnTo>
                  <a:lnTo>
                    <a:pt x="12390" y="2041"/>
                  </a:lnTo>
                  <a:lnTo>
                    <a:pt x="8235" y="2041"/>
                  </a:lnTo>
                  <a:cubicBezTo>
                    <a:pt x="8235" y="911"/>
                    <a:pt x="7325" y="1"/>
                    <a:pt x="61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14"/>
          <p:cNvGrpSpPr/>
          <p:nvPr/>
        </p:nvGrpSpPr>
        <p:grpSpPr>
          <a:xfrm flipH="1">
            <a:off x="333875" y="283125"/>
            <a:ext cx="151225" cy="758900"/>
            <a:chOff x="6488600" y="1358975"/>
            <a:chExt cx="151225" cy="758900"/>
          </a:xfrm>
        </p:grpSpPr>
        <p:sp>
          <p:nvSpPr>
            <p:cNvPr id="334" name="Google Shape;334;p14"/>
            <p:cNvSpPr/>
            <p:nvPr/>
          </p:nvSpPr>
          <p:spPr>
            <a:xfrm>
              <a:off x="6582700" y="1421575"/>
              <a:ext cx="57125" cy="216075"/>
            </a:xfrm>
            <a:custGeom>
              <a:avLst/>
              <a:gdLst/>
              <a:ahLst/>
              <a:cxnLst/>
              <a:rect l="l" t="t" r="r" b="b"/>
              <a:pathLst>
                <a:path w="2285" h="8643" extrusionOk="0">
                  <a:moveTo>
                    <a:pt x="285" y="1"/>
                  </a:moveTo>
                  <a:cubicBezTo>
                    <a:pt x="130" y="1"/>
                    <a:pt x="0" y="131"/>
                    <a:pt x="0" y="285"/>
                  </a:cubicBezTo>
                  <a:cubicBezTo>
                    <a:pt x="0" y="448"/>
                    <a:pt x="130" y="578"/>
                    <a:pt x="285" y="578"/>
                  </a:cubicBezTo>
                  <a:cubicBezTo>
                    <a:pt x="1065" y="578"/>
                    <a:pt x="1707" y="1212"/>
                    <a:pt x="1707" y="2000"/>
                  </a:cubicBezTo>
                  <a:lnTo>
                    <a:pt x="1707" y="8358"/>
                  </a:lnTo>
                  <a:cubicBezTo>
                    <a:pt x="1707" y="8520"/>
                    <a:pt x="1837" y="8642"/>
                    <a:pt x="1992" y="8642"/>
                  </a:cubicBezTo>
                  <a:cubicBezTo>
                    <a:pt x="2154" y="8642"/>
                    <a:pt x="2284" y="8520"/>
                    <a:pt x="2284" y="8358"/>
                  </a:cubicBezTo>
                  <a:lnTo>
                    <a:pt x="2276" y="1992"/>
                  </a:lnTo>
                  <a:cubicBezTo>
                    <a:pt x="2276" y="895"/>
                    <a:pt x="1382"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4"/>
            <p:cNvSpPr/>
            <p:nvPr/>
          </p:nvSpPr>
          <p:spPr>
            <a:xfrm>
              <a:off x="6494475" y="2034325"/>
              <a:ext cx="100425" cy="83550"/>
            </a:xfrm>
            <a:custGeom>
              <a:avLst/>
              <a:gdLst/>
              <a:ahLst/>
              <a:cxnLst/>
              <a:rect l="l" t="t" r="r" b="b"/>
              <a:pathLst>
                <a:path w="4017" h="3342" extrusionOk="0">
                  <a:moveTo>
                    <a:pt x="3196" y="578"/>
                  </a:moveTo>
                  <a:lnTo>
                    <a:pt x="2009" y="2505"/>
                  </a:lnTo>
                  <a:lnTo>
                    <a:pt x="814" y="578"/>
                  </a:lnTo>
                  <a:close/>
                  <a:moveTo>
                    <a:pt x="302" y="1"/>
                  </a:moveTo>
                  <a:cubicBezTo>
                    <a:pt x="196" y="1"/>
                    <a:pt x="98" y="58"/>
                    <a:pt x="50" y="147"/>
                  </a:cubicBezTo>
                  <a:cubicBezTo>
                    <a:pt x="1" y="245"/>
                    <a:pt x="1" y="350"/>
                    <a:pt x="58" y="440"/>
                  </a:cubicBezTo>
                  <a:lnTo>
                    <a:pt x="1765" y="3204"/>
                  </a:lnTo>
                  <a:cubicBezTo>
                    <a:pt x="1814" y="3285"/>
                    <a:pt x="1903" y="3342"/>
                    <a:pt x="2009" y="3342"/>
                  </a:cubicBezTo>
                  <a:cubicBezTo>
                    <a:pt x="2106" y="3342"/>
                    <a:pt x="2204" y="3285"/>
                    <a:pt x="2253" y="3204"/>
                  </a:cubicBezTo>
                  <a:lnTo>
                    <a:pt x="3960" y="440"/>
                  </a:lnTo>
                  <a:cubicBezTo>
                    <a:pt x="4009" y="350"/>
                    <a:pt x="4017" y="236"/>
                    <a:pt x="3960" y="147"/>
                  </a:cubicBezTo>
                  <a:cubicBezTo>
                    <a:pt x="3911" y="58"/>
                    <a:pt x="3814" y="1"/>
                    <a:pt x="37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4"/>
            <p:cNvSpPr/>
            <p:nvPr/>
          </p:nvSpPr>
          <p:spPr>
            <a:xfrm>
              <a:off x="6502825" y="1562225"/>
              <a:ext cx="85175" cy="473950"/>
            </a:xfrm>
            <a:custGeom>
              <a:avLst/>
              <a:gdLst/>
              <a:ahLst/>
              <a:cxnLst/>
              <a:rect l="l" t="t" r="r" b="b"/>
              <a:pathLst>
                <a:path w="3407" h="18958" extrusionOk="0">
                  <a:moveTo>
                    <a:pt x="0" y="0"/>
                  </a:moveTo>
                  <a:lnTo>
                    <a:pt x="0" y="18958"/>
                  </a:lnTo>
                  <a:lnTo>
                    <a:pt x="3406" y="18958"/>
                  </a:lnTo>
                  <a:lnTo>
                    <a:pt x="3406" y="0"/>
                  </a:lnTo>
                  <a:close/>
                </a:path>
              </a:pathLst>
            </a:cu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4"/>
            <p:cNvSpPr/>
            <p:nvPr/>
          </p:nvSpPr>
          <p:spPr>
            <a:xfrm>
              <a:off x="6495500" y="1555100"/>
              <a:ext cx="99825" cy="488400"/>
            </a:xfrm>
            <a:custGeom>
              <a:avLst/>
              <a:gdLst/>
              <a:ahLst/>
              <a:cxnLst/>
              <a:rect l="l" t="t" r="r" b="b"/>
              <a:pathLst>
                <a:path w="3993" h="19536" extrusionOk="0">
                  <a:moveTo>
                    <a:pt x="3415" y="570"/>
                  </a:moveTo>
                  <a:lnTo>
                    <a:pt x="3423" y="18958"/>
                  </a:lnTo>
                  <a:lnTo>
                    <a:pt x="586" y="18958"/>
                  </a:lnTo>
                  <a:lnTo>
                    <a:pt x="578" y="570"/>
                  </a:lnTo>
                  <a:close/>
                  <a:moveTo>
                    <a:pt x="293" y="1"/>
                  </a:moveTo>
                  <a:cubicBezTo>
                    <a:pt x="212" y="1"/>
                    <a:pt x="139" y="33"/>
                    <a:pt x="90" y="90"/>
                  </a:cubicBezTo>
                  <a:cubicBezTo>
                    <a:pt x="33" y="139"/>
                    <a:pt x="1" y="212"/>
                    <a:pt x="1" y="285"/>
                  </a:cubicBezTo>
                  <a:lnTo>
                    <a:pt x="9" y="19243"/>
                  </a:lnTo>
                  <a:cubicBezTo>
                    <a:pt x="9" y="19405"/>
                    <a:pt x="139" y="19536"/>
                    <a:pt x="293" y="19536"/>
                  </a:cubicBezTo>
                  <a:lnTo>
                    <a:pt x="293" y="19527"/>
                  </a:lnTo>
                  <a:lnTo>
                    <a:pt x="3708" y="19527"/>
                  </a:lnTo>
                  <a:cubicBezTo>
                    <a:pt x="3781" y="19527"/>
                    <a:pt x="3854" y="19503"/>
                    <a:pt x="3911" y="19446"/>
                  </a:cubicBezTo>
                  <a:cubicBezTo>
                    <a:pt x="3960" y="19397"/>
                    <a:pt x="3992" y="19324"/>
                    <a:pt x="3992" y="19243"/>
                  </a:cubicBezTo>
                  <a:lnTo>
                    <a:pt x="3984" y="285"/>
                  </a:lnTo>
                  <a:cubicBezTo>
                    <a:pt x="3984" y="131"/>
                    <a:pt x="3854" y="1"/>
                    <a:pt x="36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4"/>
            <p:cNvSpPr/>
            <p:nvPr/>
          </p:nvSpPr>
          <p:spPr>
            <a:xfrm>
              <a:off x="6502625" y="1366100"/>
              <a:ext cx="85375" cy="196150"/>
            </a:xfrm>
            <a:custGeom>
              <a:avLst/>
              <a:gdLst/>
              <a:ahLst/>
              <a:cxnLst/>
              <a:rect l="l" t="t" r="r" b="b"/>
              <a:pathLst>
                <a:path w="3415" h="7846" extrusionOk="0">
                  <a:moveTo>
                    <a:pt x="1707" y="0"/>
                  </a:moveTo>
                  <a:cubicBezTo>
                    <a:pt x="764" y="0"/>
                    <a:pt x="0" y="764"/>
                    <a:pt x="0" y="1699"/>
                  </a:cubicBezTo>
                  <a:lnTo>
                    <a:pt x="8" y="7845"/>
                  </a:lnTo>
                  <a:lnTo>
                    <a:pt x="3414" y="7845"/>
                  </a:lnTo>
                  <a:lnTo>
                    <a:pt x="3414" y="1707"/>
                  </a:lnTo>
                  <a:cubicBezTo>
                    <a:pt x="3414" y="764"/>
                    <a:pt x="2650" y="0"/>
                    <a:pt x="17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4"/>
            <p:cNvSpPr/>
            <p:nvPr/>
          </p:nvSpPr>
          <p:spPr>
            <a:xfrm>
              <a:off x="6495500" y="1358975"/>
              <a:ext cx="99600" cy="210375"/>
            </a:xfrm>
            <a:custGeom>
              <a:avLst/>
              <a:gdLst/>
              <a:ahLst/>
              <a:cxnLst/>
              <a:rect l="l" t="t" r="r" b="b"/>
              <a:pathLst>
                <a:path w="3984" h="8415" extrusionOk="0">
                  <a:moveTo>
                    <a:pt x="1992" y="570"/>
                  </a:moveTo>
                  <a:cubicBezTo>
                    <a:pt x="2773" y="570"/>
                    <a:pt x="3415" y="1204"/>
                    <a:pt x="3415" y="1992"/>
                  </a:cubicBezTo>
                  <a:lnTo>
                    <a:pt x="3415" y="7846"/>
                  </a:lnTo>
                  <a:lnTo>
                    <a:pt x="578" y="7846"/>
                  </a:lnTo>
                  <a:lnTo>
                    <a:pt x="578" y="1984"/>
                  </a:lnTo>
                  <a:cubicBezTo>
                    <a:pt x="578" y="1204"/>
                    <a:pt x="1212" y="570"/>
                    <a:pt x="1992" y="570"/>
                  </a:cubicBezTo>
                  <a:close/>
                  <a:moveTo>
                    <a:pt x="1992" y="1"/>
                  </a:moveTo>
                  <a:cubicBezTo>
                    <a:pt x="895" y="1"/>
                    <a:pt x="1" y="895"/>
                    <a:pt x="1" y="1984"/>
                  </a:cubicBezTo>
                  <a:lnTo>
                    <a:pt x="9" y="8130"/>
                  </a:lnTo>
                  <a:cubicBezTo>
                    <a:pt x="9" y="8293"/>
                    <a:pt x="131" y="8415"/>
                    <a:pt x="293" y="8415"/>
                  </a:cubicBezTo>
                  <a:lnTo>
                    <a:pt x="3699" y="8415"/>
                  </a:lnTo>
                  <a:cubicBezTo>
                    <a:pt x="3781" y="8415"/>
                    <a:pt x="3854" y="8390"/>
                    <a:pt x="3903" y="8333"/>
                  </a:cubicBezTo>
                  <a:cubicBezTo>
                    <a:pt x="3960" y="8276"/>
                    <a:pt x="3984" y="8211"/>
                    <a:pt x="3984" y="8130"/>
                  </a:cubicBezTo>
                  <a:lnTo>
                    <a:pt x="3984" y="1992"/>
                  </a:lnTo>
                  <a:cubicBezTo>
                    <a:pt x="3984" y="895"/>
                    <a:pt x="3090" y="1"/>
                    <a:pt x="199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4"/>
            <p:cNvSpPr/>
            <p:nvPr/>
          </p:nvSpPr>
          <p:spPr>
            <a:xfrm>
              <a:off x="6488600" y="1516075"/>
              <a:ext cx="111400" cy="14250"/>
            </a:xfrm>
            <a:custGeom>
              <a:avLst/>
              <a:gdLst/>
              <a:ahLst/>
              <a:cxnLst/>
              <a:rect l="l" t="t" r="r" b="b"/>
              <a:pathLst>
                <a:path w="4456" h="570" extrusionOk="0">
                  <a:moveTo>
                    <a:pt x="285" y="1"/>
                  </a:moveTo>
                  <a:cubicBezTo>
                    <a:pt x="130" y="1"/>
                    <a:pt x="0" y="131"/>
                    <a:pt x="0" y="285"/>
                  </a:cubicBezTo>
                  <a:cubicBezTo>
                    <a:pt x="0" y="448"/>
                    <a:pt x="130" y="570"/>
                    <a:pt x="285" y="570"/>
                  </a:cubicBezTo>
                  <a:lnTo>
                    <a:pt x="4171" y="570"/>
                  </a:lnTo>
                  <a:cubicBezTo>
                    <a:pt x="4333" y="570"/>
                    <a:pt x="4455" y="448"/>
                    <a:pt x="4455" y="285"/>
                  </a:cubicBezTo>
                  <a:cubicBezTo>
                    <a:pt x="4455" y="131"/>
                    <a:pt x="4333" y="1"/>
                    <a:pt x="4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4"/>
            <p:cNvSpPr/>
            <p:nvPr/>
          </p:nvSpPr>
          <p:spPr>
            <a:xfrm>
              <a:off x="6488600" y="1549000"/>
              <a:ext cx="111400" cy="14450"/>
            </a:xfrm>
            <a:custGeom>
              <a:avLst/>
              <a:gdLst/>
              <a:ahLst/>
              <a:cxnLst/>
              <a:rect l="l" t="t" r="r" b="b"/>
              <a:pathLst>
                <a:path w="4456" h="578" extrusionOk="0">
                  <a:moveTo>
                    <a:pt x="285" y="1"/>
                  </a:moveTo>
                  <a:cubicBezTo>
                    <a:pt x="130" y="1"/>
                    <a:pt x="0" y="131"/>
                    <a:pt x="0" y="293"/>
                  </a:cubicBezTo>
                  <a:cubicBezTo>
                    <a:pt x="0" y="448"/>
                    <a:pt x="130" y="578"/>
                    <a:pt x="285" y="578"/>
                  </a:cubicBezTo>
                  <a:lnTo>
                    <a:pt x="4171" y="578"/>
                  </a:lnTo>
                  <a:cubicBezTo>
                    <a:pt x="4333" y="578"/>
                    <a:pt x="4455" y="448"/>
                    <a:pt x="4455" y="293"/>
                  </a:cubicBezTo>
                  <a:cubicBezTo>
                    <a:pt x="4455" y="131"/>
                    <a:pt x="4333" y="1"/>
                    <a:pt x="4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 name="Google Shape;342;p14"/>
          <p:cNvGrpSpPr/>
          <p:nvPr/>
        </p:nvGrpSpPr>
        <p:grpSpPr>
          <a:xfrm flipH="1">
            <a:off x="1268464" y="228975"/>
            <a:ext cx="694784" cy="460954"/>
            <a:chOff x="8100002" y="1449000"/>
            <a:chExt cx="694784" cy="460954"/>
          </a:xfrm>
        </p:grpSpPr>
        <p:sp>
          <p:nvSpPr>
            <p:cNvPr id="343" name="Google Shape;343;p14"/>
            <p:cNvSpPr/>
            <p:nvPr/>
          </p:nvSpPr>
          <p:spPr>
            <a:xfrm>
              <a:off x="8100002" y="1625660"/>
              <a:ext cx="332882" cy="284294"/>
            </a:xfrm>
            <a:custGeom>
              <a:avLst/>
              <a:gdLst/>
              <a:ahLst/>
              <a:cxnLst/>
              <a:rect l="l" t="t" r="r" b="b"/>
              <a:pathLst>
                <a:path w="11366" h="9707" extrusionOk="0">
                  <a:moveTo>
                    <a:pt x="2529" y="0"/>
                  </a:moveTo>
                  <a:cubicBezTo>
                    <a:pt x="1139" y="0"/>
                    <a:pt x="1" y="1138"/>
                    <a:pt x="1" y="2520"/>
                  </a:cubicBezTo>
                  <a:lnTo>
                    <a:pt x="1" y="5049"/>
                  </a:lnTo>
                  <a:cubicBezTo>
                    <a:pt x="1" y="6439"/>
                    <a:pt x="1139" y="7577"/>
                    <a:pt x="2529" y="7577"/>
                  </a:cubicBezTo>
                  <a:lnTo>
                    <a:pt x="3846" y="7577"/>
                  </a:lnTo>
                  <a:cubicBezTo>
                    <a:pt x="3846" y="7577"/>
                    <a:pt x="4179" y="8723"/>
                    <a:pt x="3301" y="9406"/>
                  </a:cubicBezTo>
                  <a:cubicBezTo>
                    <a:pt x="3171" y="9503"/>
                    <a:pt x="3253" y="9707"/>
                    <a:pt x="3407" y="9707"/>
                  </a:cubicBezTo>
                  <a:cubicBezTo>
                    <a:pt x="4204" y="9674"/>
                    <a:pt x="5578" y="9357"/>
                    <a:pt x="6000" y="7577"/>
                  </a:cubicBezTo>
                  <a:lnTo>
                    <a:pt x="8837" y="7577"/>
                  </a:lnTo>
                  <a:cubicBezTo>
                    <a:pt x="10228" y="7577"/>
                    <a:pt x="11366" y="6439"/>
                    <a:pt x="11366" y="5049"/>
                  </a:cubicBezTo>
                  <a:lnTo>
                    <a:pt x="11366" y="2520"/>
                  </a:lnTo>
                  <a:cubicBezTo>
                    <a:pt x="11366" y="1138"/>
                    <a:pt x="10228" y="0"/>
                    <a:pt x="88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4"/>
            <p:cNvSpPr/>
            <p:nvPr/>
          </p:nvSpPr>
          <p:spPr>
            <a:xfrm>
              <a:off x="8289050" y="1457318"/>
              <a:ext cx="497390" cy="424552"/>
            </a:xfrm>
            <a:custGeom>
              <a:avLst/>
              <a:gdLst/>
              <a:ahLst/>
              <a:cxnLst/>
              <a:rect l="l" t="t" r="r" b="b"/>
              <a:pathLst>
                <a:path w="16983" h="14496" extrusionOk="0">
                  <a:moveTo>
                    <a:pt x="3773" y="1"/>
                  </a:moveTo>
                  <a:cubicBezTo>
                    <a:pt x="1700" y="1"/>
                    <a:pt x="1" y="1700"/>
                    <a:pt x="1" y="3773"/>
                  </a:cubicBezTo>
                  <a:lnTo>
                    <a:pt x="1" y="7545"/>
                  </a:lnTo>
                  <a:cubicBezTo>
                    <a:pt x="1" y="9626"/>
                    <a:pt x="1700" y="11325"/>
                    <a:pt x="3773" y="11325"/>
                  </a:cubicBezTo>
                  <a:lnTo>
                    <a:pt x="8016" y="11325"/>
                  </a:lnTo>
                  <a:cubicBezTo>
                    <a:pt x="8650" y="13975"/>
                    <a:pt x="10699" y="14455"/>
                    <a:pt x="11886" y="14495"/>
                  </a:cubicBezTo>
                  <a:cubicBezTo>
                    <a:pt x="11889" y="14496"/>
                    <a:pt x="11892" y="14496"/>
                    <a:pt x="11895" y="14496"/>
                  </a:cubicBezTo>
                  <a:cubicBezTo>
                    <a:pt x="12133" y="14496"/>
                    <a:pt x="12241" y="14201"/>
                    <a:pt x="12048" y="14056"/>
                  </a:cubicBezTo>
                  <a:cubicBezTo>
                    <a:pt x="10740" y="13040"/>
                    <a:pt x="11235" y="11325"/>
                    <a:pt x="11235" y="11325"/>
                  </a:cubicBezTo>
                  <a:lnTo>
                    <a:pt x="13211" y="11325"/>
                  </a:lnTo>
                  <a:cubicBezTo>
                    <a:pt x="15284" y="11325"/>
                    <a:pt x="16983" y="9626"/>
                    <a:pt x="16983" y="7545"/>
                  </a:cubicBezTo>
                  <a:lnTo>
                    <a:pt x="16983" y="3773"/>
                  </a:lnTo>
                  <a:cubicBezTo>
                    <a:pt x="16983" y="1700"/>
                    <a:pt x="15284" y="1"/>
                    <a:pt x="13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4"/>
            <p:cNvSpPr/>
            <p:nvPr/>
          </p:nvSpPr>
          <p:spPr>
            <a:xfrm>
              <a:off x="8280703" y="1449000"/>
              <a:ext cx="514083" cy="441450"/>
            </a:xfrm>
            <a:custGeom>
              <a:avLst/>
              <a:gdLst/>
              <a:ahLst/>
              <a:cxnLst/>
              <a:rect l="l" t="t" r="r" b="b"/>
              <a:pathLst>
                <a:path w="17553" h="15073" extrusionOk="0">
                  <a:moveTo>
                    <a:pt x="13496" y="569"/>
                  </a:moveTo>
                  <a:cubicBezTo>
                    <a:pt x="15414" y="569"/>
                    <a:pt x="16983" y="2138"/>
                    <a:pt x="16983" y="4057"/>
                  </a:cubicBezTo>
                  <a:lnTo>
                    <a:pt x="16983" y="7829"/>
                  </a:lnTo>
                  <a:cubicBezTo>
                    <a:pt x="16983" y="9755"/>
                    <a:pt x="15414" y="11316"/>
                    <a:pt x="13496" y="11316"/>
                  </a:cubicBezTo>
                  <a:lnTo>
                    <a:pt x="11301" y="11316"/>
                  </a:lnTo>
                  <a:lnTo>
                    <a:pt x="11244" y="11528"/>
                  </a:lnTo>
                  <a:cubicBezTo>
                    <a:pt x="11220" y="11601"/>
                    <a:pt x="10732" y="13365"/>
                    <a:pt x="12065" y="14487"/>
                  </a:cubicBezTo>
                  <a:cubicBezTo>
                    <a:pt x="10748" y="14414"/>
                    <a:pt x="9122" y="13820"/>
                    <a:pt x="8586" y="11536"/>
                  </a:cubicBezTo>
                  <a:lnTo>
                    <a:pt x="8529" y="11316"/>
                  </a:lnTo>
                  <a:lnTo>
                    <a:pt x="4058" y="11316"/>
                  </a:lnTo>
                  <a:cubicBezTo>
                    <a:pt x="2139" y="11316"/>
                    <a:pt x="570" y="9755"/>
                    <a:pt x="570" y="7829"/>
                  </a:cubicBezTo>
                  <a:lnTo>
                    <a:pt x="570" y="4057"/>
                  </a:lnTo>
                  <a:cubicBezTo>
                    <a:pt x="570" y="2138"/>
                    <a:pt x="2139" y="569"/>
                    <a:pt x="4058" y="569"/>
                  </a:cubicBezTo>
                  <a:close/>
                  <a:moveTo>
                    <a:pt x="4058" y="0"/>
                  </a:moveTo>
                  <a:cubicBezTo>
                    <a:pt x="1822" y="0"/>
                    <a:pt x="1" y="1821"/>
                    <a:pt x="1" y="4057"/>
                  </a:cubicBezTo>
                  <a:lnTo>
                    <a:pt x="1" y="7829"/>
                  </a:lnTo>
                  <a:cubicBezTo>
                    <a:pt x="1" y="10073"/>
                    <a:pt x="1822" y="11894"/>
                    <a:pt x="4058" y="11894"/>
                  </a:cubicBezTo>
                  <a:lnTo>
                    <a:pt x="8082" y="11894"/>
                  </a:lnTo>
                  <a:cubicBezTo>
                    <a:pt x="8813" y="14544"/>
                    <a:pt x="10943" y="15023"/>
                    <a:pt x="12163" y="15072"/>
                  </a:cubicBezTo>
                  <a:lnTo>
                    <a:pt x="12179" y="15072"/>
                  </a:lnTo>
                  <a:cubicBezTo>
                    <a:pt x="12407" y="15072"/>
                    <a:pt x="12610" y="14934"/>
                    <a:pt x="12683" y="14714"/>
                  </a:cubicBezTo>
                  <a:cubicBezTo>
                    <a:pt x="12764" y="14495"/>
                    <a:pt x="12699" y="14259"/>
                    <a:pt x="12512" y="14113"/>
                  </a:cubicBezTo>
                  <a:cubicBezTo>
                    <a:pt x="11610" y="13414"/>
                    <a:pt x="11675" y="12341"/>
                    <a:pt x="11748" y="11894"/>
                  </a:cubicBezTo>
                  <a:lnTo>
                    <a:pt x="13496" y="11894"/>
                  </a:lnTo>
                  <a:cubicBezTo>
                    <a:pt x="15731" y="11894"/>
                    <a:pt x="17552" y="10073"/>
                    <a:pt x="17552" y="7829"/>
                  </a:cubicBezTo>
                  <a:lnTo>
                    <a:pt x="17552" y="4057"/>
                  </a:lnTo>
                  <a:cubicBezTo>
                    <a:pt x="17552" y="1821"/>
                    <a:pt x="15731" y="0"/>
                    <a:pt x="13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4"/>
            <p:cNvSpPr/>
            <p:nvPr/>
          </p:nvSpPr>
          <p:spPr>
            <a:xfrm>
              <a:off x="8625938" y="1583047"/>
              <a:ext cx="72897" cy="72867"/>
            </a:xfrm>
            <a:custGeom>
              <a:avLst/>
              <a:gdLst/>
              <a:ahLst/>
              <a:cxnLst/>
              <a:rect l="l" t="t" r="r" b="b"/>
              <a:pathLst>
                <a:path w="2489" h="2488" extrusionOk="0">
                  <a:moveTo>
                    <a:pt x="1244" y="0"/>
                  </a:moveTo>
                  <a:cubicBezTo>
                    <a:pt x="562" y="0"/>
                    <a:pt x="1" y="553"/>
                    <a:pt x="1" y="1244"/>
                  </a:cubicBezTo>
                  <a:cubicBezTo>
                    <a:pt x="1" y="1927"/>
                    <a:pt x="562" y="2488"/>
                    <a:pt x="1244" y="2488"/>
                  </a:cubicBezTo>
                  <a:cubicBezTo>
                    <a:pt x="1935" y="2488"/>
                    <a:pt x="2488" y="1927"/>
                    <a:pt x="2488" y="1244"/>
                  </a:cubicBezTo>
                  <a:cubicBezTo>
                    <a:pt x="2488" y="553"/>
                    <a:pt x="1935" y="0"/>
                    <a:pt x="1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4"/>
            <p:cNvSpPr/>
            <p:nvPr/>
          </p:nvSpPr>
          <p:spPr>
            <a:xfrm>
              <a:off x="8501409" y="1583047"/>
              <a:ext cx="72662" cy="72867"/>
            </a:xfrm>
            <a:custGeom>
              <a:avLst/>
              <a:gdLst/>
              <a:ahLst/>
              <a:cxnLst/>
              <a:rect l="l" t="t" r="r" b="b"/>
              <a:pathLst>
                <a:path w="2481" h="2488" extrusionOk="0">
                  <a:moveTo>
                    <a:pt x="1245" y="0"/>
                  </a:moveTo>
                  <a:cubicBezTo>
                    <a:pt x="554" y="0"/>
                    <a:pt x="1" y="553"/>
                    <a:pt x="1" y="1244"/>
                  </a:cubicBezTo>
                  <a:cubicBezTo>
                    <a:pt x="1" y="1927"/>
                    <a:pt x="554" y="2488"/>
                    <a:pt x="1245" y="2488"/>
                  </a:cubicBezTo>
                  <a:cubicBezTo>
                    <a:pt x="1928" y="2488"/>
                    <a:pt x="2480" y="1927"/>
                    <a:pt x="2480" y="1244"/>
                  </a:cubicBezTo>
                  <a:cubicBezTo>
                    <a:pt x="2480" y="553"/>
                    <a:pt x="1928" y="0"/>
                    <a:pt x="1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4"/>
            <p:cNvSpPr/>
            <p:nvPr/>
          </p:nvSpPr>
          <p:spPr>
            <a:xfrm>
              <a:off x="8376676" y="1583047"/>
              <a:ext cx="72867" cy="72867"/>
            </a:xfrm>
            <a:custGeom>
              <a:avLst/>
              <a:gdLst/>
              <a:ahLst/>
              <a:cxnLst/>
              <a:rect l="l" t="t" r="r" b="b"/>
              <a:pathLst>
                <a:path w="2488" h="2488" extrusionOk="0">
                  <a:moveTo>
                    <a:pt x="1244" y="0"/>
                  </a:moveTo>
                  <a:cubicBezTo>
                    <a:pt x="553" y="0"/>
                    <a:pt x="0" y="553"/>
                    <a:pt x="0" y="1244"/>
                  </a:cubicBezTo>
                  <a:cubicBezTo>
                    <a:pt x="0" y="1927"/>
                    <a:pt x="553" y="2488"/>
                    <a:pt x="1244" y="2488"/>
                  </a:cubicBezTo>
                  <a:cubicBezTo>
                    <a:pt x="1927" y="2488"/>
                    <a:pt x="2488" y="1927"/>
                    <a:pt x="2488" y="1244"/>
                  </a:cubicBezTo>
                  <a:cubicBezTo>
                    <a:pt x="2488" y="553"/>
                    <a:pt x="1927" y="0"/>
                    <a:pt x="1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 name="Google Shape;349;p14"/>
          <p:cNvGrpSpPr/>
          <p:nvPr/>
        </p:nvGrpSpPr>
        <p:grpSpPr>
          <a:xfrm flipH="1">
            <a:off x="8629563" y="882425"/>
            <a:ext cx="352825" cy="375425"/>
            <a:chOff x="7079975" y="409500"/>
            <a:chExt cx="352825" cy="375425"/>
          </a:xfrm>
        </p:grpSpPr>
        <p:sp>
          <p:nvSpPr>
            <p:cNvPr id="350" name="Google Shape;350;p14"/>
            <p:cNvSpPr/>
            <p:nvPr/>
          </p:nvSpPr>
          <p:spPr>
            <a:xfrm>
              <a:off x="7079975" y="465625"/>
              <a:ext cx="352825" cy="319300"/>
            </a:xfrm>
            <a:custGeom>
              <a:avLst/>
              <a:gdLst/>
              <a:ahLst/>
              <a:cxnLst/>
              <a:rect l="l" t="t" r="r" b="b"/>
              <a:pathLst>
                <a:path w="14113" h="12772" extrusionOk="0">
                  <a:moveTo>
                    <a:pt x="7057" y="1"/>
                  </a:moveTo>
                  <a:cubicBezTo>
                    <a:pt x="5382" y="1"/>
                    <a:pt x="3878" y="440"/>
                    <a:pt x="2854" y="1122"/>
                  </a:cubicBezTo>
                  <a:cubicBezTo>
                    <a:pt x="1179" y="2057"/>
                    <a:pt x="0" y="4204"/>
                    <a:pt x="0" y="6699"/>
                  </a:cubicBezTo>
                  <a:cubicBezTo>
                    <a:pt x="0" y="10057"/>
                    <a:pt x="2106" y="12772"/>
                    <a:pt x="4707" y="12772"/>
                  </a:cubicBezTo>
                  <a:cubicBezTo>
                    <a:pt x="5561" y="12772"/>
                    <a:pt x="6366" y="12479"/>
                    <a:pt x="7057" y="11959"/>
                  </a:cubicBezTo>
                  <a:cubicBezTo>
                    <a:pt x="7748" y="12479"/>
                    <a:pt x="8552" y="12772"/>
                    <a:pt x="9414" y="12772"/>
                  </a:cubicBezTo>
                  <a:cubicBezTo>
                    <a:pt x="12007" y="12772"/>
                    <a:pt x="14113" y="10057"/>
                    <a:pt x="14113" y="6699"/>
                  </a:cubicBezTo>
                  <a:cubicBezTo>
                    <a:pt x="14113" y="4204"/>
                    <a:pt x="12942" y="2057"/>
                    <a:pt x="11268" y="1122"/>
                  </a:cubicBezTo>
                  <a:cubicBezTo>
                    <a:pt x="10243" y="440"/>
                    <a:pt x="8739" y="1"/>
                    <a:pt x="70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4"/>
            <p:cNvSpPr/>
            <p:nvPr/>
          </p:nvSpPr>
          <p:spPr>
            <a:xfrm>
              <a:off x="7208625" y="409500"/>
              <a:ext cx="51225" cy="83800"/>
            </a:xfrm>
            <a:custGeom>
              <a:avLst/>
              <a:gdLst/>
              <a:ahLst/>
              <a:cxnLst/>
              <a:rect l="l" t="t" r="r" b="b"/>
              <a:pathLst>
                <a:path w="2049" h="3352" extrusionOk="0">
                  <a:moveTo>
                    <a:pt x="332" y="1"/>
                  </a:moveTo>
                  <a:cubicBezTo>
                    <a:pt x="237" y="1"/>
                    <a:pt x="142" y="47"/>
                    <a:pt x="90" y="132"/>
                  </a:cubicBezTo>
                  <a:cubicBezTo>
                    <a:pt x="0" y="270"/>
                    <a:pt x="41" y="449"/>
                    <a:pt x="179" y="530"/>
                  </a:cubicBezTo>
                  <a:cubicBezTo>
                    <a:pt x="984" y="1034"/>
                    <a:pt x="1447" y="2083"/>
                    <a:pt x="1277" y="3018"/>
                  </a:cubicBezTo>
                  <a:cubicBezTo>
                    <a:pt x="1244" y="3172"/>
                    <a:pt x="1350" y="3319"/>
                    <a:pt x="1504" y="3351"/>
                  </a:cubicBezTo>
                  <a:lnTo>
                    <a:pt x="1553" y="3351"/>
                  </a:lnTo>
                  <a:cubicBezTo>
                    <a:pt x="1691" y="3351"/>
                    <a:pt x="1813" y="3254"/>
                    <a:pt x="1837" y="3115"/>
                  </a:cubicBezTo>
                  <a:cubicBezTo>
                    <a:pt x="2049" y="1945"/>
                    <a:pt x="1496" y="677"/>
                    <a:pt x="480" y="43"/>
                  </a:cubicBezTo>
                  <a:cubicBezTo>
                    <a:pt x="434" y="14"/>
                    <a:pt x="383" y="1"/>
                    <a:pt x="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4"/>
            <p:cNvSpPr/>
            <p:nvPr/>
          </p:nvSpPr>
          <p:spPr>
            <a:xfrm>
              <a:off x="7208425" y="485500"/>
              <a:ext cx="76625" cy="24650"/>
            </a:xfrm>
            <a:custGeom>
              <a:avLst/>
              <a:gdLst/>
              <a:ahLst/>
              <a:cxnLst/>
              <a:rect l="l" t="t" r="r" b="b"/>
              <a:pathLst>
                <a:path w="3065" h="986" extrusionOk="0">
                  <a:moveTo>
                    <a:pt x="1582" y="0"/>
                  </a:moveTo>
                  <a:cubicBezTo>
                    <a:pt x="1071" y="0"/>
                    <a:pt x="559" y="159"/>
                    <a:pt x="146" y="474"/>
                  </a:cubicBezTo>
                  <a:cubicBezTo>
                    <a:pt x="24" y="563"/>
                    <a:pt x="0" y="742"/>
                    <a:pt x="98" y="872"/>
                  </a:cubicBezTo>
                  <a:cubicBezTo>
                    <a:pt x="155" y="945"/>
                    <a:pt x="236" y="986"/>
                    <a:pt x="325" y="986"/>
                  </a:cubicBezTo>
                  <a:cubicBezTo>
                    <a:pt x="382" y="986"/>
                    <a:pt x="447" y="962"/>
                    <a:pt x="496" y="921"/>
                  </a:cubicBezTo>
                  <a:cubicBezTo>
                    <a:pt x="801" y="692"/>
                    <a:pt x="1190" y="576"/>
                    <a:pt x="1578" y="576"/>
                  </a:cubicBezTo>
                  <a:cubicBezTo>
                    <a:pt x="1934" y="576"/>
                    <a:pt x="2289" y="674"/>
                    <a:pt x="2577" y="872"/>
                  </a:cubicBezTo>
                  <a:cubicBezTo>
                    <a:pt x="2627" y="906"/>
                    <a:pt x="2683" y="923"/>
                    <a:pt x="2739" y="923"/>
                  </a:cubicBezTo>
                  <a:cubicBezTo>
                    <a:pt x="2831" y="923"/>
                    <a:pt x="2920" y="879"/>
                    <a:pt x="2975" y="799"/>
                  </a:cubicBezTo>
                  <a:cubicBezTo>
                    <a:pt x="3065" y="669"/>
                    <a:pt x="3032" y="490"/>
                    <a:pt x="2902" y="401"/>
                  </a:cubicBezTo>
                  <a:cubicBezTo>
                    <a:pt x="2514" y="133"/>
                    <a:pt x="2048" y="0"/>
                    <a:pt x="1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 name="Google Shape;353;p14"/>
          <p:cNvGrpSpPr/>
          <p:nvPr/>
        </p:nvGrpSpPr>
        <p:grpSpPr>
          <a:xfrm>
            <a:off x="7232331" y="226075"/>
            <a:ext cx="939606" cy="4107587"/>
            <a:chOff x="7232331" y="226075"/>
            <a:chExt cx="939606" cy="4107587"/>
          </a:xfrm>
        </p:grpSpPr>
        <p:grpSp>
          <p:nvGrpSpPr>
            <p:cNvPr id="354" name="Google Shape;354;p14"/>
            <p:cNvGrpSpPr/>
            <p:nvPr/>
          </p:nvGrpSpPr>
          <p:grpSpPr>
            <a:xfrm flipH="1">
              <a:off x="7232331" y="4263463"/>
              <a:ext cx="262069" cy="70200"/>
              <a:chOff x="7931225" y="3954075"/>
              <a:chExt cx="262069" cy="70200"/>
            </a:xfrm>
          </p:grpSpPr>
          <p:sp>
            <p:nvSpPr>
              <p:cNvPr id="355" name="Google Shape;355;p14"/>
              <p:cNvSpPr/>
              <p:nvPr/>
            </p:nvSpPr>
            <p:spPr>
              <a:xfrm>
                <a:off x="7982255" y="3954075"/>
                <a:ext cx="211039" cy="19443"/>
              </a:xfrm>
              <a:custGeom>
                <a:avLst/>
                <a:gdLst/>
                <a:ahLst/>
                <a:cxnLst/>
                <a:rect l="l" t="t" r="r" b="b"/>
                <a:pathLst>
                  <a:path w="6187" h="570" extrusionOk="0">
                    <a:moveTo>
                      <a:pt x="285" y="0"/>
                    </a:moveTo>
                    <a:cubicBezTo>
                      <a:pt x="122" y="0"/>
                      <a:pt x="0" y="122"/>
                      <a:pt x="0" y="285"/>
                    </a:cubicBezTo>
                    <a:cubicBezTo>
                      <a:pt x="0" y="439"/>
                      <a:pt x="122" y="569"/>
                      <a:pt x="285" y="569"/>
                    </a:cubicBezTo>
                    <a:lnTo>
                      <a:pt x="5902" y="569"/>
                    </a:lnTo>
                    <a:cubicBezTo>
                      <a:pt x="6057" y="569"/>
                      <a:pt x="6187" y="439"/>
                      <a:pt x="6187" y="285"/>
                    </a:cubicBezTo>
                    <a:cubicBezTo>
                      <a:pt x="6187" y="122"/>
                      <a:pt x="6057" y="0"/>
                      <a:pt x="5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4"/>
              <p:cNvSpPr/>
              <p:nvPr/>
            </p:nvSpPr>
            <p:spPr>
              <a:xfrm>
                <a:off x="7931225" y="4004832"/>
                <a:ext cx="211346" cy="19443"/>
              </a:xfrm>
              <a:custGeom>
                <a:avLst/>
                <a:gdLst/>
                <a:ahLst/>
                <a:cxnLst/>
                <a:rect l="l" t="t" r="r" b="b"/>
                <a:pathLst>
                  <a:path w="6196" h="570" extrusionOk="0">
                    <a:moveTo>
                      <a:pt x="293" y="0"/>
                    </a:moveTo>
                    <a:cubicBezTo>
                      <a:pt x="131" y="0"/>
                      <a:pt x="1" y="122"/>
                      <a:pt x="1" y="285"/>
                    </a:cubicBezTo>
                    <a:cubicBezTo>
                      <a:pt x="1" y="439"/>
                      <a:pt x="131" y="569"/>
                      <a:pt x="293" y="569"/>
                    </a:cubicBezTo>
                    <a:lnTo>
                      <a:pt x="5911" y="569"/>
                    </a:lnTo>
                    <a:cubicBezTo>
                      <a:pt x="6065" y="569"/>
                      <a:pt x="6195" y="439"/>
                      <a:pt x="6195" y="285"/>
                    </a:cubicBezTo>
                    <a:cubicBezTo>
                      <a:pt x="6195" y="122"/>
                      <a:pt x="6065" y="0"/>
                      <a:pt x="5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 name="Google Shape;357;p14"/>
            <p:cNvGrpSpPr/>
            <p:nvPr/>
          </p:nvGrpSpPr>
          <p:grpSpPr>
            <a:xfrm flipH="1">
              <a:off x="7909869" y="226075"/>
              <a:ext cx="262069" cy="70200"/>
              <a:chOff x="7931225" y="3954075"/>
              <a:chExt cx="262069" cy="70200"/>
            </a:xfrm>
          </p:grpSpPr>
          <p:sp>
            <p:nvSpPr>
              <p:cNvPr id="358" name="Google Shape;358;p14"/>
              <p:cNvSpPr/>
              <p:nvPr/>
            </p:nvSpPr>
            <p:spPr>
              <a:xfrm>
                <a:off x="7982255" y="3954075"/>
                <a:ext cx="211039" cy="19443"/>
              </a:xfrm>
              <a:custGeom>
                <a:avLst/>
                <a:gdLst/>
                <a:ahLst/>
                <a:cxnLst/>
                <a:rect l="l" t="t" r="r" b="b"/>
                <a:pathLst>
                  <a:path w="6187" h="570" extrusionOk="0">
                    <a:moveTo>
                      <a:pt x="285" y="0"/>
                    </a:moveTo>
                    <a:cubicBezTo>
                      <a:pt x="122" y="0"/>
                      <a:pt x="0" y="122"/>
                      <a:pt x="0" y="285"/>
                    </a:cubicBezTo>
                    <a:cubicBezTo>
                      <a:pt x="0" y="439"/>
                      <a:pt x="122" y="569"/>
                      <a:pt x="285" y="569"/>
                    </a:cubicBezTo>
                    <a:lnTo>
                      <a:pt x="5902" y="569"/>
                    </a:lnTo>
                    <a:cubicBezTo>
                      <a:pt x="6057" y="569"/>
                      <a:pt x="6187" y="439"/>
                      <a:pt x="6187" y="285"/>
                    </a:cubicBezTo>
                    <a:cubicBezTo>
                      <a:pt x="6187" y="122"/>
                      <a:pt x="6057" y="0"/>
                      <a:pt x="5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a:off x="7931225" y="4004832"/>
                <a:ext cx="211346" cy="19443"/>
              </a:xfrm>
              <a:custGeom>
                <a:avLst/>
                <a:gdLst/>
                <a:ahLst/>
                <a:cxnLst/>
                <a:rect l="l" t="t" r="r" b="b"/>
                <a:pathLst>
                  <a:path w="6196" h="570" extrusionOk="0">
                    <a:moveTo>
                      <a:pt x="293" y="0"/>
                    </a:moveTo>
                    <a:cubicBezTo>
                      <a:pt x="131" y="0"/>
                      <a:pt x="1" y="122"/>
                      <a:pt x="1" y="285"/>
                    </a:cubicBezTo>
                    <a:cubicBezTo>
                      <a:pt x="1" y="439"/>
                      <a:pt x="131" y="569"/>
                      <a:pt x="293" y="569"/>
                    </a:cubicBezTo>
                    <a:lnTo>
                      <a:pt x="5911" y="569"/>
                    </a:lnTo>
                    <a:cubicBezTo>
                      <a:pt x="6065" y="569"/>
                      <a:pt x="6195" y="439"/>
                      <a:pt x="6195" y="285"/>
                    </a:cubicBezTo>
                    <a:cubicBezTo>
                      <a:pt x="6195" y="122"/>
                      <a:pt x="6065" y="0"/>
                      <a:pt x="5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0" name="Google Shape;360;p14"/>
          <p:cNvGrpSpPr/>
          <p:nvPr/>
        </p:nvGrpSpPr>
        <p:grpSpPr>
          <a:xfrm>
            <a:off x="944487" y="929973"/>
            <a:ext cx="7186475" cy="3926719"/>
            <a:chOff x="944487" y="929973"/>
            <a:chExt cx="7186475" cy="3926719"/>
          </a:xfrm>
        </p:grpSpPr>
        <p:grpSp>
          <p:nvGrpSpPr>
            <p:cNvPr id="361" name="Google Shape;361;p14"/>
            <p:cNvGrpSpPr/>
            <p:nvPr/>
          </p:nvGrpSpPr>
          <p:grpSpPr>
            <a:xfrm flipH="1">
              <a:off x="7844785" y="4570550"/>
              <a:ext cx="286177" cy="286142"/>
              <a:chOff x="6154325" y="4381100"/>
              <a:chExt cx="286177" cy="286142"/>
            </a:xfrm>
          </p:grpSpPr>
          <p:sp>
            <p:nvSpPr>
              <p:cNvPr id="362" name="Google Shape;362;p14"/>
              <p:cNvSpPr/>
              <p:nvPr/>
            </p:nvSpPr>
            <p:spPr>
              <a:xfrm>
                <a:off x="6211805" y="4514182"/>
                <a:ext cx="171252" cy="19941"/>
              </a:xfrm>
              <a:custGeom>
                <a:avLst/>
                <a:gdLst/>
                <a:ahLst/>
                <a:cxnLst/>
                <a:rect l="l" t="t" r="r" b="b"/>
                <a:pathLst>
                  <a:path w="4895" h="570" extrusionOk="0">
                    <a:moveTo>
                      <a:pt x="285" y="1"/>
                    </a:moveTo>
                    <a:cubicBezTo>
                      <a:pt x="130" y="1"/>
                      <a:pt x="0" y="123"/>
                      <a:pt x="0" y="285"/>
                    </a:cubicBezTo>
                    <a:cubicBezTo>
                      <a:pt x="0" y="440"/>
                      <a:pt x="130" y="570"/>
                      <a:pt x="285" y="570"/>
                    </a:cubicBezTo>
                    <a:lnTo>
                      <a:pt x="4601" y="570"/>
                    </a:lnTo>
                    <a:cubicBezTo>
                      <a:pt x="4764" y="570"/>
                      <a:pt x="4894" y="440"/>
                      <a:pt x="4894" y="285"/>
                    </a:cubicBezTo>
                    <a:cubicBezTo>
                      <a:pt x="4894" y="123"/>
                      <a:pt x="4764" y="1"/>
                      <a:pt x="46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4"/>
              <p:cNvSpPr/>
              <p:nvPr/>
            </p:nvSpPr>
            <p:spPr>
              <a:xfrm>
                <a:off x="6287442" y="4438545"/>
                <a:ext cx="19941" cy="170972"/>
              </a:xfrm>
              <a:custGeom>
                <a:avLst/>
                <a:gdLst/>
                <a:ahLst/>
                <a:cxnLst/>
                <a:rect l="l" t="t" r="r" b="b"/>
                <a:pathLst>
                  <a:path w="570" h="4887" extrusionOk="0">
                    <a:moveTo>
                      <a:pt x="285" y="0"/>
                    </a:moveTo>
                    <a:cubicBezTo>
                      <a:pt x="131" y="0"/>
                      <a:pt x="1" y="130"/>
                      <a:pt x="1" y="285"/>
                    </a:cubicBezTo>
                    <a:lnTo>
                      <a:pt x="1" y="4602"/>
                    </a:lnTo>
                    <a:cubicBezTo>
                      <a:pt x="1" y="4764"/>
                      <a:pt x="122" y="4886"/>
                      <a:pt x="285" y="4886"/>
                    </a:cubicBezTo>
                    <a:cubicBezTo>
                      <a:pt x="440" y="4886"/>
                      <a:pt x="570" y="4764"/>
                      <a:pt x="570" y="4602"/>
                    </a:cubicBezTo>
                    <a:lnTo>
                      <a:pt x="570" y="285"/>
                    </a:lnTo>
                    <a:cubicBezTo>
                      <a:pt x="570" y="130"/>
                      <a:pt x="440" y="0"/>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p:nvPr/>
            </p:nvSpPr>
            <p:spPr>
              <a:xfrm>
                <a:off x="6154325" y="4381100"/>
                <a:ext cx="286177" cy="286142"/>
              </a:xfrm>
              <a:custGeom>
                <a:avLst/>
                <a:gdLst/>
                <a:ahLst/>
                <a:cxnLst/>
                <a:rect l="l" t="t" r="r" b="b"/>
                <a:pathLst>
                  <a:path w="8180" h="8179" extrusionOk="0">
                    <a:moveTo>
                      <a:pt x="4090" y="569"/>
                    </a:moveTo>
                    <a:cubicBezTo>
                      <a:pt x="6033" y="569"/>
                      <a:pt x="7610" y="2146"/>
                      <a:pt x="7610" y="4089"/>
                    </a:cubicBezTo>
                    <a:cubicBezTo>
                      <a:pt x="7610" y="6024"/>
                      <a:pt x="6033" y="7601"/>
                      <a:pt x="4090" y="7601"/>
                    </a:cubicBezTo>
                    <a:cubicBezTo>
                      <a:pt x="2155" y="7601"/>
                      <a:pt x="578" y="6024"/>
                      <a:pt x="578" y="4089"/>
                    </a:cubicBezTo>
                    <a:cubicBezTo>
                      <a:pt x="578" y="2146"/>
                      <a:pt x="2155" y="569"/>
                      <a:pt x="4090" y="569"/>
                    </a:cubicBezTo>
                    <a:close/>
                    <a:moveTo>
                      <a:pt x="4090" y="0"/>
                    </a:moveTo>
                    <a:cubicBezTo>
                      <a:pt x="1838" y="0"/>
                      <a:pt x="1" y="1829"/>
                      <a:pt x="1" y="4089"/>
                    </a:cubicBezTo>
                    <a:cubicBezTo>
                      <a:pt x="1" y="6341"/>
                      <a:pt x="1838" y="8178"/>
                      <a:pt x="4090" y="8178"/>
                    </a:cubicBezTo>
                    <a:cubicBezTo>
                      <a:pt x="6350" y="8178"/>
                      <a:pt x="8179" y="6341"/>
                      <a:pt x="8179" y="4089"/>
                    </a:cubicBezTo>
                    <a:cubicBezTo>
                      <a:pt x="8179" y="1829"/>
                      <a:pt x="6350" y="0"/>
                      <a:pt x="4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 name="Google Shape;365;p14"/>
            <p:cNvGrpSpPr/>
            <p:nvPr/>
          </p:nvGrpSpPr>
          <p:grpSpPr>
            <a:xfrm flipH="1">
              <a:off x="944487" y="929973"/>
              <a:ext cx="286175" cy="280315"/>
              <a:chOff x="4428913" y="967436"/>
              <a:chExt cx="286175" cy="280315"/>
            </a:xfrm>
          </p:grpSpPr>
          <p:sp>
            <p:nvSpPr>
              <p:cNvPr id="366" name="Google Shape;366;p14"/>
              <p:cNvSpPr/>
              <p:nvPr/>
            </p:nvSpPr>
            <p:spPr>
              <a:xfrm>
                <a:off x="4428913" y="977100"/>
                <a:ext cx="286175" cy="260677"/>
              </a:xfrm>
              <a:custGeom>
                <a:avLst/>
                <a:gdLst/>
                <a:ahLst/>
                <a:cxnLst/>
                <a:rect l="l" t="t" r="r" b="b"/>
                <a:pathLst>
                  <a:path w="8350" h="7606" extrusionOk="0">
                    <a:moveTo>
                      <a:pt x="4178" y="1"/>
                    </a:moveTo>
                    <a:cubicBezTo>
                      <a:pt x="3206" y="1"/>
                      <a:pt x="2232" y="372"/>
                      <a:pt x="1488" y="1116"/>
                    </a:cubicBezTo>
                    <a:cubicBezTo>
                      <a:pt x="1" y="2596"/>
                      <a:pt x="1" y="5010"/>
                      <a:pt x="1488" y="6490"/>
                    </a:cubicBezTo>
                    <a:cubicBezTo>
                      <a:pt x="2232" y="7234"/>
                      <a:pt x="3206" y="7606"/>
                      <a:pt x="4178" y="7606"/>
                    </a:cubicBezTo>
                    <a:cubicBezTo>
                      <a:pt x="5151" y="7606"/>
                      <a:pt x="6122" y="7234"/>
                      <a:pt x="6862" y="6490"/>
                    </a:cubicBezTo>
                    <a:cubicBezTo>
                      <a:pt x="8350" y="5010"/>
                      <a:pt x="8350" y="2596"/>
                      <a:pt x="6862" y="1116"/>
                    </a:cubicBezTo>
                    <a:cubicBezTo>
                      <a:pt x="6122" y="372"/>
                      <a:pt x="5151" y="1"/>
                      <a:pt x="41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a:off x="4431963" y="967436"/>
                <a:ext cx="280349" cy="280315"/>
              </a:xfrm>
              <a:custGeom>
                <a:avLst/>
                <a:gdLst/>
                <a:ahLst/>
                <a:cxnLst/>
                <a:rect l="l" t="t" r="r" b="b"/>
                <a:pathLst>
                  <a:path w="8180" h="8179" extrusionOk="0">
                    <a:moveTo>
                      <a:pt x="4090" y="569"/>
                    </a:moveTo>
                    <a:cubicBezTo>
                      <a:pt x="6025" y="569"/>
                      <a:pt x="7602" y="2146"/>
                      <a:pt x="7602" y="4089"/>
                    </a:cubicBezTo>
                    <a:cubicBezTo>
                      <a:pt x="7602" y="6024"/>
                      <a:pt x="6025" y="7601"/>
                      <a:pt x="4090" y="7601"/>
                    </a:cubicBezTo>
                    <a:cubicBezTo>
                      <a:pt x="2147" y="7601"/>
                      <a:pt x="570" y="6024"/>
                      <a:pt x="570" y="4089"/>
                    </a:cubicBezTo>
                    <a:cubicBezTo>
                      <a:pt x="570" y="2146"/>
                      <a:pt x="2147" y="569"/>
                      <a:pt x="4090" y="569"/>
                    </a:cubicBezTo>
                    <a:close/>
                    <a:moveTo>
                      <a:pt x="4090" y="0"/>
                    </a:moveTo>
                    <a:cubicBezTo>
                      <a:pt x="1830" y="0"/>
                      <a:pt x="1" y="1829"/>
                      <a:pt x="1" y="4089"/>
                    </a:cubicBezTo>
                    <a:cubicBezTo>
                      <a:pt x="1" y="6341"/>
                      <a:pt x="1830" y="8178"/>
                      <a:pt x="4090" y="8178"/>
                    </a:cubicBezTo>
                    <a:cubicBezTo>
                      <a:pt x="6342" y="8178"/>
                      <a:pt x="8179" y="6341"/>
                      <a:pt x="8179" y="4089"/>
                    </a:cubicBezTo>
                    <a:cubicBezTo>
                      <a:pt x="8179" y="1829"/>
                      <a:pt x="6342" y="0"/>
                      <a:pt x="4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4"/>
              <p:cNvSpPr/>
              <p:nvPr/>
            </p:nvSpPr>
            <p:spPr>
              <a:xfrm>
                <a:off x="4560416" y="1176669"/>
                <a:ext cx="23168" cy="23134"/>
              </a:xfrm>
              <a:custGeom>
                <a:avLst/>
                <a:gdLst/>
                <a:ahLst/>
                <a:cxnLst/>
                <a:rect l="l" t="t" r="r" b="b"/>
                <a:pathLst>
                  <a:path w="676" h="675" extrusionOk="0">
                    <a:moveTo>
                      <a:pt x="342" y="0"/>
                    </a:moveTo>
                    <a:cubicBezTo>
                      <a:pt x="155" y="0"/>
                      <a:pt x="1" y="147"/>
                      <a:pt x="1" y="334"/>
                    </a:cubicBezTo>
                    <a:cubicBezTo>
                      <a:pt x="1" y="521"/>
                      <a:pt x="155" y="675"/>
                      <a:pt x="342" y="675"/>
                    </a:cubicBezTo>
                    <a:cubicBezTo>
                      <a:pt x="529" y="675"/>
                      <a:pt x="675" y="521"/>
                      <a:pt x="675" y="334"/>
                    </a:cubicBezTo>
                    <a:cubicBezTo>
                      <a:pt x="675" y="147"/>
                      <a:pt x="529" y="0"/>
                      <a:pt x="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4"/>
              <p:cNvSpPr/>
              <p:nvPr/>
            </p:nvSpPr>
            <p:spPr>
              <a:xfrm>
                <a:off x="4561273" y="1015074"/>
                <a:ext cx="21763" cy="142951"/>
              </a:xfrm>
              <a:custGeom>
                <a:avLst/>
                <a:gdLst/>
                <a:ahLst/>
                <a:cxnLst/>
                <a:rect l="l" t="t" r="r" b="b"/>
                <a:pathLst>
                  <a:path w="635" h="4171" extrusionOk="0">
                    <a:moveTo>
                      <a:pt x="317" y="0"/>
                    </a:moveTo>
                    <a:cubicBezTo>
                      <a:pt x="138" y="0"/>
                      <a:pt x="0" y="147"/>
                      <a:pt x="0" y="317"/>
                    </a:cubicBezTo>
                    <a:lnTo>
                      <a:pt x="0" y="3854"/>
                    </a:lnTo>
                    <a:cubicBezTo>
                      <a:pt x="0" y="4032"/>
                      <a:pt x="138" y="4171"/>
                      <a:pt x="317" y="4171"/>
                    </a:cubicBezTo>
                    <a:cubicBezTo>
                      <a:pt x="488" y="4171"/>
                      <a:pt x="634" y="4032"/>
                      <a:pt x="634" y="3854"/>
                    </a:cubicBezTo>
                    <a:lnTo>
                      <a:pt x="634" y="317"/>
                    </a:lnTo>
                    <a:cubicBezTo>
                      <a:pt x="634" y="147"/>
                      <a:pt x="488" y="0"/>
                      <a:pt x="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70" name="Google Shape;370;p14"/>
          <p:cNvSpPr/>
          <p:nvPr/>
        </p:nvSpPr>
        <p:spPr>
          <a:xfrm>
            <a:off x="712838" y="188088"/>
            <a:ext cx="153675" cy="146150"/>
          </a:xfrm>
          <a:custGeom>
            <a:avLst/>
            <a:gdLst/>
            <a:ahLst/>
            <a:cxnLst/>
            <a:rect l="l" t="t" r="r" b="b"/>
            <a:pathLst>
              <a:path w="6147" h="5846" extrusionOk="0">
                <a:moveTo>
                  <a:pt x="3073" y="1"/>
                </a:moveTo>
                <a:lnTo>
                  <a:pt x="2122" y="1927"/>
                </a:lnTo>
                <a:lnTo>
                  <a:pt x="0" y="2236"/>
                </a:lnTo>
                <a:lnTo>
                  <a:pt x="1537" y="3732"/>
                </a:lnTo>
                <a:lnTo>
                  <a:pt x="1171" y="5846"/>
                </a:lnTo>
                <a:lnTo>
                  <a:pt x="3073" y="4854"/>
                </a:lnTo>
                <a:lnTo>
                  <a:pt x="4976" y="5846"/>
                </a:lnTo>
                <a:lnTo>
                  <a:pt x="4610" y="3732"/>
                </a:lnTo>
                <a:lnTo>
                  <a:pt x="6146" y="2236"/>
                </a:lnTo>
                <a:lnTo>
                  <a:pt x="4024" y="1927"/>
                </a:lnTo>
                <a:lnTo>
                  <a:pt x="307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1" name="Google Shape;371;p14"/>
          <p:cNvGrpSpPr/>
          <p:nvPr/>
        </p:nvGrpSpPr>
        <p:grpSpPr>
          <a:xfrm rot="-5400000" flipH="1">
            <a:off x="8454360" y="488653"/>
            <a:ext cx="145426" cy="192671"/>
            <a:chOff x="3309425" y="803300"/>
            <a:chExt cx="97575" cy="129275"/>
          </a:xfrm>
        </p:grpSpPr>
        <p:sp>
          <p:nvSpPr>
            <p:cNvPr id="372" name="Google Shape;372;p14"/>
            <p:cNvSpPr/>
            <p:nvPr/>
          </p:nvSpPr>
          <p:spPr>
            <a:xfrm>
              <a:off x="3316525" y="810400"/>
              <a:ext cx="83350" cy="115050"/>
            </a:xfrm>
            <a:custGeom>
              <a:avLst/>
              <a:gdLst/>
              <a:ahLst/>
              <a:cxnLst/>
              <a:rect l="l" t="t" r="r" b="b"/>
              <a:pathLst>
                <a:path w="3334" h="4602" extrusionOk="0">
                  <a:moveTo>
                    <a:pt x="1" y="1"/>
                  </a:moveTo>
                  <a:lnTo>
                    <a:pt x="1" y="4602"/>
                  </a:lnTo>
                  <a:lnTo>
                    <a:pt x="3334" y="230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4"/>
            <p:cNvSpPr/>
            <p:nvPr/>
          </p:nvSpPr>
          <p:spPr>
            <a:xfrm>
              <a:off x="3309425" y="803300"/>
              <a:ext cx="97575" cy="129275"/>
            </a:xfrm>
            <a:custGeom>
              <a:avLst/>
              <a:gdLst/>
              <a:ahLst/>
              <a:cxnLst/>
              <a:rect l="l" t="t" r="r" b="b"/>
              <a:pathLst>
                <a:path w="3903" h="5171" extrusionOk="0">
                  <a:moveTo>
                    <a:pt x="569" y="829"/>
                  </a:moveTo>
                  <a:lnTo>
                    <a:pt x="3114" y="2585"/>
                  </a:lnTo>
                  <a:lnTo>
                    <a:pt x="569" y="4341"/>
                  </a:lnTo>
                  <a:lnTo>
                    <a:pt x="569" y="829"/>
                  </a:lnTo>
                  <a:close/>
                  <a:moveTo>
                    <a:pt x="283" y="0"/>
                  </a:moveTo>
                  <a:cubicBezTo>
                    <a:pt x="239" y="0"/>
                    <a:pt x="194" y="11"/>
                    <a:pt x="155" y="33"/>
                  </a:cubicBezTo>
                  <a:cubicBezTo>
                    <a:pt x="57" y="81"/>
                    <a:pt x="0" y="179"/>
                    <a:pt x="0" y="285"/>
                  </a:cubicBezTo>
                  <a:lnTo>
                    <a:pt x="0" y="4886"/>
                  </a:lnTo>
                  <a:cubicBezTo>
                    <a:pt x="0" y="4991"/>
                    <a:pt x="57" y="5089"/>
                    <a:pt x="155" y="5138"/>
                  </a:cubicBezTo>
                  <a:cubicBezTo>
                    <a:pt x="195" y="5162"/>
                    <a:pt x="244" y="5170"/>
                    <a:pt x="285" y="5170"/>
                  </a:cubicBezTo>
                  <a:cubicBezTo>
                    <a:pt x="342" y="5170"/>
                    <a:pt x="399" y="5154"/>
                    <a:pt x="447" y="5122"/>
                  </a:cubicBezTo>
                  <a:lnTo>
                    <a:pt x="3780" y="2821"/>
                  </a:lnTo>
                  <a:cubicBezTo>
                    <a:pt x="3854" y="2764"/>
                    <a:pt x="3902" y="2683"/>
                    <a:pt x="3902" y="2585"/>
                  </a:cubicBezTo>
                  <a:cubicBezTo>
                    <a:pt x="3902" y="2488"/>
                    <a:pt x="3854" y="2406"/>
                    <a:pt x="3780" y="2349"/>
                  </a:cubicBezTo>
                  <a:lnTo>
                    <a:pt x="447" y="49"/>
                  </a:lnTo>
                  <a:cubicBezTo>
                    <a:pt x="397" y="17"/>
                    <a:pt x="340"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4">
  <p:cSld name="CUSTOM_11_1_1_1_1">
    <p:spTree>
      <p:nvGrpSpPr>
        <p:cNvPr id="1" name="Shape 479"/>
        <p:cNvGrpSpPr/>
        <p:nvPr/>
      </p:nvGrpSpPr>
      <p:grpSpPr>
        <a:xfrm>
          <a:off x="0" y="0"/>
          <a:ext cx="0" cy="0"/>
          <a:chOff x="0" y="0"/>
          <a:chExt cx="0" cy="0"/>
        </a:xfrm>
      </p:grpSpPr>
      <p:sp>
        <p:nvSpPr>
          <p:cNvPr id="480" name="Google Shape;480;p17"/>
          <p:cNvSpPr txBox="1">
            <a:spLocks noGrp="1"/>
          </p:cNvSpPr>
          <p:nvPr>
            <p:ph type="title"/>
          </p:nvPr>
        </p:nvSpPr>
        <p:spPr>
          <a:xfrm>
            <a:off x="1439125" y="2625321"/>
            <a:ext cx="6265800" cy="837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81" name="Google Shape;481;p17"/>
          <p:cNvSpPr txBox="1">
            <a:spLocks noGrp="1"/>
          </p:cNvSpPr>
          <p:nvPr>
            <p:ph type="title" idx="2" hasCustomPrompt="1"/>
          </p:nvPr>
        </p:nvSpPr>
        <p:spPr>
          <a:xfrm>
            <a:off x="3784950" y="1611313"/>
            <a:ext cx="1574100" cy="1019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482" name="Google Shape;482;p17"/>
          <p:cNvSpPr/>
          <p:nvPr/>
        </p:nvSpPr>
        <p:spPr>
          <a:xfrm>
            <a:off x="712850" y="1103550"/>
            <a:ext cx="7718400" cy="29364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3" name="Google Shape;483;p17"/>
          <p:cNvGrpSpPr/>
          <p:nvPr/>
        </p:nvGrpSpPr>
        <p:grpSpPr>
          <a:xfrm>
            <a:off x="1279388" y="4250450"/>
            <a:ext cx="770919" cy="704959"/>
            <a:chOff x="6827300" y="3962300"/>
            <a:chExt cx="770919" cy="704959"/>
          </a:xfrm>
        </p:grpSpPr>
        <p:sp>
          <p:nvSpPr>
            <p:cNvPr id="484" name="Google Shape;484;p17"/>
            <p:cNvSpPr/>
            <p:nvPr/>
          </p:nvSpPr>
          <p:spPr>
            <a:xfrm>
              <a:off x="7390979" y="3962300"/>
              <a:ext cx="207240" cy="317969"/>
            </a:xfrm>
            <a:custGeom>
              <a:avLst/>
              <a:gdLst/>
              <a:ahLst/>
              <a:cxnLst/>
              <a:rect l="l" t="t" r="r" b="b"/>
              <a:pathLst>
                <a:path w="5903" h="9057" extrusionOk="0">
                  <a:moveTo>
                    <a:pt x="3968" y="569"/>
                  </a:moveTo>
                  <a:cubicBezTo>
                    <a:pt x="4724" y="569"/>
                    <a:pt x="5333" y="1187"/>
                    <a:pt x="5333" y="1935"/>
                  </a:cubicBezTo>
                  <a:lnTo>
                    <a:pt x="5333" y="8479"/>
                  </a:lnTo>
                  <a:lnTo>
                    <a:pt x="570" y="8479"/>
                  </a:lnTo>
                  <a:lnTo>
                    <a:pt x="570" y="1935"/>
                  </a:lnTo>
                  <a:cubicBezTo>
                    <a:pt x="570" y="1179"/>
                    <a:pt x="1179" y="569"/>
                    <a:pt x="1935" y="569"/>
                  </a:cubicBezTo>
                  <a:close/>
                  <a:moveTo>
                    <a:pt x="1935" y="0"/>
                  </a:moveTo>
                  <a:cubicBezTo>
                    <a:pt x="870" y="0"/>
                    <a:pt x="0" y="870"/>
                    <a:pt x="0" y="1935"/>
                  </a:cubicBezTo>
                  <a:lnTo>
                    <a:pt x="0" y="8772"/>
                  </a:lnTo>
                  <a:cubicBezTo>
                    <a:pt x="0" y="8926"/>
                    <a:pt x="131" y="9056"/>
                    <a:pt x="285" y="9056"/>
                  </a:cubicBezTo>
                  <a:lnTo>
                    <a:pt x="5618" y="9056"/>
                  </a:lnTo>
                  <a:cubicBezTo>
                    <a:pt x="5772" y="9056"/>
                    <a:pt x="5902" y="8926"/>
                    <a:pt x="5902" y="8772"/>
                  </a:cubicBezTo>
                  <a:lnTo>
                    <a:pt x="5902" y="1935"/>
                  </a:lnTo>
                  <a:cubicBezTo>
                    <a:pt x="5902" y="870"/>
                    <a:pt x="5033" y="0"/>
                    <a:pt x="39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7"/>
            <p:cNvSpPr/>
            <p:nvPr/>
          </p:nvSpPr>
          <p:spPr>
            <a:xfrm>
              <a:off x="6944628" y="3962300"/>
              <a:ext cx="559965" cy="704959"/>
            </a:xfrm>
            <a:custGeom>
              <a:avLst/>
              <a:gdLst/>
              <a:ahLst/>
              <a:cxnLst/>
              <a:rect l="l" t="t" r="r" b="b"/>
              <a:pathLst>
                <a:path w="15950" h="20080" extrusionOk="0">
                  <a:moveTo>
                    <a:pt x="2975" y="0"/>
                  </a:moveTo>
                  <a:cubicBezTo>
                    <a:pt x="1333" y="0"/>
                    <a:pt x="0" y="1341"/>
                    <a:pt x="0" y="2983"/>
                  </a:cubicBezTo>
                  <a:lnTo>
                    <a:pt x="0" y="15982"/>
                  </a:lnTo>
                  <a:cubicBezTo>
                    <a:pt x="0" y="16137"/>
                    <a:pt x="122" y="16267"/>
                    <a:pt x="285" y="16267"/>
                  </a:cubicBezTo>
                  <a:cubicBezTo>
                    <a:pt x="439" y="16267"/>
                    <a:pt x="569" y="16137"/>
                    <a:pt x="569" y="15982"/>
                  </a:cubicBezTo>
                  <a:lnTo>
                    <a:pt x="569" y="2983"/>
                  </a:lnTo>
                  <a:cubicBezTo>
                    <a:pt x="569" y="1658"/>
                    <a:pt x="1650" y="577"/>
                    <a:pt x="2975" y="577"/>
                  </a:cubicBezTo>
                  <a:lnTo>
                    <a:pt x="13918" y="577"/>
                  </a:lnTo>
                  <a:cubicBezTo>
                    <a:pt x="13186" y="1114"/>
                    <a:pt x="12714" y="1975"/>
                    <a:pt x="12714" y="2951"/>
                  </a:cubicBezTo>
                  <a:lnTo>
                    <a:pt x="12714" y="17446"/>
                  </a:lnTo>
                  <a:cubicBezTo>
                    <a:pt x="12714" y="18584"/>
                    <a:pt x="11788" y="19502"/>
                    <a:pt x="10650" y="19502"/>
                  </a:cubicBezTo>
                  <a:lnTo>
                    <a:pt x="9308" y="19502"/>
                  </a:lnTo>
                  <a:cubicBezTo>
                    <a:pt x="9146" y="19502"/>
                    <a:pt x="9024" y="19633"/>
                    <a:pt x="9024" y="19795"/>
                  </a:cubicBezTo>
                  <a:cubicBezTo>
                    <a:pt x="9024" y="19950"/>
                    <a:pt x="9146" y="20080"/>
                    <a:pt x="9308" y="20080"/>
                  </a:cubicBezTo>
                  <a:lnTo>
                    <a:pt x="10658" y="20080"/>
                  </a:lnTo>
                  <a:cubicBezTo>
                    <a:pt x="12105" y="20080"/>
                    <a:pt x="13284" y="18893"/>
                    <a:pt x="13284" y="17446"/>
                  </a:cubicBezTo>
                  <a:lnTo>
                    <a:pt x="13284" y="2951"/>
                  </a:lnTo>
                  <a:cubicBezTo>
                    <a:pt x="13284" y="1642"/>
                    <a:pt x="14357" y="577"/>
                    <a:pt x="15665" y="577"/>
                  </a:cubicBezTo>
                  <a:cubicBezTo>
                    <a:pt x="15820" y="577"/>
                    <a:pt x="15950" y="447"/>
                    <a:pt x="15950" y="293"/>
                  </a:cubicBezTo>
                  <a:cubicBezTo>
                    <a:pt x="15950" y="130"/>
                    <a:pt x="15828" y="0"/>
                    <a:pt x="156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7"/>
            <p:cNvSpPr/>
            <p:nvPr/>
          </p:nvSpPr>
          <p:spPr>
            <a:xfrm>
              <a:off x="6827300" y="4513376"/>
              <a:ext cx="454712" cy="153876"/>
            </a:xfrm>
            <a:custGeom>
              <a:avLst/>
              <a:gdLst/>
              <a:ahLst/>
              <a:cxnLst/>
              <a:rect l="l" t="t" r="r" b="b"/>
              <a:pathLst>
                <a:path w="12952" h="4383" extrusionOk="0">
                  <a:moveTo>
                    <a:pt x="12114" y="570"/>
                  </a:moveTo>
                  <a:cubicBezTo>
                    <a:pt x="11553" y="1570"/>
                    <a:pt x="11553" y="2806"/>
                    <a:pt x="12114" y="3805"/>
                  </a:cubicBezTo>
                  <a:lnTo>
                    <a:pt x="1342" y="3805"/>
                  </a:lnTo>
                  <a:cubicBezTo>
                    <a:pt x="643" y="2846"/>
                    <a:pt x="643" y="1529"/>
                    <a:pt x="1342" y="570"/>
                  </a:cubicBezTo>
                  <a:close/>
                  <a:moveTo>
                    <a:pt x="1204" y="1"/>
                  </a:moveTo>
                  <a:cubicBezTo>
                    <a:pt x="1115" y="1"/>
                    <a:pt x="1033" y="42"/>
                    <a:pt x="984" y="107"/>
                  </a:cubicBezTo>
                  <a:cubicBezTo>
                    <a:pt x="1" y="1310"/>
                    <a:pt x="1" y="3066"/>
                    <a:pt x="984" y="4277"/>
                  </a:cubicBezTo>
                  <a:cubicBezTo>
                    <a:pt x="1033" y="4342"/>
                    <a:pt x="1115" y="4383"/>
                    <a:pt x="1204" y="4383"/>
                  </a:cubicBezTo>
                  <a:lnTo>
                    <a:pt x="12650" y="4383"/>
                  </a:lnTo>
                  <a:cubicBezTo>
                    <a:pt x="12756" y="4383"/>
                    <a:pt x="12862" y="4318"/>
                    <a:pt x="12910" y="4220"/>
                  </a:cubicBezTo>
                  <a:cubicBezTo>
                    <a:pt x="12951" y="4114"/>
                    <a:pt x="12943" y="4001"/>
                    <a:pt x="12870" y="3911"/>
                  </a:cubicBezTo>
                  <a:cubicBezTo>
                    <a:pt x="12065" y="2911"/>
                    <a:pt x="12065" y="1464"/>
                    <a:pt x="12870" y="464"/>
                  </a:cubicBezTo>
                  <a:cubicBezTo>
                    <a:pt x="12943" y="383"/>
                    <a:pt x="12951" y="261"/>
                    <a:pt x="12910" y="163"/>
                  </a:cubicBezTo>
                  <a:cubicBezTo>
                    <a:pt x="12862" y="66"/>
                    <a:pt x="12756" y="1"/>
                    <a:pt x="12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7"/>
            <p:cNvSpPr/>
            <p:nvPr/>
          </p:nvSpPr>
          <p:spPr>
            <a:xfrm>
              <a:off x="7013122" y="4169783"/>
              <a:ext cx="194390" cy="39391"/>
            </a:xfrm>
            <a:custGeom>
              <a:avLst/>
              <a:gdLst/>
              <a:ahLst/>
              <a:cxnLst/>
              <a:rect l="l" t="t" r="r" b="b"/>
              <a:pathLst>
                <a:path w="5537" h="1122" extrusionOk="0">
                  <a:moveTo>
                    <a:pt x="0" y="0"/>
                  </a:moveTo>
                  <a:lnTo>
                    <a:pt x="0" y="1122"/>
                  </a:lnTo>
                  <a:lnTo>
                    <a:pt x="5536" y="1122"/>
                  </a:lnTo>
                  <a:lnTo>
                    <a:pt x="55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7"/>
            <p:cNvSpPr/>
            <p:nvPr/>
          </p:nvSpPr>
          <p:spPr>
            <a:xfrm>
              <a:off x="7236297" y="4169783"/>
              <a:ext cx="114766" cy="39391"/>
            </a:xfrm>
            <a:custGeom>
              <a:avLst/>
              <a:gdLst/>
              <a:ahLst/>
              <a:cxnLst/>
              <a:rect l="l" t="t" r="r" b="b"/>
              <a:pathLst>
                <a:path w="3269" h="1122" extrusionOk="0">
                  <a:moveTo>
                    <a:pt x="0" y="0"/>
                  </a:moveTo>
                  <a:lnTo>
                    <a:pt x="0" y="1122"/>
                  </a:lnTo>
                  <a:lnTo>
                    <a:pt x="3268" y="1122"/>
                  </a:lnTo>
                  <a:lnTo>
                    <a:pt x="32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7"/>
            <p:cNvSpPr/>
            <p:nvPr/>
          </p:nvSpPr>
          <p:spPr>
            <a:xfrm>
              <a:off x="7013122" y="4272787"/>
              <a:ext cx="68530" cy="39426"/>
            </a:xfrm>
            <a:custGeom>
              <a:avLst/>
              <a:gdLst/>
              <a:ahLst/>
              <a:cxnLst/>
              <a:rect l="l" t="t" r="r" b="b"/>
              <a:pathLst>
                <a:path w="1952" h="1123" extrusionOk="0">
                  <a:moveTo>
                    <a:pt x="0" y="1"/>
                  </a:moveTo>
                  <a:lnTo>
                    <a:pt x="0" y="1123"/>
                  </a:lnTo>
                  <a:lnTo>
                    <a:pt x="1951" y="1123"/>
                  </a:lnTo>
                  <a:lnTo>
                    <a:pt x="19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7"/>
            <p:cNvSpPr/>
            <p:nvPr/>
          </p:nvSpPr>
          <p:spPr>
            <a:xfrm>
              <a:off x="7110439" y="4272787"/>
              <a:ext cx="68530" cy="39426"/>
            </a:xfrm>
            <a:custGeom>
              <a:avLst/>
              <a:gdLst/>
              <a:ahLst/>
              <a:cxnLst/>
              <a:rect l="l" t="t" r="r" b="b"/>
              <a:pathLst>
                <a:path w="1952" h="1123" extrusionOk="0">
                  <a:moveTo>
                    <a:pt x="0" y="1"/>
                  </a:moveTo>
                  <a:lnTo>
                    <a:pt x="0" y="1123"/>
                  </a:lnTo>
                  <a:lnTo>
                    <a:pt x="1951" y="1123"/>
                  </a:lnTo>
                  <a:lnTo>
                    <a:pt x="19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7"/>
            <p:cNvSpPr/>
            <p:nvPr/>
          </p:nvSpPr>
          <p:spPr>
            <a:xfrm>
              <a:off x="7209195" y="4272787"/>
              <a:ext cx="141869" cy="39426"/>
            </a:xfrm>
            <a:custGeom>
              <a:avLst/>
              <a:gdLst/>
              <a:ahLst/>
              <a:cxnLst/>
              <a:rect l="l" t="t" r="r" b="b"/>
              <a:pathLst>
                <a:path w="4041" h="1123" extrusionOk="0">
                  <a:moveTo>
                    <a:pt x="0" y="1"/>
                  </a:moveTo>
                  <a:lnTo>
                    <a:pt x="0" y="1123"/>
                  </a:lnTo>
                  <a:lnTo>
                    <a:pt x="4040" y="1123"/>
                  </a:lnTo>
                  <a:lnTo>
                    <a:pt x="40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7"/>
            <p:cNvSpPr/>
            <p:nvPr/>
          </p:nvSpPr>
          <p:spPr>
            <a:xfrm>
              <a:off x="7013122" y="4376107"/>
              <a:ext cx="110764" cy="39426"/>
            </a:xfrm>
            <a:custGeom>
              <a:avLst/>
              <a:gdLst/>
              <a:ahLst/>
              <a:cxnLst/>
              <a:rect l="l" t="t" r="r" b="b"/>
              <a:pathLst>
                <a:path w="3155" h="1123" extrusionOk="0">
                  <a:moveTo>
                    <a:pt x="0" y="1"/>
                  </a:moveTo>
                  <a:lnTo>
                    <a:pt x="0" y="1123"/>
                  </a:lnTo>
                  <a:lnTo>
                    <a:pt x="3154" y="1123"/>
                  </a:lnTo>
                  <a:lnTo>
                    <a:pt x="31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7"/>
            <p:cNvSpPr/>
            <p:nvPr/>
          </p:nvSpPr>
          <p:spPr>
            <a:xfrm>
              <a:off x="7149232" y="4376107"/>
              <a:ext cx="82257" cy="39426"/>
            </a:xfrm>
            <a:custGeom>
              <a:avLst/>
              <a:gdLst/>
              <a:ahLst/>
              <a:cxnLst/>
              <a:rect l="l" t="t" r="r" b="b"/>
              <a:pathLst>
                <a:path w="2343" h="1123" extrusionOk="0">
                  <a:moveTo>
                    <a:pt x="1" y="1"/>
                  </a:moveTo>
                  <a:lnTo>
                    <a:pt x="1" y="1123"/>
                  </a:lnTo>
                  <a:lnTo>
                    <a:pt x="2342" y="1123"/>
                  </a:lnTo>
                  <a:lnTo>
                    <a:pt x="23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7"/>
            <p:cNvSpPr/>
            <p:nvPr/>
          </p:nvSpPr>
          <p:spPr>
            <a:xfrm>
              <a:off x="7254553" y="4376107"/>
              <a:ext cx="96511" cy="39426"/>
            </a:xfrm>
            <a:custGeom>
              <a:avLst/>
              <a:gdLst/>
              <a:ahLst/>
              <a:cxnLst/>
              <a:rect l="l" t="t" r="r" b="b"/>
              <a:pathLst>
                <a:path w="2749" h="1123" extrusionOk="0">
                  <a:moveTo>
                    <a:pt x="1" y="1"/>
                  </a:moveTo>
                  <a:lnTo>
                    <a:pt x="1" y="1123"/>
                  </a:lnTo>
                  <a:lnTo>
                    <a:pt x="2748" y="1123"/>
                  </a:lnTo>
                  <a:lnTo>
                    <a:pt x="27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5" name="Google Shape;495;p17"/>
          <p:cNvGrpSpPr/>
          <p:nvPr/>
        </p:nvGrpSpPr>
        <p:grpSpPr>
          <a:xfrm>
            <a:off x="773500" y="170021"/>
            <a:ext cx="438096" cy="630326"/>
            <a:chOff x="2357225" y="225421"/>
            <a:chExt cx="438096" cy="630326"/>
          </a:xfrm>
        </p:grpSpPr>
        <p:sp>
          <p:nvSpPr>
            <p:cNvPr id="496" name="Google Shape;496;p17"/>
            <p:cNvSpPr/>
            <p:nvPr/>
          </p:nvSpPr>
          <p:spPr>
            <a:xfrm>
              <a:off x="2357225" y="286231"/>
              <a:ext cx="438096" cy="569516"/>
            </a:xfrm>
            <a:custGeom>
              <a:avLst/>
              <a:gdLst/>
              <a:ahLst/>
              <a:cxnLst/>
              <a:rect l="l" t="t" r="r" b="b"/>
              <a:pathLst>
                <a:path w="14171" h="18422" extrusionOk="0">
                  <a:moveTo>
                    <a:pt x="4878" y="1"/>
                  </a:moveTo>
                  <a:cubicBezTo>
                    <a:pt x="4716" y="1"/>
                    <a:pt x="4594" y="131"/>
                    <a:pt x="4594" y="285"/>
                  </a:cubicBezTo>
                  <a:lnTo>
                    <a:pt x="4594" y="4708"/>
                  </a:lnTo>
                  <a:cubicBezTo>
                    <a:pt x="1838" y="5740"/>
                    <a:pt x="1" y="8382"/>
                    <a:pt x="1" y="11333"/>
                  </a:cubicBezTo>
                  <a:cubicBezTo>
                    <a:pt x="1" y="15242"/>
                    <a:pt x="3177" y="18420"/>
                    <a:pt x="7085" y="18422"/>
                  </a:cubicBezTo>
                  <a:lnTo>
                    <a:pt x="7085" y="18422"/>
                  </a:lnTo>
                  <a:cubicBezTo>
                    <a:pt x="10994" y="18420"/>
                    <a:pt x="14170" y="15242"/>
                    <a:pt x="14170" y="11333"/>
                  </a:cubicBezTo>
                  <a:cubicBezTo>
                    <a:pt x="14170" y="8382"/>
                    <a:pt x="12333" y="5740"/>
                    <a:pt x="9585" y="4708"/>
                  </a:cubicBezTo>
                  <a:lnTo>
                    <a:pt x="9585" y="285"/>
                  </a:lnTo>
                  <a:cubicBezTo>
                    <a:pt x="9585" y="131"/>
                    <a:pt x="9455" y="1"/>
                    <a:pt x="9292" y="1"/>
                  </a:cubicBezTo>
                  <a:cubicBezTo>
                    <a:pt x="9138" y="1"/>
                    <a:pt x="9008" y="131"/>
                    <a:pt x="9008" y="285"/>
                  </a:cubicBezTo>
                  <a:lnTo>
                    <a:pt x="9008" y="4903"/>
                  </a:lnTo>
                  <a:cubicBezTo>
                    <a:pt x="9008" y="5025"/>
                    <a:pt x="9089" y="5138"/>
                    <a:pt x="9203" y="5171"/>
                  </a:cubicBezTo>
                  <a:cubicBezTo>
                    <a:pt x="11837" y="6081"/>
                    <a:pt x="13601" y="8553"/>
                    <a:pt x="13601" y="11333"/>
                  </a:cubicBezTo>
                  <a:cubicBezTo>
                    <a:pt x="13601" y="14926"/>
                    <a:pt x="10674" y="17853"/>
                    <a:pt x="7089" y="17853"/>
                  </a:cubicBezTo>
                  <a:cubicBezTo>
                    <a:pt x="3496" y="17853"/>
                    <a:pt x="570" y="14926"/>
                    <a:pt x="570" y="11333"/>
                  </a:cubicBezTo>
                  <a:cubicBezTo>
                    <a:pt x="570" y="8553"/>
                    <a:pt x="2342" y="6081"/>
                    <a:pt x="4968" y="5171"/>
                  </a:cubicBezTo>
                  <a:cubicBezTo>
                    <a:pt x="5081" y="5138"/>
                    <a:pt x="5163" y="5025"/>
                    <a:pt x="5163" y="4903"/>
                  </a:cubicBezTo>
                  <a:lnTo>
                    <a:pt x="5163" y="285"/>
                  </a:lnTo>
                  <a:cubicBezTo>
                    <a:pt x="5163" y="131"/>
                    <a:pt x="5033" y="1"/>
                    <a:pt x="4878" y="1"/>
                  </a:cubicBezTo>
                  <a:close/>
                  <a:moveTo>
                    <a:pt x="7085" y="18422"/>
                  </a:moveTo>
                  <a:lnTo>
                    <a:pt x="7085" y="18422"/>
                  </a:lnTo>
                  <a:cubicBezTo>
                    <a:pt x="7084" y="18422"/>
                    <a:pt x="7083" y="18422"/>
                    <a:pt x="7081" y="18422"/>
                  </a:cubicBezTo>
                  <a:lnTo>
                    <a:pt x="7089" y="18422"/>
                  </a:lnTo>
                  <a:cubicBezTo>
                    <a:pt x="7088" y="18422"/>
                    <a:pt x="7087" y="18422"/>
                    <a:pt x="7085" y="184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7"/>
            <p:cNvSpPr/>
            <p:nvPr/>
          </p:nvSpPr>
          <p:spPr>
            <a:xfrm>
              <a:off x="2468550" y="225421"/>
              <a:ext cx="215663" cy="69651"/>
            </a:xfrm>
            <a:custGeom>
              <a:avLst/>
              <a:gdLst/>
              <a:ahLst/>
              <a:cxnLst/>
              <a:rect l="l" t="t" r="r" b="b"/>
              <a:pathLst>
                <a:path w="6976" h="2253" extrusionOk="0">
                  <a:moveTo>
                    <a:pt x="1" y="0"/>
                  </a:moveTo>
                  <a:lnTo>
                    <a:pt x="1" y="2252"/>
                  </a:lnTo>
                  <a:lnTo>
                    <a:pt x="6976" y="2252"/>
                  </a:lnTo>
                  <a:lnTo>
                    <a:pt x="69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7"/>
            <p:cNvSpPr/>
            <p:nvPr/>
          </p:nvSpPr>
          <p:spPr>
            <a:xfrm>
              <a:off x="2431112" y="583293"/>
              <a:ext cx="290323" cy="198567"/>
            </a:xfrm>
            <a:custGeom>
              <a:avLst/>
              <a:gdLst/>
              <a:ahLst/>
              <a:cxnLst/>
              <a:rect l="l" t="t" r="r" b="b"/>
              <a:pathLst>
                <a:path w="9391" h="6423" extrusionOk="0">
                  <a:moveTo>
                    <a:pt x="334" y="1"/>
                  </a:moveTo>
                  <a:cubicBezTo>
                    <a:pt x="123" y="537"/>
                    <a:pt x="1" y="1114"/>
                    <a:pt x="1" y="1724"/>
                  </a:cubicBezTo>
                  <a:cubicBezTo>
                    <a:pt x="1" y="4317"/>
                    <a:pt x="2106" y="6423"/>
                    <a:pt x="4699" y="6423"/>
                  </a:cubicBezTo>
                  <a:cubicBezTo>
                    <a:pt x="7293" y="6423"/>
                    <a:pt x="9390" y="4317"/>
                    <a:pt x="9390" y="1724"/>
                  </a:cubicBezTo>
                  <a:cubicBezTo>
                    <a:pt x="9390" y="1114"/>
                    <a:pt x="9276" y="537"/>
                    <a:pt x="90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 name="Google Shape;499;p17"/>
          <p:cNvGrpSpPr/>
          <p:nvPr/>
        </p:nvGrpSpPr>
        <p:grpSpPr>
          <a:xfrm>
            <a:off x="7492904" y="608350"/>
            <a:ext cx="682400" cy="279516"/>
            <a:chOff x="890354" y="684688"/>
            <a:chExt cx="682400" cy="279516"/>
          </a:xfrm>
        </p:grpSpPr>
        <p:sp>
          <p:nvSpPr>
            <p:cNvPr id="500" name="Google Shape;500;p17"/>
            <p:cNvSpPr/>
            <p:nvPr/>
          </p:nvSpPr>
          <p:spPr>
            <a:xfrm rot="5400000" flipH="1">
              <a:off x="1355200" y="730832"/>
              <a:ext cx="247626" cy="187481"/>
            </a:xfrm>
            <a:custGeom>
              <a:avLst/>
              <a:gdLst/>
              <a:ahLst/>
              <a:cxnLst/>
              <a:rect l="l" t="t" r="r" b="b"/>
              <a:pathLst>
                <a:path w="7765" h="5879" extrusionOk="0">
                  <a:moveTo>
                    <a:pt x="3894" y="1"/>
                  </a:moveTo>
                  <a:cubicBezTo>
                    <a:pt x="3797" y="1"/>
                    <a:pt x="3707" y="49"/>
                    <a:pt x="3659" y="131"/>
                  </a:cubicBezTo>
                  <a:lnTo>
                    <a:pt x="90" y="5423"/>
                  </a:lnTo>
                  <a:cubicBezTo>
                    <a:pt x="0" y="5553"/>
                    <a:pt x="33" y="5732"/>
                    <a:pt x="163" y="5813"/>
                  </a:cubicBezTo>
                  <a:cubicBezTo>
                    <a:pt x="213" y="5847"/>
                    <a:pt x="269" y="5864"/>
                    <a:pt x="325" y="5864"/>
                  </a:cubicBezTo>
                  <a:cubicBezTo>
                    <a:pt x="416" y="5864"/>
                    <a:pt x="506" y="5821"/>
                    <a:pt x="561" y="5740"/>
                  </a:cubicBezTo>
                  <a:lnTo>
                    <a:pt x="3894" y="805"/>
                  </a:lnTo>
                  <a:lnTo>
                    <a:pt x="7203" y="5748"/>
                  </a:lnTo>
                  <a:cubicBezTo>
                    <a:pt x="7260" y="5829"/>
                    <a:pt x="7349" y="5878"/>
                    <a:pt x="7439" y="5878"/>
                  </a:cubicBezTo>
                  <a:cubicBezTo>
                    <a:pt x="7496" y="5878"/>
                    <a:pt x="7545" y="5862"/>
                    <a:pt x="7593" y="5829"/>
                  </a:cubicBezTo>
                  <a:cubicBezTo>
                    <a:pt x="7732" y="5740"/>
                    <a:pt x="7764" y="5561"/>
                    <a:pt x="7675" y="5431"/>
                  </a:cubicBezTo>
                  <a:lnTo>
                    <a:pt x="4130" y="131"/>
                  </a:lnTo>
                  <a:cubicBezTo>
                    <a:pt x="4081" y="49"/>
                    <a:pt x="3992" y="1"/>
                    <a:pt x="3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7"/>
            <p:cNvSpPr/>
            <p:nvPr/>
          </p:nvSpPr>
          <p:spPr>
            <a:xfrm rot="5400000" flipH="1">
              <a:off x="1430522" y="814956"/>
              <a:ext cx="113050" cy="18464"/>
            </a:xfrm>
            <a:custGeom>
              <a:avLst/>
              <a:gdLst/>
              <a:ahLst/>
              <a:cxnLst/>
              <a:rect l="l" t="t" r="r" b="b"/>
              <a:pathLst>
                <a:path w="3545" h="579" extrusionOk="0">
                  <a:moveTo>
                    <a:pt x="285" y="1"/>
                  </a:moveTo>
                  <a:cubicBezTo>
                    <a:pt x="130" y="1"/>
                    <a:pt x="0" y="131"/>
                    <a:pt x="0" y="285"/>
                  </a:cubicBezTo>
                  <a:cubicBezTo>
                    <a:pt x="0" y="448"/>
                    <a:pt x="122" y="578"/>
                    <a:pt x="285" y="578"/>
                  </a:cubicBezTo>
                  <a:lnTo>
                    <a:pt x="3252" y="578"/>
                  </a:lnTo>
                  <a:cubicBezTo>
                    <a:pt x="3415" y="578"/>
                    <a:pt x="3545" y="448"/>
                    <a:pt x="3545" y="285"/>
                  </a:cubicBezTo>
                  <a:cubicBezTo>
                    <a:pt x="3545" y="131"/>
                    <a:pt x="3415" y="1"/>
                    <a:pt x="3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7"/>
            <p:cNvSpPr/>
            <p:nvPr/>
          </p:nvSpPr>
          <p:spPr>
            <a:xfrm rot="5400000" flipH="1">
              <a:off x="1028163" y="576740"/>
              <a:ext cx="238027" cy="495443"/>
            </a:xfrm>
            <a:custGeom>
              <a:avLst/>
              <a:gdLst/>
              <a:ahLst/>
              <a:cxnLst/>
              <a:rect l="l" t="t" r="r" b="b"/>
              <a:pathLst>
                <a:path w="7464" h="15536" extrusionOk="0">
                  <a:moveTo>
                    <a:pt x="1" y="0"/>
                  </a:moveTo>
                  <a:lnTo>
                    <a:pt x="1" y="15536"/>
                  </a:lnTo>
                  <a:lnTo>
                    <a:pt x="7464" y="15536"/>
                  </a:lnTo>
                  <a:lnTo>
                    <a:pt x="74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7"/>
            <p:cNvSpPr/>
            <p:nvPr/>
          </p:nvSpPr>
          <p:spPr>
            <a:xfrm rot="5400000" flipH="1">
              <a:off x="852901" y="815230"/>
              <a:ext cx="279516" cy="18432"/>
            </a:xfrm>
            <a:custGeom>
              <a:avLst/>
              <a:gdLst/>
              <a:ahLst/>
              <a:cxnLst/>
              <a:rect l="l" t="t" r="r" b="b"/>
              <a:pathLst>
                <a:path w="8765" h="578" extrusionOk="0">
                  <a:moveTo>
                    <a:pt x="293" y="1"/>
                  </a:moveTo>
                  <a:cubicBezTo>
                    <a:pt x="131" y="1"/>
                    <a:pt x="1" y="131"/>
                    <a:pt x="1" y="285"/>
                  </a:cubicBezTo>
                  <a:cubicBezTo>
                    <a:pt x="1" y="448"/>
                    <a:pt x="131" y="578"/>
                    <a:pt x="293" y="578"/>
                  </a:cubicBezTo>
                  <a:lnTo>
                    <a:pt x="8480" y="578"/>
                  </a:lnTo>
                  <a:cubicBezTo>
                    <a:pt x="8634" y="578"/>
                    <a:pt x="8764" y="448"/>
                    <a:pt x="8764" y="285"/>
                  </a:cubicBezTo>
                  <a:cubicBezTo>
                    <a:pt x="8764" y="131"/>
                    <a:pt x="8642" y="1"/>
                    <a:pt x="84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7"/>
            <p:cNvSpPr/>
            <p:nvPr/>
          </p:nvSpPr>
          <p:spPr>
            <a:xfrm rot="5400000" flipH="1">
              <a:off x="759684" y="815357"/>
              <a:ext cx="279516" cy="18177"/>
            </a:xfrm>
            <a:custGeom>
              <a:avLst/>
              <a:gdLst/>
              <a:ahLst/>
              <a:cxnLst/>
              <a:rect l="l" t="t" r="r" b="b"/>
              <a:pathLst>
                <a:path w="8765" h="570" extrusionOk="0">
                  <a:moveTo>
                    <a:pt x="293" y="0"/>
                  </a:moveTo>
                  <a:cubicBezTo>
                    <a:pt x="131" y="0"/>
                    <a:pt x="1" y="130"/>
                    <a:pt x="1" y="285"/>
                  </a:cubicBezTo>
                  <a:cubicBezTo>
                    <a:pt x="1" y="447"/>
                    <a:pt x="131" y="569"/>
                    <a:pt x="293" y="569"/>
                  </a:cubicBezTo>
                  <a:lnTo>
                    <a:pt x="8480" y="569"/>
                  </a:lnTo>
                  <a:cubicBezTo>
                    <a:pt x="8634" y="569"/>
                    <a:pt x="8764" y="447"/>
                    <a:pt x="8764" y="285"/>
                  </a:cubicBezTo>
                  <a:cubicBezTo>
                    <a:pt x="8764" y="130"/>
                    <a:pt x="8642" y="0"/>
                    <a:pt x="8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17"/>
          <p:cNvGrpSpPr/>
          <p:nvPr/>
        </p:nvGrpSpPr>
        <p:grpSpPr>
          <a:xfrm>
            <a:off x="6781100" y="539988"/>
            <a:ext cx="262069" cy="70200"/>
            <a:chOff x="7931225" y="3954075"/>
            <a:chExt cx="262069" cy="70200"/>
          </a:xfrm>
        </p:grpSpPr>
        <p:sp>
          <p:nvSpPr>
            <p:cNvPr id="506" name="Google Shape;506;p17"/>
            <p:cNvSpPr/>
            <p:nvPr/>
          </p:nvSpPr>
          <p:spPr>
            <a:xfrm>
              <a:off x="7982255" y="3954075"/>
              <a:ext cx="211039" cy="19443"/>
            </a:xfrm>
            <a:custGeom>
              <a:avLst/>
              <a:gdLst/>
              <a:ahLst/>
              <a:cxnLst/>
              <a:rect l="l" t="t" r="r" b="b"/>
              <a:pathLst>
                <a:path w="6187" h="570" extrusionOk="0">
                  <a:moveTo>
                    <a:pt x="285" y="0"/>
                  </a:moveTo>
                  <a:cubicBezTo>
                    <a:pt x="122" y="0"/>
                    <a:pt x="0" y="122"/>
                    <a:pt x="0" y="285"/>
                  </a:cubicBezTo>
                  <a:cubicBezTo>
                    <a:pt x="0" y="439"/>
                    <a:pt x="122" y="569"/>
                    <a:pt x="285" y="569"/>
                  </a:cubicBezTo>
                  <a:lnTo>
                    <a:pt x="5902" y="569"/>
                  </a:lnTo>
                  <a:cubicBezTo>
                    <a:pt x="6057" y="569"/>
                    <a:pt x="6187" y="439"/>
                    <a:pt x="6187" y="285"/>
                  </a:cubicBezTo>
                  <a:cubicBezTo>
                    <a:pt x="6187" y="122"/>
                    <a:pt x="6057" y="0"/>
                    <a:pt x="5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7"/>
            <p:cNvSpPr/>
            <p:nvPr/>
          </p:nvSpPr>
          <p:spPr>
            <a:xfrm>
              <a:off x="7931225" y="4004832"/>
              <a:ext cx="211346" cy="19443"/>
            </a:xfrm>
            <a:custGeom>
              <a:avLst/>
              <a:gdLst/>
              <a:ahLst/>
              <a:cxnLst/>
              <a:rect l="l" t="t" r="r" b="b"/>
              <a:pathLst>
                <a:path w="6196" h="570" extrusionOk="0">
                  <a:moveTo>
                    <a:pt x="293" y="0"/>
                  </a:moveTo>
                  <a:cubicBezTo>
                    <a:pt x="131" y="0"/>
                    <a:pt x="1" y="122"/>
                    <a:pt x="1" y="285"/>
                  </a:cubicBezTo>
                  <a:cubicBezTo>
                    <a:pt x="1" y="439"/>
                    <a:pt x="131" y="569"/>
                    <a:pt x="293" y="569"/>
                  </a:cubicBezTo>
                  <a:lnTo>
                    <a:pt x="5911" y="569"/>
                  </a:lnTo>
                  <a:cubicBezTo>
                    <a:pt x="6065" y="569"/>
                    <a:pt x="6195" y="439"/>
                    <a:pt x="6195" y="285"/>
                  </a:cubicBezTo>
                  <a:cubicBezTo>
                    <a:pt x="6195" y="122"/>
                    <a:pt x="6065" y="0"/>
                    <a:pt x="5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17"/>
          <p:cNvGrpSpPr/>
          <p:nvPr/>
        </p:nvGrpSpPr>
        <p:grpSpPr>
          <a:xfrm>
            <a:off x="1511963" y="329675"/>
            <a:ext cx="968288" cy="4060163"/>
            <a:chOff x="1511963" y="329675"/>
            <a:chExt cx="968288" cy="4060163"/>
          </a:xfrm>
        </p:grpSpPr>
        <p:sp>
          <p:nvSpPr>
            <p:cNvPr id="509" name="Google Shape;509;p17"/>
            <p:cNvSpPr/>
            <p:nvPr/>
          </p:nvSpPr>
          <p:spPr>
            <a:xfrm>
              <a:off x="1511963" y="329675"/>
              <a:ext cx="153675" cy="146150"/>
            </a:xfrm>
            <a:custGeom>
              <a:avLst/>
              <a:gdLst/>
              <a:ahLst/>
              <a:cxnLst/>
              <a:rect l="l" t="t" r="r" b="b"/>
              <a:pathLst>
                <a:path w="6147" h="5846" extrusionOk="0">
                  <a:moveTo>
                    <a:pt x="3073" y="1"/>
                  </a:moveTo>
                  <a:lnTo>
                    <a:pt x="2122" y="1927"/>
                  </a:lnTo>
                  <a:lnTo>
                    <a:pt x="0" y="2236"/>
                  </a:lnTo>
                  <a:lnTo>
                    <a:pt x="1537" y="3732"/>
                  </a:lnTo>
                  <a:lnTo>
                    <a:pt x="1171" y="5846"/>
                  </a:lnTo>
                  <a:lnTo>
                    <a:pt x="3073" y="4854"/>
                  </a:lnTo>
                  <a:lnTo>
                    <a:pt x="4976" y="5846"/>
                  </a:lnTo>
                  <a:lnTo>
                    <a:pt x="4610" y="3732"/>
                  </a:lnTo>
                  <a:lnTo>
                    <a:pt x="6146" y="2236"/>
                  </a:lnTo>
                  <a:lnTo>
                    <a:pt x="4024" y="1927"/>
                  </a:lnTo>
                  <a:lnTo>
                    <a:pt x="30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7"/>
            <p:cNvSpPr/>
            <p:nvPr/>
          </p:nvSpPr>
          <p:spPr>
            <a:xfrm>
              <a:off x="2326575" y="4243688"/>
              <a:ext cx="153675" cy="146150"/>
            </a:xfrm>
            <a:custGeom>
              <a:avLst/>
              <a:gdLst/>
              <a:ahLst/>
              <a:cxnLst/>
              <a:rect l="l" t="t" r="r" b="b"/>
              <a:pathLst>
                <a:path w="6147" h="5846" extrusionOk="0">
                  <a:moveTo>
                    <a:pt x="3073" y="1"/>
                  </a:moveTo>
                  <a:lnTo>
                    <a:pt x="2122" y="1927"/>
                  </a:lnTo>
                  <a:lnTo>
                    <a:pt x="0" y="2236"/>
                  </a:lnTo>
                  <a:lnTo>
                    <a:pt x="1537" y="3732"/>
                  </a:lnTo>
                  <a:lnTo>
                    <a:pt x="1171" y="5846"/>
                  </a:lnTo>
                  <a:lnTo>
                    <a:pt x="3073" y="4854"/>
                  </a:lnTo>
                  <a:lnTo>
                    <a:pt x="4976" y="5846"/>
                  </a:lnTo>
                  <a:lnTo>
                    <a:pt x="4610" y="3732"/>
                  </a:lnTo>
                  <a:lnTo>
                    <a:pt x="6146" y="2236"/>
                  </a:lnTo>
                  <a:lnTo>
                    <a:pt x="4024" y="1927"/>
                  </a:lnTo>
                  <a:lnTo>
                    <a:pt x="307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 name="Google Shape;511;p17"/>
          <p:cNvGrpSpPr/>
          <p:nvPr/>
        </p:nvGrpSpPr>
        <p:grpSpPr>
          <a:xfrm>
            <a:off x="218300" y="654738"/>
            <a:ext cx="8659296" cy="513463"/>
            <a:chOff x="218300" y="654738"/>
            <a:chExt cx="8659296" cy="513463"/>
          </a:xfrm>
        </p:grpSpPr>
        <p:grpSp>
          <p:nvGrpSpPr>
            <p:cNvPr id="512" name="Google Shape;512;p17"/>
            <p:cNvGrpSpPr/>
            <p:nvPr/>
          </p:nvGrpSpPr>
          <p:grpSpPr>
            <a:xfrm>
              <a:off x="8591413" y="654738"/>
              <a:ext cx="286183" cy="286183"/>
              <a:chOff x="1880338" y="332675"/>
              <a:chExt cx="286183" cy="286183"/>
            </a:xfrm>
          </p:grpSpPr>
          <p:sp>
            <p:nvSpPr>
              <p:cNvPr id="513" name="Google Shape;513;p17"/>
              <p:cNvSpPr/>
              <p:nvPr/>
            </p:nvSpPr>
            <p:spPr>
              <a:xfrm>
                <a:off x="1880338" y="332675"/>
                <a:ext cx="286183" cy="286183"/>
              </a:xfrm>
              <a:custGeom>
                <a:avLst/>
                <a:gdLst/>
                <a:ahLst/>
                <a:cxnLst/>
                <a:rect l="l" t="t" r="r" b="b"/>
                <a:pathLst>
                  <a:path w="8179" h="8179" extrusionOk="0">
                    <a:moveTo>
                      <a:pt x="4089" y="569"/>
                    </a:moveTo>
                    <a:cubicBezTo>
                      <a:pt x="6024" y="569"/>
                      <a:pt x="7601" y="2146"/>
                      <a:pt x="7601" y="4089"/>
                    </a:cubicBezTo>
                    <a:cubicBezTo>
                      <a:pt x="7601" y="6024"/>
                      <a:pt x="6024" y="7609"/>
                      <a:pt x="4089" y="7609"/>
                    </a:cubicBezTo>
                    <a:cubicBezTo>
                      <a:pt x="2146" y="7609"/>
                      <a:pt x="569" y="6024"/>
                      <a:pt x="569" y="4089"/>
                    </a:cubicBezTo>
                    <a:cubicBezTo>
                      <a:pt x="569" y="2146"/>
                      <a:pt x="2146" y="569"/>
                      <a:pt x="4089" y="569"/>
                    </a:cubicBezTo>
                    <a:close/>
                    <a:moveTo>
                      <a:pt x="4089" y="0"/>
                    </a:moveTo>
                    <a:cubicBezTo>
                      <a:pt x="1829" y="0"/>
                      <a:pt x="0" y="1829"/>
                      <a:pt x="0" y="4089"/>
                    </a:cubicBezTo>
                    <a:cubicBezTo>
                      <a:pt x="0" y="6341"/>
                      <a:pt x="1829" y="8178"/>
                      <a:pt x="4089" y="8178"/>
                    </a:cubicBezTo>
                    <a:cubicBezTo>
                      <a:pt x="6341" y="8178"/>
                      <a:pt x="8178" y="6341"/>
                      <a:pt x="8178" y="4089"/>
                    </a:cubicBezTo>
                    <a:cubicBezTo>
                      <a:pt x="8178" y="1837"/>
                      <a:pt x="6341" y="0"/>
                      <a:pt x="40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7"/>
              <p:cNvSpPr/>
              <p:nvPr/>
            </p:nvSpPr>
            <p:spPr>
              <a:xfrm>
                <a:off x="1933241" y="405452"/>
                <a:ext cx="170681" cy="140590"/>
              </a:xfrm>
              <a:custGeom>
                <a:avLst/>
                <a:gdLst/>
                <a:ahLst/>
                <a:cxnLst/>
                <a:rect l="l" t="t" r="r" b="b"/>
                <a:pathLst>
                  <a:path w="4878" h="4018" extrusionOk="0">
                    <a:moveTo>
                      <a:pt x="4478" y="0"/>
                    </a:moveTo>
                    <a:cubicBezTo>
                      <a:pt x="4372" y="0"/>
                      <a:pt x="4267" y="49"/>
                      <a:pt x="4195" y="139"/>
                    </a:cubicBezTo>
                    <a:lnTo>
                      <a:pt x="1935" y="3082"/>
                    </a:lnTo>
                    <a:lnTo>
                      <a:pt x="683" y="1416"/>
                    </a:lnTo>
                    <a:cubicBezTo>
                      <a:pt x="616" y="1325"/>
                      <a:pt x="510" y="1276"/>
                      <a:pt x="403" y="1276"/>
                    </a:cubicBezTo>
                    <a:cubicBezTo>
                      <a:pt x="327" y="1276"/>
                      <a:pt x="251" y="1300"/>
                      <a:pt x="187" y="1351"/>
                    </a:cubicBezTo>
                    <a:cubicBezTo>
                      <a:pt x="33" y="1464"/>
                      <a:pt x="0" y="1684"/>
                      <a:pt x="122" y="1838"/>
                    </a:cubicBezTo>
                    <a:lnTo>
                      <a:pt x="1651" y="3879"/>
                    </a:lnTo>
                    <a:cubicBezTo>
                      <a:pt x="1716" y="3968"/>
                      <a:pt x="1821" y="4017"/>
                      <a:pt x="1927" y="4017"/>
                    </a:cubicBezTo>
                    <a:cubicBezTo>
                      <a:pt x="2041" y="4017"/>
                      <a:pt x="2146" y="3968"/>
                      <a:pt x="2211" y="3879"/>
                    </a:cubicBezTo>
                    <a:lnTo>
                      <a:pt x="4756" y="570"/>
                    </a:lnTo>
                    <a:cubicBezTo>
                      <a:pt x="4878" y="416"/>
                      <a:pt x="4845" y="188"/>
                      <a:pt x="4691" y="74"/>
                    </a:cubicBezTo>
                    <a:cubicBezTo>
                      <a:pt x="4627" y="24"/>
                      <a:pt x="4552" y="0"/>
                      <a:pt x="4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5" name="Google Shape;515;p17"/>
            <p:cNvGrpSpPr/>
            <p:nvPr/>
          </p:nvGrpSpPr>
          <p:grpSpPr>
            <a:xfrm>
              <a:off x="218300" y="887886"/>
              <a:ext cx="286175" cy="280315"/>
              <a:chOff x="4428913" y="967436"/>
              <a:chExt cx="286175" cy="280315"/>
            </a:xfrm>
          </p:grpSpPr>
          <p:sp>
            <p:nvSpPr>
              <p:cNvPr id="516" name="Google Shape;516;p17"/>
              <p:cNvSpPr/>
              <p:nvPr/>
            </p:nvSpPr>
            <p:spPr>
              <a:xfrm>
                <a:off x="4428913" y="977100"/>
                <a:ext cx="286175" cy="260677"/>
              </a:xfrm>
              <a:custGeom>
                <a:avLst/>
                <a:gdLst/>
                <a:ahLst/>
                <a:cxnLst/>
                <a:rect l="l" t="t" r="r" b="b"/>
                <a:pathLst>
                  <a:path w="8350" h="7606" extrusionOk="0">
                    <a:moveTo>
                      <a:pt x="4178" y="1"/>
                    </a:moveTo>
                    <a:cubicBezTo>
                      <a:pt x="3206" y="1"/>
                      <a:pt x="2232" y="372"/>
                      <a:pt x="1488" y="1116"/>
                    </a:cubicBezTo>
                    <a:cubicBezTo>
                      <a:pt x="1" y="2596"/>
                      <a:pt x="1" y="5010"/>
                      <a:pt x="1488" y="6490"/>
                    </a:cubicBezTo>
                    <a:cubicBezTo>
                      <a:pt x="2232" y="7234"/>
                      <a:pt x="3206" y="7606"/>
                      <a:pt x="4178" y="7606"/>
                    </a:cubicBezTo>
                    <a:cubicBezTo>
                      <a:pt x="5151" y="7606"/>
                      <a:pt x="6122" y="7234"/>
                      <a:pt x="6862" y="6490"/>
                    </a:cubicBezTo>
                    <a:cubicBezTo>
                      <a:pt x="8350" y="5010"/>
                      <a:pt x="8350" y="2596"/>
                      <a:pt x="6862" y="1116"/>
                    </a:cubicBezTo>
                    <a:cubicBezTo>
                      <a:pt x="6122" y="372"/>
                      <a:pt x="5151" y="1"/>
                      <a:pt x="41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7"/>
              <p:cNvSpPr/>
              <p:nvPr/>
            </p:nvSpPr>
            <p:spPr>
              <a:xfrm>
                <a:off x="4431963" y="967436"/>
                <a:ext cx="280349" cy="280315"/>
              </a:xfrm>
              <a:custGeom>
                <a:avLst/>
                <a:gdLst/>
                <a:ahLst/>
                <a:cxnLst/>
                <a:rect l="l" t="t" r="r" b="b"/>
                <a:pathLst>
                  <a:path w="8180" h="8179" extrusionOk="0">
                    <a:moveTo>
                      <a:pt x="4090" y="569"/>
                    </a:moveTo>
                    <a:cubicBezTo>
                      <a:pt x="6025" y="569"/>
                      <a:pt x="7602" y="2146"/>
                      <a:pt x="7602" y="4089"/>
                    </a:cubicBezTo>
                    <a:cubicBezTo>
                      <a:pt x="7602" y="6024"/>
                      <a:pt x="6025" y="7601"/>
                      <a:pt x="4090" y="7601"/>
                    </a:cubicBezTo>
                    <a:cubicBezTo>
                      <a:pt x="2147" y="7601"/>
                      <a:pt x="570" y="6024"/>
                      <a:pt x="570" y="4089"/>
                    </a:cubicBezTo>
                    <a:cubicBezTo>
                      <a:pt x="570" y="2146"/>
                      <a:pt x="2147" y="569"/>
                      <a:pt x="4090" y="569"/>
                    </a:cubicBezTo>
                    <a:close/>
                    <a:moveTo>
                      <a:pt x="4090" y="0"/>
                    </a:moveTo>
                    <a:cubicBezTo>
                      <a:pt x="1830" y="0"/>
                      <a:pt x="1" y="1829"/>
                      <a:pt x="1" y="4089"/>
                    </a:cubicBezTo>
                    <a:cubicBezTo>
                      <a:pt x="1" y="6341"/>
                      <a:pt x="1830" y="8178"/>
                      <a:pt x="4090" y="8178"/>
                    </a:cubicBezTo>
                    <a:cubicBezTo>
                      <a:pt x="6342" y="8178"/>
                      <a:pt x="8179" y="6341"/>
                      <a:pt x="8179" y="4089"/>
                    </a:cubicBezTo>
                    <a:cubicBezTo>
                      <a:pt x="8179" y="1829"/>
                      <a:pt x="6342" y="0"/>
                      <a:pt x="4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7"/>
              <p:cNvSpPr/>
              <p:nvPr/>
            </p:nvSpPr>
            <p:spPr>
              <a:xfrm>
                <a:off x="4560416" y="1176669"/>
                <a:ext cx="23168" cy="23134"/>
              </a:xfrm>
              <a:custGeom>
                <a:avLst/>
                <a:gdLst/>
                <a:ahLst/>
                <a:cxnLst/>
                <a:rect l="l" t="t" r="r" b="b"/>
                <a:pathLst>
                  <a:path w="676" h="675" extrusionOk="0">
                    <a:moveTo>
                      <a:pt x="342" y="0"/>
                    </a:moveTo>
                    <a:cubicBezTo>
                      <a:pt x="155" y="0"/>
                      <a:pt x="1" y="147"/>
                      <a:pt x="1" y="334"/>
                    </a:cubicBezTo>
                    <a:cubicBezTo>
                      <a:pt x="1" y="521"/>
                      <a:pt x="155" y="675"/>
                      <a:pt x="342" y="675"/>
                    </a:cubicBezTo>
                    <a:cubicBezTo>
                      <a:pt x="529" y="675"/>
                      <a:pt x="675" y="521"/>
                      <a:pt x="675" y="334"/>
                    </a:cubicBezTo>
                    <a:cubicBezTo>
                      <a:pt x="675" y="147"/>
                      <a:pt x="529" y="0"/>
                      <a:pt x="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7"/>
              <p:cNvSpPr/>
              <p:nvPr/>
            </p:nvSpPr>
            <p:spPr>
              <a:xfrm>
                <a:off x="4561273" y="1015074"/>
                <a:ext cx="21763" cy="142951"/>
              </a:xfrm>
              <a:custGeom>
                <a:avLst/>
                <a:gdLst/>
                <a:ahLst/>
                <a:cxnLst/>
                <a:rect l="l" t="t" r="r" b="b"/>
                <a:pathLst>
                  <a:path w="635" h="4171" extrusionOk="0">
                    <a:moveTo>
                      <a:pt x="317" y="0"/>
                    </a:moveTo>
                    <a:cubicBezTo>
                      <a:pt x="138" y="0"/>
                      <a:pt x="0" y="147"/>
                      <a:pt x="0" y="317"/>
                    </a:cubicBezTo>
                    <a:lnTo>
                      <a:pt x="0" y="3854"/>
                    </a:lnTo>
                    <a:cubicBezTo>
                      <a:pt x="0" y="4032"/>
                      <a:pt x="138" y="4171"/>
                      <a:pt x="317" y="4171"/>
                    </a:cubicBezTo>
                    <a:cubicBezTo>
                      <a:pt x="488" y="4171"/>
                      <a:pt x="634" y="4032"/>
                      <a:pt x="634" y="3854"/>
                    </a:cubicBezTo>
                    <a:lnTo>
                      <a:pt x="634" y="317"/>
                    </a:lnTo>
                    <a:cubicBezTo>
                      <a:pt x="634" y="147"/>
                      <a:pt x="488" y="0"/>
                      <a:pt x="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0" name="Google Shape;520;p17"/>
          <p:cNvGrpSpPr/>
          <p:nvPr/>
        </p:nvGrpSpPr>
        <p:grpSpPr>
          <a:xfrm>
            <a:off x="8043926" y="206778"/>
            <a:ext cx="145426" cy="192671"/>
            <a:chOff x="3309425" y="803300"/>
            <a:chExt cx="97575" cy="129275"/>
          </a:xfrm>
        </p:grpSpPr>
        <p:sp>
          <p:nvSpPr>
            <p:cNvPr id="521" name="Google Shape;521;p17"/>
            <p:cNvSpPr/>
            <p:nvPr/>
          </p:nvSpPr>
          <p:spPr>
            <a:xfrm>
              <a:off x="3316525" y="810400"/>
              <a:ext cx="83350" cy="115050"/>
            </a:xfrm>
            <a:custGeom>
              <a:avLst/>
              <a:gdLst/>
              <a:ahLst/>
              <a:cxnLst/>
              <a:rect l="l" t="t" r="r" b="b"/>
              <a:pathLst>
                <a:path w="3334" h="4602" extrusionOk="0">
                  <a:moveTo>
                    <a:pt x="1" y="1"/>
                  </a:moveTo>
                  <a:lnTo>
                    <a:pt x="1" y="4602"/>
                  </a:lnTo>
                  <a:lnTo>
                    <a:pt x="3334" y="230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7"/>
            <p:cNvSpPr/>
            <p:nvPr/>
          </p:nvSpPr>
          <p:spPr>
            <a:xfrm>
              <a:off x="3309425" y="803300"/>
              <a:ext cx="97575" cy="129275"/>
            </a:xfrm>
            <a:custGeom>
              <a:avLst/>
              <a:gdLst/>
              <a:ahLst/>
              <a:cxnLst/>
              <a:rect l="l" t="t" r="r" b="b"/>
              <a:pathLst>
                <a:path w="3903" h="5171" extrusionOk="0">
                  <a:moveTo>
                    <a:pt x="569" y="829"/>
                  </a:moveTo>
                  <a:lnTo>
                    <a:pt x="3114" y="2585"/>
                  </a:lnTo>
                  <a:lnTo>
                    <a:pt x="569" y="4341"/>
                  </a:lnTo>
                  <a:lnTo>
                    <a:pt x="569" y="829"/>
                  </a:lnTo>
                  <a:close/>
                  <a:moveTo>
                    <a:pt x="283" y="0"/>
                  </a:moveTo>
                  <a:cubicBezTo>
                    <a:pt x="239" y="0"/>
                    <a:pt x="194" y="11"/>
                    <a:pt x="155" y="33"/>
                  </a:cubicBezTo>
                  <a:cubicBezTo>
                    <a:pt x="57" y="81"/>
                    <a:pt x="0" y="179"/>
                    <a:pt x="0" y="285"/>
                  </a:cubicBezTo>
                  <a:lnTo>
                    <a:pt x="0" y="4886"/>
                  </a:lnTo>
                  <a:cubicBezTo>
                    <a:pt x="0" y="4991"/>
                    <a:pt x="57" y="5089"/>
                    <a:pt x="155" y="5138"/>
                  </a:cubicBezTo>
                  <a:cubicBezTo>
                    <a:pt x="195" y="5162"/>
                    <a:pt x="244" y="5170"/>
                    <a:pt x="285" y="5170"/>
                  </a:cubicBezTo>
                  <a:cubicBezTo>
                    <a:pt x="342" y="5170"/>
                    <a:pt x="399" y="5154"/>
                    <a:pt x="447" y="5122"/>
                  </a:cubicBezTo>
                  <a:lnTo>
                    <a:pt x="3780" y="2821"/>
                  </a:lnTo>
                  <a:cubicBezTo>
                    <a:pt x="3854" y="2764"/>
                    <a:pt x="3902" y="2683"/>
                    <a:pt x="3902" y="2585"/>
                  </a:cubicBezTo>
                  <a:cubicBezTo>
                    <a:pt x="3902" y="2488"/>
                    <a:pt x="3854" y="2406"/>
                    <a:pt x="3780" y="2349"/>
                  </a:cubicBezTo>
                  <a:lnTo>
                    <a:pt x="447" y="49"/>
                  </a:lnTo>
                  <a:cubicBezTo>
                    <a:pt x="397" y="17"/>
                    <a:pt x="340"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3" name="Google Shape;523;p17"/>
          <p:cNvSpPr/>
          <p:nvPr/>
        </p:nvSpPr>
        <p:spPr>
          <a:xfrm>
            <a:off x="2417975" y="4795800"/>
            <a:ext cx="438105" cy="65748"/>
          </a:xfrm>
          <a:custGeom>
            <a:avLst/>
            <a:gdLst/>
            <a:ahLst/>
            <a:cxnLst/>
            <a:rect l="l" t="t" r="r" b="b"/>
            <a:pathLst>
              <a:path w="11447" h="1718" extrusionOk="0">
                <a:moveTo>
                  <a:pt x="2125" y="1"/>
                </a:moveTo>
                <a:cubicBezTo>
                  <a:pt x="2071" y="1"/>
                  <a:pt x="2017" y="15"/>
                  <a:pt x="1968" y="43"/>
                </a:cubicBezTo>
                <a:lnTo>
                  <a:pt x="171" y="1190"/>
                </a:lnTo>
                <a:cubicBezTo>
                  <a:pt x="33" y="1271"/>
                  <a:pt x="1" y="1450"/>
                  <a:pt x="82" y="1588"/>
                </a:cubicBezTo>
                <a:cubicBezTo>
                  <a:pt x="139" y="1669"/>
                  <a:pt x="228" y="1718"/>
                  <a:pt x="326" y="1718"/>
                </a:cubicBezTo>
                <a:cubicBezTo>
                  <a:pt x="374" y="1718"/>
                  <a:pt x="431" y="1702"/>
                  <a:pt x="480" y="1669"/>
                </a:cubicBezTo>
                <a:lnTo>
                  <a:pt x="2122" y="629"/>
                </a:lnTo>
                <a:lnTo>
                  <a:pt x="3773" y="1669"/>
                </a:lnTo>
                <a:cubicBezTo>
                  <a:pt x="3817" y="1702"/>
                  <a:pt x="3870" y="1718"/>
                  <a:pt x="3924" y="1718"/>
                </a:cubicBezTo>
                <a:cubicBezTo>
                  <a:pt x="3978" y="1718"/>
                  <a:pt x="4033" y="1702"/>
                  <a:pt x="4081" y="1669"/>
                </a:cubicBezTo>
                <a:lnTo>
                  <a:pt x="5724" y="629"/>
                </a:lnTo>
                <a:lnTo>
                  <a:pt x="7366" y="1669"/>
                </a:lnTo>
                <a:cubicBezTo>
                  <a:pt x="7415" y="1702"/>
                  <a:pt x="7469" y="1718"/>
                  <a:pt x="7523" y="1718"/>
                </a:cubicBezTo>
                <a:cubicBezTo>
                  <a:pt x="7577" y="1718"/>
                  <a:pt x="7630" y="1702"/>
                  <a:pt x="7675" y="1669"/>
                </a:cubicBezTo>
                <a:lnTo>
                  <a:pt x="9317" y="629"/>
                </a:lnTo>
                <a:lnTo>
                  <a:pt x="10967" y="1669"/>
                </a:lnTo>
                <a:cubicBezTo>
                  <a:pt x="11015" y="1702"/>
                  <a:pt x="11068" y="1717"/>
                  <a:pt x="11122" y="1717"/>
                </a:cubicBezTo>
                <a:cubicBezTo>
                  <a:pt x="11215" y="1717"/>
                  <a:pt x="11306" y="1671"/>
                  <a:pt x="11357" y="1588"/>
                </a:cubicBezTo>
                <a:cubicBezTo>
                  <a:pt x="11447" y="1450"/>
                  <a:pt x="11406" y="1271"/>
                  <a:pt x="11276" y="1190"/>
                </a:cubicBezTo>
                <a:lnTo>
                  <a:pt x="9471" y="43"/>
                </a:lnTo>
                <a:cubicBezTo>
                  <a:pt x="9427" y="15"/>
                  <a:pt x="9374" y="1"/>
                  <a:pt x="9321" y="1"/>
                </a:cubicBezTo>
                <a:cubicBezTo>
                  <a:pt x="9268" y="1"/>
                  <a:pt x="9215" y="15"/>
                  <a:pt x="9171" y="43"/>
                </a:cubicBezTo>
                <a:lnTo>
                  <a:pt x="7520" y="1092"/>
                </a:lnTo>
                <a:lnTo>
                  <a:pt x="5878" y="43"/>
                </a:lnTo>
                <a:cubicBezTo>
                  <a:pt x="5829" y="15"/>
                  <a:pt x="5776" y="1"/>
                  <a:pt x="5724" y="1"/>
                </a:cubicBezTo>
                <a:cubicBezTo>
                  <a:pt x="5671" y="1"/>
                  <a:pt x="5618" y="15"/>
                  <a:pt x="5569" y="43"/>
                </a:cubicBezTo>
                <a:lnTo>
                  <a:pt x="3927" y="1092"/>
                </a:lnTo>
                <a:lnTo>
                  <a:pt x="2277" y="43"/>
                </a:lnTo>
                <a:cubicBezTo>
                  <a:pt x="2232" y="15"/>
                  <a:pt x="2179" y="1"/>
                  <a:pt x="21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5">
  <p:cSld name="CUSTOM_11_1_1_1_1_1">
    <p:spTree>
      <p:nvGrpSpPr>
        <p:cNvPr id="1" name="Shape 524"/>
        <p:cNvGrpSpPr/>
        <p:nvPr/>
      </p:nvGrpSpPr>
      <p:grpSpPr>
        <a:xfrm>
          <a:off x="0" y="0"/>
          <a:ext cx="0" cy="0"/>
          <a:chOff x="0" y="0"/>
          <a:chExt cx="0" cy="0"/>
        </a:xfrm>
      </p:grpSpPr>
      <p:sp>
        <p:nvSpPr>
          <p:cNvPr id="525" name="Google Shape;525;p18"/>
          <p:cNvSpPr/>
          <p:nvPr/>
        </p:nvSpPr>
        <p:spPr>
          <a:xfrm>
            <a:off x="712850" y="1103550"/>
            <a:ext cx="7718400" cy="29364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8"/>
          <p:cNvSpPr txBox="1">
            <a:spLocks noGrp="1"/>
          </p:cNvSpPr>
          <p:nvPr>
            <p:ph type="title"/>
          </p:nvPr>
        </p:nvSpPr>
        <p:spPr>
          <a:xfrm>
            <a:off x="1439125" y="2625321"/>
            <a:ext cx="6265800" cy="837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27" name="Google Shape;527;p18"/>
          <p:cNvSpPr txBox="1">
            <a:spLocks noGrp="1"/>
          </p:cNvSpPr>
          <p:nvPr>
            <p:ph type="title" idx="2" hasCustomPrompt="1"/>
          </p:nvPr>
        </p:nvSpPr>
        <p:spPr>
          <a:xfrm>
            <a:off x="3784950" y="1611313"/>
            <a:ext cx="1574100" cy="1019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grpSp>
        <p:nvGrpSpPr>
          <p:cNvPr id="528" name="Google Shape;528;p18"/>
          <p:cNvGrpSpPr/>
          <p:nvPr/>
        </p:nvGrpSpPr>
        <p:grpSpPr>
          <a:xfrm>
            <a:off x="1584063" y="200425"/>
            <a:ext cx="6073425" cy="617400"/>
            <a:chOff x="1584063" y="200425"/>
            <a:chExt cx="6073425" cy="617400"/>
          </a:xfrm>
        </p:grpSpPr>
        <p:sp>
          <p:nvSpPr>
            <p:cNvPr id="529" name="Google Shape;529;p18"/>
            <p:cNvSpPr/>
            <p:nvPr/>
          </p:nvSpPr>
          <p:spPr>
            <a:xfrm>
              <a:off x="1584063" y="671675"/>
              <a:ext cx="153675" cy="146150"/>
            </a:xfrm>
            <a:custGeom>
              <a:avLst/>
              <a:gdLst/>
              <a:ahLst/>
              <a:cxnLst/>
              <a:rect l="l" t="t" r="r" b="b"/>
              <a:pathLst>
                <a:path w="6147" h="5846" extrusionOk="0">
                  <a:moveTo>
                    <a:pt x="3073" y="1"/>
                  </a:moveTo>
                  <a:lnTo>
                    <a:pt x="2122" y="1927"/>
                  </a:lnTo>
                  <a:lnTo>
                    <a:pt x="0" y="2236"/>
                  </a:lnTo>
                  <a:lnTo>
                    <a:pt x="1537" y="3732"/>
                  </a:lnTo>
                  <a:lnTo>
                    <a:pt x="1171" y="5846"/>
                  </a:lnTo>
                  <a:lnTo>
                    <a:pt x="3073" y="4854"/>
                  </a:lnTo>
                  <a:lnTo>
                    <a:pt x="4976" y="5846"/>
                  </a:lnTo>
                  <a:lnTo>
                    <a:pt x="4610" y="3732"/>
                  </a:lnTo>
                  <a:lnTo>
                    <a:pt x="6146" y="2236"/>
                  </a:lnTo>
                  <a:lnTo>
                    <a:pt x="4024" y="1927"/>
                  </a:lnTo>
                  <a:lnTo>
                    <a:pt x="307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8"/>
            <p:cNvSpPr/>
            <p:nvPr/>
          </p:nvSpPr>
          <p:spPr>
            <a:xfrm>
              <a:off x="7503813" y="200425"/>
              <a:ext cx="153675" cy="146150"/>
            </a:xfrm>
            <a:custGeom>
              <a:avLst/>
              <a:gdLst/>
              <a:ahLst/>
              <a:cxnLst/>
              <a:rect l="l" t="t" r="r" b="b"/>
              <a:pathLst>
                <a:path w="6147" h="5846" extrusionOk="0">
                  <a:moveTo>
                    <a:pt x="3073" y="1"/>
                  </a:moveTo>
                  <a:lnTo>
                    <a:pt x="2122" y="1927"/>
                  </a:lnTo>
                  <a:lnTo>
                    <a:pt x="0" y="2236"/>
                  </a:lnTo>
                  <a:lnTo>
                    <a:pt x="1537" y="3732"/>
                  </a:lnTo>
                  <a:lnTo>
                    <a:pt x="1171" y="5846"/>
                  </a:lnTo>
                  <a:lnTo>
                    <a:pt x="3073" y="4854"/>
                  </a:lnTo>
                  <a:lnTo>
                    <a:pt x="4976" y="5846"/>
                  </a:lnTo>
                  <a:lnTo>
                    <a:pt x="4610" y="3732"/>
                  </a:lnTo>
                  <a:lnTo>
                    <a:pt x="6146" y="2236"/>
                  </a:lnTo>
                  <a:lnTo>
                    <a:pt x="4024" y="1927"/>
                  </a:lnTo>
                  <a:lnTo>
                    <a:pt x="30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 name="Google Shape;531;p18"/>
          <p:cNvGrpSpPr/>
          <p:nvPr/>
        </p:nvGrpSpPr>
        <p:grpSpPr>
          <a:xfrm>
            <a:off x="1380494" y="265050"/>
            <a:ext cx="6915894" cy="4666950"/>
            <a:chOff x="1380494" y="265050"/>
            <a:chExt cx="6915894" cy="4666950"/>
          </a:xfrm>
        </p:grpSpPr>
        <p:grpSp>
          <p:nvGrpSpPr>
            <p:cNvPr id="532" name="Google Shape;532;p18"/>
            <p:cNvGrpSpPr/>
            <p:nvPr/>
          </p:nvGrpSpPr>
          <p:grpSpPr>
            <a:xfrm flipH="1">
              <a:off x="1380494" y="265050"/>
              <a:ext cx="262069" cy="70200"/>
              <a:chOff x="7931225" y="3954075"/>
              <a:chExt cx="262069" cy="70200"/>
            </a:xfrm>
          </p:grpSpPr>
          <p:sp>
            <p:nvSpPr>
              <p:cNvPr id="533" name="Google Shape;533;p18"/>
              <p:cNvSpPr/>
              <p:nvPr/>
            </p:nvSpPr>
            <p:spPr>
              <a:xfrm>
                <a:off x="7982255" y="3954075"/>
                <a:ext cx="211039" cy="19443"/>
              </a:xfrm>
              <a:custGeom>
                <a:avLst/>
                <a:gdLst/>
                <a:ahLst/>
                <a:cxnLst/>
                <a:rect l="l" t="t" r="r" b="b"/>
                <a:pathLst>
                  <a:path w="6187" h="570" extrusionOk="0">
                    <a:moveTo>
                      <a:pt x="285" y="0"/>
                    </a:moveTo>
                    <a:cubicBezTo>
                      <a:pt x="122" y="0"/>
                      <a:pt x="0" y="122"/>
                      <a:pt x="0" y="285"/>
                    </a:cubicBezTo>
                    <a:cubicBezTo>
                      <a:pt x="0" y="439"/>
                      <a:pt x="122" y="569"/>
                      <a:pt x="285" y="569"/>
                    </a:cubicBezTo>
                    <a:lnTo>
                      <a:pt x="5902" y="569"/>
                    </a:lnTo>
                    <a:cubicBezTo>
                      <a:pt x="6057" y="569"/>
                      <a:pt x="6187" y="439"/>
                      <a:pt x="6187" y="285"/>
                    </a:cubicBezTo>
                    <a:cubicBezTo>
                      <a:pt x="6187" y="122"/>
                      <a:pt x="6057" y="0"/>
                      <a:pt x="5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8"/>
              <p:cNvSpPr/>
              <p:nvPr/>
            </p:nvSpPr>
            <p:spPr>
              <a:xfrm>
                <a:off x="7931225" y="4004832"/>
                <a:ext cx="211346" cy="19443"/>
              </a:xfrm>
              <a:custGeom>
                <a:avLst/>
                <a:gdLst/>
                <a:ahLst/>
                <a:cxnLst/>
                <a:rect l="l" t="t" r="r" b="b"/>
                <a:pathLst>
                  <a:path w="6196" h="570" extrusionOk="0">
                    <a:moveTo>
                      <a:pt x="293" y="0"/>
                    </a:moveTo>
                    <a:cubicBezTo>
                      <a:pt x="131" y="0"/>
                      <a:pt x="1" y="122"/>
                      <a:pt x="1" y="285"/>
                    </a:cubicBezTo>
                    <a:cubicBezTo>
                      <a:pt x="1" y="439"/>
                      <a:pt x="131" y="569"/>
                      <a:pt x="293" y="569"/>
                    </a:cubicBezTo>
                    <a:lnTo>
                      <a:pt x="5911" y="569"/>
                    </a:lnTo>
                    <a:cubicBezTo>
                      <a:pt x="6065" y="569"/>
                      <a:pt x="6195" y="439"/>
                      <a:pt x="6195" y="285"/>
                    </a:cubicBezTo>
                    <a:cubicBezTo>
                      <a:pt x="6195" y="122"/>
                      <a:pt x="6065" y="0"/>
                      <a:pt x="5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18"/>
            <p:cNvGrpSpPr/>
            <p:nvPr/>
          </p:nvGrpSpPr>
          <p:grpSpPr>
            <a:xfrm flipH="1">
              <a:off x="8034319" y="4861800"/>
              <a:ext cx="262069" cy="70200"/>
              <a:chOff x="7931225" y="3954075"/>
              <a:chExt cx="262069" cy="70200"/>
            </a:xfrm>
          </p:grpSpPr>
          <p:sp>
            <p:nvSpPr>
              <p:cNvPr id="536" name="Google Shape;536;p18"/>
              <p:cNvSpPr/>
              <p:nvPr/>
            </p:nvSpPr>
            <p:spPr>
              <a:xfrm>
                <a:off x="7982255" y="3954075"/>
                <a:ext cx="211039" cy="19443"/>
              </a:xfrm>
              <a:custGeom>
                <a:avLst/>
                <a:gdLst/>
                <a:ahLst/>
                <a:cxnLst/>
                <a:rect l="l" t="t" r="r" b="b"/>
                <a:pathLst>
                  <a:path w="6187" h="570" extrusionOk="0">
                    <a:moveTo>
                      <a:pt x="285" y="0"/>
                    </a:moveTo>
                    <a:cubicBezTo>
                      <a:pt x="122" y="0"/>
                      <a:pt x="0" y="122"/>
                      <a:pt x="0" y="285"/>
                    </a:cubicBezTo>
                    <a:cubicBezTo>
                      <a:pt x="0" y="439"/>
                      <a:pt x="122" y="569"/>
                      <a:pt x="285" y="569"/>
                    </a:cubicBezTo>
                    <a:lnTo>
                      <a:pt x="5902" y="569"/>
                    </a:lnTo>
                    <a:cubicBezTo>
                      <a:pt x="6057" y="569"/>
                      <a:pt x="6187" y="439"/>
                      <a:pt x="6187" y="285"/>
                    </a:cubicBezTo>
                    <a:cubicBezTo>
                      <a:pt x="6187" y="122"/>
                      <a:pt x="6057" y="0"/>
                      <a:pt x="5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8"/>
              <p:cNvSpPr/>
              <p:nvPr/>
            </p:nvSpPr>
            <p:spPr>
              <a:xfrm>
                <a:off x="7931225" y="4004832"/>
                <a:ext cx="211346" cy="19443"/>
              </a:xfrm>
              <a:custGeom>
                <a:avLst/>
                <a:gdLst/>
                <a:ahLst/>
                <a:cxnLst/>
                <a:rect l="l" t="t" r="r" b="b"/>
                <a:pathLst>
                  <a:path w="6196" h="570" extrusionOk="0">
                    <a:moveTo>
                      <a:pt x="293" y="0"/>
                    </a:moveTo>
                    <a:cubicBezTo>
                      <a:pt x="131" y="0"/>
                      <a:pt x="1" y="122"/>
                      <a:pt x="1" y="285"/>
                    </a:cubicBezTo>
                    <a:cubicBezTo>
                      <a:pt x="1" y="439"/>
                      <a:pt x="131" y="569"/>
                      <a:pt x="293" y="569"/>
                    </a:cubicBezTo>
                    <a:lnTo>
                      <a:pt x="5911" y="569"/>
                    </a:lnTo>
                    <a:cubicBezTo>
                      <a:pt x="6065" y="569"/>
                      <a:pt x="6195" y="439"/>
                      <a:pt x="6195" y="285"/>
                    </a:cubicBezTo>
                    <a:cubicBezTo>
                      <a:pt x="6195" y="122"/>
                      <a:pt x="6065" y="0"/>
                      <a:pt x="5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8" name="Google Shape;538;p18"/>
          <p:cNvGrpSpPr/>
          <p:nvPr/>
        </p:nvGrpSpPr>
        <p:grpSpPr>
          <a:xfrm>
            <a:off x="437038" y="335245"/>
            <a:ext cx="551602" cy="547164"/>
            <a:chOff x="7704925" y="1263100"/>
            <a:chExt cx="456700" cy="453025"/>
          </a:xfrm>
        </p:grpSpPr>
        <p:sp>
          <p:nvSpPr>
            <p:cNvPr id="539" name="Google Shape;539;p18"/>
            <p:cNvSpPr/>
            <p:nvPr/>
          </p:nvSpPr>
          <p:spPr>
            <a:xfrm>
              <a:off x="7875650" y="1539350"/>
              <a:ext cx="57325" cy="55850"/>
            </a:xfrm>
            <a:custGeom>
              <a:avLst/>
              <a:gdLst/>
              <a:ahLst/>
              <a:cxnLst/>
              <a:rect l="l" t="t" r="r" b="b"/>
              <a:pathLst>
                <a:path w="2293" h="2234" extrusionOk="0">
                  <a:moveTo>
                    <a:pt x="1976" y="0"/>
                  </a:moveTo>
                  <a:cubicBezTo>
                    <a:pt x="1902" y="0"/>
                    <a:pt x="1829" y="27"/>
                    <a:pt x="1772" y="79"/>
                  </a:cubicBezTo>
                  <a:lnTo>
                    <a:pt x="114" y="1746"/>
                  </a:lnTo>
                  <a:cubicBezTo>
                    <a:pt x="0" y="1852"/>
                    <a:pt x="0" y="2039"/>
                    <a:pt x="114" y="2144"/>
                  </a:cubicBezTo>
                  <a:cubicBezTo>
                    <a:pt x="171" y="2201"/>
                    <a:pt x="244" y="2234"/>
                    <a:pt x="317" y="2234"/>
                  </a:cubicBezTo>
                  <a:cubicBezTo>
                    <a:pt x="390" y="2234"/>
                    <a:pt x="463" y="2201"/>
                    <a:pt x="512" y="2144"/>
                  </a:cubicBezTo>
                  <a:lnTo>
                    <a:pt x="2179" y="486"/>
                  </a:lnTo>
                  <a:cubicBezTo>
                    <a:pt x="2293" y="372"/>
                    <a:pt x="2293" y="193"/>
                    <a:pt x="2179" y="79"/>
                  </a:cubicBezTo>
                  <a:cubicBezTo>
                    <a:pt x="2122" y="27"/>
                    <a:pt x="2049" y="0"/>
                    <a:pt x="19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8"/>
            <p:cNvSpPr/>
            <p:nvPr/>
          </p:nvSpPr>
          <p:spPr>
            <a:xfrm>
              <a:off x="7829100" y="1492650"/>
              <a:ext cx="57125" cy="55825"/>
            </a:xfrm>
            <a:custGeom>
              <a:avLst/>
              <a:gdLst/>
              <a:ahLst/>
              <a:cxnLst/>
              <a:rect l="l" t="t" r="r" b="b"/>
              <a:pathLst>
                <a:path w="2285" h="2233" extrusionOk="0">
                  <a:moveTo>
                    <a:pt x="1972" y="0"/>
                  </a:moveTo>
                  <a:cubicBezTo>
                    <a:pt x="1899" y="0"/>
                    <a:pt x="1826" y="29"/>
                    <a:pt x="1773" y="86"/>
                  </a:cubicBezTo>
                  <a:lnTo>
                    <a:pt x="106" y="1744"/>
                  </a:lnTo>
                  <a:cubicBezTo>
                    <a:pt x="0" y="1858"/>
                    <a:pt x="0" y="2037"/>
                    <a:pt x="106" y="2151"/>
                  </a:cubicBezTo>
                  <a:cubicBezTo>
                    <a:pt x="163" y="2208"/>
                    <a:pt x="236" y="2232"/>
                    <a:pt x="309" y="2232"/>
                  </a:cubicBezTo>
                  <a:cubicBezTo>
                    <a:pt x="383" y="2232"/>
                    <a:pt x="456" y="2208"/>
                    <a:pt x="513" y="2151"/>
                  </a:cubicBezTo>
                  <a:lnTo>
                    <a:pt x="2171" y="492"/>
                  </a:lnTo>
                  <a:cubicBezTo>
                    <a:pt x="2285" y="379"/>
                    <a:pt x="2285" y="200"/>
                    <a:pt x="2171" y="86"/>
                  </a:cubicBezTo>
                  <a:cubicBezTo>
                    <a:pt x="2118" y="29"/>
                    <a:pt x="2045" y="0"/>
                    <a:pt x="1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8"/>
            <p:cNvSpPr/>
            <p:nvPr/>
          </p:nvSpPr>
          <p:spPr>
            <a:xfrm>
              <a:off x="7704925" y="1528925"/>
              <a:ext cx="191075" cy="187200"/>
            </a:xfrm>
            <a:custGeom>
              <a:avLst/>
              <a:gdLst/>
              <a:ahLst/>
              <a:cxnLst/>
              <a:rect l="l" t="t" r="r" b="b"/>
              <a:pathLst>
                <a:path w="7643" h="7488" extrusionOk="0">
                  <a:moveTo>
                    <a:pt x="4829" y="580"/>
                  </a:moveTo>
                  <a:cubicBezTo>
                    <a:pt x="5104" y="580"/>
                    <a:pt x="5378" y="679"/>
                    <a:pt x="5577" y="879"/>
                  </a:cubicBezTo>
                  <a:lnTo>
                    <a:pt x="6756" y="2057"/>
                  </a:lnTo>
                  <a:cubicBezTo>
                    <a:pt x="6959" y="2261"/>
                    <a:pt x="7073" y="2529"/>
                    <a:pt x="7073" y="2813"/>
                  </a:cubicBezTo>
                  <a:cubicBezTo>
                    <a:pt x="7073" y="3098"/>
                    <a:pt x="6959" y="3358"/>
                    <a:pt x="6756" y="3561"/>
                  </a:cubicBezTo>
                  <a:lnTo>
                    <a:pt x="3716" y="6602"/>
                  </a:lnTo>
                  <a:cubicBezTo>
                    <a:pt x="3516" y="6801"/>
                    <a:pt x="3242" y="6900"/>
                    <a:pt x="2968" y="6900"/>
                  </a:cubicBezTo>
                  <a:cubicBezTo>
                    <a:pt x="2693" y="6900"/>
                    <a:pt x="2419" y="6801"/>
                    <a:pt x="2220" y="6602"/>
                  </a:cubicBezTo>
                  <a:lnTo>
                    <a:pt x="1041" y="5423"/>
                  </a:lnTo>
                  <a:cubicBezTo>
                    <a:pt x="626" y="5008"/>
                    <a:pt x="626" y="4334"/>
                    <a:pt x="1041" y="3919"/>
                  </a:cubicBezTo>
                  <a:lnTo>
                    <a:pt x="4081" y="879"/>
                  </a:lnTo>
                  <a:cubicBezTo>
                    <a:pt x="4281" y="679"/>
                    <a:pt x="4555" y="580"/>
                    <a:pt x="4829" y="580"/>
                  </a:cubicBezTo>
                  <a:close/>
                  <a:moveTo>
                    <a:pt x="4829" y="1"/>
                  </a:moveTo>
                  <a:cubicBezTo>
                    <a:pt x="4390" y="1"/>
                    <a:pt x="3984" y="171"/>
                    <a:pt x="3675" y="480"/>
                  </a:cubicBezTo>
                  <a:lnTo>
                    <a:pt x="634" y="3521"/>
                  </a:lnTo>
                  <a:cubicBezTo>
                    <a:pt x="0" y="4155"/>
                    <a:pt x="0" y="5187"/>
                    <a:pt x="634" y="5829"/>
                  </a:cubicBezTo>
                  <a:lnTo>
                    <a:pt x="1813" y="7008"/>
                  </a:lnTo>
                  <a:cubicBezTo>
                    <a:pt x="2122" y="7317"/>
                    <a:pt x="2529" y="7488"/>
                    <a:pt x="2968" y="7488"/>
                  </a:cubicBezTo>
                  <a:cubicBezTo>
                    <a:pt x="3407" y="7488"/>
                    <a:pt x="3813" y="7317"/>
                    <a:pt x="4122" y="7008"/>
                  </a:cubicBezTo>
                  <a:lnTo>
                    <a:pt x="7162" y="3968"/>
                  </a:lnTo>
                  <a:cubicBezTo>
                    <a:pt x="7471" y="3659"/>
                    <a:pt x="7642" y="3244"/>
                    <a:pt x="7642" y="2813"/>
                  </a:cubicBezTo>
                  <a:cubicBezTo>
                    <a:pt x="7642" y="2374"/>
                    <a:pt x="7471" y="1960"/>
                    <a:pt x="7162" y="1659"/>
                  </a:cubicBezTo>
                  <a:lnTo>
                    <a:pt x="5984" y="480"/>
                  </a:lnTo>
                  <a:cubicBezTo>
                    <a:pt x="5675" y="171"/>
                    <a:pt x="5268" y="1"/>
                    <a:pt x="48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8"/>
            <p:cNvSpPr/>
            <p:nvPr/>
          </p:nvSpPr>
          <p:spPr>
            <a:xfrm>
              <a:off x="7854100" y="1263100"/>
              <a:ext cx="307525" cy="307525"/>
            </a:xfrm>
            <a:custGeom>
              <a:avLst/>
              <a:gdLst/>
              <a:ahLst/>
              <a:cxnLst/>
              <a:rect l="l" t="t" r="r" b="b"/>
              <a:pathLst>
                <a:path w="12301" h="12301" extrusionOk="0">
                  <a:moveTo>
                    <a:pt x="6154" y="0"/>
                  </a:moveTo>
                  <a:cubicBezTo>
                    <a:pt x="2756" y="0"/>
                    <a:pt x="0" y="2756"/>
                    <a:pt x="0" y="6154"/>
                  </a:cubicBezTo>
                  <a:cubicBezTo>
                    <a:pt x="0" y="9552"/>
                    <a:pt x="2756" y="12300"/>
                    <a:pt x="6154" y="12300"/>
                  </a:cubicBezTo>
                  <a:cubicBezTo>
                    <a:pt x="9553" y="12300"/>
                    <a:pt x="12300" y="9552"/>
                    <a:pt x="12300" y="6154"/>
                  </a:cubicBezTo>
                  <a:cubicBezTo>
                    <a:pt x="12300" y="2756"/>
                    <a:pt x="9553" y="0"/>
                    <a:pt x="6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8"/>
            <p:cNvSpPr/>
            <p:nvPr/>
          </p:nvSpPr>
          <p:spPr>
            <a:xfrm>
              <a:off x="7887025" y="1306750"/>
              <a:ext cx="241875" cy="220375"/>
            </a:xfrm>
            <a:custGeom>
              <a:avLst/>
              <a:gdLst/>
              <a:ahLst/>
              <a:cxnLst/>
              <a:rect l="l" t="t" r="r" b="b"/>
              <a:pathLst>
                <a:path w="9675" h="8815" extrusionOk="0">
                  <a:moveTo>
                    <a:pt x="4837" y="571"/>
                  </a:moveTo>
                  <a:cubicBezTo>
                    <a:pt x="5821" y="571"/>
                    <a:pt x="6805" y="945"/>
                    <a:pt x="7553" y="1693"/>
                  </a:cubicBezTo>
                  <a:cubicBezTo>
                    <a:pt x="9048" y="3189"/>
                    <a:pt x="9048" y="5628"/>
                    <a:pt x="7553" y="7124"/>
                  </a:cubicBezTo>
                  <a:cubicBezTo>
                    <a:pt x="6805" y="7871"/>
                    <a:pt x="5821" y="8245"/>
                    <a:pt x="4837" y="8245"/>
                  </a:cubicBezTo>
                  <a:cubicBezTo>
                    <a:pt x="3854" y="8245"/>
                    <a:pt x="2870" y="7871"/>
                    <a:pt x="2122" y="7124"/>
                  </a:cubicBezTo>
                  <a:cubicBezTo>
                    <a:pt x="626" y="5628"/>
                    <a:pt x="626" y="3189"/>
                    <a:pt x="2122" y="1693"/>
                  </a:cubicBezTo>
                  <a:cubicBezTo>
                    <a:pt x="2870" y="945"/>
                    <a:pt x="3854" y="571"/>
                    <a:pt x="4837" y="571"/>
                  </a:cubicBezTo>
                  <a:close/>
                  <a:moveTo>
                    <a:pt x="4836" y="0"/>
                  </a:moveTo>
                  <a:cubicBezTo>
                    <a:pt x="3707" y="0"/>
                    <a:pt x="2577" y="429"/>
                    <a:pt x="1716" y="1287"/>
                  </a:cubicBezTo>
                  <a:cubicBezTo>
                    <a:pt x="0" y="3010"/>
                    <a:pt x="0" y="5807"/>
                    <a:pt x="1716" y="7522"/>
                  </a:cubicBezTo>
                  <a:cubicBezTo>
                    <a:pt x="2577" y="8384"/>
                    <a:pt x="3707" y="8814"/>
                    <a:pt x="4837" y="8814"/>
                  </a:cubicBezTo>
                  <a:cubicBezTo>
                    <a:pt x="5967" y="8814"/>
                    <a:pt x="7097" y="8384"/>
                    <a:pt x="7951" y="7522"/>
                  </a:cubicBezTo>
                  <a:cubicBezTo>
                    <a:pt x="9674" y="5807"/>
                    <a:pt x="9674" y="3010"/>
                    <a:pt x="7951" y="1287"/>
                  </a:cubicBezTo>
                  <a:cubicBezTo>
                    <a:pt x="7093" y="429"/>
                    <a:pt x="5965" y="0"/>
                    <a:pt x="48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18"/>
          <p:cNvGrpSpPr/>
          <p:nvPr/>
        </p:nvGrpSpPr>
        <p:grpSpPr>
          <a:xfrm>
            <a:off x="7944213" y="200425"/>
            <a:ext cx="629600" cy="4337538"/>
            <a:chOff x="7944213" y="200425"/>
            <a:chExt cx="629600" cy="4337538"/>
          </a:xfrm>
        </p:grpSpPr>
        <p:grpSp>
          <p:nvGrpSpPr>
            <p:cNvPr id="545" name="Google Shape;545;p18"/>
            <p:cNvGrpSpPr/>
            <p:nvPr/>
          </p:nvGrpSpPr>
          <p:grpSpPr>
            <a:xfrm>
              <a:off x="7944213" y="200425"/>
              <a:ext cx="286177" cy="286142"/>
              <a:chOff x="6154325" y="4381100"/>
              <a:chExt cx="286177" cy="286142"/>
            </a:xfrm>
          </p:grpSpPr>
          <p:sp>
            <p:nvSpPr>
              <p:cNvPr id="546" name="Google Shape;546;p18"/>
              <p:cNvSpPr/>
              <p:nvPr/>
            </p:nvSpPr>
            <p:spPr>
              <a:xfrm>
                <a:off x="6211805" y="4514182"/>
                <a:ext cx="171252" cy="19941"/>
              </a:xfrm>
              <a:custGeom>
                <a:avLst/>
                <a:gdLst/>
                <a:ahLst/>
                <a:cxnLst/>
                <a:rect l="l" t="t" r="r" b="b"/>
                <a:pathLst>
                  <a:path w="4895" h="570" extrusionOk="0">
                    <a:moveTo>
                      <a:pt x="285" y="1"/>
                    </a:moveTo>
                    <a:cubicBezTo>
                      <a:pt x="130" y="1"/>
                      <a:pt x="0" y="123"/>
                      <a:pt x="0" y="285"/>
                    </a:cubicBezTo>
                    <a:cubicBezTo>
                      <a:pt x="0" y="440"/>
                      <a:pt x="130" y="570"/>
                      <a:pt x="285" y="570"/>
                    </a:cubicBezTo>
                    <a:lnTo>
                      <a:pt x="4601" y="570"/>
                    </a:lnTo>
                    <a:cubicBezTo>
                      <a:pt x="4764" y="570"/>
                      <a:pt x="4894" y="440"/>
                      <a:pt x="4894" y="285"/>
                    </a:cubicBezTo>
                    <a:cubicBezTo>
                      <a:pt x="4894" y="123"/>
                      <a:pt x="4764" y="1"/>
                      <a:pt x="46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8"/>
              <p:cNvSpPr/>
              <p:nvPr/>
            </p:nvSpPr>
            <p:spPr>
              <a:xfrm>
                <a:off x="6287442" y="4438545"/>
                <a:ext cx="19941" cy="170972"/>
              </a:xfrm>
              <a:custGeom>
                <a:avLst/>
                <a:gdLst/>
                <a:ahLst/>
                <a:cxnLst/>
                <a:rect l="l" t="t" r="r" b="b"/>
                <a:pathLst>
                  <a:path w="570" h="4887" extrusionOk="0">
                    <a:moveTo>
                      <a:pt x="285" y="0"/>
                    </a:moveTo>
                    <a:cubicBezTo>
                      <a:pt x="131" y="0"/>
                      <a:pt x="1" y="130"/>
                      <a:pt x="1" y="285"/>
                    </a:cubicBezTo>
                    <a:lnTo>
                      <a:pt x="1" y="4602"/>
                    </a:lnTo>
                    <a:cubicBezTo>
                      <a:pt x="1" y="4764"/>
                      <a:pt x="122" y="4886"/>
                      <a:pt x="285" y="4886"/>
                    </a:cubicBezTo>
                    <a:cubicBezTo>
                      <a:pt x="440" y="4886"/>
                      <a:pt x="570" y="4764"/>
                      <a:pt x="570" y="4602"/>
                    </a:cubicBezTo>
                    <a:lnTo>
                      <a:pt x="570" y="285"/>
                    </a:lnTo>
                    <a:cubicBezTo>
                      <a:pt x="570" y="130"/>
                      <a:pt x="440" y="0"/>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8"/>
              <p:cNvSpPr/>
              <p:nvPr/>
            </p:nvSpPr>
            <p:spPr>
              <a:xfrm>
                <a:off x="6154325" y="4381100"/>
                <a:ext cx="286177" cy="286142"/>
              </a:xfrm>
              <a:custGeom>
                <a:avLst/>
                <a:gdLst/>
                <a:ahLst/>
                <a:cxnLst/>
                <a:rect l="l" t="t" r="r" b="b"/>
                <a:pathLst>
                  <a:path w="8180" h="8179" extrusionOk="0">
                    <a:moveTo>
                      <a:pt x="4090" y="569"/>
                    </a:moveTo>
                    <a:cubicBezTo>
                      <a:pt x="6033" y="569"/>
                      <a:pt x="7610" y="2146"/>
                      <a:pt x="7610" y="4089"/>
                    </a:cubicBezTo>
                    <a:cubicBezTo>
                      <a:pt x="7610" y="6024"/>
                      <a:pt x="6033" y="7601"/>
                      <a:pt x="4090" y="7601"/>
                    </a:cubicBezTo>
                    <a:cubicBezTo>
                      <a:pt x="2155" y="7601"/>
                      <a:pt x="578" y="6024"/>
                      <a:pt x="578" y="4089"/>
                    </a:cubicBezTo>
                    <a:cubicBezTo>
                      <a:pt x="578" y="2146"/>
                      <a:pt x="2155" y="569"/>
                      <a:pt x="4090" y="569"/>
                    </a:cubicBezTo>
                    <a:close/>
                    <a:moveTo>
                      <a:pt x="4090" y="0"/>
                    </a:moveTo>
                    <a:cubicBezTo>
                      <a:pt x="1838" y="0"/>
                      <a:pt x="1" y="1829"/>
                      <a:pt x="1" y="4089"/>
                    </a:cubicBezTo>
                    <a:cubicBezTo>
                      <a:pt x="1" y="6341"/>
                      <a:pt x="1838" y="8178"/>
                      <a:pt x="4090" y="8178"/>
                    </a:cubicBezTo>
                    <a:cubicBezTo>
                      <a:pt x="6350" y="8178"/>
                      <a:pt x="8179" y="6341"/>
                      <a:pt x="8179" y="4089"/>
                    </a:cubicBezTo>
                    <a:cubicBezTo>
                      <a:pt x="8179" y="1829"/>
                      <a:pt x="6350" y="0"/>
                      <a:pt x="4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9" name="Google Shape;549;p18"/>
            <p:cNvGrpSpPr/>
            <p:nvPr/>
          </p:nvGrpSpPr>
          <p:grpSpPr>
            <a:xfrm>
              <a:off x="8287638" y="4257648"/>
              <a:ext cx="286175" cy="280315"/>
              <a:chOff x="4428913" y="967436"/>
              <a:chExt cx="286175" cy="280315"/>
            </a:xfrm>
          </p:grpSpPr>
          <p:sp>
            <p:nvSpPr>
              <p:cNvPr id="550" name="Google Shape;550;p18"/>
              <p:cNvSpPr/>
              <p:nvPr/>
            </p:nvSpPr>
            <p:spPr>
              <a:xfrm>
                <a:off x="4428913" y="977100"/>
                <a:ext cx="286175" cy="260677"/>
              </a:xfrm>
              <a:custGeom>
                <a:avLst/>
                <a:gdLst/>
                <a:ahLst/>
                <a:cxnLst/>
                <a:rect l="l" t="t" r="r" b="b"/>
                <a:pathLst>
                  <a:path w="8350" h="7606" extrusionOk="0">
                    <a:moveTo>
                      <a:pt x="4178" y="1"/>
                    </a:moveTo>
                    <a:cubicBezTo>
                      <a:pt x="3206" y="1"/>
                      <a:pt x="2232" y="372"/>
                      <a:pt x="1488" y="1116"/>
                    </a:cubicBezTo>
                    <a:cubicBezTo>
                      <a:pt x="1" y="2596"/>
                      <a:pt x="1" y="5010"/>
                      <a:pt x="1488" y="6490"/>
                    </a:cubicBezTo>
                    <a:cubicBezTo>
                      <a:pt x="2232" y="7234"/>
                      <a:pt x="3206" y="7606"/>
                      <a:pt x="4178" y="7606"/>
                    </a:cubicBezTo>
                    <a:cubicBezTo>
                      <a:pt x="5151" y="7606"/>
                      <a:pt x="6122" y="7234"/>
                      <a:pt x="6862" y="6490"/>
                    </a:cubicBezTo>
                    <a:cubicBezTo>
                      <a:pt x="8350" y="5010"/>
                      <a:pt x="8350" y="2596"/>
                      <a:pt x="6862" y="1116"/>
                    </a:cubicBezTo>
                    <a:cubicBezTo>
                      <a:pt x="6122" y="372"/>
                      <a:pt x="5151" y="1"/>
                      <a:pt x="41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8"/>
              <p:cNvSpPr/>
              <p:nvPr/>
            </p:nvSpPr>
            <p:spPr>
              <a:xfrm>
                <a:off x="4431963" y="967436"/>
                <a:ext cx="280349" cy="280315"/>
              </a:xfrm>
              <a:custGeom>
                <a:avLst/>
                <a:gdLst/>
                <a:ahLst/>
                <a:cxnLst/>
                <a:rect l="l" t="t" r="r" b="b"/>
                <a:pathLst>
                  <a:path w="8180" h="8179" extrusionOk="0">
                    <a:moveTo>
                      <a:pt x="4090" y="569"/>
                    </a:moveTo>
                    <a:cubicBezTo>
                      <a:pt x="6025" y="569"/>
                      <a:pt x="7602" y="2146"/>
                      <a:pt x="7602" y="4089"/>
                    </a:cubicBezTo>
                    <a:cubicBezTo>
                      <a:pt x="7602" y="6024"/>
                      <a:pt x="6025" y="7601"/>
                      <a:pt x="4090" y="7601"/>
                    </a:cubicBezTo>
                    <a:cubicBezTo>
                      <a:pt x="2147" y="7601"/>
                      <a:pt x="570" y="6024"/>
                      <a:pt x="570" y="4089"/>
                    </a:cubicBezTo>
                    <a:cubicBezTo>
                      <a:pt x="570" y="2146"/>
                      <a:pt x="2147" y="569"/>
                      <a:pt x="4090" y="569"/>
                    </a:cubicBezTo>
                    <a:close/>
                    <a:moveTo>
                      <a:pt x="4090" y="0"/>
                    </a:moveTo>
                    <a:cubicBezTo>
                      <a:pt x="1830" y="0"/>
                      <a:pt x="1" y="1829"/>
                      <a:pt x="1" y="4089"/>
                    </a:cubicBezTo>
                    <a:cubicBezTo>
                      <a:pt x="1" y="6341"/>
                      <a:pt x="1830" y="8178"/>
                      <a:pt x="4090" y="8178"/>
                    </a:cubicBezTo>
                    <a:cubicBezTo>
                      <a:pt x="6342" y="8178"/>
                      <a:pt x="8179" y="6341"/>
                      <a:pt x="8179" y="4089"/>
                    </a:cubicBezTo>
                    <a:cubicBezTo>
                      <a:pt x="8179" y="1829"/>
                      <a:pt x="6342" y="0"/>
                      <a:pt x="4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8"/>
              <p:cNvSpPr/>
              <p:nvPr/>
            </p:nvSpPr>
            <p:spPr>
              <a:xfrm>
                <a:off x="4560416" y="1176669"/>
                <a:ext cx="23168" cy="23134"/>
              </a:xfrm>
              <a:custGeom>
                <a:avLst/>
                <a:gdLst/>
                <a:ahLst/>
                <a:cxnLst/>
                <a:rect l="l" t="t" r="r" b="b"/>
                <a:pathLst>
                  <a:path w="676" h="675" extrusionOk="0">
                    <a:moveTo>
                      <a:pt x="342" y="0"/>
                    </a:moveTo>
                    <a:cubicBezTo>
                      <a:pt x="155" y="0"/>
                      <a:pt x="1" y="147"/>
                      <a:pt x="1" y="334"/>
                    </a:cubicBezTo>
                    <a:cubicBezTo>
                      <a:pt x="1" y="521"/>
                      <a:pt x="155" y="675"/>
                      <a:pt x="342" y="675"/>
                    </a:cubicBezTo>
                    <a:cubicBezTo>
                      <a:pt x="529" y="675"/>
                      <a:pt x="675" y="521"/>
                      <a:pt x="675" y="334"/>
                    </a:cubicBezTo>
                    <a:cubicBezTo>
                      <a:pt x="675" y="147"/>
                      <a:pt x="529" y="0"/>
                      <a:pt x="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8"/>
              <p:cNvSpPr/>
              <p:nvPr/>
            </p:nvSpPr>
            <p:spPr>
              <a:xfrm>
                <a:off x="4561273" y="1015074"/>
                <a:ext cx="21763" cy="142951"/>
              </a:xfrm>
              <a:custGeom>
                <a:avLst/>
                <a:gdLst/>
                <a:ahLst/>
                <a:cxnLst/>
                <a:rect l="l" t="t" r="r" b="b"/>
                <a:pathLst>
                  <a:path w="635" h="4171" extrusionOk="0">
                    <a:moveTo>
                      <a:pt x="317" y="0"/>
                    </a:moveTo>
                    <a:cubicBezTo>
                      <a:pt x="138" y="0"/>
                      <a:pt x="0" y="147"/>
                      <a:pt x="0" y="317"/>
                    </a:cubicBezTo>
                    <a:lnTo>
                      <a:pt x="0" y="3854"/>
                    </a:lnTo>
                    <a:cubicBezTo>
                      <a:pt x="0" y="4032"/>
                      <a:pt x="138" y="4171"/>
                      <a:pt x="317" y="4171"/>
                    </a:cubicBezTo>
                    <a:cubicBezTo>
                      <a:pt x="488" y="4171"/>
                      <a:pt x="634" y="4032"/>
                      <a:pt x="634" y="3854"/>
                    </a:cubicBezTo>
                    <a:lnTo>
                      <a:pt x="634" y="317"/>
                    </a:lnTo>
                    <a:cubicBezTo>
                      <a:pt x="634" y="147"/>
                      <a:pt x="488" y="0"/>
                      <a:pt x="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54" name="Google Shape;554;p18"/>
          <p:cNvSpPr/>
          <p:nvPr/>
        </p:nvSpPr>
        <p:spPr>
          <a:xfrm>
            <a:off x="8296400" y="783550"/>
            <a:ext cx="438105" cy="65748"/>
          </a:xfrm>
          <a:custGeom>
            <a:avLst/>
            <a:gdLst/>
            <a:ahLst/>
            <a:cxnLst/>
            <a:rect l="l" t="t" r="r" b="b"/>
            <a:pathLst>
              <a:path w="11447" h="1718" extrusionOk="0">
                <a:moveTo>
                  <a:pt x="2125" y="1"/>
                </a:moveTo>
                <a:cubicBezTo>
                  <a:pt x="2071" y="1"/>
                  <a:pt x="2017" y="15"/>
                  <a:pt x="1968" y="43"/>
                </a:cubicBezTo>
                <a:lnTo>
                  <a:pt x="171" y="1190"/>
                </a:lnTo>
                <a:cubicBezTo>
                  <a:pt x="33" y="1271"/>
                  <a:pt x="1" y="1450"/>
                  <a:pt x="82" y="1588"/>
                </a:cubicBezTo>
                <a:cubicBezTo>
                  <a:pt x="139" y="1669"/>
                  <a:pt x="228" y="1718"/>
                  <a:pt x="326" y="1718"/>
                </a:cubicBezTo>
                <a:cubicBezTo>
                  <a:pt x="374" y="1718"/>
                  <a:pt x="431" y="1702"/>
                  <a:pt x="480" y="1669"/>
                </a:cubicBezTo>
                <a:lnTo>
                  <a:pt x="2122" y="629"/>
                </a:lnTo>
                <a:lnTo>
                  <a:pt x="3773" y="1669"/>
                </a:lnTo>
                <a:cubicBezTo>
                  <a:pt x="3817" y="1702"/>
                  <a:pt x="3870" y="1718"/>
                  <a:pt x="3924" y="1718"/>
                </a:cubicBezTo>
                <a:cubicBezTo>
                  <a:pt x="3978" y="1718"/>
                  <a:pt x="4033" y="1702"/>
                  <a:pt x="4081" y="1669"/>
                </a:cubicBezTo>
                <a:lnTo>
                  <a:pt x="5724" y="629"/>
                </a:lnTo>
                <a:lnTo>
                  <a:pt x="7366" y="1669"/>
                </a:lnTo>
                <a:cubicBezTo>
                  <a:pt x="7415" y="1702"/>
                  <a:pt x="7469" y="1718"/>
                  <a:pt x="7523" y="1718"/>
                </a:cubicBezTo>
                <a:cubicBezTo>
                  <a:pt x="7577" y="1718"/>
                  <a:pt x="7630" y="1702"/>
                  <a:pt x="7675" y="1669"/>
                </a:cubicBezTo>
                <a:lnTo>
                  <a:pt x="9317" y="629"/>
                </a:lnTo>
                <a:lnTo>
                  <a:pt x="10967" y="1669"/>
                </a:lnTo>
                <a:cubicBezTo>
                  <a:pt x="11015" y="1702"/>
                  <a:pt x="11068" y="1717"/>
                  <a:pt x="11122" y="1717"/>
                </a:cubicBezTo>
                <a:cubicBezTo>
                  <a:pt x="11215" y="1717"/>
                  <a:pt x="11306" y="1671"/>
                  <a:pt x="11357" y="1588"/>
                </a:cubicBezTo>
                <a:cubicBezTo>
                  <a:pt x="11447" y="1450"/>
                  <a:pt x="11406" y="1271"/>
                  <a:pt x="11276" y="1190"/>
                </a:cubicBezTo>
                <a:lnTo>
                  <a:pt x="9471" y="43"/>
                </a:lnTo>
                <a:cubicBezTo>
                  <a:pt x="9427" y="15"/>
                  <a:pt x="9374" y="1"/>
                  <a:pt x="9321" y="1"/>
                </a:cubicBezTo>
                <a:cubicBezTo>
                  <a:pt x="9268" y="1"/>
                  <a:pt x="9215" y="15"/>
                  <a:pt x="9171" y="43"/>
                </a:cubicBezTo>
                <a:lnTo>
                  <a:pt x="7520" y="1092"/>
                </a:lnTo>
                <a:lnTo>
                  <a:pt x="5878" y="43"/>
                </a:lnTo>
                <a:cubicBezTo>
                  <a:pt x="5829" y="15"/>
                  <a:pt x="5776" y="1"/>
                  <a:pt x="5724" y="1"/>
                </a:cubicBezTo>
                <a:cubicBezTo>
                  <a:pt x="5671" y="1"/>
                  <a:pt x="5618" y="15"/>
                  <a:pt x="5569" y="43"/>
                </a:cubicBezTo>
                <a:lnTo>
                  <a:pt x="3927" y="1092"/>
                </a:lnTo>
                <a:lnTo>
                  <a:pt x="2277" y="43"/>
                </a:lnTo>
                <a:cubicBezTo>
                  <a:pt x="2232" y="15"/>
                  <a:pt x="2179" y="1"/>
                  <a:pt x="21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5" name="Google Shape;555;p18"/>
          <p:cNvGrpSpPr/>
          <p:nvPr/>
        </p:nvGrpSpPr>
        <p:grpSpPr>
          <a:xfrm flipH="1">
            <a:off x="7232825" y="4257638"/>
            <a:ext cx="551600" cy="504650"/>
            <a:chOff x="1563700" y="533575"/>
            <a:chExt cx="551600" cy="504650"/>
          </a:xfrm>
        </p:grpSpPr>
        <p:sp>
          <p:nvSpPr>
            <p:cNvPr id="556" name="Google Shape;556;p18"/>
            <p:cNvSpPr/>
            <p:nvPr/>
          </p:nvSpPr>
          <p:spPr>
            <a:xfrm>
              <a:off x="1563700" y="536325"/>
              <a:ext cx="551600" cy="485850"/>
            </a:xfrm>
            <a:custGeom>
              <a:avLst/>
              <a:gdLst/>
              <a:ahLst/>
              <a:cxnLst/>
              <a:rect l="l" t="t" r="r" b="b"/>
              <a:pathLst>
                <a:path w="22064" h="19434" extrusionOk="0">
                  <a:moveTo>
                    <a:pt x="4244" y="573"/>
                  </a:moveTo>
                  <a:cubicBezTo>
                    <a:pt x="6732" y="573"/>
                    <a:pt x="10788" y="2808"/>
                    <a:pt x="14365" y="6385"/>
                  </a:cubicBezTo>
                  <a:cubicBezTo>
                    <a:pt x="18991" y="11011"/>
                    <a:pt x="21373" y="16441"/>
                    <a:pt x="19568" y="18254"/>
                  </a:cubicBezTo>
                  <a:cubicBezTo>
                    <a:pt x="19157" y="18665"/>
                    <a:pt x="18559" y="18859"/>
                    <a:pt x="17824" y="18859"/>
                  </a:cubicBezTo>
                  <a:cubicBezTo>
                    <a:pt x="15331" y="18859"/>
                    <a:pt x="11272" y="16623"/>
                    <a:pt x="7699" y="13043"/>
                  </a:cubicBezTo>
                  <a:cubicBezTo>
                    <a:pt x="3073" y="8418"/>
                    <a:pt x="691" y="2987"/>
                    <a:pt x="2496" y="1183"/>
                  </a:cubicBezTo>
                  <a:cubicBezTo>
                    <a:pt x="2911" y="768"/>
                    <a:pt x="3504" y="573"/>
                    <a:pt x="4244" y="573"/>
                  </a:cubicBezTo>
                  <a:close/>
                  <a:moveTo>
                    <a:pt x="4260" y="0"/>
                  </a:moveTo>
                  <a:cubicBezTo>
                    <a:pt x="3361" y="0"/>
                    <a:pt x="2616" y="250"/>
                    <a:pt x="2090" y="776"/>
                  </a:cubicBezTo>
                  <a:cubicBezTo>
                    <a:pt x="0" y="2874"/>
                    <a:pt x="2285" y="8442"/>
                    <a:pt x="7301" y="13450"/>
                  </a:cubicBezTo>
                  <a:cubicBezTo>
                    <a:pt x="11048" y="17206"/>
                    <a:pt x="15113" y="19433"/>
                    <a:pt x="17804" y="19433"/>
                  </a:cubicBezTo>
                  <a:cubicBezTo>
                    <a:pt x="18698" y="19433"/>
                    <a:pt x="19446" y="19181"/>
                    <a:pt x="19974" y="18653"/>
                  </a:cubicBezTo>
                  <a:cubicBezTo>
                    <a:pt x="22064" y="16563"/>
                    <a:pt x="19779" y="10995"/>
                    <a:pt x="14772" y="5979"/>
                  </a:cubicBezTo>
                  <a:cubicBezTo>
                    <a:pt x="11014" y="2228"/>
                    <a:pt x="6947" y="0"/>
                    <a:pt x="42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8"/>
            <p:cNvSpPr/>
            <p:nvPr/>
          </p:nvSpPr>
          <p:spPr>
            <a:xfrm>
              <a:off x="1616325" y="832000"/>
              <a:ext cx="29900" cy="42000"/>
            </a:xfrm>
            <a:custGeom>
              <a:avLst/>
              <a:gdLst/>
              <a:ahLst/>
              <a:cxnLst/>
              <a:rect l="l" t="t" r="r" b="b"/>
              <a:pathLst>
                <a:path w="1196" h="1680" extrusionOk="0">
                  <a:moveTo>
                    <a:pt x="865" y="0"/>
                  </a:moveTo>
                  <a:cubicBezTo>
                    <a:pt x="765" y="0"/>
                    <a:pt x="669" y="57"/>
                    <a:pt x="619" y="151"/>
                  </a:cubicBezTo>
                  <a:cubicBezTo>
                    <a:pt x="415" y="534"/>
                    <a:pt x="229" y="907"/>
                    <a:pt x="66" y="1281"/>
                  </a:cubicBezTo>
                  <a:cubicBezTo>
                    <a:pt x="1" y="1428"/>
                    <a:pt x="66" y="1590"/>
                    <a:pt x="212" y="1655"/>
                  </a:cubicBezTo>
                  <a:cubicBezTo>
                    <a:pt x="245" y="1672"/>
                    <a:pt x="285" y="1680"/>
                    <a:pt x="326" y="1680"/>
                  </a:cubicBezTo>
                  <a:cubicBezTo>
                    <a:pt x="432" y="1680"/>
                    <a:pt x="537" y="1615"/>
                    <a:pt x="586" y="1509"/>
                  </a:cubicBezTo>
                  <a:cubicBezTo>
                    <a:pt x="741" y="1151"/>
                    <a:pt x="920" y="786"/>
                    <a:pt x="1123" y="420"/>
                  </a:cubicBezTo>
                  <a:cubicBezTo>
                    <a:pt x="1196" y="282"/>
                    <a:pt x="1139" y="111"/>
                    <a:pt x="1001" y="38"/>
                  </a:cubicBezTo>
                  <a:cubicBezTo>
                    <a:pt x="957" y="12"/>
                    <a:pt x="911" y="0"/>
                    <a:pt x="8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8"/>
            <p:cNvSpPr/>
            <p:nvPr/>
          </p:nvSpPr>
          <p:spPr>
            <a:xfrm>
              <a:off x="1590725" y="536400"/>
              <a:ext cx="524575" cy="485775"/>
            </a:xfrm>
            <a:custGeom>
              <a:avLst/>
              <a:gdLst/>
              <a:ahLst/>
              <a:cxnLst/>
              <a:rect l="l" t="t" r="r" b="b"/>
              <a:pathLst>
                <a:path w="20983" h="19431" extrusionOk="0">
                  <a:moveTo>
                    <a:pt x="16725" y="0"/>
                  </a:moveTo>
                  <a:cubicBezTo>
                    <a:pt x="14039" y="0"/>
                    <a:pt x="9972" y="2224"/>
                    <a:pt x="6220" y="5976"/>
                  </a:cubicBezTo>
                  <a:cubicBezTo>
                    <a:pt x="5041" y="7155"/>
                    <a:pt x="3992" y="8382"/>
                    <a:pt x="3106" y="9634"/>
                  </a:cubicBezTo>
                  <a:cubicBezTo>
                    <a:pt x="2895" y="9935"/>
                    <a:pt x="2691" y="10236"/>
                    <a:pt x="2496" y="10528"/>
                  </a:cubicBezTo>
                  <a:cubicBezTo>
                    <a:pt x="2423" y="10650"/>
                    <a:pt x="2342" y="10764"/>
                    <a:pt x="2269" y="10886"/>
                  </a:cubicBezTo>
                  <a:cubicBezTo>
                    <a:pt x="2187" y="11024"/>
                    <a:pt x="2228" y="11195"/>
                    <a:pt x="2366" y="11276"/>
                  </a:cubicBezTo>
                  <a:cubicBezTo>
                    <a:pt x="2412" y="11307"/>
                    <a:pt x="2463" y="11322"/>
                    <a:pt x="2514" y="11322"/>
                  </a:cubicBezTo>
                  <a:cubicBezTo>
                    <a:pt x="2609" y="11322"/>
                    <a:pt x="2703" y="11272"/>
                    <a:pt x="2756" y="11187"/>
                  </a:cubicBezTo>
                  <a:cubicBezTo>
                    <a:pt x="2830" y="11065"/>
                    <a:pt x="2903" y="10951"/>
                    <a:pt x="2976" y="10837"/>
                  </a:cubicBezTo>
                  <a:cubicBezTo>
                    <a:pt x="3163" y="10553"/>
                    <a:pt x="3358" y="10260"/>
                    <a:pt x="3569" y="9967"/>
                  </a:cubicBezTo>
                  <a:cubicBezTo>
                    <a:pt x="4447" y="8740"/>
                    <a:pt x="5472" y="7529"/>
                    <a:pt x="6618" y="6382"/>
                  </a:cubicBezTo>
                  <a:cubicBezTo>
                    <a:pt x="10191" y="2809"/>
                    <a:pt x="14249" y="575"/>
                    <a:pt x="16743" y="575"/>
                  </a:cubicBezTo>
                  <a:cubicBezTo>
                    <a:pt x="17477" y="575"/>
                    <a:pt x="18076" y="769"/>
                    <a:pt x="18487" y="1180"/>
                  </a:cubicBezTo>
                  <a:cubicBezTo>
                    <a:pt x="20292" y="2984"/>
                    <a:pt x="17910" y="8415"/>
                    <a:pt x="13284" y="13040"/>
                  </a:cubicBezTo>
                  <a:cubicBezTo>
                    <a:pt x="9711" y="16613"/>
                    <a:pt x="5653" y="18848"/>
                    <a:pt x="3159" y="18848"/>
                  </a:cubicBezTo>
                  <a:cubicBezTo>
                    <a:pt x="2425" y="18848"/>
                    <a:pt x="1826" y="18654"/>
                    <a:pt x="1415" y="18243"/>
                  </a:cubicBezTo>
                  <a:cubicBezTo>
                    <a:pt x="708" y="17536"/>
                    <a:pt x="618" y="16203"/>
                    <a:pt x="1171" y="14479"/>
                  </a:cubicBezTo>
                  <a:cubicBezTo>
                    <a:pt x="1220" y="14333"/>
                    <a:pt x="1139" y="14170"/>
                    <a:pt x="984" y="14122"/>
                  </a:cubicBezTo>
                  <a:cubicBezTo>
                    <a:pt x="956" y="14112"/>
                    <a:pt x="926" y="14107"/>
                    <a:pt x="897" y="14107"/>
                  </a:cubicBezTo>
                  <a:cubicBezTo>
                    <a:pt x="779" y="14107"/>
                    <a:pt x="666" y="14184"/>
                    <a:pt x="627" y="14309"/>
                  </a:cubicBezTo>
                  <a:cubicBezTo>
                    <a:pt x="1" y="16268"/>
                    <a:pt x="131" y="17772"/>
                    <a:pt x="1009" y="18650"/>
                  </a:cubicBezTo>
                  <a:cubicBezTo>
                    <a:pt x="1537" y="19178"/>
                    <a:pt x="2285" y="19430"/>
                    <a:pt x="3179" y="19430"/>
                  </a:cubicBezTo>
                  <a:cubicBezTo>
                    <a:pt x="5870" y="19430"/>
                    <a:pt x="9935" y="17203"/>
                    <a:pt x="13691" y="13447"/>
                  </a:cubicBezTo>
                  <a:cubicBezTo>
                    <a:pt x="18698" y="8439"/>
                    <a:pt x="20983" y="2871"/>
                    <a:pt x="18893" y="773"/>
                  </a:cubicBezTo>
                  <a:cubicBezTo>
                    <a:pt x="18368" y="249"/>
                    <a:pt x="17624" y="0"/>
                    <a:pt x="167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8"/>
            <p:cNvSpPr/>
            <p:nvPr/>
          </p:nvSpPr>
          <p:spPr>
            <a:xfrm>
              <a:off x="1790300" y="730100"/>
              <a:ext cx="98200" cy="98175"/>
            </a:xfrm>
            <a:custGeom>
              <a:avLst/>
              <a:gdLst/>
              <a:ahLst/>
              <a:cxnLst/>
              <a:rect l="l" t="t" r="r" b="b"/>
              <a:pathLst>
                <a:path w="3928" h="3927" extrusionOk="0">
                  <a:moveTo>
                    <a:pt x="1968" y="0"/>
                  </a:moveTo>
                  <a:cubicBezTo>
                    <a:pt x="879" y="0"/>
                    <a:pt x="1" y="878"/>
                    <a:pt x="1" y="1967"/>
                  </a:cubicBezTo>
                  <a:cubicBezTo>
                    <a:pt x="1" y="3049"/>
                    <a:pt x="879" y="3927"/>
                    <a:pt x="1968" y="3927"/>
                  </a:cubicBezTo>
                  <a:cubicBezTo>
                    <a:pt x="3049" y="3927"/>
                    <a:pt x="3927" y="3049"/>
                    <a:pt x="3927" y="1967"/>
                  </a:cubicBezTo>
                  <a:cubicBezTo>
                    <a:pt x="3927" y="878"/>
                    <a:pt x="3049" y="0"/>
                    <a:pt x="19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8"/>
            <p:cNvSpPr/>
            <p:nvPr/>
          </p:nvSpPr>
          <p:spPr>
            <a:xfrm>
              <a:off x="1686850" y="974775"/>
              <a:ext cx="63450" cy="63450"/>
            </a:xfrm>
            <a:custGeom>
              <a:avLst/>
              <a:gdLst/>
              <a:ahLst/>
              <a:cxnLst/>
              <a:rect l="l" t="t" r="r" b="b"/>
              <a:pathLst>
                <a:path w="2538" h="2538" extrusionOk="0">
                  <a:moveTo>
                    <a:pt x="1269" y="1"/>
                  </a:moveTo>
                  <a:cubicBezTo>
                    <a:pt x="570" y="1"/>
                    <a:pt x="1" y="570"/>
                    <a:pt x="1" y="1269"/>
                  </a:cubicBezTo>
                  <a:cubicBezTo>
                    <a:pt x="1" y="1968"/>
                    <a:pt x="570" y="2537"/>
                    <a:pt x="1269" y="2537"/>
                  </a:cubicBezTo>
                  <a:cubicBezTo>
                    <a:pt x="1968" y="2537"/>
                    <a:pt x="2537" y="1968"/>
                    <a:pt x="2537" y="1269"/>
                  </a:cubicBezTo>
                  <a:cubicBezTo>
                    <a:pt x="2537" y="570"/>
                    <a:pt x="1968" y="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8"/>
            <p:cNvSpPr/>
            <p:nvPr/>
          </p:nvSpPr>
          <p:spPr>
            <a:xfrm>
              <a:off x="1717350" y="533575"/>
              <a:ext cx="63425" cy="63425"/>
            </a:xfrm>
            <a:custGeom>
              <a:avLst/>
              <a:gdLst/>
              <a:ahLst/>
              <a:cxnLst/>
              <a:rect l="l" t="t" r="r" b="b"/>
              <a:pathLst>
                <a:path w="2537" h="2537" extrusionOk="0">
                  <a:moveTo>
                    <a:pt x="1268" y="0"/>
                  </a:moveTo>
                  <a:cubicBezTo>
                    <a:pt x="569" y="0"/>
                    <a:pt x="0" y="569"/>
                    <a:pt x="0" y="1268"/>
                  </a:cubicBezTo>
                  <a:cubicBezTo>
                    <a:pt x="0" y="1967"/>
                    <a:pt x="569" y="2536"/>
                    <a:pt x="1268" y="2536"/>
                  </a:cubicBezTo>
                  <a:cubicBezTo>
                    <a:pt x="1968" y="2536"/>
                    <a:pt x="2537" y="1967"/>
                    <a:pt x="2537" y="1268"/>
                  </a:cubicBezTo>
                  <a:cubicBezTo>
                    <a:pt x="2537" y="569"/>
                    <a:pt x="1968" y="0"/>
                    <a:pt x="12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18"/>
          <p:cNvGrpSpPr/>
          <p:nvPr/>
        </p:nvGrpSpPr>
        <p:grpSpPr>
          <a:xfrm>
            <a:off x="1044326" y="540566"/>
            <a:ext cx="6188501" cy="372196"/>
            <a:chOff x="1044326" y="540566"/>
            <a:chExt cx="6188501" cy="372196"/>
          </a:xfrm>
        </p:grpSpPr>
        <p:grpSp>
          <p:nvGrpSpPr>
            <p:cNvPr id="563" name="Google Shape;563;p18"/>
            <p:cNvGrpSpPr/>
            <p:nvPr/>
          </p:nvGrpSpPr>
          <p:grpSpPr>
            <a:xfrm rot="10800000">
              <a:off x="1044326" y="720091"/>
              <a:ext cx="145426" cy="192671"/>
              <a:chOff x="3309425" y="803300"/>
              <a:chExt cx="97575" cy="129275"/>
            </a:xfrm>
          </p:grpSpPr>
          <p:sp>
            <p:nvSpPr>
              <p:cNvPr id="564" name="Google Shape;564;p18"/>
              <p:cNvSpPr/>
              <p:nvPr/>
            </p:nvSpPr>
            <p:spPr>
              <a:xfrm>
                <a:off x="3316525" y="810400"/>
                <a:ext cx="83350" cy="115050"/>
              </a:xfrm>
              <a:custGeom>
                <a:avLst/>
                <a:gdLst/>
                <a:ahLst/>
                <a:cxnLst/>
                <a:rect l="l" t="t" r="r" b="b"/>
                <a:pathLst>
                  <a:path w="3334" h="4602" extrusionOk="0">
                    <a:moveTo>
                      <a:pt x="1" y="1"/>
                    </a:moveTo>
                    <a:lnTo>
                      <a:pt x="1" y="4602"/>
                    </a:lnTo>
                    <a:lnTo>
                      <a:pt x="3334" y="230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8"/>
              <p:cNvSpPr/>
              <p:nvPr/>
            </p:nvSpPr>
            <p:spPr>
              <a:xfrm>
                <a:off x="3309425" y="803300"/>
                <a:ext cx="97575" cy="129275"/>
              </a:xfrm>
              <a:custGeom>
                <a:avLst/>
                <a:gdLst/>
                <a:ahLst/>
                <a:cxnLst/>
                <a:rect l="l" t="t" r="r" b="b"/>
                <a:pathLst>
                  <a:path w="3903" h="5171" extrusionOk="0">
                    <a:moveTo>
                      <a:pt x="569" y="829"/>
                    </a:moveTo>
                    <a:lnTo>
                      <a:pt x="3114" y="2585"/>
                    </a:lnTo>
                    <a:lnTo>
                      <a:pt x="569" y="4341"/>
                    </a:lnTo>
                    <a:lnTo>
                      <a:pt x="569" y="829"/>
                    </a:lnTo>
                    <a:close/>
                    <a:moveTo>
                      <a:pt x="283" y="0"/>
                    </a:moveTo>
                    <a:cubicBezTo>
                      <a:pt x="239" y="0"/>
                      <a:pt x="194" y="11"/>
                      <a:pt x="155" y="33"/>
                    </a:cubicBezTo>
                    <a:cubicBezTo>
                      <a:pt x="57" y="81"/>
                      <a:pt x="0" y="179"/>
                      <a:pt x="0" y="285"/>
                    </a:cubicBezTo>
                    <a:lnTo>
                      <a:pt x="0" y="4886"/>
                    </a:lnTo>
                    <a:cubicBezTo>
                      <a:pt x="0" y="4991"/>
                      <a:pt x="57" y="5089"/>
                      <a:pt x="155" y="5138"/>
                    </a:cubicBezTo>
                    <a:cubicBezTo>
                      <a:pt x="195" y="5162"/>
                      <a:pt x="244" y="5170"/>
                      <a:pt x="285" y="5170"/>
                    </a:cubicBezTo>
                    <a:cubicBezTo>
                      <a:pt x="342" y="5170"/>
                      <a:pt x="399" y="5154"/>
                      <a:pt x="447" y="5122"/>
                    </a:cubicBezTo>
                    <a:lnTo>
                      <a:pt x="3780" y="2821"/>
                    </a:lnTo>
                    <a:cubicBezTo>
                      <a:pt x="3854" y="2764"/>
                      <a:pt x="3902" y="2683"/>
                      <a:pt x="3902" y="2585"/>
                    </a:cubicBezTo>
                    <a:cubicBezTo>
                      <a:pt x="3902" y="2488"/>
                      <a:pt x="3854" y="2406"/>
                      <a:pt x="3780" y="2349"/>
                    </a:cubicBezTo>
                    <a:lnTo>
                      <a:pt x="447" y="49"/>
                    </a:lnTo>
                    <a:cubicBezTo>
                      <a:pt x="397" y="17"/>
                      <a:pt x="340"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6" name="Google Shape;566;p18"/>
            <p:cNvGrpSpPr/>
            <p:nvPr/>
          </p:nvGrpSpPr>
          <p:grpSpPr>
            <a:xfrm>
              <a:off x="7087401" y="540566"/>
              <a:ext cx="145426" cy="192671"/>
              <a:chOff x="3309425" y="803300"/>
              <a:chExt cx="97575" cy="129275"/>
            </a:xfrm>
          </p:grpSpPr>
          <p:sp>
            <p:nvSpPr>
              <p:cNvPr id="567" name="Google Shape;567;p18"/>
              <p:cNvSpPr/>
              <p:nvPr/>
            </p:nvSpPr>
            <p:spPr>
              <a:xfrm>
                <a:off x="3316525" y="810400"/>
                <a:ext cx="83350" cy="115050"/>
              </a:xfrm>
              <a:custGeom>
                <a:avLst/>
                <a:gdLst/>
                <a:ahLst/>
                <a:cxnLst/>
                <a:rect l="l" t="t" r="r" b="b"/>
                <a:pathLst>
                  <a:path w="3334" h="4602" extrusionOk="0">
                    <a:moveTo>
                      <a:pt x="1" y="1"/>
                    </a:moveTo>
                    <a:lnTo>
                      <a:pt x="1" y="4602"/>
                    </a:lnTo>
                    <a:lnTo>
                      <a:pt x="3334" y="230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8"/>
              <p:cNvSpPr/>
              <p:nvPr/>
            </p:nvSpPr>
            <p:spPr>
              <a:xfrm>
                <a:off x="3309425" y="803300"/>
                <a:ext cx="97575" cy="129275"/>
              </a:xfrm>
              <a:custGeom>
                <a:avLst/>
                <a:gdLst/>
                <a:ahLst/>
                <a:cxnLst/>
                <a:rect l="l" t="t" r="r" b="b"/>
                <a:pathLst>
                  <a:path w="3903" h="5171" extrusionOk="0">
                    <a:moveTo>
                      <a:pt x="569" y="829"/>
                    </a:moveTo>
                    <a:lnTo>
                      <a:pt x="3114" y="2585"/>
                    </a:lnTo>
                    <a:lnTo>
                      <a:pt x="569" y="4341"/>
                    </a:lnTo>
                    <a:lnTo>
                      <a:pt x="569" y="829"/>
                    </a:lnTo>
                    <a:close/>
                    <a:moveTo>
                      <a:pt x="283" y="0"/>
                    </a:moveTo>
                    <a:cubicBezTo>
                      <a:pt x="239" y="0"/>
                      <a:pt x="194" y="11"/>
                      <a:pt x="155" y="33"/>
                    </a:cubicBezTo>
                    <a:cubicBezTo>
                      <a:pt x="57" y="81"/>
                      <a:pt x="0" y="179"/>
                      <a:pt x="0" y="285"/>
                    </a:cubicBezTo>
                    <a:lnTo>
                      <a:pt x="0" y="4886"/>
                    </a:lnTo>
                    <a:cubicBezTo>
                      <a:pt x="0" y="4991"/>
                      <a:pt x="57" y="5089"/>
                      <a:pt x="155" y="5138"/>
                    </a:cubicBezTo>
                    <a:cubicBezTo>
                      <a:pt x="195" y="5162"/>
                      <a:pt x="244" y="5170"/>
                      <a:pt x="285" y="5170"/>
                    </a:cubicBezTo>
                    <a:cubicBezTo>
                      <a:pt x="342" y="5170"/>
                      <a:pt x="399" y="5154"/>
                      <a:pt x="447" y="5122"/>
                    </a:cubicBezTo>
                    <a:lnTo>
                      <a:pt x="3780" y="2821"/>
                    </a:lnTo>
                    <a:cubicBezTo>
                      <a:pt x="3854" y="2764"/>
                      <a:pt x="3902" y="2683"/>
                      <a:pt x="3902" y="2585"/>
                    </a:cubicBezTo>
                    <a:cubicBezTo>
                      <a:pt x="3902" y="2488"/>
                      <a:pt x="3854" y="2406"/>
                      <a:pt x="3780" y="2349"/>
                    </a:cubicBezTo>
                    <a:lnTo>
                      <a:pt x="447" y="49"/>
                    </a:lnTo>
                    <a:cubicBezTo>
                      <a:pt x="397" y="17"/>
                      <a:pt x="340"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569"/>
        <p:cNvGrpSpPr/>
        <p:nvPr/>
      </p:nvGrpSpPr>
      <p:grpSpPr>
        <a:xfrm>
          <a:off x="0" y="0"/>
          <a:ext cx="0" cy="0"/>
          <a:chOff x="0" y="0"/>
          <a:chExt cx="0" cy="0"/>
        </a:xfrm>
      </p:grpSpPr>
      <p:sp>
        <p:nvSpPr>
          <p:cNvPr id="570" name="Google Shape;570;p19"/>
          <p:cNvSpPr txBox="1">
            <a:spLocks noGrp="1"/>
          </p:cNvSpPr>
          <p:nvPr>
            <p:ph type="title"/>
          </p:nvPr>
        </p:nvSpPr>
        <p:spPr>
          <a:xfrm>
            <a:off x="712850" y="539500"/>
            <a:ext cx="7718400" cy="107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71" name="Google Shape;571;p19"/>
          <p:cNvSpPr/>
          <p:nvPr/>
        </p:nvSpPr>
        <p:spPr>
          <a:xfrm>
            <a:off x="409500" y="409500"/>
            <a:ext cx="8325000" cy="4324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2" name="Google Shape;572;p19"/>
          <p:cNvGrpSpPr/>
          <p:nvPr/>
        </p:nvGrpSpPr>
        <p:grpSpPr>
          <a:xfrm>
            <a:off x="8591413" y="3962673"/>
            <a:ext cx="286175" cy="280315"/>
            <a:chOff x="4428913" y="967436"/>
            <a:chExt cx="286175" cy="280315"/>
          </a:xfrm>
        </p:grpSpPr>
        <p:sp>
          <p:nvSpPr>
            <p:cNvPr id="573" name="Google Shape;573;p19"/>
            <p:cNvSpPr/>
            <p:nvPr/>
          </p:nvSpPr>
          <p:spPr>
            <a:xfrm>
              <a:off x="4428913" y="977100"/>
              <a:ext cx="286175" cy="260677"/>
            </a:xfrm>
            <a:custGeom>
              <a:avLst/>
              <a:gdLst/>
              <a:ahLst/>
              <a:cxnLst/>
              <a:rect l="l" t="t" r="r" b="b"/>
              <a:pathLst>
                <a:path w="8350" h="7606" extrusionOk="0">
                  <a:moveTo>
                    <a:pt x="4178" y="1"/>
                  </a:moveTo>
                  <a:cubicBezTo>
                    <a:pt x="3206" y="1"/>
                    <a:pt x="2232" y="372"/>
                    <a:pt x="1488" y="1116"/>
                  </a:cubicBezTo>
                  <a:cubicBezTo>
                    <a:pt x="1" y="2596"/>
                    <a:pt x="1" y="5010"/>
                    <a:pt x="1488" y="6490"/>
                  </a:cubicBezTo>
                  <a:cubicBezTo>
                    <a:pt x="2232" y="7234"/>
                    <a:pt x="3206" y="7606"/>
                    <a:pt x="4178" y="7606"/>
                  </a:cubicBezTo>
                  <a:cubicBezTo>
                    <a:pt x="5151" y="7606"/>
                    <a:pt x="6122" y="7234"/>
                    <a:pt x="6862" y="6490"/>
                  </a:cubicBezTo>
                  <a:cubicBezTo>
                    <a:pt x="8350" y="5010"/>
                    <a:pt x="8350" y="2596"/>
                    <a:pt x="6862" y="1116"/>
                  </a:cubicBezTo>
                  <a:cubicBezTo>
                    <a:pt x="6122" y="372"/>
                    <a:pt x="5151" y="1"/>
                    <a:pt x="41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9"/>
            <p:cNvSpPr/>
            <p:nvPr/>
          </p:nvSpPr>
          <p:spPr>
            <a:xfrm>
              <a:off x="4431963" y="967436"/>
              <a:ext cx="280349" cy="280315"/>
            </a:xfrm>
            <a:custGeom>
              <a:avLst/>
              <a:gdLst/>
              <a:ahLst/>
              <a:cxnLst/>
              <a:rect l="l" t="t" r="r" b="b"/>
              <a:pathLst>
                <a:path w="8180" h="8179" extrusionOk="0">
                  <a:moveTo>
                    <a:pt x="4090" y="569"/>
                  </a:moveTo>
                  <a:cubicBezTo>
                    <a:pt x="6025" y="569"/>
                    <a:pt x="7602" y="2146"/>
                    <a:pt x="7602" y="4089"/>
                  </a:cubicBezTo>
                  <a:cubicBezTo>
                    <a:pt x="7602" y="6024"/>
                    <a:pt x="6025" y="7601"/>
                    <a:pt x="4090" y="7601"/>
                  </a:cubicBezTo>
                  <a:cubicBezTo>
                    <a:pt x="2147" y="7601"/>
                    <a:pt x="570" y="6024"/>
                    <a:pt x="570" y="4089"/>
                  </a:cubicBezTo>
                  <a:cubicBezTo>
                    <a:pt x="570" y="2146"/>
                    <a:pt x="2147" y="569"/>
                    <a:pt x="4090" y="569"/>
                  </a:cubicBezTo>
                  <a:close/>
                  <a:moveTo>
                    <a:pt x="4090" y="0"/>
                  </a:moveTo>
                  <a:cubicBezTo>
                    <a:pt x="1830" y="0"/>
                    <a:pt x="1" y="1829"/>
                    <a:pt x="1" y="4089"/>
                  </a:cubicBezTo>
                  <a:cubicBezTo>
                    <a:pt x="1" y="6341"/>
                    <a:pt x="1830" y="8178"/>
                    <a:pt x="4090" y="8178"/>
                  </a:cubicBezTo>
                  <a:cubicBezTo>
                    <a:pt x="6342" y="8178"/>
                    <a:pt x="8179" y="6341"/>
                    <a:pt x="8179" y="4089"/>
                  </a:cubicBezTo>
                  <a:cubicBezTo>
                    <a:pt x="8179" y="1829"/>
                    <a:pt x="6342" y="0"/>
                    <a:pt x="4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9"/>
            <p:cNvSpPr/>
            <p:nvPr/>
          </p:nvSpPr>
          <p:spPr>
            <a:xfrm>
              <a:off x="4560416" y="1176669"/>
              <a:ext cx="23168" cy="23134"/>
            </a:xfrm>
            <a:custGeom>
              <a:avLst/>
              <a:gdLst/>
              <a:ahLst/>
              <a:cxnLst/>
              <a:rect l="l" t="t" r="r" b="b"/>
              <a:pathLst>
                <a:path w="676" h="675" extrusionOk="0">
                  <a:moveTo>
                    <a:pt x="342" y="0"/>
                  </a:moveTo>
                  <a:cubicBezTo>
                    <a:pt x="155" y="0"/>
                    <a:pt x="1" y="147"/>
                    <a:pt x="1" y="334"/>
                  </a:cubicBezTo>
                  <a:cubicBezTo>
                    <a:pt x="1" y="521"/>
                    <a:pt x="155" y="675"/>
                    <a:pt x="342" y="675"/>
                  </a:cubicBezTo>
                  <a:cubicBezTo>
                    <a:pt x="529" y="675"/>
                    <a:pt x="675" y="521"/>
                    <a:pt x="675" y="334"/>
                  </a:cubicBezTo>
                  <a:cubicBezTo>
                    <a:pt x="675" y="147"/>
                    <a:pt x="529" y="0"/>
                    <a:pt x="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9"/>
            <p:cNvSpPr/>
            <p:nvPr/>
          </p:nvSpPr>
          <p:spPr>
            <a:xfrm>
              <a:off x="4561273" y="1015074"/>
              <a:ext cx="21763" cy="142951"/>
            </a:xfrm>
            <a:custGeom>
              <a:avLst/>
              <a:gdLst/>
              <a:ahLst/>
              <a:cxnLst/>
              <a:rect l="l" t="t" r="r" b="b"/>
              <a:pathLst>
                <a:path w="635" h="4171" extrusionOk="0">
                  <a:moveTo>
                    <a:pt x="317" y="0"/>
                  </a:moveTo>
                  <a:cubicBezTo>
                    <a:pt x="138" y="0"/>
                    <a:pt x="0" y="147"/>
                    <a:pt x="0" y="317"/>
                  </a:cubicBezTo>
                  <a:lnTo>
                    <a:pt x="0" y="3854"/>
                  </a:lnTo>
                  <a:cubicBezTo>
                    <a:pt x="0" y="4032"/>
                    <a:pt x="138" y="4171"/>
                    <a:pt x="317" y="4171"/>
                  </a:cubicBezTo>
                  <a:cubicBezTo>
                    <a:pt x="488" y="4171"/>
                    <a:pt x="634" y="4032"/>
                    <a:pt x="634" y="3854"/>
                  </a:cubicBezTo>
                  <a:lnTo>
                    <a:pt x="634" y="317"/>
                  </a:lnTo>
                  <a:cubicBezTo>
                    <a:pt x="634" y="147"/>
                    <a:pt x="488" y="0"/>
                    <a:pt x="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7" name="Google Shape;577;p19"/>
          <p:cNvSpPr/>
          <p:nvPr/>
        </p:nvSpPr>
        <p:spPr>
          <a:xfrm>
            <a:off x="892513" y="4849925"/>
            <a:ext cx="153675" cy="146150"/>
          </a:xfrm>
          <a:custGeom>
            <a:avLst/>
            <a:gdLst/>
            <a:ahLst/>
            <a:cxnLst/>
            <a:rect l="l" t="t" r="r" b="b"/>
            <a:pathLst>
              <a:path w="6147" h="5846" extrusionOk="0">
                <a:moveTo>
                  <a:pt x="3073" y="1"/>
                </a:moveTo>
                <a:lnTo>
                  <a:pt x="2122" y="1927"/>
                </a:lnTo>
                <a:lnTo>
                  <a:pt x="0" y="2236"/>
                </a:lnTo>
                <a:lnTo>
                  <a:pt x="1537" y="3732"/>
                </a:lnTo>
                <a:lnTo>
                  <a:pt x="1171" y="5846"/>
                </a:lnTo>
                <a:lnTo>
                  <a:pt x="3073" y="4854"/>
                </a:lnTo>
                <a:lnTo>
                  <a:pt x="4976" y="5846"/>
                </a:lnTo>
                <a:lnTo>
                  <a:pt x="4610" y="3732"/>
                </a:lnTo>
                <a:lnTo>
                  <a:pt x="6146" y="2236"/>
                </a:lnTo>
                <a:lnTo>
                  <a:pt x="4024" y="1927"/>
                </a:lnTo>
                <a:lnTo>
                  <a:pt x="307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p:cSld name="CUSTOM_10_2_1">
    <p:spTree>
      <p:nvGrpSpPr>
        <p:cNvPr id="1" name="Shape 578"/>
        <p:cNvGrpSpPr/>
        <p:nvPr/>
      </p:nvGrpSpPr>
      <p:grpSpPr>
        <a:xfrm>
          <a:off x="0" y="0"/>
          <a:ext cx="0" cy="0"/>
          <a:chOff x="0" y="0"/>
          <a:chExt cx="0" cy="0"/>
        </a:xfrm>
      </p:grpSpPr>
      <p:sp>
        <p:nvSpPr>
          <p:cNvPr id="579" name="Google Shape;579;p20"/>
          <p:cNvSpPr txBox="1">
            <a:spLocks noGrp="1"/>
          </p:cNvSpPr>
          <p:nvPr>
            <p:ph type="title"/>
          </p:nvPr>
        </p:nvSpPr>
        <p:spPr>
          <a:xfrm>
            <a:off x="712850" y="539500"/>
            <a:ext cx="7718400" cy="6003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80" name="Google Shape;580;p20"/>
          <p:cNvSpPr/>
          <p:nvPr/>
        </p:nvSpPr>
        <p:spPr>
          <a:xfrm>
            <a:off x="409500" y="409500"/>
            <a:ext cx="8325000" cy="4324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1" name="Google Shape;581;p20"/>
          <p:cNvGrpSpPr/>
          <p:nvPr/>
        </p:nvGrpSpPr>
        <p:grpSpPr>
          <a:xfrm>
            <a:off x="266400" y="2566036"/>
            <a:ext cx="286175" cy="280315"/>
            <a:chOff x="4428913" y="967436"/>
            <a:chExt cx="286175" cy="280315"/>
          </a:xfrm>
        </p:grpSpPr>
        <p:sp>
          <p:nvSpPr>
            <p:cNvPr id="582" name="Google Shape;582;p20"/>
            <p:cNvSpPr/>
            <p:nvPr/>
          </p:nvSpPr>
          <p:spPr>
            <a:xfrm>
              <a:off x="4428913" y="977100"/>
              <a:ext cx="286175" cy="260677"/>
            </a:xfrm>
            <a:custGeom>
              <a:avLst/>
              <a:gdLst/>
              <a:ahLst/>
              <a:cxnLst/>
              <a:rect l="l" t="t" r="r" b="b"/>
              <a:pathLst>
                <a:path w="8350" h="7606" extrusionOk="0">
                  <a:moveTo>
                    <a:pt x="4178" y="1"/>
                  </a:moveTo>
                  <a:cubicBezTo>
                    <a:pt x="3206" y="1"/>
                    <a:pt x="2232" y="372"/>
                    <a:pt x="1488" y="1116"/>
                  </a:cubicBezTo>
                  <a:cubicBezTo>
                    <a:pt x="1" y="2596"/>
                    <a:pt x="1" y="5010"/>
                    <a:pt x="1488" y="6490"/>
                  </a:cubicBezTo>
                  <a:cubicBezTo>
                    <a:pt x="2232" y="7234"/>
                    <a:pt x="3206" y="7606"/>
                    <a:pt x="4178" y="7606"/>
                  </a:cubicBezTo>
                  <a:cubicBezTo>
                    <a:pt x="5151" y="7606"/>
                    <a:pt x="6122" y="7234"/>
                    <a:pt x="6862" y="6490"/>
                  </a:cubicBezTo>
                  <a:cubicBezTo>
                    <a:pt x="8350" y="5010"/>
                    <a:pt x="8350" y="2596"/>
                    <a:pt x="6862" y="1116"/>
                  </a:cubicBezTo>
                  <a:cubicBezTo>
                    <a:pt x="6122" y="372"/>
                    <a:pt x="5151" y="1"/>
                    <a:pt x="41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0"/>
            <p:cNvSpPr/>
            <p:nvPr/>
          </p:nvSpPr>
          <p:spPr>
            <a:xfrm>
              <a:off x="4431963" y="967436"/>
              <a:ext cx="280349" cy="280315"/>
            </a:xfrm>
            <a:custGeom>
              <a:avLst/>
              <a:gdLst/>
              <a:ahLst/>
              <a:cxnLst/>
              <a:rect l="l" t="t" r="r" b="b"/>
              <a:pathLst>
                <a:path w="8180" h="8179" extrusionOk="0">
                  <a:moveTo>
                    <a:pt x="4090" y="569"/>
                  </a:moveTo>
                  <a:cubicBezTo>
                    <a:pt x="6025" y="569"/>
                    <a:pt x="7602" y="2146"/>
                    <a:pt x="7602" y="4089"/>
                  </a:cubicBezTo>
                  <a:cubicBezTo>
                    <a:pt x="7602" y="6024"/>
                    <a:pt x="6025" y="7601"/>
                    <a:pt x="4090" y="7601"/>
                  </a:cubicBezTo>
                  <a:cubicBezTo>
                    <a:pt x="2147" y="7601"/>
                    <a:pt x="570" y="6024"/>
                    <a:pt x="570" y="4089"/>
                  </a:cubicBezTo>
                  <a:cubicBezTo>
                    <a:pt x="570" y="2146"/>
                    <a:pt x="2147" y="569"/>
                    <a:pt x="4090" y="569"/>
                  </a:cubicBezTo>
                  <a:close/>
                  <a:moveTo>
                    <a:pt x="4090" y="0"/>
                  </a:moveTo>
                  <a:cubicBezTo>
                    <a:pt x="1830" y="0"/>
                    <a:pt x="1" y="1829"/>
                    <a:pt x="1" y="4089"/>
                  </a:cubicBezTo>
                  <a:cubicBezTo>
                    <a:pt x="1" y="6341"/>
                    <a:pt x="1830" y="8178"/>
                    <a:pt x="4090" y="8178"/>
                  </a:cubicBezTo>
                  <a:cubicBezTo>
                    <a:pt x="6342" y="8178"/>
                    <a:pt x="8179" y="6341"/>
                    <a:pt x="8179" y="4089"/>
                  </a:cubicBezTo>
                  <a:cubicBezTo>
                    <a:pt x="8179" y="1829"/>
                    <a:pt x="6342" y="0"/>
                    <a:pt x="4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0"/>
            <p:cNvSpPr/>
            <p:nvPr/>
          </p:nvSpPr>
          <p:spPr>
            <a:xfrm>
              <a:off x="4560416" y="1176669"/>
              <a:ext cx="23168" cy="23134"/>
            </a:xfrm>
            <a:custGeom>
              <a:avLst/>
              <a:gdLst/>
              <a:ahLst/>
              <a:cxnLst/>
              <a:rect l="l" t="t" r="r" b="b"/>
              <a:pathLst>
                <a:path w="676" h="675" extrusionOk="0">
                  <a:moveTo>
                    <a:pt x="342" y="0"/>
                  </a:moveTo>
                  <a:cubicBezTo>
                    <a:pt x="155" y="0"/>
                    <a:pt x="1" y="147"/>
                    <a:pt x="1" y="334"/>
                  </a:cubicBezTo>
                  <a:cubicBezTo>
                    <a:pt x="1" y="521"/>
                    <a:pt x="155" y="675"/>
                    <a:pt x="342" y="675"/>
                  </a:cubicBezTo>
                  <a:cubicBezTo>
                    <a:pt x="529" y="675"/>
                    <a:pt x="675" y="521"/>
                    <a:pt x="675" y="334"/>
                  </a:cubicBezTo>
                  <a:cubicBezTo>
                    <a:pt x="675" y="147"/>
                    <a:pt x="529" y="0"/>
                    <a:pt x="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0"/>
            <p:cNvSpPr/>
            <p:nvPr/>
          </p:nvSpPr>
          <p:spPr>
            <a:xfrm>
              <a:off x="4561273" y="1015074"/>
              <a:ext cx="21763" cy="142951"/>
            </a:xfrm>
            <a:custGeom>
              <a:avLst/>
              <a:gdLst/>
              <a:ahLst/>
              <a:cxnLst/>
              <a:rect l="l" t="t" r="r" b="b"/>
              <a:pathLst>
                <a:path w="635" h="4171" extrusionOk="0">
                  <a:moveTo>
                    <a:pt x="317" y="0"/>
                  </a:moveTo>
                  <a:cubicBezTo>
                    <a:pt x="138" y="0"/>
                    <a:pt x="0" y="147"/>
                    <a:pt x="0" y="317"/>
                  </a:cubicBezTo>
                  <a:lnTo>
                    <a:pt x="0" y="3854"/>
                  </a:lnTo>
                  <a:cubicBezTo>
                    <a:pt x="0" y="4032"/>
                    <a:pt x="138" y="4171"/>
                    <a:pt x="317" y="4171"/>
                  </a:cubicBezTo>
                  <a:cubicBezTo>
                    <a:pt x="488" y="4171"/>
                    <a:pt x="634" y="4032"/>
                    <a:pt x="634" y="3854"/>
                  </a:cubicBezTo>
                  <a:lnTo>
                    <a:pt x="634" y="317"/>
                  </a:lnTo>
                  <a:cubicBezTo>
                    <a:pt x="634" y="147"/>
                    <a:pt x="488" y="0"/>
                    <a:pt x="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6" name="Google Shape;586;p20"/>
          <p:cNvSpPr/>
          <p:nvPr/>
        </p:nvSpPr>
        <p:spPr>
          <a:xfrm>
            <a:off x="8560275" y="4537188"/>
            <a:ext cx="438105" cy="65748"/>
          </a:xfrm>
          <a:custGeom>
            <a:avLst/>
            <a:gdLst/>
            <a:ahLst/>
            <a:cxnLst/>
            <a:rect l="l" t="t" r="r" b="b"/>
            <a:pathLst>
              <a:path w="11447" h="1718" extrusionOk="0">
                <a:moveTo>
                  <a:pt x="2125" y="1"/>
                </a:moveTo>
                <a:cubicBezTo>
                  <a:pt x="2071" y="1"/>
                  <a:pt x="2017" y="15"/>
                  <a:pt x="1968" y="43"/>
                </a:cubicBezTo>
                <a:lnTo>
                  <a:pt x="171" y="1190"/>
                </a:lnTo>
                <a:cubicBezTo>
                  <a:pt x="33" y="1271"/>
                  <a:pt x="1" y="1450"/>
                  <a:pt x="82" y="1588"/>
                </a:cubicBezTo>
                <a:cubicBezTo>
                  <a:pt x="139" y="1669"/>
                  <a:pt x="228" y="1718"/>
                  <a:pt x="326" y="1718"/>
                </a:cubicBezTo>
                <a:cubicBezTo>
                  <a:pt x="374" y="1718"/>
                  <a:pt x="431" y="1702"/>
                  <a:pt x="480" y="1669"/>
                </a:cubicBezTo>
                <a:lnTo>
                  <a:pt x="2122" y="629"/>
                </a:lnTo>
                <a:lnTo>
                  <a:pt x="3773" y="1669"/>
                </a:lnTo>
                <a:cubicBezTo>
                  <a:pt x="3817" y="1702"/>
                  <a:pt x="3870" y="1718"/>
                  <a:pt x="3924" y="1718"/>
                </a:cubicBezTo>
                <a:cubicBezTo>
                  <a:pt x="3978" y="1718"/>
                  <a:pt x="4033" y="1702"/>
                  <a:pt x="4081" y="1669"/>
                </a:cubicBezTo>
                <a:lnTo>
                  <a:pt x="5724" y="629"/>
                </a:lnTo>
                <a:lnTo>
                  <a:pt x="7366" y="1669"/>
                </a:lnTo>
                <a:cubicBezTo>
                  <a:pt x="7415" y="1702"/>
                  <a:pt x="7469" y="1718"/>
                  <a:pt x="7523" y="1718"/>
                </a:cubicBezTo>
                <a:cubicBezTo>
                  <a:pt x="7577" y="1718"/>
                  <a:pt x="7630" y="1702"/>
                  <a:pt x="7675" y="1669"/>
                </a:cubicBezTo>
                <a:lnTo>
                  <a:pt x="9317" y="629"/>
                </a:lnTo>
                <a:lnTo>
                  <a:pt x="10967" y="1669"/>
                </a:lnTo>
                <a:cubicBezTo>
                  <a:pt x="11015" y="1702"/>
                  <a:pt x="11068" y="1717"/>
                  <a:pt x="11122" y="1717"/>
                </a:cubicBezTo>
                <a:cubicBezTo>
                  <a:pt x="11215" y="1717"/>
                  <a:pt x="11306" y="1671"/>
                  <a:pt x="11357" y="1588"/>
                </a:cubicBezTo>
                <a:cubicBezTo>
                  <a:pt x="11447" y="1450"/>
                  <a:pt x="11406" y="1271"/>
                  <a:pt x="11276" y="1190"/>
                </a:cubicBezTo>
                <a:lnTo>
                  <a:pt x="9471" y="43"/>
                </a:lnTo>
                <a:cubicBezTo>
                  <a:pt x="9427" y="15"/>
                  <a:pt x="9374" y="1"/>
                  <a:pt x="9321" y="1"/>
                </a:cubicBezTo>
                <a:cubicBezTo>
                  <a:pt x="9268" y="1"/>
                  <a:pt x="9215" y="15"/>
                  <a:pt x="9171" y="43"/>
                </a:cubicBezTo>
                <a:lnTo>
                  <a:pt x="7520" y="1092"/>
                </a:lnTo>
                <a:lnTo>
                  <a:pt x="5878" y="43"/>
                </a:lnTo>
                <a:cubicBezTo>
                  <a:pt x="5829" y="15"/>
                  <a:pt x="5776" y="1"/>
                  <a:pt x="5724" y="1"/>
                </a:cubicBezTo>
                <a:cubicBezTo>
                  <a:pt x="5671" y="1"/>
                  <a:pt x="5618" y="15"/>
                  <a:pt x="5569" y="43"/>
                </a:cubicBezTo>
                <a:lnTo>
                  <a:pt x="3927" y="1092"/>
                </a:lnTo>
                <a:lnTo>
                  <a:pt x="2277" y="43"/>
                </a:lnTo>
                <a:cubicBezTo>
                  <a:pt x="2232" y="15"/>
                  <a:pt x="2179" y="1"/>
                  <a:pt x="21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0"/>
          <p:cNvSpPr/>
          <p:nvPr/>
        </p:nvSpPr>
        <p:spPr>
          <a:xfrm>
            <a:off x="8283763" y="4849925"/>
            <a:ext cx="153675" cy="146150"/>
          </a:xfrm>
          <a:custGeom>
            <a:avLst/>
            <a:gdLst/>
            <a:ahLst/>
            <a:cxnLst/>
            <a:rect l="l" t="t" r="r" b="b"/>
            <a:pathLst>
              <a:path w="6147" h="5846" extrusionOk="0">
                <a:moveTo>
                  <a:pt x="3073" y="1"/>
                </a:moveTo>
                <a:lnTo>
                  <a:pt x="2122" y="1927"/>
                </a:lnTo>
                <a:lnTo>
                  <a:pt x="0" y="2236"/>
                </a:lnTo>
                <a:lnTo>
                  <a:pt x="1537" y="3732"/>
                </a:lnTo>
                <a:lnTo>
                  <a:pt x="1171" y="5846"/>
                </a:lnTo>
                <a:lnTo>
                  <a:pt x="3073" y="4854"/>
                </a:lnTo>
                <a:lnTo>
                  <a:pt x="4976" y="5846"/>
                </a:lnTo>
                <a:lnTo>
                  <a:pt x="4610" y="3732"/>
                </a:lnTo>
                <a:lnTo>
                  <a:pt x="6146" y="2236"/>
                </a:lnTo>
                <a:lnTo>
                  <a:pt x="4024" y="1927"/>
                </a:lnTo>
                <a:lnTo>
                  <a:pt x="307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3">
  <p:cSld name="CUSTOM_10_2_1_1">
    <p:spTree>
      <p:nvGrpSpPr>
        <p:cNvPr id="1" name="Shape 588"/>
        <p:cNvGrpSpPr/>
        <p:nvPr/>
      </p:nvGrpSpPr>
      <p:grpSpPr>
        <a:xfrm>
          <a:off x="0" y="0"/>
          <a:ext cx="0" cy="0"/>
          <a:chOff x="0" y="0"/>
          <a:chExt cx="0" cy="0"/>
        </a:xfrm>
      </p:grpSpPr>
      <p:sp>
        <p:nvSpPr>
          <p:cNvPr id="589" name="Google Shape;589;p21"/>
          <p:cNvSpPr txBox="1">
            <a:spLocks noGrp="1"/>
          </p:cNvSpPr>
          <p:nvPr>
            <p:ph type="title"/>
          </p:nvPr>
        </p:nvSpPr>
        <p:spPr>
          <a:xfrm>
            <a:off x="712850" y="539500"/>
            <a:ext cx="7718400" cy="6003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90" name="Google Shape;590;p21"/>
          <p:cNvSpPr/>
          <p:nvPr/>
        </p:nvSpPr>
        <p:spPr>
          <a:xfrm>
            <a:off x="409500" y="409500"/>
            <a:ext cx="8325000" cy="4324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CUSTOM_13_1_1">
    <p:spTree>
      <p:nvGrpSpPr>
        <p:cNvPr id="1" name="Shape 591"/>
        <p:cNvGrpSpPr/>
        <p:nvPr/>
      </p:nvGrpSpPr>
      <p:grpSpPr>
        <a:xfrm>
          <a:off x="0" y="0"/>
          <a:ext cx="0" cy="0"/>
          <a:chOff x="0" y="0"/>
          <a:chExt cx="0" cy="0"/>
        </a:xfrm>
      </p:grpSpPr>
      <p:sp>
        <p:nvSpPr>
          <p:cNvPr id="592" name="Google Shape;592;p22"/>
          <p:cNvSpPr/>
          <p:nvPr/>
        </p:nvSpPr>
        <p:spPr>
          <a:xfrm>
            <a:off x="409500" y="409500"/>
            <a:ext cx="8325000" cy="4324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2"/>
          <p:cNvSpPr txBox="1">
            <a:spLocks noGrp="1"/>
          </p:cNvSpPr>
          <p:nvPr>
            <p:ph type="title"/>
          </p:nvPr>
        </p:nvSpPr>
        <p:spPr>
          <a:xfrm>
            <a:off x="712850" y="539500"/>
            <a:ext cx="7718400" cy="6003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94" name="Google Shape;594;p22"/>
          <p:cNvSpPr txBox="1">
            <a:spLocks noGrp="1"/>
          </p:cNvSpPr>
          <p:nvPr>
            <p:ph type="subTitle" idx="1"/>
          </p:nvPr>
        </p:nvSpPr>
        <p:spPr>
          <a:xfrm>
            <a:off x="1684850" y="1307550"/>
            <a:ext cx="3850200" cy="8481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95" name="Google Shape;595;p22"/>
          <p:cNvSpPr txBox="1">
            <a:spLocks noGrp="1"/>
          </p:cNvSpPr>
          <p:nvPr>
            <p:ph type="subTitle" idx="2"/>
          </p:nvPr>
        </p:nvSpPr>
        <p:spPr>
          <a:xfrm>
            <a:off x="2596100" y="2407700"/>
            <a:ext cx="3850200" cy="8481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96" name="Google Shape;596;p22"/>
          <p:cNvSpPr txBox="1">
            <a:spLocks noGrp="1"/>
          </p:cNvSpPr>
          <p:nvPr>
            <p:ph type="subTitle" idx="3"/>
          </p:nvPr>
        </p:nvSpPr>
        <p:spPr>
          <a:xfrm>
            <a:off x="3507350" y="3507850"/>
            <a:ext cx="3850200" cy="8481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597" name="Google Shape;597;p22"/>
          <p:cNvGrpSpPr/>
          <p:nvPr/>
        </p:nvGrpSpPr>
        <p:grpSpPr>
          <a:xfrm>
            <a:off x="8591400" y="778998"/>
            <a:ext cx="286175" cy="280315"/>
            <a:chOff x="4428913" y="967436"/>
            <a:chExt cx="286175" cy="280315"/>
          </a:xfrm>
        </p:grpSpPr>
        <p:sp>
          <p:nvSpPr>
            <p:cNvPr id="598" name="Google Shape;598;p22"/>
            <p:cNvSpPr/>
            <p:nvPr/>
          </p:nvSpPr>
          <p:spPr>
            <a:xfrm>
              <a:off x="4428913" y="977100"/>
              <a:ext cx="286175" cy="260677"/>
            </a:xfrm>
            <a:custGeom>
              <a:avLst/>
              <a:gdLst/>
              <a:ahLst/>
              <a:cxnLst/>
              <a:rect l="l" t="t" r="r" b="b"/>
              <a:pathLst>
                <a:path w="8350" h="7606" extrusionOk="0">
                  <a:moveTo>
                    <a:pt x="4178" y="1"/>
                  </a:moveTo>
                  <a:cubicBezTo>
                    <a:pt x="3206" y="1"/>
                    <a:pt x="2232" y="372"/>
                    <a:pt x="1488" y="1116"/>
                  </a:cubicBezTo>
                  <a:cubicBezTo>
                    <a:pt x="1" y="2596"/>
                    <a:pt x="1" y="5010"/>
                    <a:pt x="1488" y="6490"/>
                  </a:cubicBezTo>
                  <a:cubicBezTo>
                    <a:pt x="2232" y="7234"/>
                    <a:pt x="3206" y="7606"/>
                    <a:pt x="4178" y="7606"/>
                  </a:cubicBezTo>
                  <a:cubicBezTo>
                    <a:pt x="5151" y="7606"/>
                    <a:pt x="6122" y="7234"/>
                    <a:pt x="6862" y="6490"/>
                  </a:cubicBezTo>
                  <a:cubicBezTo>
                    <a:pt x="8350" y="5010"/>
                    <a:pt x="8350" y="2596"/>
                    <a:pt x="6862" y="1116"/>
                  </a:cubicBezTo>
                  <a:cubicBezTo>
                    <a:pt x="6122" y="372"/>
                    <a:pt x="5151" y="1"/>
                    <a:pt x="41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2"/>
            <p:cNvSpPr/>
            <p:nvPr/>
          </p:nvSpPr>
          <p:spPr>
            <a:xfrm>
              <a:off x="4431963" y="967436"/>
              <a:ext cx="280349" cy="280315"/>
            </a:xfrm>
            <a:custGeom>
              <a:avLst/>
              <a:gdLst/>
              <a:ahLst/>
              <a:cxnLst/>
              <a:rect l="l" t="t" r="r" b="b"/>
              <a:pathLst>
                <a:path w="8180" h="8179" extrusionOk="0">
                  <a:moveTo>
                    <a:pt x="4090" y="569"/>
                  </a:moveTo>
                  <a:cubicBezTo>
                    <a:pt x="6025" y="569"/>
                    <a:pt x="7602" y="2146"/>
                    <a:pt x="7602" y="4089"/>
                  </a:cubicBezTo>
                  <a:cubicBezTo>
                    <a:pt x="7602" y="6024"/>
                    <a:pt x="6025" y="7601"/>
                    <a:pt x="4090" y="7601"/>
                  </a:cubicBezTo>
                  <a:cubicBezTo>
                    <a:pt x="2147" y="7601"/>
                    <a:pt x="570" y="6024"/>
                    <a:pt x="570" y="4089"/>
                  </a:cubicBezTo>
                  <a:cubicBezTo>
                    <a:pt x="570" y="2146"/>
                    <a:pt x="2147" y="569"/>
                    <a:pt x="4090" y="569"/>
                  </a:cubicBezTo>
                  <a:close/>
                  <a:moveTo>
                    <a:pt x="4090" y="0"/>
                  </a:moveTo>
                  <a:cubicBezTo>
                    <a:pt x="1830" y="0"/>
                    <a:pt x="1" y="1829"/>
                    <a:pt x="1" y="4089"/>
                  </a:cubicBezTo>
                  <a:cubicBezTo>
                    <a:pt x="1" y="6341"/>
                    <a:pt x="1830" y="8178"/>
                    <a:pt x="4090" y="8178"/>
                  </a:cubicBezTo>
                  <a:cubicBezTo>
                    <a:pt x="6342" y="8178"/>
                    <a:pt x="8179" y="6341"/>
                    <a:pt x="8179" y="4089"/>
                  </a:cubicBezTo>
                  <a:cubicBezTo>
                    <a:pt x="8179" y="1829"/>
                    <a:pt x="6342" y="0"/>
                    <a:pt x="4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2"/>
            <p:cNvSpPr/>
            <p:nvPr/>
          </p:nvSpPr>
          <p:spPr>
            <a:xfrm>
              <a:off x="4560416" y="1176669"/>
              <a:ext cx="23168" cy="23134"/>
            </a:xfrm>
            <a:custGeom>
              <a:avLst/>
              <a:gdLst/>
              <a:ahLst/>
              <a:cxnLst/>
              <a:rect l="l" t="t" r="r" b="b"/>
              <a:pathLst>
                <a:path w="676" h="675" extrusionOk="0">
                  <a:moveTo>
                    <a:pt x="342" y="0"/>
                  </a:moveTo>
                  <a:cubicBezTo>
                    <a:pt x="155" y="0"/>
                    <a:pt x="1" y="147"/>
                    <a:pt x="1" y="334"/>
                  </a:cubicBezTo>
                  <a:cubicBezTo>
                    <a:pt x="1" y="521"/>
                    <a:pt x="155" y="675"/>
                    <a:pt x="342" y="675"/>
                  </a:cubicBezTo>
                  <a:cubicBezTo>
                    <a:pt x="529" y="675"/>
                    <a:pt x="675" y="521"/>
                    <a:pt x="675" y="334"/>
                  </a:cubicBezTo>
                  <a:cubicBezTo>
                    <a:pt x="675" y="147"/>
                    <a:pt x="529" y="0"/>
                    <a:pt x="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2"/>
            <p:cNvSpPr/>
            <p:nvPr/>
          </p:nvSpPr>
          <p:spPr>
            <a:xfrm>
              <a:off x="4561273" y="1015074"/>
              <a:ext cx="21763" cy="142951"/>
            </a:xfrm>
            <a:custGeom>
              <a:avLst/>
              <a:gdLst/>
              <a:ahLst/>
              <a:cxnLst/>
              <a:rect l="l" t="t" r="r" b="b"/>
              <a:pathLst>
                <a:path w="635" h="4171" extrusionOk="0">
                  <a:moveTo>
                    <a:pt x="317" y="0"/>
                  </a:moveTo>
                  <a:cubicBezTo>
                    <a:pt x="138" y="0"/>
                    <a:pt x="0" y="147"/>
                    <a:pt x="0" y="317"/>
                  </a:cubicBezTo>
                  <a:lnTo>
                    <a:pt x="0" y="3854"/>
                  </a:lnTo>
                  <a:cubicBezTo>
                    <a:pt x="0" y="4032"/>
                    <a:pt x="138" y="4171"/>
                    <a:pt x="317" y="4171"/>
                  </a:cubicBezTo>
                  <a:cubicBezTo>
                    <a:pt x="488" y="4171"/>
                    <a:pt x="634" y="4032"/>
                    <a:pt x="634" y="3854"/>
                  </a:cubicBezTo>
                  <a:lnTo>
                    <a:pt x="634" y="317"/>
                  </a:lnTo>
                  <a:cubicBezTo>
                    <a:pt x="634" y="147"/>
                    <a:pt x="488" y="0"/>
                    <a:pt x="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1"/>
        <p:cNvGrpSpPr/>
        <p:nvPr/>
      </p:nvGrpSpPr>
      <p:grpSpPr>
        <a:xfrm>
          <a:off x="0" y="0"/>
          <a:ext cx="0" cy="0"/>
          <a:chOff x="0" y="0"/>
          <a:chExt cx="0" cy="0"/>
        </a:xfrm>
      </p:grpSpPr>
      <p:sp>
        <p:nvSpPr>
          <p:cNvPr id="52" name="Google Shape;52;p3"/>
          <p:cNvSpPr txBox="1">
            <a:spLocks noGrp="1"/>
          </p:cNvSpPr>
          <p:nvPr>
            <p:ph type="title"/>
          </p:nvPr>
        </p:nvSpPr>
        <p:spPr>
          <a:xfrm>
            <a:off x="1439125" y="2625321"/>
            <a:ext cx="6265800" cy="837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3" name="Google Shape;53;p3"/>
          <p:cNvSpPr txBox="1">
            <a:spLocks noGrp="1"/>
          </p:cNvSpPr>
          <p:nvPr>
            <p:ph type="title" idx="2" hasCustomPrompt="1"/>
          </p:nvPr>
        </p:nvSpPr>
        <p:spPr>
          <a:xfrm>
            <a:off x="3784950" y="1611313"/>
            <a:ext cx="1574100" cy="1019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54" name="Google Shape;54;p3"/>
          <p:cNvSpPr/>
          <p:nvPr/>
        </p:nvSpPr>
        <p:spPr>
          <a:xfrm>
            <a:off x="712850" y="1103550"/>
            <a:ext cx="7718400" cy="29364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 name="Google Shape;55;p3"/>
          <p:cNvGrpSpPr/>
          <p:nvPr/>
        </p:nvGrpSpPr>
        <p:grpSpPr>
          <a:xfrm>
            <a:off x="6778176" y="666651"/>
            <a:ext cx="2148999" cy="3885674"/>
            <a:chOff x="6778176" y="666651"/>
            <a:chExt cx="2148999" cy="3885674"/>
          </a:xfrm>
        </p:grpSpPr>
        <p:grpSp>
          <p:nvGrpSpPr>
            <p:cNvPr id="56" name="Google Shape;56;p3"/>
            <p:cNvGrpSpPr/>
            <p:nvPr/>
          </p:nvGrpSpPr>
          <p:grpSpPr>
            <a:xfrm>
              <a:off x="6778176" y="4359653"/>
              <a:ext cx="145426" cy="192671"/>
              <a:chOff x="3309425" y="803300"/>
              <a:chExt cx="97575" cy="129275"/>
            </a:xfrm>
          </p:grpSpPr>
          <p:sp>
            <p:nvSpPr>
              <p:cNvPr id="57" name="Google Shape;57;p3"/>
              <p:cNvSpPr/>
              <p:nvPr/>
            </p:nvSpPr>
            <p:spPr>
              <a:xfrm>
                <a:off x="3316525" y="810400"/>
                <a:ext cx="83350" cy="115050"/>
              </a:xfrm>
              <a:custGeom>
                <a:avLst/>
                <a:gdLst/>
                <a:ahLst/>
                <a:cxnLst/>
                <a:rect l="l" t="t" r="r" b="b"/>
                <a:pathLst>
                  <a:path w="3334" h="4602" extrusionOk="0">
                    <a:moveTo>
                      <a:pt x="1" y="1"/>
                    </a:moveTo>
                    <a:lnTo>
                      <a:pt x="1" y="4602"/>
                    </a:lnTo>
                    <a:lnTo>
                      <a:pt x="3334" y="230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3309425" y="803300"/>
                <a:ext cx="97575" cy="129275"/>
              </a:xfrm>
              <a:custGeom>
                <a:avLst/>
                <a:gdLst/>
                <a:ahLst/>
                <a:cxnLst/>
                <a:rect l="l" t="t" r="r" b="b"/>
                <a:pathLst>
                  <a:path w="3903" h="5171" extrusionOk="0">
                    <a:moveTo>
                      <a:pt x="569" y="829"/>
                    </a:moveTo>
                    <a:lnTo>
                      <a:pt x="3114" y="2585"/>
                    </a:lnTo>
                    <a:lnTo>
                      <a:pt x="569" y="4341"/>
                    </a:lnTo>
                    <a:lnTo>
                      <a:pt x="569" y="829"/>
                    </a:lnTo>
                    <a:close/>
                    <a:moveTo>
                      <a:pt x="283" y="0"/>
                    </a:moveTo>
                    <a:cubicBezTo>
                      <a:pt x="239" y="0"/>
                      <a:pt x="194" y="11"/>
                      <a:pt x="155" y="33"/>
                    </a:cubicBezTo>
                    <a:cubicBezTo>
                      <a:pt x="57" y="81"/>
                      <a:pt x="0" y="179"/>
                      <a:pt x="0" y="285"/>
                    </a:cubicBezTo>
                    <a:lnTo>
                      <a:pt x="0" y="4886"/>
                    </a:lnTo>
                    <a:cubicBezTo>
                      <a:pt x="0" y="4991"/>
                      <a:pt x="57" y="5089"/>
                      <a:pt x="155" y="5138"/>
                    </a:cubicBezTo>
                    <a:cubicBezTo>
                      <a:pt x="195" y="5162"/>
                      <a:pt x="244" y="5170"/>
                      <a:pt x="285" y="5170"/>
                    </a:cubicBezTo>
                    <a:cubicBezTo>
                      <a:pt x="342" y="5170"/>
                      <a:pt x="399" y="5154"/>
                      <a:pt x="447" y="5122"/>
                    </a:cubicBezTo>
                    <a:lnTo>
                      <a:pt x="3780" y="2821"/>
                    </a:lnTo>
                    <a:cubicBezTo>
                      <a:pt x="3854" y="2764"/>
                      <a:pt x="3902" y="2683"/>
                      <a:pt x="3902" y="2585"/>
                    </a:cubicBezTo>
                    <a:cubicBezTo>
                      <a:pt x="3902" y="2488"/>
                      <a:pt x="3854" y="2406"/>
                      <a:pt x="3780" y="2349"/>
                    </a:cubicBezTo>
                    <a:lnTo>
                      <a:pt x="447" y="49"/>
                    </a:lnTo>
                    <a:cubicBezTo>
                      <a:pt x="397" y="17"/>
                      <a:pt x="340"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3"/>
            <p:cNvGrpSpPr/>
            <p:nvPr/>
          </p:nvGrpSpPr>
          <p:grpSpPr>
            <a:xfrm rot="5400000">
              <a:off x="8758126" y="643028"/>
              <a:ext cx="145426" cy="192671"/>
              <a:chOff x="3309425" y="803300"/>
              <a:chExt cx="97575" cy="129275"/>
            </a:xfrm>
          </p:grpSpPr>
          <p:sp>
            <p:nvSpPr>
              <p:cNvPr id="60" name="Google Shape;60;p3"/>
              <p:cNvSpPr/>
              <p:nvPr/>
            </p:nvSpPr>
            <p:spPr>
              <a:xfrm>
                <a:off x="3316525" y="810400"/>
                <a:ext cx="83350" cy="115050"/>
              </a:xfrm>
              <a:custGeom>
                <a:avLst/>
                <a:gdLst/>
                <a:ahLst/>
                <a:cxnLst/>
                <a:rect l="l" t="t" r="r" b="b"/>
                <a:pathLst>
                  <a:path w="3334" h="4602" extrusionOk="0">
                    <a:moveTo>
                      <a:pt x="1" y="1"/>
                    </a:moveTo>
                    <a:lnTo>
                      <a:pt x="1" y="4602"/>
                    </a:lnTo>
                    <a:lnTo>
                      <a:pt x="3334" y="230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3309425" y="803300"/>
                <a:ext cx="97575" cy="129275"/>
              </a:xfrm>
              <a:custGeom>
                <a:avLst/>
                <a:gdLst/>
                <a:ahLst/>
                <a:cxnLst/>
                <a:rect l="l" t="t" r="r" b="b"/>
                <a:pathLst>
                  <a:path w="3903" h="5171" extrusionOk="0">
                    <a:moveTo>
                      <a:pt x="569" y="829"/>
                    </a:moveTo>
                    <a:lnTo>
                      <a:pt x="3114" y="2585"/>
                    </a:lnTo>
                    <a:lnTo>
                      <a:pt x="569" y="4341"/>
                    </a:lnTo>
                    <a:lnTo>
                      <a:pt x="569" y="829"/>
                    </a:lnTo>
                    <a:close/>
                    <a:moveTo>
                      <a:pt x="283" y="0"/>
                    </a:moveTo>
                    <a:cubicBezTo>
                      <a:pt x="239" y="0"/>
                      <a:pt x="194" y="11"/>
                      <a:pt x="155" y="33"/>
                    </a:cubicBezTo>
                    <a:cubicBezTo>
                      <a:pt x="57" y="81"/>
                      <a:pt x="0" y="179"/>
                      <a:pt x="0" y="285"/>
                    </a:cubicBezTo>
                    <a:lnTo>
                      <a:pt x="0" y="4886"/>
                    </a:lnTo>
                    <a:cubicBezTo>
                      <a:pt x="0" y="4991"/>
                      <a:pt x="57" y="5089"/>
                      <a:pt x="155" y="5138"/>
                    </a:cubicBezTo>
                    <a:cubicBezTo>
                      <a:pt x="195" y="5162"/>
                      <a:pt x="244" y="5170"/>
                      <a:pt x="285" y="5170"/>
                    </a:cubicBezTo>
                    <a:cubicBezTo>
                      <a:pt x="342" y="5170"/>
                      <a:pt x="399" y="5154"/>
                      <a:pt x="447" y="5122"/>
                    </a:cubicBezTo>
                    <a:lnTo>
                      <a:pt x="3780" y="2821"/>
                    </a:lnTo>
                    <a:cubicBezTo>
                      <a:pt x="3854" y="2764"/>
                      <a:pt x="3902" y="2683"/>
                      <a:pt x="3902" y="2585"/>
                    </a:cubicBezTo>
                    <a:cubicBezTo>
                      <a:pt x="3902" y="2488"/>
                      <a:pt x="3854" y="2406"/>
                      <a:pt x="3780" y="2349"/>
                    </a:cubicBezTo>
                    <a:lnTo>
                      <a:pt x="447" y="49"/>
                    </a:lnTo>
                    <a:cubicBezTo>
                      <a:pt x="397" y="17"/>
                      <a:pt x="340"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2" name="Google Shape;62;p3"/>
          <p:cNvGrpSpPr/>
          <p:nvPr/>
        </p:nvGrpSpPr>
        <p:grpSpPr>
          <a:xfrm>
            <a:off x="1733238" y="960173"/>
            <a:ext cx="6445213" cy="4006094"/>
            <a:chOff x="1733238" y="960173"/>
            <a:chExt cx="6445213" cy="4006094"/>
          </a:xfrm>
        </p:grpSpPr>
        <p:grpSp>
          <p:nvGrpSpPr>
            <p:cNvPr id="63" name="Google Shape;63;p3"/>
            <p:cNvGrpSpPr/>
            <p:nvPr/>
          </p:nvGrpSpPr>
          <p:grpSpPr>
            <a:xfrm>
              <a:off x="1733238" y="4680125"/>
              <a:ext cx="286177" cy="286142"/>
              <a:chOff x="6154325" y="4381100"/>
              <a:chExt cx="286177" cy="286142"/>
            </a:xfrm>
          </p:grpSpPr>
          <p:sp>
            <p:nvSpPr>
              <p:cNvPr id="64" name="Google Shape;64;p3"/>
              <p:cNvSpPr/>
              <p:nvPr/>
            </p:nvSpPr>
            <p:spPr>
              <a:xfrm>
                <a:off x="6211805" y="4514182"/>
                <a:ext cx="171252" cy="19941"/>
              </a:xfrm>
              <a:custGeom>
                <a:avLst/>
                <a:gdLst/>
                <a:ahLst/>
                <a:cxnLst/>
                <a:rect l="l" t="t" r="r" b="b"/>
                <a:pathLst>
                  <a:path w="4895" h="570" extrusionOk="0">
                    <a:moveTo>
                      <a:pt x="285" y="1"/>
                    </a:moveTo>
                    <a:cubicBezTo>
                      <a:pt x="130" y="1"/>
                      <a:pt x="0" y="123"/>
                      <a:pt x="0" y="285"/>
                    </a:cubicBezTo>
                    <a:cubicBezTo>
                      <a:pt x="0" y="440"/>
                      <a:pt x="130" y="570"/>
                      <a:pt x="285" y="570"/>
                    </a:cubicBezTo>
                    <a:lnTo>
                      <a:pt x="4601" y="570"/>
                    </a:lnTo>
                    <a:cubicBezTo>
                      <a:pt x="4764" y="570"/>
                      <a:pt x="4894" y="440"/>
                      <a:pt x="4894" y="285"/>
                    </a:cubicBezTo>
                    <a:cubicBezTo>
                      <a:pt x="4894" y="123"/>
                      <a:pt x="4764" y="1"/>
                      <a:pt x="46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6287442" y="4438545"/>
                <a:ext cx="19941" cy="170972"/>
              </a:xfrm>
              <a:custGeom>
                <a:avLst/>
                <a:gdLst/>
                <a:ahLst/>
                <a:cxnLst/>
                <a:rect l="l" t="t" r="r" b="b"/>
                <a:pathLst>
                  <a:path w="570" h="4887" extrusionOk="0">
                    <a:moveTo>
                      <a:pt x="285" y="0"/>
                    </a:moveTo>
                    <a:cubicBezTo>
                      <a:pt x="131" y="0"/>
                      <a:pt x="1" y="130"/>
                      <a:pt x="1" y="285"/>
                    </a:cubicBezTo>
                    <a:lnTo>
                      <a:pt x="1" y="4602"/>
                    </a:lnTo>
                    <a:cubicBezTo>
                      <a:pt x="1" y="4764"/>
                      <a:pt x="122" y="4886"/>
                      <a:pt x="285" y="4886"/>
                    </a:cubicBezTo>
                    <a:cubicBezTo>
                      <a:pt x="440" y="4886"/>
                      <a:pt x="570" y="4764"/>
                      <a:pt x="570" y="4602"/>
                    </a:cubicBezTo>
                    <a:lnTo>
                      <a:pt x="570" y="285"/>
                    </a:lnTo>
                    <a:cubicBezTo>
                      <a:pt x="570" y="130"/>
                      <a:pt x="440" y="0"/>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6154325" y="4381100"/>
                <a:ext cx="286177" cy="286142"/>
              </a:xfrm>
              <a:custGeom>
                <a:avLst/>
                <a:gdLst/>
                <a:ahLst/>
                <a:cxnLst/>
                <a:rect l="l" t="t" r="r" b="b"/>
                <a:pathLst>
                  <a:path w="8180" h="8179" extrusionOk="0">
                    <a:moveTo>
                      <a:pt x="4090" y="569"/>
                    </a:moveTo>
                    <a:cubicBezTo>
                      <a:pt x="6033" y="569"/>
                      <a:pt x="7610" y="2146"/>
                      <a:pt x="7610" y="4089"/>
                    </a:cubicBezTo>
                    <a:cubicBezTo>
                      <a:pt x="7610" y="6024"/>
                      <a:pt x="6033" y="7601"/>
                      <a:pt x="4090" y="7601"/>
                    </a:cubicBezTo>
                    <a:cubicBezTo>
                      <a:pt x="2155" y="7601"/>
                      <a:pt x="578" y="6024"/>
                      <a:pt x="578" y="4089"/>
                    </a:cubicBezTo>
                    <a:cubicBezTo>
                      <a:pt x="578" y="2146"/>
                      <a:pt x="2155" y="569"/>
                      <a:pt x="4090" y="569"/>
                    </a:cubicBezTo>
                    <a:close/>
                    <a:moveTo>
                      <a:pt x="4090" y="0"/>
                    </a:moveTo>
                    <a:cubicBezTo>
                      <a:pt x="1838" y="0"/>
                      <a:pt x="1" y="1829"/>
                      <a:pt x="1" y="4089"/>
                    </a:cubicBezTo>
                    <a:cubicBezTo>
                      <a:pt x="1" y="6341"/>
                      <a:pt x="1838" y="8178"/>
                      <a:pt x="4090" y="8178"/>
                    </a:cubicBezTo>
                    <a:cubicBezTo>
                      <a:pt x="6350" y="8178"/>
                      <a:pt x="8179" y="6341"/>
                      <a:pt x="8179" y="4089"/>
                    </a:cubicBezTo>
                    <a:cubicBezTo>
                      <a:pt x="8179" y="1829"/>
                      <a:pt x="6350" y="0"/>
                      <a:pt x="4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3"/>
            <p:cNvGrpSpPr/>
            <p:nvPr/>
          </p:nvGrpSpPr>
          <p:grpSpPr>
            <a:xfrm>
              <a:off x="7892275" y="960173"/>
              <a:ext cx="286175" cy="280315"/>
              <a:chOff x="4428913" y="967436"/>
              <a:chExt cx="286175" cy="280315"/>
            </a:xfrm>
          </p:grpSpPr>
          <p:sp>
            <p:nvSpPr>
              <p:cNvPr id="68" name="Google Shape;68;p3"/>
              <p:cNvSpPr/>
              <p:nvPr/>
            </p:nvSpPr>
            <p:spPr>
              <a:xfrm>
                <a:off x="4428913" y="977100"/>
                <a:ext cx="286175" cy="260677"/>
              </a:xfrm>
              <a:custGeom>
                <a:avLst/>
                <a:gdLst/>
                <a:ahLst/>
                <a:cxnLst/>
                <a:rect l="l" t="t" r="r" b="b"/>
                <a:pathLst>
                  <a:path w="8350" h="7606" extrusionOk="0">
                    <a:moveTo>
                      <a:pt x="4178" y="1"/>
                    </a:moveTo>
                    <a:cubicBezTo>
                      <a:pt x="3206" y="1"/>
                      <a:pt x="2232" y="372"/>
                      <a:pt x="1488" y="1116"/>
                    </a:cubicBezTo>
                    <a:cubicBezTo>
                      <a:pt x="1" y="2596"/>
                      <a:pt x="1" y="5010"/>
                      <a:pt x="1488" y="6490"/>
                    </a:cubicBezTo>
                    <a:cubicBezTo>
                      <a:pt x="2232" y="7234"/>
                      <a:pt x="3206" y="7606"/>
                      <a:pt x="4178" y="7606"/>
                    </a:cubicBezTo>
                    <a:cubicBezTo>
                      <a:pt x="5151" y="7606"/>
                      <a:pt x="6122" y="7234"/>
                      <a:pt x="6862" y="6490"/>
                    </a:cubicBezTo>
                    <a:cubicBezTo>
                      <a:pt x="8350" y="5010"/>
                      <a:pt x="8350" y="2596"/>
                      <a:pt x="6862" y="1116"/>
                    </a:cubicBezTo>
                    <a:cubicBezTo>
                      <a:pt x="6122" y="372"/>
                      <a:pt x="5151" y="1"/>
                      <a:pt x="41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4431963" y="967436"/>
                <a:ext cx="280349" cy="280315"/>
              </a:xfrm>
              <a:custGeom>
                <a:avLst/>
                <a:gdLst/>
                <a:ahLst/>
                <a:cxnLst/>
                <a:rect l="l" t="t" r="r" b="b"/>
                <a:pathLst>
                  <a:path w="8180" h="8179" extrusionOk="0">
                    <a:moveTo>
                      <a:pt x="4090" y="569"/>
                    </a:moveTo>
                    <a:cubicBezTo>
                      <a:pt x="6025" y="569"/>
                      <a:pt x="7602" y="2146"/>
                      <a:pt x="7602" y="4089"/>
                    </a:cubicBezTo>
                    <a:cubicBezTo>
                      <a:pt x="7602" y="6024"/>
                      <a:pt x="6025" y="7601"/>
                      <a:pt x="4090" y="7601"/>
                    </a:cubicBezTo>
                    <a:cubicBezTo>
                      <a:pt x="2147" y="7601"/>
                      <a:pt x="570" y="6024"/>
                      <a:pt x="570" y="4089"/>
                    </a:cubicBezTo>
                    <a:cubicBezTo>
                      <a:pt x="570" y="2146"/>
                      <a:pt x="2147" y="569"/>
                      <a:pt x="4090" y="569"/>
                    </a:cubicBezTo>
                    <a:close/>
                    <a:moveTo>
                      <a:pt x="4090" y="0"/>
                    </a:moveTo>
                    <a:cubicBezTo>
                      <a:pt x="1830" y="0"/>
                      <a:pt x="1" y="1829"/>
                      <a:pt x="1" y="4089"/>
                    </a:cubicBezTo>
                    <a:cubicBezTo>
                      <a:pt x="1" y="6341"/>
                      <a:pt x="1830" y="8178"/>
                      <a:pt x="4090" y="8178"/>
                    </a:cubicBezTo>
                    <a:cubicBezTo>
                      <a:pt x="6342" y="8178"/>
                      <a:pt x="8179" y="6341"/>
                      <a:pt x="8179" y="4089"/>
                    </a:cubicBezTo>
                    <a:cubicBezTo>
                      <a:pt x="8179" y="1829"/>
                      <a:pt x="6342" y="0"/>
                      <a:pt x="4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4560416" y="1176669"/>
                <a:ext cx="23168" cy="23134"/>
              </a:xfrm>
              <a:custGeom>
                <a:avLst/>
                <a:gdLst/>
                <a:ahLst/>
                <a:cxnLst/>
                <a:rect l="l" t="t" r="r" b="b"/>
                <a:pathLst>
                  <a:path w="676" h="675" extrusionOk="0">
                    <a:moveTo>
                      <a:pt x="342" y="0"/>
                    </a:moveTo>
                    <a:cubicBezTo>
                      <a:pt x="155" y="0"/>
                      <a:pt x="1" y="147"/>
                      <a:pt x="1" y="334"/>
                    </a:cubicBezTo>
                    <a:cubicBezTo>
                      <a:pt x="1" y="521"/>
                      <a:pt x="155" y="675"/>
                      <a:pt x="342" y="675"/>
                    </a:cubicBezTo>
                    <a:cubicBezTo>
                      <a:pt x="529" y="675"/>
                      <a:pt x="675" y="521"/>
                      <a:pt x="675" y="334"/>
                    </a:cubicBezTo>
                    <a:cubicBezTo>
                      <a:pt x="675" y="147"/>
                      <a:pt x="529" y="0"/>
                      <a:pt x="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4561273" y="1015074"/>
                <a:ext cx="21763" cy="142951"/>
              </a:xfrm>
              <a:custGeom>
                <a:avLst/>
                <a:gdLst/>
                <a:ahLst/>
                <a:cxnLst/>
                <a:rect l="l" t="t" r="r" b="b"/>
                <a:pathLst>
                  <a:path w="635" h="4171" extrusionOk="0">
                    <a:moveTo>
                      <a:pt x="317" y="0"/>
                    </a:moveTo>
                    <a:cubicBezTo>
                      <a:pt x="138" y="0"/>
                      <a:pt x="0" y="147"/>
                      <a:pt x="0" y="317"/>
                    </a:cubicBezTo>
                    <a:lnTo>
                      <a:pt x="0" y="3854"/>
                    </a:lnTo>
                    <a:cubicBezTo>
                      <a:pt x="0" y="4032"/>
                      <a:pt x="138" y="4171"/>
                      <a:pt x="317" y="4171"/>
                    </a:cubicBezTo>
                    <a:cubicBezTo>
                      <a:pt x="488" y="4171"/>
                      <a:pt x="634" y="4032"/>
                      <a:pt x="634" y="3854"/>
                    </a:cubicBezTo>
                    <a:lnTo>
                      <a:pt x="634" y="317"/>
                    </a:lnTo>
                    <a:cubicBezTo>
                      <a:pt x="634" y="147"/>
                      <a:pt x="488" y="0"/>
                      <a:pt x="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2" name="Google Shape;72;p3"/>
          <p:cNvSpPr/>
          <p:nvPr/>
        </p:nvSpPr>
        <p:spPr>
          <a:xfrm>
            <a:off x="2260313" y="4359638"/>
            <a:ext cx="438105" cy="65748"/>
          </a:xfrm>
          <a:custGeom>
            <a:avLst/>
            <a:gdLst/>
            <a:ahLst/>
            <a:cxnLst/>
            <a:rect l="l" t="t" r="r" b="b"/>
            <a:pathLst>
              <a:path w="11447" h="1718" extrusionOk="0">
                <a:moveTo>
                  <a:pt x="2125" y="1"/>
                </a:moveTo>
                <a:cubicBezTo>
                  <a:pt x="2071" y="1"/>
                  <a:pt x="2017" y="15"/>
                  <a:pt x="1968" y="43"/>
                </a:cubicBezTo>
                <a:lnTo>
                  <a:pt x="171" y="1190"/>
                </a:lnTo>
                <a:cubicBezTo>
                  <a:pt x="33" y="1271"/>
                  <a:pt x="1" y="1450"/>
                  <a:pt x="82" y="1588"/>
                </a:cubicBezTo>
                <a:cubicBezTo>
                  <a:pt x="139" y="1669"/>
                  <a:pt x="228" y="1718"/>
                  <a:pt x="326" y="1718"/>
                </a:cubicBezTo>
                <a:cubicBezTo>
                  <a:pt x="374" y="1718"/>
                  <a:pt x="431" y="1702"/>
                  <a:pt x="480" y="1669"/>
                </a:cubicBezTo>
                <a:lnTo>
                  <a:pt x="2122" y="629"/>
                </a:lnTo>
                <a:lnTo>
                  <a:pt x="3773" y="1669"/>
                </a:lnTo>
                <a:cubicBezTo>
                  <a:pt x="3817" y="1702"/>
                  <a:pt x="3870" y="1718"/>
                  <a:pt x="3924" y="1718"/>
                </a:cubicBezTo>
                <a:cubicBezTo>
                  <a:pt x="3978" y="1718"/>
                  <a:pt x="4033" y="1702"/>
                  <a:pt x="4081" y="1669"/>
                </a:cubicBezTo>
                <a:lnTo>
                  <a:pt x="5724" y="629"/>
                </a:lnTo>
                <a:lnTo>
                  <a:pt x="7366" y="1669"/>
                </a:lnTo>
                <a:cubicBezTo>
                  <a:pt x="7415" y="1702"/>
                  <a:pt x="7469" y="1718"/>
                  <a:pt x="7523" y="1718"/>
                </a:cubicBezTo>
                <a:cubicBezTo>
                  <a:pt x="7577" y="1718"/>
                  <a:pt x="7630" y="1702"/>
                  <a:pt x="7675" y="1669"/>
                </a:cubicBezTo>
                <a:lnTo>
                  <a:pt x="9317" y="629"/>
                </a:lnTo>
                <a:lnTo>
                  <a:pt x="10967" y="1669"/>
                </a:lnTo>
                <a:cubicBezTo>
                  <a:pt x="11015" y="1702"/>
                  <a:pt x="11068" y="1717"/>
                  <a:pt x="11122" y="1717"/>
                </a:cubicBezTo>
                <a:cubicBezTo>
                  <a:pt x="11215" y="1717"/>
                  <a:pt x="11306" y="1671"/>
                  <a:pt x="11357" y="1588"/>
                </a:cubicBezTo>
                <a:cubicBezTo>
                  <a:pt x="11447" y="1450"/>
                  <a:pt x="11406" y="1271"/>
                  <a:pt x="11276" y="1190"/>
                </a:cubicBezTo>
                <a:lnTo>
                  <a:pt x="9471" y="43"/>
                </a:lnTo>
                <a:cubicBezTo>
                  <a:pt x="9427" y="15"/>
                  <a:pt x="9374" y="1"/>
                  <a:pt x="9321" y="1"/>
                </a:cubicBezTo>
                <a:cubicBezTo>
                  <a:pt x="9268" y="1"/>
                  <a:pt x="9215" y="15"/>
                  <a:pt x="9171" y="43"/>
                </a:cubicBezTo>
                <a:lnTo>
                  <a:pt x="7520" y="1092"/>
                </a:lnTo>
                <a:lnTo>
                  <a:pt x="5878" y="43"/>
                </a:lnTo>
                <a:cubicBezTo>
                  <a:pt x="5829" y="15"/>
                  <a:pt x="5776" y="1"/>
                  <a:pt x="5724" y="1"/>
                </a:cubicBezTo>
                <a:cubicBezTo>
                  <a:pt x="5671" y="1"/>
                  <a:pt x="5618" y="15"/>
                  <a:pt x="5569" y="43"/>
                </a:cubicBezTo>
                <a:lnTo>
                  <a:pt x="3927" y="1092"/>
                </a:lnTo>
                <a:lnTo>
                  <a:pt x="2277" y="43"/>
                </a:lnTo>
                <a:cubicBezTo>
                  <a:pt x="2232" y="15"/>
                  <a:pt x="2179" y="1"/>
                  <a:pt x="21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 name="Google Shape;73;p3"/>
          <p:cNvGrpSpPr/>
          <p:nvPr/>
        </p:nvGrpSpPr>
        <p:grpSpPr>
          <a:xfrm>
            <a:off x="712850" y="193138"/>
            <a:ext cx="7699425" cy="216362"/>
            <a:chOff x="712850" y="193138"/>
            <a:chExt cx="7699425" cy="216362"/>
          </a:xfrm>
        </p:grpSpPr>
        <p:grpSp>
          <p:nvGrpSpPr>
            <p:cNvPr id="74" name="Google Shape;74;p3"/>
            <p:cNvGrpSpPr/>
            <p:nvPr/>
          </p:nvGrpSpPr>
          <p:grpSpPr>
            <a:xfrm>
              <a:off x="712850" y="193138"/>
              <a:ext cx="262069" cy="70200"/>
              <a:chOff x="7931225" y="3954075"/>
              <a:chExt cx="262069" cy="70200"/>
            </a:xfrm>
          </p:grpSpPr>
          <p:sp>
            <p:nvSpPr>
              <p:cNvPr id="75" name="Google Shape;75;p3"/>
              <p:cNvSpPr/>
              <p:nvPr/>
            </p:nvSpPr>
            <p:spPr>
              <a:xfrm>
                <a:off x="7982255" y="3954075"/>
                <a:ext cx="211039" cy="19443"/>
              </a:xfrm>
              <a:custGeom>
                <a:avLst/>
                <a:gdLst/>
                <a:ahLst/>
                <a:cxnLst/>
                <a:rect l="l" t="t" r="r" b="b"/>
                <a:pathLst>
                  <a:path w="6187" h="570" extrusionOk="0">
                    <a:moveTo>
                      <a:pt x="285" y="0"/>
                    </a:moveTo>
                    <a:cubicBezTo>
                      <a:pt x="122" y="0"/>
                      <a:pt x="0" y="122"/>
                      <a:pt x="0" y="285"/>
                    </a:cubicBezTo>
                    <a:cubicBezTo>
                      <a:pt x="0" y="439"/>
                      <a:pt x="122" y="569"/>
                      <a:pt x="285" y="569"/>
                    </a:cubicBezTo>
                    <a:lnTo>
                      <a:pt x="5902" y="569"/>
                    </a:lnTo>
                    <a:cubicBezTo>
                      <a:pt x="6057" y="569"/>
                      <a:pt x="6187" y="439"/>
                      <a:pt x="6187" y="285"/>
                    </a:cubicBezTo>
                    <a:cubicBezTo>
                      <a:pt x="6187" y="122"/>
                      <a:pt x="6057" y="0"/>
                      <a:pt x="5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7931225" y="4004832"/>
                <a:ext cx="211346" cy="19443"/>
              </a:xfrm>
              <a:custGeom>
                <a:avLst/>
                <a:gdLst/>
                <a:ahLst/>
                <a:cxnLst/>
                <a:rect l="l" t="t" r="r" b="b"/>
                <a:pathLst>
                  <a:path w="6196" h="570" extrusionOk="0">
                    <a:moveTo>
                      <a:pt x="293" y="0"/>
                    </a:moveTo>
                    <a:cubicBezTo>
                      <a:pt x="131" y="0"/>
                      <a:pt x="1" y="122"/>
                      <a:pt x="1" y="285"/>
                    </a:cubicBezTo>
                    <a:cubicBezTo>
                      <a:pt x="1" y="439"/>
                      <a:pt x="131" y="569"/>
                      <a:pt x="293" y="569"/>
                    </a:cubicBezTo>
                    <a:lnTo>
                      <a:pt x="5911" y="569"/>
                    </a:lnTo>
                    <a:cubicBezTo>
                      <a:pt x="6065" y="569"/>
                      <a:pt x="6195" y="439"/>
                      <a:pt x="6195" y="285"/>
                    </a:cubicBezTo>
                    <a:cubicBezTo>
                      <a:pt x="6195" y="122"/>
                      <a:pt x="6065" y="0"/>
                      <a:pt x="5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3"/>
            <p:cNvGrpSpPr/>
            <p:nvPr/>
          </p:nvGrpSpPr>
          <p:grpSpPr>
            <a:xfrm flipH="1">
              <a:off x="8150206" y="339300"/>
              <a:ext cx="262069" cy="70200"/>
              <a:chOff x="7931225" y="3954075"/>
              <a:chExt cx="262069" cy="70200"/>
            </a:xfrm>
          </p:grpSpPr>
          <p:sp>
            <p:nvSpPr>
              <p:cNvPr id="78" name="Google Shape;78;p3"/>
              <p:cNvSpPr/>
              <p:nvPr/>
            </p:nvSpPr>
            <p:spPr>
              <a:xfrm>
                <a:off x="7982255" y="3954075"/>
                <a:ext cx="211039" cy="19443"/>
              </a:xfrm>
              <a:custGeom>
                <a:avLst/>
                <a:gdLst/>
                <a:ahLst/>
                <a:cxnLst/>
                <a:rect l="l" t="t" r="r" b="b"/>
                <a:pathLst>
                  <a:path w="6187" h="570" extrusionOk="0">
                    <a:moveTo>
                      <a:pt x="285" y="0"/>
                    </a:moveTo>
                    <a:cubicBezTo>
                      <a:pt x="122" y="0"/>
                      <a:pt x="0" y="122"/>
                      <a:pt x="0" y="285"/>
                    </a:cubicBezTo>
                    <a:cubicBezTo>
                      <a:pt x="0" y="439"/>
                      <a:pt x="122" y="569"/>
                      <a:pt x="285" y="569"/>
                    </a:cubicBezTo>
                    <a:lnTo>
                      <a:pt x="5902" y="569"/>
                    </a:lnTo>
                    <a:cubicBezTo>
                      <a:pt x="6057" y="569"/>
                      <a:pt x="6187" y="439"/>
                      <a:pt x="6187" y="285"/>
                    </a:cubicBezTo>
                    <a:cubicBezTo>
                      <a:pt x="6187" y="122"/>
                      <a:pt x="6057" y="0"/>
                      <a:pt x="5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7931225" y="4004832"/>
                <a:ext cx="211346" cy="19443"/>
              </a:xfrm>
              <a:custGeom>
                <a:avLst/>
                <a:gdLst/>
                <a:ahLst/>
                <a:cxnLst/>
                <a:rect l="l" t="t" r="r" b="b"/>
                <a:pathLst>
                  <a:path w="6196" h="570" extrusionOk="0">
                    <a:moveTo>
                      <a:pt x="293" y="0"/>
                    </a:moveTo>
                    <a:cubicBezTo>
                      <a:pt x="131" y="0"/>
                      <a:pt x="1" y="122"/>
                      <a:pt x="1" y="285"/>
                    </a:cubicBezTo>
                    <a:cubicBezTo>
                      <a:pt x="1" y="439"/>
                      <a:pt x="131" y="569"/>
                      <a:pt x="293" y="569"/>
                    </a:cubicBezTo>
                    <a:lnTo>
                      <a:pt x="5911" y="569"/>
                    </a:lnTo>
                    <a:cubicBezTo>
                      <a:pt x="6065" y="569"/>
                      <a:pt x="6195" y="439"/>
                      <a:pt x="6195" y="285"/>
                    </a:cubicBezTo>
                    <a:cubicBezTo>
                      <a:pt x="6195" y="122"/>
                      <a:pt x="6065" y="0"/>
                      <a:pt x="5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0" name="Google Shape;80;p3"/>
          <p:cNvGrpSpPr/>
          <p:nvPr/>
        </p:nvGrpSpPr>
        <p:grpSpPr>
          <a:xfrm>
            <a:off x="791550" y="4230440"/>
            <a:ext cx="551614" cy="684259"/>
            <a:chOff x="6256175" y="736728"/>
            <a:chExt cx="551614" cy="684259"/>
          </a:xfrm>
        </p:grpSpPr>
        <p:sp>
          <p:nvSpPr>
            <p:cNvPr id="81" name="Google Shape;81;p3"/>
            <p:cNvSpPr/>
            <p:nvPr/>
          </p:nvSpPr>
          <p:spPr>
            <a:xfrm>
              <a:off x="6304245" y="785050"/>
              <a:ext cx="503543" cy="635937"/>
            </a:xfrm>
            <a:custGeom>
              <a:avLst/>
              <a:gdLst/>
              <a:ahLst/>
              <a:cxnLst/>
              <a:rect l="l" t="t" r="r" b="b"/>
              <a:pathLst>
                <a:path w="16016" h="20227" extrusionOk="0">
                  <a:moveTo>
                    <a:pt x="13926" y="0"/>
                  </a:moveTo>
                  <a:cubicBezTo>
                    <a:pt x="13763" y="0"/>
                    <a:pt x="13641" y="130"/>
                    <a:pt x="13641" y="285"/>
                  </a:cubicBezTo>
                  <a:cubicBezTo>
                    <a:pt x="13641" y="439"/>
                    <a:pt x="13763" y="569"/>
                    <a:pt x="13926" y="569"/>
                  </a:cubicBezTo>
                  <a:lnTo>
                    <a:pt x="15446" y="569"/>
                  </a:lnTo>
                  <a:lnTo>
                    <a:pt x="15446" y="19649"/>
                  </a:lnTo>
                  <a:lnTo>
                    <a:pt x="577" y="19649"/>
                  </a:lnTo>
                  <a:lnTo>
                    <a:pt x="577" y="18121"/>
                  </a:lnTo>
                  <a:cubicBezTo>
                    <a:pt x="577" y="17966"/>
                    <a:pt x="447" y="17836"/>
                    <a:pt x="285" y="17836"/>
                  </a:cubicBezTo>
                  <a:cubicBezTo>
                    <a:pt x="130" y="17836"/>
                    <a:pt x="0" y="17966"/>
                    <a:pt x="0" y="18121"/>
                  </a:cubicBezTo>
                  <a:lnTo>
                    <a:pt x="0" y="19934"/>
                  </a:lnTo>
                  <a:cubicBezTo>
                    <a:pt x="0" y="20096"/>
                    <a:pt x="130" y="20226"/>
                    <a:pt x="285" y="20226"/>
                  </a:cubicBezTo>
                  <a:lnTo>
                    <a:pt x="15731" y="20226"/>
                  </a:lnTo>
                  <a:cubicBezTo>
                    <a:pt x="15885" y="20226"/>
                    <a:pt x="16015" y="20096"/>
                    <a:pt x="16015" y="19942"/>
                  </a:cubicBezTo>
                  <a:lnTo>
                    <a:pt x="16015" y="285"/>
                  </a:lnTo>
                  <a:cubicBezTo>
                    <a:pt x="16015" y="130"/>
                    <a:pt x="15893" y="0"/>
                    <a:pt x="157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6256175" y="736728"/>
              <a:ext cx="485905" cy="618048"/>
            </a:xfrm>
            <a:custGeom>
              <a:avLst/>
              <a:gdLst/>
              <a:ahLst/>
              <a:cxnLst/>
              <a:rect l="l" t="t" r="r" b="b"/>
              <a:pathLst>
                <a:path w="15455" h="19658" extrusionOk="0">
                  <a:moveTo>
                    <a:pt x="1" y="1"/>
                  </a:moveTo>
                  <a:lnTo>
                    <a:pt x="1" y="19658"/>
                  </a:lnTo>
                  <a:lnTo>
                    <a:pt x="9618" y="19658"/>
                  </a:lnTo>
                  <a:lnTo>
                    <a:pt x="15455" y="13821"/>
                  </a:lnTo>
                  <a:lnTo>
                    <a:pt x="1545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6558525" y="1171217"/>
              <a:ext cx="183547" cy="183547"/>
            </a:xfrm>
            <a:custGeom>
              <a:avLst/>
              <a:gdLst/>
              <a:ahLst/>
              <a:cxnLst/>
              <a:rect l="l" t="t" r="r" b="b"/>
              <a:pathLst>
                <a:path w="5838" h="5838" extrusionOk="0">
                  <a:moveTo>
                    <a:pt x="1" y="1"/>
                  </a:moveTo>
                  <a:lnTo>
                    <a:pt x="1" y="5838"/>
                  </a:lnTo>
                  <a:lnTo>
                    <a:pt x="58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6337728" y="891377"/>
              <a:ext cx="204486" cy="17921"/>
            </a:xfrm>
            <a:custGeom>
              <a:avLst/>
              <a:gdLst/>
              <a:ahLst/>
              <a:cxnLst/>
              <a:rect l="l" t="t" r="r" b="b"/>
              <a:pathLst>
                <a:path w="6504" h="570" extrusionOk="0">
                  <a:moveTo>
                    <a:pt x="285" y="0"/>
                  </a:moveTo>
                  <a:cubicBezTo>
                    <a:pt x="122" y="0"/>
                    <a:pt x="0" y="130"/>
                    <a:pt x="0" y="285"/>
                  </a:cubicBezTo>
                  <a:cubicBezTo>
                    <a:pt x="0" y="439"/>
                    <a:pt x="122" y="569"/>
                    <a:pt x="285" y="569"/>
                  </a:cubicBezTo>
                  <a:lnTo>
                    <a:pt x="6219" y="569"/>
                  </a:lnTo>
                  <a:cubicBezTo>
                    <a:pt x="6374" y="569"/>
                    <a:pt x="6504" y="439"/>
                    <a:pt x="6504" y="285"/>
                  </a:cubicBezTo>
                  <a:cubicBezTo>
                    <a:pt x="6504" y="130"/>
                    <a:pt x="6374" y="0"/>
                    <a:pt x="6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6337728" y="992580"/>
              <a:ext cx="68759" cy="17921"/>
            </a:xfrm>
            <a:custGeom>
              <a:avLst/>
              <a:gdLst/>
              <a:ahLst/>
              <a:cxnLst/>
              <a:rect l="l" t="t" r="r" b="b"/>
              <a:pathLst>
                <a:path w="2187" h="570" extrusionOk="0">
                  <a:moveTo>
                    <a:pt x="285" y="0"/>
                  </a:moveTo>
                  <a:cubicBezTo>
                    <a:pt x="122" y="0"/>
                    <a:pt x="0" y="130"/>
                    <a:pt x="0" y="285"/>
                  </a:cubicBezTo>
                  <a:cubicBezTo>
                    <a:pt x="0" y="447"/>
                    <a:pt x="122" y="569"/>
                    <a:pt x="285" y="569"/>
                  </a:cubicBezTo>
                  <a:lnTo>
                    <a:pt x="1902" y="569"/>
                  </a:lnTo>
                  <a:cubicBezTo>
                    <a:pt x="2057" y="569"/>
                    <a:pt x="2187" y="447"/>
                    <a:pt x="2187" y="285"/>
                  </a:cubicBezTo>
                  <a:cubicBezTo>
                    <a:pt x="2187" y="130"/>
                    <a:pt x="2057" y="0"/>
                    <a:pt x="19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6443269" y="992580"/>
              <a:ext cx="69042" cy="17921"/>
            </a:xfrm>
            <a:custGeom>
              <a:avLst/>
              <a:gdLst/>
              <a:ahLst/>
              <a:cxnLst/>
              <a:rect l="l" t="t" r="r" b="b"/>
              <a:pathLst>
                <a:path w="2196" h="570" extrusionOk="0">
                  <a:moveTo>
                    <a:pt x="285" y="0"/>
                  </a:moveTo>
                  <a:cubicBezTo>
                    <a:pt x="131" y="0"/>
                    <a:pt x="1" y="130"/>
                    <a:pt x="1" y="285"/>
                  </a:cubicBezTo>
                  <a:cubicBezTo>
                    <a:pt x="1" y="447"/>
                    <a:pt x="131" y="569"/>
                    <a:pt x="285" y="569"/>
                  </a:cubicBezTo>
                  <a:lnTo>
                    <a:pt x="1903" y="569"/>
                  </a:lnTo>
                  <a:cubicBezTo>
                    <a:pt x="2065" y="569"/>
                    <a:pt x="2196" y="447"/>
                    <a:pt x="2196" y="285"/>
                  </a:cubicBezTo>
                  <a:cubicBezTo>
                    <a:pt x="2196" y="130"/>
                    <a:pt x="2065" y="0"/>
                    <a:pt x="19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6543969" y="992580"/>
              <a:ext cx="131419" cy="17921"/>
            </a:xfrm>
            <a:custGeom>
              <a:avLst/>
              <a:gdLst/>
              <a:ahLst/>
              <a:cxnLst/>
              <a:rect l="l" t="t" r="r" b="b"/>
              <a:pathLst>
                <a:path w="4180" h="570" extrusionOk="0">
                  <a:moveTo>
                    <a:pt x="285" y="0"/>
                  </a:moveTo>
                  <a:cubicBezTo>
                    <a:pt x="123" y="0"/>
                    <a:pt x="1" y="130"/>
                    <a:pt x="1" y="285"/>
                  </a:cubicBezTo>
                  <a:cubicBezTo>
                    <a:pt x="1" y="447"/>
                    <a:pt x="123" y="569"/>
                    <a:pt x="285" y="569"/>
                  </a:cubicBezTo>
                  <a:lnTo>
                    <a:pt x="3895" y="569"/>
                  </a:lnTo>
                  <a:cubicBezTo>
                    <a:pt x="4057" y="569"/>
                    <a:pt x="4179" y="447"/>
                    <a:pt x="4179" y="285"/>
                  </a:cubicBezTo>
                  <a:cubicBezTo>
                    <a:pt x="4179" y="130"/>
                    <a:pt x="4057" y="0"/>
                    <a:pt x="38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6337728" y="1094034"/>
              <a:ext cx="123465" cy="17921"/>
            </a:xfrm>
            <a:custGeom>
              <a:avLst/>
              <a:gdLst/>
              <a:ahLst/>
              <a:cxnLst/>
              <a:rect l="l" t="t" r="r" b="b"/>
              <a:pathLst>
                <a:path w="3927" h="570" extrusionOk="0">
                  <a:moveTo>
                    <a:pt x="285" y="1"/>
                  </a:moveTo>
                  <a:cubicBezTo>
                    <a:pt x="122" y="1"/>
                    <a:pt x="0" y="123"/>
                    <a:pt x="0" y="285"/>
                  </a:cubicBezTo>
                  <a:cubicBezTo>
                    <a:pt x="0" y="440"/>
                    <a:pt x="122" y="570"/>
                    <a:pt x="285" y="570"/>
                  </a:cubicBezTo>
                  <a:lnTo>
                    <a:pt x="3642" y="570"/>
                  </a:lnTo>
                  <a:cubicBezTo>
                    <a:pt x="3805" y="570"/>
                    <a:pt x="3927" y="440"/>
                    <a:pt x="3927" y="285"/>
                  </a:cubicBezTo>
                  <a:cubicBezTo>
                    <a:pt x="3927" y="123"/>
                    <a:pt x="3805" y="1"/>
                    <a:pt x="3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6491057" y="1094034"/>
              <a:ext cx="184333" cy="17921"/>
            </a:xfrm>
            <a:custGeom>
              <a:avLst/>
              <a:gdLst/>
              <a:ahLst/>
              <a:cxnLst/>
              <a:rect l="l" t="t" r="r" b="b"/>
              <a:pathLst>
                <a:path w="5863" h="570" extrusionOk="0">
                  <a:moveTo>
                    <a:pt x="285" y="1"/>
                  </a:moveTo>
                  <a:cubicBezTo>
                    <a:pt x="131" y="1"/>
                    <a:pt x="1" y="123"/>
                    <a:pt x="1" y="285"/>
                  </a:cubicBezTo>
                  <a:cubicBezTo>
                    <a:pt x="1" y="440"/>
                    <a:pt x="123" y="570"/>
                    <a:pt x="285" y="570"/>
                  </a:cubicBezTo>
                  <a:lnTo>
                    <a:pt x="5578" y="570"/>
                  </a:lnTo>
                  <a:cubicBezTo>
                    <a:pt x="5740" y="570"/>
                    <a:pt x="5862" y="440"/>
                    <a:pt x="5862" y="285"/>
                  </a:cubicBezTo>
                  <a:cubicBezTo>
                    <a:pt x="5862" y="123"/>
                    <a:pt x="5740" y="1"/>
                    <a:pt x="55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6581287" y="891377"/>
              <a:ext cx="94100" cy="17921"/>
            </a:xfrm>
            <a:custGeom>
              <a:avLst/>
              <a:gdLst/>
              <a:ahLst/>
              <a:cxnLst/>
              <a:rect l="l" t="t" r="r" b="b"/>
              <a:pathLst>
                <a:path w="2993" h="570" extrusionOk="0">
                  <a:moveTo>
                    <a:pt x="285" y="0"/>
                  </a:moveTo>
                  <a:cubicBezTo>
                    <a:pt x="131" y="0"/>
                    <a:pt x="0" y="130"/>
                    <a:pt x="0" y="285"/>
                  </a:cubicBezTo>
                  <a:cubicBezTo>
                    <a:pt x="0" y="439"/>
                    <a:pt x="131" y="569"/>
                    <a:pt x="285" y="569"/>
                  </a:cubicBezTo>
                  <a:lnTo>
                    <a:pt x="2708" y="569"/>
                  </a:lnTo>
                  <a:cubicBezTo>
                    <a:pt x="2870" y="569"/>
                    <a:pt x="2992" y="439"/>
                    <a:pt x="2992" y="285"/>
                  </a:cubicBezTo>
                  <a:cubicBezTo>
                    <a:pt x="2992" y="130"/>
                    <a:pt x="2870" y="0"/>
                    <a:pt x="27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91;p3"/>
          <p:cNvSpPr/>
          <p:nvPr/>
        </p:nvSpPr>
        <p:spPr>
          <a:xfrm>
            <a:off x="2460913" y="518550"/>
            <a:ext cx="153675" cy="146150"/>
          </a:xfrm>
          <a:custGeom>
            <a:avLst/>
            <a:gdLst/>
            <a:ahLst/>
            <a:cxnLst/>
            <a:rect l="l" t="t" r="r" b="b"/>
            <a:pathLst>
              <a:path w="6147" h="5846" extrusionOk="0">
                <a:moveTo>
                  <a:pt x="3073" y="1"/>
                </a:moveTo>
                <a:lnTo>
                  <a:pt x="2122" y="1927"/>
                </a:lnTo>
                <a:lnTo>
                  <a:pt x="0" y="2236"/>
                </a:lnTo>
                <a:lnTo>
                  <a:pt x="1537" y="3732"/>
                </a:lnTo>
                <a:lnTo>
                  <a:pt x="1171" y="5846"/>
                </a:lnTo>
                <a:lnTo>
                  <a:pt x="3073" y="4854"/>
                </a:lnTo>
                <a:lnTo>
                  <a:pt x="4976" y="5846"/>
                </a:lnTo>
                <a:lnTo>
                  <a:pt x="4610" y="3732"/>
                </a:lnTo>
                <a:lnTo>
                  <a:pt x="6146" y="2236"/>
                </a:lnTo>
                <a:lnTo>
                  <a:pt x="4024" y="1927"/>
                </a:lnTo>
                <a:lnTo>
                  <a:pt x="307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92;p3"/>
          <p:cNvGrpSpPr/>
          <p:nvPr/>
        </p:nvGrpSpPr>
        <p:grpSpPr>
          <a:xfrm flipH="1">
            <a:off x="7105838" y="339288"/>
            <a:ext cx="551600" cy="504650"/>
            <a:chOff x="1563700" y="533575"/>
            <a:chExt cx="551600" cy="504650"/>
          </a:xfrm>
        </p:grpSpPr>
        <p:sp>
          <p:nvSpPr>
            <p:cNvPr id="93" name="Google Shape;93;p3"/>
            <p:cNvSpPr/>
            <p:nvPr/>
          </p:nvSpPr>
          <p:spPr>
            <a:xfrm>
              <a:off x="1563700" y="536325"/>
              <a:ext cx="551600" cy="485850"/>
            </a:xfrm>
            <a:custGeom>
              <a:avLst/>
              <a:gdLst/>
              <a:ahLst/>
              <a:cxnLst/>
              <a:rect l="l" t="t" r="r" b="b"/>
              <a:pathLst>
                <a:path w="22064" h="19434" extrusionOk="0">
                  <a:moveTo>
                    <a:pt x="4244" y="573"/>
                  </a:moveTo>
                  <a:cubicBezTo>
                    <a:pt x="6732" y="573"/>
                    <a:pt x="10788" y="2808"/>
                    <a:pt x="14365" y="6385"/>
                  </a:cubicBezTo>
                  <a:cubicBezTo>
                    <a:pt x="18991" y="11011"/>
                    <a:pt x="21373" y="16441"/>
                    <a:pt x="19568" y="18254"/>
                  </a:cubicBezTo>
                  <a:cubicBezTo>
                    <a:pt x="19157" y="18665"/>
                    <a:pt x="18559" y="18859"/>
                    <a:pt x="17824" y="18859"/>
                  </a:cubicBezTo>
                  <a:cubicBezTo>
                    <a:pt x="15331" y="18859"/>
                    <a:pt x="11272" y="16623"/>
                    <a:pt x="7699" y="13043"/>
                  </a:cubicBezTo>
                  <a:cubicBezTo>
                    <a:pt x="3073" y="8418"/>
                    <a:pt x="691" y="2987"/>
                    <a:pt x="2496" y="1183"/>
                  </a:cubicBezTo>
                  <a:cubicBezTo>
                    <a:pt x="2911" y="768"/>
                    <a:pt x="3504" y="573"/>
                    <a:pt x="4244" y="573"/>
                  </a:cubicBezTo>
                  <a:close/>
                  <a:moveTo>
                    <a:pt x="4260" y="0"/>
                  </a:moveTo>
                  <a:cubicBezTo>
                    <a:pt x="3361" y="0"/>
                    <a:pt x="2616" y="250"/>
                    <a:pt x="2090" y="776"/>
                  </a:cubicBezTo>
                  <a:cubicBezTo>
                    <a:pt x="0" y="2874"/>
                    <a:pt x="2285" y="8442"/>
                    <a:pt x="7301" y="13450"/>
                  </a:cubicBezTo>
                  <a:cubicBezTo>
                    <a:pt x="11048" y="17206"/>
                    <a:pt x="15113" y="19433"/>
                    <a:pt x="17804" y="19433"/>
                  </a:cubicBezTo>
                  <a:cubicBezTo>
                    <a:pt x="18698" y="19433"/>
                    <a:pt x="19446" y="19181"/>
                    <a:pt x="19974" y="18653"/>
                  </a:cubicBezTo>
                  <a:cubicBezTo>
                    <a:pt x="22064" y="16563"/>
                    <a:pt x="19779" y="10995"/>
                    <a:pt x="14772" y="5979"/>
                  </a:cubicBezTo>
                  <a:cubicBezTo>
                    <a:pt x="11014" y="2228"/>
                    <a:pt x="6947" y="0"/>
                    <a:pt x="42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1616325" y="832000"/>
              <a:ext cx="29900" cy="42000"/>
            </a:xfrm>
            <a:custGeom>
              <a:avLst/>
              <a:gdLst/>
              <a:ahLst/>
              <a:cxnLst/>
              <a:rect l="l" t="t" r="r" b="b"/>
              <a:pathLst>
                <a:path w="1196" h="1680" extrusionOk="0">
                  <a:moveTo>
                    <a:pt x="865" y="0"/>
                  </a:moveTo>
                  <a:cubicBezTo>
                    <a:pt x="765" y="0"/>
                    <a:pt x="669" y="57"/>
                    <a:pt x="619" y="151"/>
                  </a:cubicBezTo>
                  <a:cubicBezTo>
                    <a:pt x="415" y="534"/>
                    <a:pt x="229" y="907"/>
                    <a:pt x="66" y="1281"/>
                  </a:cubicBezTo>
                  <a:cubicBezTo>
                    <a:pt x="1" y="1428"/>
                    <a:pt x="66" y="1590"/>
                    <a:pt x="212" y="1655"/>
                  </a:cubicBezTo>
                  <a:cubicBezTo>
                    <a:pt x="245" y="1672"/>
                    <a:pt x="285" y="1680"/>
                    <a:pt x="326" y="1680"/>
                  </a:cubicBezTo>
                  <a:cubicBezTo>
                    <a:pt x="432" y="1680"/>
                    <a:pt x="537" y="1615"/>
                    <a:pt x="586" y="1509"/>
                  </a:cubicBezTo>
                  <a:cubicBezTo>
                    <a:pt x="741" y="1151"/>
                    <a:pt x="920" y="786"/>
                    <a:pt x="1123" y="420"/>
                  </a:cubicBezTo>
                  <a:cubicBezTo>
                    <a:pt x="1196" y="282"/>
                    <a:pt x="1139" y="111"/>
                    <a:pt x="1001" y="38"/>
                  </a:cubicBezTo>
                  <a:cubicBezTo>
                    <a:pt x="957" y="12"/>
                    <a:pt x="911" y="0"/>
                    <a:pt x="8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1590725" y="536400"/>
              <a:ext cx="524575" cy="485775"/>
            </a:xfrm>
            <a:custGeom>
              <a:avLst/>
              <a:gdLst/>
              <a:ahLst/>
              <a:cxnLst/>
              <a:rect l="l" t="t" r="r" b="b"/>
              <a:pathLst>
                <a:path w="20983" h="19431" extrusionOk="0">
                  <a:moveTo>
                    <a:pt x="16725" y="0"/>
                  </a:moveTo>
                  <a:cubicBezTo>
                    <a:pt x="14039" y="0"/>
                    <a:pt x="9972" y="2224"/>
                    <a:pt x="6220" y="5976"/>
                  </a:cubicBezTo>
                  <a:cubicBezTo>
                    <a:pt x="5041" y="7155"/>
                    <a:pt x="3992" y="8382"/>
                    <a:pt x="3106" y="9634"/>
                  </a:cubicBezTo>
                  <a:cubicBezTo>
                    <a:pt x="2895" y="9935"/>
                    <a:pt x="2691" y="10236"/>
                    <a:pt x="2496" y="10528"/>
                  </a:cubicBezTo>
                  <a:cubicBezTo>
                    <a:pt x="2423" y="10650"/>
                    <a:pt x="2342" y="10764"/>
                    <a:pt x="2269" y="10886"/>
                  </a:cubicBezTo>
                  <a:cubicBezTo>
                    <a:pt x="2187" y="11024"/>
                    <a:pt x="2228" y="11195"/>
                    <a:pt x="2366" y="11276"/>
                  </a:cubicBezTo>
                  <a:cubicBezTo>
                    <a:pt x="2412" y="11307"/>
                    <a:pt x="2463" y="11322"/>
                    <a:pt x="2514" y="11322"/>
                  </a:cubicBezTo>
                  <a:cubicBezTo>
                    <a:pt x="2609" y="11322"/>
                    <a:pt x="2703" y="11272"/>
                    <a:pt x="2756" y="11187"/>
                  </a:cubicBezTo>
                  <a:cubicBezTo>
                    <a:pt x="2830" y="11065"/>
                    <a:pt x="2903" y="10951"/>
                    <a:pt x="2976" y="10837"/>
                  </a:cubicBezTo>
                  <a:cubicBezTo>
                    <a:pt x="3163" y="10553"/>
                    <a:pt x="3358" y="10260"/>
                    <a:pt x="3569" y="9967"/>
                  </a:cubicBezTo>
                  <a:cubicBezTo>
                    <a:pt x="4447" y="8740"/>
                    <a:pt x="5472" y="7529"/>
                    <a:pt x="6618" y="6382"/>
                  </a:cubicBezTo>
                  <a:cubicBezTo>
                    <a:pt x="10191" y="2809"/>
                    <a:pt x="14249" y="575"/>
                    <a:pt x="16743" y="575"/>
                  </a:cubicBezTo>
                  <a:cubicBezTo>
                    <a:pt x="17477" y="575"/>
                    <a:pt x="18076" y="769"/>
                    <a:pt x="18487" y="1180"/>
                  </a:cubicBezTo>
                  <a:cubicBezTo>
                    <a:pt x="20292" y="2984"/>
                    <a:pt x="17910" y="8415"/>
                    <a:pt x="13284" y="13040"/>
                  </a:cubicBezTo>
                  <a:cubicBezTo>
                    <a:pt x="9711" y="16613"/>
                    <a:pt x="5653" y="18848"/>
                    <a:pt x="3159" y="18848"/>
                  </a:cubicBezTo>
                  <a:cubicBezTo>
                    <a:pt x="2425" y="18848"/>
                    <a:pt x="1826" y="18654"/>
                    <a:pt x="1415" y="18243"/>
                  </a:cubicBezTo>
                  <a:cubicBezTo>
                    <a:pt x="708" y="17536"/>
                    <a:pt x="618" y="16203"/>
                    <a:pt x="1171" y="14479"/>
                  </a:cubicBezTo>
                  <a:cubicBezTo>
                    <a:pt x="1220" y="14333"/>
                    <a:pt x="1139" y="14170"/>
                    <a:pt x="984" y="14122"/>
                  </a:cubicBezTo>
                  <a:cubicBezTo>
                    <a:pt x="956" y="14112"/>
                    <a:pt x="926" y="14107"/>
                    <a:pt x="897" y="14107"/>
                  </a:cubicBezTo>
                  <a:cubicBezTo>
                    <a:pt x="779" y="14107"/>
                    <a:pt x="666" y="14184"/>
                    <a:pt x="627" y="14309"/>
                  </a:cubicBezTo>
                  <a:cubicBezTo>
                    <a:pt x="1" y="16268"/>
                    <a:pt x="131" y="17772"/>
                    <a:pt x="1009" y="18650"/>
                  </a:cubicBezTo>
                  <a:cubicBezTo>
                    <a:pt x="1537" y="19178"/>
                    <a:pt x="2285" y="19430"/>
                    <a:pt x="3179" y="19430"/>
                  </a:cubicBezTo>
                  <a:cubicBezTo>
                    <a:pt x="5870" y="19430"/>
                    <a:pt x="9935" y="17203"/>
                    <a:pt x="13691" y="13447"/>
                  </a:cubicBezTo>
                  <a:cubicBezTo>
                    <a:pt x="18698" y="8439"/>
                    <a:pt x="20983" y="2871"/>
                    <a:pt x="18893" y="773"/>
                  </a:cubicBezTo>
                  <a:cubicBezTo>
                    <a:pt x="18368" y="249"/>
                    <a:pt x="17624" y="0"/>
                    <a:pt x="167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1790300" y="730100"/>
              <a:ext cx="98200" cy="98175"/>
            </a:xfrm>
            <a:custGeom>
              <a:avLst/>
              <a:gdLst/>
              <a:ahLst/>
              <a:cxnLst/>
              <a:rect l="l" t="t" r="r" b="b"/>
              <a:pathLst>
                <a:path w="3928" h="3927" extrusionOk="0">
                  <a:moveTo>
                    <a:pt x="1968" y="0"/>
                  </a:moveTo>
                  <a:cubicBezTo>
                    <a:pt x="879" y="0"/>
                    <a:pt x="1" y="878"/>
                    <a:pt x="1" y="1967"/>
                  </a:cubicBezTo>
                  <a:cubicBezTo>
                    <a:pt x="1" y="3049"/>
                    <a:pt x="879" y="3927"/>
                    <a:pt x="1968" y="3927"/>
                  </a:cubicBezTo>
                  <a:cubicBezTo>
                    <a:pt x="3049" y="3927"/>
                    <a:pt x="3927" y="3049"/>
                    <a:pt x="3927" y="1967"/>
                  </a:cubicBezTo>
                  <a:cubicBezTo>
                    <a:pt x="3927" y="878"/>
                    <a:pt x="3049" y="0"/>
                    <a:pt x="19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1686850" y="974775"/>
              <a:ext cx="63450" cy="63450"/>
            </a:xfrm>
            <a:custGeom>
              <a:avLst/>
              <a:gdLst/>
              <a:ahLst/>
              <a:cxnLst/>
              <a:rect l="l" t="t" r="r" b="b"/>
              <a:pathLst>
                <a:path w="2538" h="2538" extrusionOk="0">
                  <a:moveTo>
                    <a:pt x="1269" y="1"/>
                  </a:moveTo>
                  <a:cubicBezTo>
                    <a:pt x="570" y="1"/>
                    <a:pt x="1" y="570"/>
                    <a:pt x="1" y="1269"/>
                  </a:cubicBezTo>
                  <a:cubicBezTo>
                    <a:pt x="1" y="1968"/>
                    <a:pt x="570" y="2537"/>
                    <a:pt x="1269" y="2537"/>
                  </a:cubicBezTo>
                  <a:cubicBezTo>
                    <a:pt x="1968" y="2537"/>
                    <a:pt x="2537" y="1968"/>
                    <a:pt x="2537" y="1269"/>
                  </a:cubicBezTo>
                  <a:cubicBezTo>
                    <a:pt x="2537" y="570"/>
                    <a:pt x="1968" y="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717350" y="533575"/>
              <a:ext cx="63425" cy="63425"/>
            </a:xfrm>
            <a:custGeom>
              <a:avLst/>
              <a:gdLst/>
              <a:ahLst/>
              <a:cxnLst/>
              <a:rect l="l" t="t" r="r" b="b"/>
              <a:pathLst>
                <a:path w="2537" h="2537" extrusionOk="0">
                  <a:moveTo>
                    <a:pt x="1268" y="0"/>
                  </a:moveTo>
                  <a:cubicBezTo>
                    <a:pt x="569" y="0"/>
                    <a:pt x="0" y="569"/>
                    <a:pt x="0" y="1268"/>
                  </a:cubicBezTo>
                  <a:cubicBezTo>
                    <a:pt x="0" y="1967"/>
                    <a:pt x="569" y="2536"/>
                    <a:pt x="1268" y="2536"/>
                  </a:cubicBezTo>
                  <a:cubicBezTo>
                    <a:pt x="1968" y="2536"/>
                    <a:pt x="2537" y="1967"/>
                    <a:pt x="2537" y="1268"/>
                  </a:cubicBezTo>
                  <a:cubicBezTo>
                    <a:pt x="2537" y="569"/>
                    <a:pt x="1968" y="0"/>
                    <a:pt x="12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99;p3"/>
          <p:cNvGrpSpPr/>
          <p:nvPr/>
        </p:nvGrpSpPr>
        <p:grpSpPr>
          <a:xfrm>
            <a:off x="1169345" y="226983"/>
            <a:ext cx="741054" cy="627172"/>
            <a:chOff x="1937875" y="409506"/>
            <a:chExt cx="601798" cy="509317"/>
          </a:xfrm>
        </p:grpSpPr>
        <p:sp>
          <p:nvSpPr>
            <p:cNvPr id="100" name="Google Shape;100;p3"/>
            <p:cNvSpPr/>
            <p:nvPr/>
          </p:nvSpPr>
          <p:spPr>
            <a:xfrm>
              <a:off x="2164691" y="409506"/>
              <a:ext cx="374982" cy="421106"/>
            </a:xfrm>
            <a:custGeom>
              <a:avLst/>
              <a:gdLst/>
              <a:ahLst/>
              <a:cxnLst/>
              <a:rect l="l" t="t" r="r" b="b"/>
              <a:pathLst>
                <a:path w="12821" h="14398" extrusionOk="0">
                  <a:moveTo>
                    <a:pt x="6415" y="570"/>
                  </a:moveTo>
                  <a:cubicBezTo>
                    <a:pt x="9634" y="570"/>
                    <a:pt x="12252" y="3188"/>
                    <a:pt x="12252" y="6407"/>
                  </a:cubicBezTo>
                  <a:cubicBezTo>
                    <a:pt x="12252" y="8821"/>
                    <a:pt x="10805" y="10959"/>
                    <a:pt x="8553" y="11845"/>
                  </a:cubicBezTo>
                  <a:cubicBezTo>
                    <a:pt x="8480" y="11870"/>
                    <a:pt x="8415" y="11935"/>
                    <a:pt x="8390" y="12016"/>
                  </a:cubicBezTo>
                  <a:cubicBezTo>
                    <a:pt x="8366" y="12089"/>
                    <a:pt x="8374" y="12179"/>
                    <a:pt x="8415" y="12252"/>
                  </a:cubicBezTo>
                  <a:cubicBezTo>
                    <a:pt x="8691" y="12748"/>
                    <a:pt x="9049" y="13219"/>
                    <a:pt x="9472" y="13658"/>
                  </a:cubicBezTo>
                  <a:cubicBezTo>
                    <a:pt x="8512" y="13406"/>
                    <a:pt x="7634" y="12935"/>
                    <a:pt x="6976" y="12317"/>
                  </a:cubicBezTo>
                  <a:cubicBezTo>
                    <a:pt x="6919" y="12268"/>
                    <a:pt x="6854" y="12236"/>
                    <a:pt x="6781" y="12236"/>
                  </a:cubicBezTo>
                  <a:lnTo>
                    <a:pt x="6764" y="12236"/>
                  </a:lnTo>
                  <a:cubicBezTo>
                    <a:pt x="6651" y="12244"/>
                    <a:pt x="6529" y="12252"/>
                    <a:pt x="6415" y="12252"/>
                  </a:cubicBezTo>
                  <a:cubicBezTo>
                    <a:pt x="3196" y="12252"/>
                    <a:pt x="578" y="9626"/>
                    <a:pt x="578" y="6407"/>
                  </a:cubicBezTo>
                  <a:cubicBezTo>
                    <a:pt x="578" y="3188"/>
                    <a:pt x="3196" y="570"/>
                    <a:pt x="6415" y="570"/>
                  </a:cubicBezTo>
                  <a:close/>
                  <a:moveTo>
                    <a:pt x="6415" y="1"/>
                  </a:moveTo>
                  <a:cubicBezTo>
                    <a:pt x="2879" y="1"/>
                    <a:pt x="1" y="2879"/>
                    <a:pt x="1" y="6407"/>
                  </a:cubicBezTo>
                  <a:cubicBezTo>
                    <a:pt x="1" y="9943"/>
                    <a:pt x="2879" y="12821"/>
                    <a:pt x="6415" y="12821"/>
                  </a:cubicBezTo>
                  <a:cubicBezTo>
                    <a:pt x="6496" y="12821"/>
                    <a:pt x="6586" y="12821"/>
                    <a:pt x="6675" y="12813"/>
                  </a:cubicBezTo>
                  <a:cubicBezTo>
                    <a:pt x="7488" y="13553"/>
                    <a:pt x="8585" y="14081"/>
                    <a:pt x="9764" y="14309"/>
                  </a:cubicBezTo>
                  <a:cubicBezTo>
                    <a:pt x="9959" y="14349"/>
                    <a:pt x="10171" y="14374"/>
                    <a:pt x="10382" y="14398"/>
                  </a:cubicBezTo>
                  <a:lnTo>
                    <a:pt x="10415" y="14398"/>
                  </a:lnTo>
                  <a:cubicBezTo>
                    <a:pt x="10528" y="14398"/>
                    <a:pt x="10634" y="14333"/>
                    <a:pt x="10675" y="14219"/>
                  </a:cubicBezTo>
                  <a:cubicBezTo>
                    <a:pt x="10723" y="14105"/>
                    <a:pt x="10691" y="13967"/>
                    <a:pt x="10585" y="13886"/>
                  </a:cubicBezTo>
                  <a:cubicBezTo>
                    <a:pt x="9967" y="13398"/>
                    <a:pt x="9455" y="12845"/>
                    <a:pt x="9073" y="12244"/>
                  </a:cubicBezTo>
                  <a:cubicBezTo>
                    <a:pt x="11366" y="11203"/>
                    <a:pt x="12821" y="8943"/>
                    <a:pt x="12821" y="6407"/>
                  </a:cubicBezTo>
                  <a:cubicBezTo>
                    <a:pt x="12821" y="2879"/>
                    <a:pt x="9943" y="1"/>
                    <a:pt x="6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1937875" y="514359"/>
              <a:ext cx="358340" cy="404464"/>
            </a:xfrm>
            <a:custGeom>
              <a:avLst/>
              <a:gdLst/>
              <a:ahLst/>
              <a:cxnLst/>
              <a:rect l="l" t="t" r="r" b="b"/>
              <a:pathLst>
                <a:path w="12252" h="13829" extrusionOk="0">
                  <a:moveTo>
                    <a:pt x="6130" y="1"/>
                  </a:moveTo>
                  <a:cubicBezTo>
                    <a:pt x="2748" y="1"/>
                    <a:pt x="0" y="2749"/>
                    <a:pt x="0" y="6130"/>
                  </a:cubicBezTo>
                  <a:cubicBezTo>
                    <a:pt x="0" y="8716"/>
                    <a:pt x="1610" y="10927"/>
                    <a:pt x="3878" y="11829"/>
                  </a:cubicBezTo>
                  <a:cubicBezTo>
                    <a:pt x="3463" y="12561"/>
                    <a:pt x="2870" y="13252"/>
                    <a:pt x="2130" y="13829"/>
                  </a:cubicBezTo>
                  <a:cubicBezTo>
                    <a:pt x="2325" y="13813"/>
                    <a:pt x="2520" y="13780"/>
                    <a:pt x="2724" y="13748"/>
                  </a:cubicBezTo>
                  <a:cubicBezTo>
                    <a:pt x="3943" y="13512"/>
                    <a:pt x="5000" y="12959"/>
                    <a:pt x="5764" y="12244"/>
                  </a:cubicBezTo>
                  <a:cubicBezTo>
                    <a:pt x="5886" y="12244"/>
                    <a:pt x="6008" y="12252"/>
                    <a:pt x="6130" y="12252"/>
                  </a:cubicBezTo>
                  <a:cubicBezTo>
                    <a:pt x="9512" y="12252"/>
                    <a:pt x="12251" y="9512"/>
                    <a:pt x="12251" y="6130"/>
                  </a:cubicBezTo>
                  <a:cubicBezTo>
                    <a:pt x="12251" y="2749"/>
                    <a:pt x="9512" y="1"/>
                    <a:pt x="61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2006344" y="666535"/>
              <a:ext cx="42818" cy="42584"/>
            </a:xfrm>
            <a:custGeom>
              <a:avLst/>
              <a:gdLst/>
              <a:ahLst/>
              <a:cxnLst/>
              <a:rect l="l" t="t" r="r" b="b"/>
              <a:pathLst>
                <a:path w="1464" h="1456" extrusionOk="0">
                  <a:moveTo>
                    <a:pt x="732" y="1"/>
                  </a:moveTo>
                  <a:cubicBezTo>
                    <a:pt x="326" y="1"/>
                    <a:pt x="1" y="326"/>
                    <a:pt x="1" y="724"/>
                  </a:cubicBezTo>
                  <a:cubicBezTo>
                    <a:pt x="1" y="1131"/>
                    <a:pt x="326" y="1456"/>
                    <a:pt x="732" y="1456"/>
                  </a:cubicBezTo>
                  <a:cubicBezTo>
                    <a:pt x="1139" y="1456"/>
                    <a:pt x="1464" y="1131"/>
                    <a:pt x="1464" y="724"/>
                  </a:cubicBezTo>
                  <a:cubicBezTo>
                    <a:pt x="1464" y="326"/>
                    <a:pt x="1139" y="1"/>
                    <a:pt x="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2095754" y="666535"/>
              <a:ext cx="42584" cy="42584"/>
            </a:xfrm>
            <a:custGeom>
              <a:avLst/>
              <a:gdLst/>
              <a:ahLst/>
              <a:cxnLst/>
              <a:rect l="l" t="t" r="r" b="b"/>
              <a:pathLst>
                <a:path w="1456" h="1456" extrusionOk="0">
                  <a:moveTo>
                    <a:pt x="732" y="1"/>
                  </a:moveTo>
                  <a:cubicBezTo>
                    <a:pt x="325" y="1"/>
                    <a:pt x="0" y="326"/>
                    <a:pt x="0" y="724"/>
                  </a:cubicBezTo>
                  <a:cubicBezTo>
                    <a:pt x="0" y="1131"/>
                    <a:pt x="325" y="1456"/>
                    <a:pt x="732" y="1456"/>
                  </a:cubicBezTo>
                  <a:cubicBezTo>
                    <a:pt x="1130" y="1456"/>
                    <a:pt x="1455" y="1131"/>
                    <a:pt x="1455" y="724"/>
                  </a:cubicBezTo>
                  <a:cubicBezTo>
                    <a:pt x="1455" y="326"/>
                    <a:pt x="1130" y="1"/>
                    <a:pt x="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2185135" y="666535"/>
              <a:ext cx="42614" cy="42584"/>
            </a:xfrm>
            <a:custGeom>
              <a:avLst/>
              <a:gdLst/>
              <a:ahLst/>
              <a:cxnLst/>
              <a:rect l="l" t="t" r="r" b="b"/>
              <a:pathLst>
                <a:path w="1457" h="1456" extrusionOk="0">
                  <a:moveTo>
                    <a:pt x="724" y="1"/>
                  </a:moveTo>
                  <a:cubicBezTo>
                    <a:pt x="326" y="1"/>
                    <a:pt x="1" y="326"/>
                    <a:pt x="1" y="724"/>
                  </a:cubicBezTo>
                  <a:cubicBezTo>
                    <a:pt x="1" y="1131"/>
                    <a:pt x="326" y="1456"/>
                    <a:pt x="724" y="1456"/>
                  </a:cubicBezTo>
                  <a:cubicBezTo>
                    <a:pt x="1131" y="1456"/>
                    <a:pt x="1456" y="1131"/>
                    <a:pt x="1456" y="724"/>
                  </a:cubicBezTo>
                  <a:cubicBezTo>
                    <a:pt x="1456" y="326"/>
                    <a:pt x="1131" y="1"/>
                    <a:pt x="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2265507" y="565484"/>
              <a:ext cx="42584" cy="42584"/>
            </a:xfrm>
            <a:custGeom>
              <a:avLst/>
              <a:gdLst/>
              <a:ahLst/>
              <a:cxnLst/>
              <a:rect l="l" t="t" r="r" b="b"/>
              <a:pathLst>
                <a:path w="1456" h="1456" extrusionOk="0">
                  <a:moveTo>
                    <a:pt x="724" y="1"/>
                  </a:moveTo>
                  <a:cubicBezTo>
                    <a:pt x="326" y="1"/>
                    <a:pt x="1" y="326"/>
                    <a:pt x="1" y="732"/>
                  </a:cubicBezTo>
                  <a:cubicBezTo>
                    <a:pt x="1" y="1131"/>
                    <a:pt x="326" y="1456"/>
                    <a:pt x="724" y="1456"/>
                  </a:cubicBezTo>
                  <a:cubicBezTo>
                    <a:pt x="1131" y="1456"/>
                    <a:pt x="1456" y="1131"/>
                    <a:pt x="1456" y="732"/>
                  </a:cubicBezTo>
                  <a:cubicBezTo>
                    <a:pt x="1456" y="326"/>
                    <a:pt x="1131" y="1"/>
                    <a:pt x="7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2354684" y="565484"/>
              <a:ext cx="42818" cy="42584"/>
            </a:xfrm>
            <a:custGeom>
              <a:avLst/>
              <a:gdLst/>
              <a:ahLst/>
              <a:cxnLst/>
              <a:rect l="l" t="t" r="r" b="b"/>
              <a:pathLst>
                <a:path w="1464" h="1456" extrusionOk="0">
                  <a:moveTo>
                    <a:pt x="732" y="1"/>
                  </a:moveTo>
                  <a:cubicBezTo>
                    <a:pt x="325" y="1"/>
                    <a:pt x="0" y="326"/>
                    <a:pt x="0" y="732"/>
                  </a:cubicBezTo>
                  <a:cubicBezTo>
                    <a:pt x="0" y="1131"/>
                    <a:pt x="325" y="1456"/>
                    <a:pt x="732" y="1456"/>
                  </a:cubicBezTo>
                  <a:cubicBezTo>
                    <a:pt x="1138" y="1456"/>
                    <a:pt x="1463" y="1131"/>
                    <a:pt x="1463" y="732"/>
                  </a:cubicBezTo>
                  <a:cubicBezTo>
                    <a:pt x="1463" y="326"/>
                    <a:pt x="1138" y="1"/>
                    <a:pt x="7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2444064" y="565484"/>
              <a:ext cx="42584" cy="42584"/>
            </a:xfrm>
            <a:custGeom>
              <a:avLst/>
              <a:gdLst/>
              <a:ahLst/>
              <a:cxnLst/>
              <a:rect l="l" t="t" r="r" b="b"/>
              <a:pathLst>
                <a:path w="1456" h="1456" extrusionOk="0">
                  <a:moveTo>
                    <a:pt x="733" y="1"/>
                  </a:moveTo>
                  <a:cubicBezTo>
                    <a:pt x="326" y="1"/>
                    <a:pt x="1" y="326"/>
                    <a:pt x="1" y="732"/>
                  </a:cubicBezTo>
                  <a:cubicBezTo>
                    <a:pt x="1" y="1131"/>
                    <a:pt x="326" y="1456"/>
                    <a:pt x="733" y="1456"/>
                  </a:cubicBezTo>
                  <a:cubicBezTo>
                    <a:pt x="1131" y="1456"/>
                    <a:pt x="1456" y="1131"/>
                    <a:pt x="1456" y="732"/>
                  </a:cubicBezTo>
                  <a:cubicBezTo>
                    <a:pt x="1456" y="326"/>
                    <a:pt x="1131" y="1"/>
                    <a:pt x="7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644"/>
        <p:cNvGrpSpPr/>
        <p:nvPr/>
      </p:nvGrpSpPr>
      <p:grpSpPr>
        <a:xfrm>
          <a:off x="0" y="0"/>
          <a:ext cx="0" cy="0"/>
          <a:chOff x="0" y="0"/>
          <a:chExt cx="0" cy="0"/>
        </a:xfrm>
      </p:grpSpPr>
      <p:sp>
        <p:nvSpPr>
          <p:cNvPr id="645" name="Google Shape;645;p24"/>
          <p:cNvSpPr/>
          <p:nvPr/>
        </p:nvSpPr>
        <p:spPr>
          <a:xfrm>
            <a:off x="409500" y="409500"/>
            <a:ext cx="8325000" cy="4324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6" name="Google Shape;646;p24"/>
          <p:cNvGrpSpPr/>
          <p:nvPr/>
        </p:nvGrpSpPr>
        <p:grpSpPr>
          <a:xfrm>
            <a:off x="266400" y="1984375"/>
            <a:ext cx="8164349" cy="1665225"/>
            <a:chOff x="266400" y="1984375"/>
            <a:chExt cx="8164349" cy="1665225"/>
          </a:xfrm>
        </p:grpSpPr>
        <p:grpSp>
          <p:nvGrpSpPr>
            <p:cNvPr id="647" name="Google Shape;647;p24"/>
            <p:cNvGrpSpPr/>
            <p:nvPr/>
          </p:nvGrpSpPr>
          <p:grpSpPr>
            <a:xfrm>
              <a:off x="266400" y="3369286"/>
              <a:ext cx="286175" cy="280315"/>
              <a:chOff x="4428913" y="967436"/>
              <a:chExt cx="286175" cy="280315"/>
            </a:xfrm>
          </p:grpSpPr>
          <p:sp>
            <p:nvSpPr>
              <p:cNvPr id="648" name="Google Shape;648;p24"/>
              <p:cNvSpPr/>
              <p:nvPr/>
            </p:nvSpPr>
            <p:spPr>
              <a:xfrm>
                <a:off x="4428913" y="977100"/>
                <a:ext cx="286175" cy="260677"/>
              </a:xfrm>
              <a:custGeom>
                <a:avLst/>
                <a:gdLst/>
                <a:ahLst/>
                <a:cxnLst/>
                <a:rect l="l" t="t" r="r" b="b"/>
                <a:pathLst>
                  <a:path w="8350" h="7606" extrusionOk="0">
                    <a:moveTo>
                      <a:pt x="4178" y="1"/>
                    </a:moveTo>
                    <a:cubicBezTo>
                      <a:pt x="3206" y="1"/>
                      <a:pt x="2232" y="372"/>
                      <a:pt x="1488" y="1116"/>
                    </a:cubicBezTo>
                    <a:cubicBezTo>
                      <a:pt x="1" y="2596"/>
                      <a:pt x="1" y="5010"/>
                      <a:pt x="1488" y="6490"/>
                    </a:cubicBezTo>
                    <a:cubicBezTo>
                      <a:pt x="2232" y="7234"/>
                      <a:pt x="3206" y="7606"/>
                      <a:pt x="4178" y="7606"/>
                    </a:cubicBezTo>
                    <a:cubicBezTo>
                      <a:pt x="5151" y="7606"/>
                      <a:pt x="6122" y="7234"/>
                      <a:pt x="6862" y="6490"/>
                    </a:cubicBezTo>
                    <a:cubicBezTo>
                      <a:pt x="8350" y="5010"/>
                      <a:pt x="8350" y="2596"/>
                      <a:pt x="6862" y="1116"/>
                    </a:cubicBezTo>
                    <a:cubicBezTo>
                      <a:pt x="6122" y="372"/>
                      <a:pt x="5151" y="1"/>
                      <a:pt x="41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4"/>
              <p:cNvSpPr/>
              <p:nvPr/>
            </p:nvSpPr>
            <p:spPr>
              <a:xfrm>
                <a:off x="4431963" y="967436"/>
                <a:ext cx="280349" cy="280315"/>
              </a:xfrm>
              <a:custGeom>
                <a:avLst/>
                <a:gdLst/>
                <a:ahLst/>
                <a:cxnLst/>
                <a:rect l="l" t="t" r="r" b="b"/>
                <a:pathLst>
                  <a:path w="8180" h="8179" extrusionOk="0">
                    <a:moveTo>
                      <a:pt x="4090" y="569"/>
                    </a:moveTo>
                    <a:cubicBezTo>
                      <a:pt x="6025" y="569"/>
                      <a:pt x="7602" y="2146"/>
                      <a:pt x="7602" y="4089"/>
                    </a:cubicBezTo>
                    <a:cubicBezTo>
                      <a:pt x="7602" y="6024"/>
                      <a:pt x="6025" y="7601"/>
                      <a:pt x="4090" y="7601"/>
                    </a:cubicBezTo>
                    <a:cubicBezTo>
                      <a:pt x="2147" y="7601"/>
                      <a:pt x="570" y="6024"/>
                      <a:pt x="570" y="4089"/>
                    </a:cubicBezTo>
                    <a:cubicBezTo>
                      <a:pt x="570" y="2146"/>
                      <a:pt x="2147" y="569"/>
                      <a:pt x="4090" y="569"/>
                    </a:cubicBezTo>
                    <a:close/>
                    <a:moveTo>
                      <a:pt x="4090" y="0"/>
                    </a:moveTo>
                    <a:cubicBezTo>
                      <a:pt x="1830" y="0"/>
                      <a:pt x="1" y="1829"/>
                      <a:pt x="1" y="4089"/>
                    </a:cubicBezTo>
                    <a:cubicBezTo>
                      <a:pt x="1" y="6341"/>
                      <a:pt x="1830" y="8178"/>
                      <a:pt x="4090" y="8178"/>
                    </a:cubicBezTo>
                    <a:cubicBezTo>
                      <a:pt x="6342" y="8178"/>
                      <a:pt x="8179" y="6341"/>
                      <a:pt x="8179" y="4089"/>
                    </a:cubicBezTo>
                    <a:cubicBezTo>
                      <a:pt x="8179" y="1829"/>
                      <a:pt x="6342" y="0"/>
                      <a:pt x="4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4"/>
              <p:cNvSpPr/>
              <p:nvPr/>
            </p:nvSpPr>
            <p:spPr>
              <a:xfrm>
                <a:off x="4560416" y="1176669"/>
                <a:ext cx="23168" cy="23134"/>
              </a:xfrm>
              <a:custGeom>
                <a:avLst/>
                <a:gdLst/>
                <a:ahLst/>
                <a:cxnLst/>
                <a:rect l="l" t="t" r="r" b="b"/>
                <a:pathLst>
                  <a:path w="676" h="675" extrusionOk="0">
                    <a:moveTo>
                      <a:pt x="342" y="0"/>
                    </a:moveTo>
                    <a:cubicBezTo>
                      <a:pt x="155" y="0"/>
                      <a:pt x="1" y="147"/>
                      <a:pt x="1" y="334"/>
                    </a:cubicBezTo>
                    <a:cubicBezTo>
                      <a:pt x="1" y="521"/>
                      <a:pt x="155" y="675"/>
                      <a:pt x="342" y="675"/>
                    </a:cubicBezTo>
                    <a:cubicBezTo>
                      <a:pt x="529" y="675"/>
                      <a:pt x="675" y="521"/>
                      <a:pt x="675" y="334"/>
                    </a:cubicBezTo>
                    <a:cubicBezTo>
                      <a:pt x="675" y="147"/>
                      <a:pt x="529" y="0"/>
                      <a:pt x="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4"/>
              <p:cNvSpPr/>
              <p:nvPr/>
            </p:nvSpPr>
            <p:spPr>
              <a:xfrm>
                <a:off x="4561273" y="1015074"/>
                <a:ext cx="21763" cy="142951"/>
              </a:xfrm>
              <a:custGeom>
                <a:avLst/>
                <a:gdLst/>
                <a:ahLst/>
                <a:cxnLst/>
                <a:rect l="l" t="t" r="r" b="b"/>
                <a:pathLst>
                  <a:path w="635" h="4171" extrusionOk="0">
                    <a:moveTo>
                      <a:pt x="317" y="0"/>
                    </a:moveTo>
                    <a:cubicBezTo>
                      <a:pt x="138" y="0"/>
                      <a:pt x="0" y="147"/>
                      <a:pt x="0" y="317"/>
                    </a:cubicBezTo>
                    <a:lnTo>
                      <a:pt x="0" y="3854"/>
                    </a:lnTo>
                    <a:cubicBezTo>
                      <a:pt x="0" y="4032"/>
                      <a:pt x="138" y="4171"/>
                      <a:pt x="317" y="4171"/>
                    </a:cubicBezTo>
                    <a:cubicBezTo>
                      <a:pt x="488" y="4171"/>
                      <a:pt x="634" y="4032"/>
                      <a:pt x="634" y="3854"/>
                    </a:cubicBezTo>
                    <a:lnTo>
                      <a:pt x="634" y="317"/>
                    </a:lnTo>
                    <a:cubicBezTo>
                      <a:pt x="634" y="147"/>
                      <a:pt x="488" y="0"/>
                      <a:pt x="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2" name="Google Shape;652;p24"/>
            <p:cNvGrpSpPr/>
            <p:nvPr/>
          </p:nvGrpSpPr>
          <p:grpSpPr>
            <a:xfrm>
              <a:off x="8168675" y="1984375"/>
              <a:ext cx="262074" cy="249419"/>
              <a:chOff x="8082900" y="1984375"/>
              <a:chExt cx="262074" cy="249419"/>
            </a:xfrm>
          </p:grpSpPr>
          <p:sp>
            <p:nvSpPr>
              <p:cNvPr id="653" name="Google Shape;653;p24"/>
              <p:cNvSpPr/>
              <p:nvPr/>
            </p:nvSpPr>
            <p:spPr>
              <a:xfrm>
                <a:off x="8082900" y="1993188"/>
                <a:ext cx="262074" cy="232036"/>
              </a:xfrm>
              <a:custGeom>
                <a:avLst/>
                <a:gdLst/>
                <a:ahLst/>
                <a:cxnLst/>
                <a:rect l="l" t="t" r="r" b="b"/>
                <a:pathLst>
                  <a:path w="8594" h="7609" extrusionOk="0">
                    <a:moveTo>
                      <a:pt x="4300" y="0"/>
                    </a:moveTo>
                    <a:cubicBezTo>
                      <a:pt x="2756" y="0"/>
                      <a:pt x="1302" y="945"/>
                      <a:pt x="733" y="2475"/>
                    </a:cubicBezTo>
                    <a:cubicBezTo>
                      <a:pt x="1" y="4443"/>
                      <a:pt x="1001" y="6630"/>
                      <a:pt x="2968" y="7369"/>
                    </a:cubicBezTo>
                    <a:cubicBezTo>
                      <a:pt x="3405" y="7532"/>
                      <a:pt x="3853" y="7609"/>
                      <a:pt x="4294" y="7609"/>
                    </a:cubicBezTo>
                    <a:cubicBezTo>
                      <a:pt x="5836" y="7609"/>
                      <a:pt x="7287" y="6664"/>
                      <a:pt x="7862" y="5134"/>
                    </a:cubicBezTo>
                    <a:cubicBezTo>
                      <a:pt x="8594" y="3166"/>
                      <a:pt x="7594" y="971"/>
                      <a:pt x="5627" y="240"/>
                    </a:cubicBezTo>
                    <a:cubicBezTo>
                      <a:pt x="5189" y="77"/>
                      <a:pt x="4741" y="0"/>
                      <a:pt x="4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4"/>
              <p:cNvSpPr/>
              <p:nvPr/>
            </p:nvSpPr>
            <p:spPr>
              <a:xfrm>
                <a:off x="8089121" y="1984375"/>
                <a:ext cx="249419" cy="249419"/>
              </a:xfrm>
              <a:custGeom>
                <a:avLst/>
                <a:gdLst/>
                <a:ahLst/>
                <a:cxnLst/>
                <a:rect l="l" t="t" r="r" b="b"/>
                <a:pathLst>
                  <a:path w="8179" h="8179" extrusionOk="0">
                    <a:moveTo>
                      <a:pt x="4089" y="569"/>
                    </a:moveTo>
                    <a:cubicBezTo>
                      <a:pt x="6032" y="569"/>
                      <a:pt x="7609" y="2147"/>
                      <a:pt x="7609" y="4090"/>
                    </a:cubicBezTo>
                    <a:cubicBezTo>
                      <a:pt x="7609" y="6024"/>
                      <a:pt x="6032" y="7610"/>
                      <a:pt x="4089" y="7610"/>
                    </a:cubicBezTo>
                    <a:cubicBezTo>
                      <a:pt x="2146" y="7610"/>
                      <a:pt x="569" y="6024"/>
                      <a:pt x="569" y="4090"/>
                    </a:cubicBezTo>
                    <a:cubicBezTo>
                      <a:pt x="569" y="2147"/>
                      <a:pt x="2146" y="569"/>
                      <a:pt x="4089" y="569"/>
                    </a:cubicBezTo>
                    <a:close/>
                    <a:moveTo>
                      <a:pt x="4089" y="0"/>
                    </a:moveTo>
                    <a:cubicBezTo>
                      <a:pt x="1837" y="0"/>
                      <a:pt x="0" y="1838"/>
                      <a:pt x="0" y="4090"/>
                    </a:cubicBezTo>
                    <a:cubicBezTo>
                      <a:pt x="0" y="6341"/>
                      <a:pt x="1837" y="8179"/>
                      <a:pt x="4089" y="8179"/>
                    </a:cubicBezTo>
                    <a:cubicBezTo>
                      <a:pt x="6341" y="8179"/>
                      <a:pt x="8178" y="6341"/>
                      <a:pt x="8178" y="4090"/>
                    </a:cubicBezTo>
                    <a:cubicBezTo>
                      <a:pt x="8178" y="1838"/>
                      <a:pt x="6341" y="0"/>
                      <a:pt x="40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4"/>
              <p:cNvSpPr/>
              <p:nvPr/>
            </p:nvSpPr>
            <p:spPr>
              <a:xfrm>
                <a:off x="8169933" y="2028501"/>
                <a:ext cx="87795" cy="136374"/>
              </a:xfrm>
              <a:custGeom>
                <a:avLst/>
                <a:gdLst/>
                <a:ahLst/>
                <a:cxnLst/>
                <a:rect l="l" t="t" r="r" b="b"/>
                <a:pathLst>
                  <a:path w="2879" h="4472" extrusionOk="0">
                    <a:moveTo>
                      <a:pt x="1439" y="0"/>
                    </a:moveTo>
                    <a:cubicBezTo>
                      <a:pt x="643" y="0"/>
                      <a:pt x="0" y="643"/>
                      <a:pt x="0" y="1439"/>
                    </a:cubicBezTo>
                    <a:cubicBezTo>
                      <a:pt x="0" y="1602"/>
                      <a:pt x="130" y="1732"/>
                      <a:pt x="293" y="1732"/>
                    </a:cubicBezTo>
                    <a:cubicBezTo>
                      <a:pt x="456" y="1732"/>
                      <a:pt x="586" y="1602"/>
                      <a:pt x="586" y="1439"/>
                    </a:cubicBezTo>
                    <a:cubicBezTo>
                      <a:pt x="586" y="968"/>
                      <a:pt x="968" y="586"/>
                      <a:pt x="1439" y="586"/>
                    </a:cubicBezTo>
                    <a:cubicBezTo>
                      <a:pt x="1911" y="586"/>
                      <a:pt x="2293" y="968"/>
                      <a:pt x="2293" y="1439"/>
                    </a:cubicBezTo>
                    <a:cubicBezTo>
                      <a:pt x="2293" y="1911"/>
                      <a:pt x="1911" y="2293"/>
                      <a:pt x="1439" y="2293"/>
                    </a:cubicBezTo>
                    <a:cubicBezTo>
                      <a:pt x="1277" y="2293"/>
                      <a:pt x="1147" y="2431"/>
                      <a:pt x="1147" y="2586"/>
                    </a:cubicBezTo>
                    <a:lnTo>
                      <a:pt x="1147" y="4179"/>
                    </a:lnTo>
                    <a:cubicBezTo>
                      <a:pt x="1147" y="4342"/>
                      <a:pt x="1277" y="4472"/>
                      <a:pt x="1439" y="4472"/>
                    </a:cubicBezTo>
                    <a:cubicBezTo>
                      <a:pt x="1602" y="4472"/>
                      <a:pt x="1732" y="4342"/>
                      <a:pt x="1732" y="4179"/>
                    </a:cubicBezTo>
                    <a:lnTo>
                      <a:pt x="1732" y="2854"/>
                    </a:lnTo>
                    <a:cubicBezTo>
                      <a:pt x="2390" y="2716"/>
                      <a:pt x="2878" y="2130"/>
                      <a:pt x="2878" y="1439"/>
                    </a:cubicBezTo>
                    <a:cubicBezTo>
                      <a:pt x="2878" y="643"/>
                      <a:pt x="2236" y="0"/>
                      <a:pt x="14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4"/>
              <p:cNvSpPr/>
              <p:nvPr/>
            </p:nvSpPr>
            <p:spPr>
              <a:xfrm>
                <a:off x="8203386" y="2177257"/>
                <a:ext cx="20859" cy="20828"/>
              </a:xfrm>
              <a:custGeom>
                <a:avLst/>
                <a:gdLst/>
                <a:ahLst/>
                <a:cxnLst/>
                <a:rect l="l" t="t" r="r" b="b"/>
                <a:pathLst>
                  <a:path w="684" h="683" extrusionOk="0">
                    <a:moveTo>
                      <a:pt x="342" y="0"/>
                    </a:moveTo>
                    <a:cubicBezTo>
                      <a:pt x="155" y="0"/>
                      <a:pt x="1" y="155"/>
                      <a:pt x="1" y="342"/>
                    </a:cubicBezTo>
                    <a:cubicBezTo>
                      <a:pt x="1" y="529"/>
                      <a:pt x="155" y="683"/>
                      <a:pt x="342" y="683"/>
                    </a:cubicBezTo>
                    <a:cubicBezTo>
                      <a:pt x="529" y="683"/>
                      <a:pt x="684" y="529"/>
                      <a:pt x="684" y="342"/>
                    </a:cubicBezTo>
                    <a:cubicBezTo>
                      <a:pt x="684" y="155"/>
                      <a:pt x="529" y="0"/>
                      <a:pt x="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57" name="Google Shape;657;p24"/>
          <p:cNvSpPr/>
          <p:nvPr/>
        </p:nvSpPr>
        <p:spPr>
          <a:xfrm>
            <a:off x="774925" y="4261125"/>
            <a:ext cx="41675" cy="41675"/>
          </a:xfrm>
          <a:custGeom>
            <a:avLst/>
            <a:gdLst/>
            <a:ahLst/>
            <a:cxnLst/>
            <a:rect l="l" t="t" r="r" b="b"/>
            <a:pathLst>
              <a:path w="1667" h="1667" extrusionOk="0">
                <a:moveTo>
                  <a:pt x="830" y="0"/>
                </a:moveTo>
                <a:cubicBezTo>
                  <a:pt x="374" y="0"/>
                  <a:pt x="0" y="374"/>
                  <a:pt x="0" y="837"/>
                </a:cubicBezTo>
                <a:cubicBezTo>
                  <a:pt x="0" y="1293"/>
                  <a:pt x="374" y="1667"/>
                  <a:pt x="830" y="1667"/>
                </a:cubicBezTo>
                <a:cubicBezTo>
                  <a:pt x="1293" y="1667"/>
                  <a:pt x="1667" y="1293"/>
                  <a:pt x="1667" y="837"/>
                </a:cubicBezTo>
                <a:cubicBezTo>
                  <a:pt x="1667" y="374"/>
                  <a:pt x="1293" y="0"/>
                  <a:pt x="8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8" name="Google Shape;658;p24"/>
          <p:cNvGrpSpPr/>
          <p:nvPr/>
        </p:nvGrpSpPr>
        <p:grpSpPr>
          <a:xfrm>
            <a:off x="552575" y="3319675"/>
            <a:ext cx="579438" cy="1017475"/>
            <a:chOff x="552575" y="3319675"/>
            <a:chExt cx="579438" cy="1017475"/>
          </a:xfrm>
        </p:grpSpPr>
        <p:sp>
          <p:nvSpPr>
            <p:cNvPr id="659" name="Google Shape;659;p24"/>
            <p:cNvSpPr/>
            <p:nvPr/>
          </p:nvSpPr>
          <p:spPr>
            <a:xfrm>
              <a:off x="552575" y="3728025"/>
              <a:ext cx="486375" cy="609125"/>
            </a:xfrm>
            <a:custGeom>
              <a:avLst/>
              <a:gdLst/>
              <a:ahLst/>
              <a:cxnLst/>
              <a:rect l="l" t="t" r="r" b="b"/>
              <a:pathLst>
                <a:path w="19455" h="24365" extrusionOk="0">
                  <a:moveTo>
                    <a:pt x="16845" y="570"/>
                  </a:moveTo>
                  <a:cubicBezTo>
                    <a:pt x="17967" y="570"/>
                    <a:pt x="18886" y="1488"/>
                    <a:pt x="18886" y="2610"/>
                  </a:cubicBezTo>
                  <a:lnTo>
                    <a:pt x="18886" y="21763"/>
                  </a:lnTo>
                  <a:cubicBezTo>
                    <a:pt x="18886" y="22885"/>
                    <a:pt x="17967" y="23795"/>
                    <a:pt x="16845" y="23795"/>
                  </a:cubicBezTo>
                  <a:lnTo>
                    <a:pt x="2602" y="23795"/>
                  </a:lnTo>
                  <a:cubicBezTo>
                    <a:pt x="1480" y="23795"/>
                    <a:pt x="570" y="22885"/>
                    <a:pt x="570" y="21763"/>
                  </a:cubicBezTo>
                  <a:lnTo>
                    <a:pt x="570" y="2610"/>
                  </a:lnTo>
                  <a:cubicBezTo>
                    <a:pt x="570" y="1488"/>
                    <a:pt x="1480" y="570"/>
                    <a:pt x="2602" y="570"/>
                  </a:cubicBezTo>
                  <a:close/>
                  <a:moveTo>
                    <a:pt x="2602" y="1"/>
                  </a:moveTo>
                  <a:cubicBezTo>
                    <a:pt x="1163" y="1"/>
                    <a:pt x="1" y="1171"/>
                    <a:pt x="1" y="2610"/>
                  </a:cubicBezTo>
                  <a:lnTo>
                    <a:pt x="1" y="21763"/>
                  </a:lnTo>
                  <a:cubicBezTo>
                    <a:pt x="1" y="23202"/>
                    <a:pt x="1171" y="24364"/>
                    <a:pt x="2602" y="24364"/>
                  </a:cubicBezTo>
                  <a:lnTo>
                    <a:pt x="16845" y="24364"/>
                  </a:lnTo>
                  <a:cubicBezTo>
                    <a:pt x="18284" y="24364"/>
                    <a:pt x="19455" y="23202"/>
                    <a:pt x="19455" y="21763"/>
                  </a:cubicBezTo>
                  <a:lnTo>
                    <a:pt x="19455" y="2610"/>
                  </a:lnTo>
                  <a:cubicBezTo>
                    <a:pt x="19455" y="1171"/>
                    <a:pt x="18284" y="1"/>
                    <a:pt x="16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4"/>
            <p:cNvSpPr/>
            <p:nvPr/>
          </p:nvSpPr>
          <p:spPr>
            <a:xfrm>
              <a:off x="601775" y="3776000"/>
              <a:ext cx="387800" cy="459725"/>
            </a:xfrm>
            <a:custGeom>
              <a:avLst/>
              <a:gdLst/>
              <a:ahLst/>
              <a:cxnLst/>
              <a:rect l="l" t="t" r="r" b="b"/>
              <a:pathLst>
                <a:path w="15512" h="18389" extrusionOk="0">
                  <a:moveTo>
                    <a:pt x="236" y="0"/>
                  </a:moveTo>
                  <a:cubicBezTo>
                    <a:pt x="106" y="0"/>
                    <a:pt x="0" y="106"/>
                    <a:pt x="0" y="236"/>
                  </a:cubicBezTo>
                  <a:lnTo>
                    <a:pt x="0" y="18153"/>
                  </a:lnTo>
                  <a:cubicBezTo>
                    <a:pt x="0" y="18283"/>
                    <a:pt x="106" y="18389"/>
                    <a:pt x="236" y="18389"/>
                  </a:cubicBezTo>
                  <a:lnTo>
                    <a:pt x="15275" y="18389"/>
                  </a:lnTo>
                  <a:cubicBezTo>
                    <a:pt x="15405" y="18389"/>
                    <a:pt x="15511" y="18283"/>
                    <a:pt x="15511" y="18153"/>
                  </a:cubicBezTo>
                  <a:lnTo>
                    <a:pt x="15511" y="236"/>
                  </a:lnTo>
                  <a:cubicBezTo>
                    <a:pt x="15511" y="106"/>
                    <a:pt x="15405" y="0"/>
                    <a:pt x="152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4"/>
            <p:cNvSpPr/>
            <p:nvPr/>
          </p:nvSpPr>
          <p:spPr>
            <a:xfrm>
              <a:off x="640575" y="3907900"/>
              <a:ext cx="310375" cy="14250"/>
            </a:xfrm>
            <a:custGeom>
              <a:avLst/>
              <a:gdLst/>
              <a:ahLst/>
              <a:cxnLst/>
              <a:rect l="l" t="t" r="r" b="b"/>
              <a:pathLst>
                <a:path w="12415" h="570" extrusionOk="0">
                  <a:moveTo>
                    <a:pt x="285" y="0"/>
                  </a:moveTo>
                  <a:cubicBezTo>
                    <a:pt x="131" y="0"/>
                    <a:pt x="1" y="130"/>
                    <a:pt x="1" y="285"/>
                  </a:cubicBezTo>
                  <a:cubicBezTo>
                    <a:pt x="1" y="439"/>
                    <a:pt x="131" y="569"/>
                    <a:pt x="285" y="569"/>
                  </a:cubicBezTo>
                  <a:lnTo>
                    <a:pt x="12122" y="569"/>
                  </a:lnTo>
                  <a:cubicBezTo>
                    <a:pt x="12284" y="569"/>
                    <a:pt x="12415" y="439"/>
                    <a:pt x="12415" y="285"/>
                  </a:cubicBezTo>
                  <a:cubicBezTo>
                    <a:pt x="12415" y="130"/>
                    <a:pt x="12284" y="0"/>
                    <a:pt x="121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4"/>
            <p:cNvSpPr/>
            <p:nvPr/>
          </p:nvSpPr>
          <p:spPr>
            <a:xfrm>
              <a:off x="640575" y="3954625"/>
              <a:ext cx="310375" cy="14250"/>
            </a:xfrm>
            <a:custGeom>
              <a:avLst/>
              <a:gdLst/>
              <a:ahLst/>
              <a:cxnLst/>
              <a:rect l="l" t="t" r="r" b="b"/>
              <a:pathLst>
                <a:path w="12415" h="570" extrusionOk="0">
                  <a:moveTo>
                    <a:pt x="285" y="1"/>
                  </a:moveTo>
                  <a:cubicBezTo>
                    <a:pt x="131" y="1"/>
                    <a:pt x="1" y="123"/>
                    <a:pt x="1" y="285"/>
                  </a:cubicBezTo>
                  <a:cubicBezTo>
                    <a:pt x="1" y="440"/>
                    <a:pt x="131" y="570"/>
                    <a:pt x="285" y="570"/>
                  </a:cubicBezTo>
                  <a:lnTo>
                    <a:pt x="12122" y="570"/>
                  </a:lnTo>
                  <a:cubicBezTo>
                    <a:pt x="12284" y="570"/>
                    <a:pt x="12415" y="440"/>
                    <a:pt x="12415" y="285"/>
                  </a:cubicBezTo>
                  <a:cubicBezTo>
                    <a:pt x="12415" y="123"/>
                    <a:pt x="12284" y="1"/>
                    <a:pt x="12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4"/>
            <p:cNvSpPr/>
            <p:nvPr/>
          </p:nvSpPr>
          <p:spPr>
            <a:xfrm>
              <a:off x="640575" y="4002200"/>
              <a:ext cx="310375" cy="14250"/>
            </a:xfrm>
            <a:custGeom>
              <a:avLst/>
              <a:gdLst/>
              <a:ahLst/>
              <a:cxnLst/>
              <a:rect l="l" t="t" r="r" b="b"/>
              <a:pathLst>
                <a:path w="12415" h="570" extrusionOk="0">
                  <a:moveTo>
                    <a:pt x="285" y="0"/>
                  </a:moveTo>
                  <a:cubicBezTo>
                    <a:pt x="131" y="0"/>
                    <a:pt x="1" y="130"/>
                    <a:pt x="1" y="285"/>
                  </a:cubicBezTo>
                  <a:cubicBezTo>
                    <a:pt x="1" y="439"/>
                    <a:pt x="131" y="569"/>
                    <a:pt x="285" y="569"/>
                  </a:cubicBezTo>
                  <a:lnTo>
                    <a:pt x="12122" y="569"/>
                  </a:lnTo>
                  <a:cubicBezTo>
                    <a:pt x="12284" y="569"/>
                    <a:pt x="12415" y="439"/>
                    <a:pt x="12415" y="285"/>
                  </a:cubicBezTo>
                  <a:cubicBezTo>
                    <a:pt x="12415" y="130"/>
                    <a:pt x="12284" y="0"/>
                    <a:pt x="121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4"/>
            <p:cNvSpPr/>
            <p:nvPr/>
          </p:nvSpPr>
          <p:spPr>
            <a:xfrm>
              <a:off x="640575" y="4048925"/>
              <a:ext cx="310375" cy="14275"/>
            </a:xfrm>
            <a:custGeom>
              <a:avLst/>
              <a:gdLst/>
              <a:ahLst/>
              <a:cxnLst/>
              <a:rect l="l" t="t" r="r" b="b"/>
              <a:pathLst>
                <a:path w="12415" h="571" extrusionOk="0">
                  <a:moveTo>
                    <a:pt x="285" y="1"/>
                  </a:moveTo>
                  <a:cubicBezTo>
                    <a:pt x="131" y="1"/>
                    <a:pt x="1" y="123"/>
                    <a:pt x="1" y="285"/>
                  </a:cubicBezTo>
                  <a:cubicBezTo>
                    <a:pt x="1" y="440"/>
                    <a:pt x="131" y="570"/>
                    <a:pt x="285" y="570"/>
                  </a:cubicBezTo>
                  <a:lnTo>
                    <a:pt x="12122" y="570"/>
                  </a:lnTo>
                  <a:cubicBezTo>
                    <a:pt x="12284" y="570"/>
                    <a:pt x="12415" y="440"/>
                    <a:pt x="12415" y="285"/>
                  </a:cubicBezTo>
                  <a:cubicBezTo>
                    <a:pt x="12415" y="123"/>
                    <a:pt x="12284" y="1"/>
                    <a:pt x="12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4"/>
            <p:cNvSpPr/>
            <p:nvPr/>
          </p:nvSpPr>
          <p:spPr>
            <a:xfrm>
              <a:off x="647700" y="3836550"/>
              <a:ext cx="295925" cy="28675"/>
            </a:xfrm>
            <a:custGeom>
              <a:avLst/>
              <a:gdLst/>
              <a:ahLst/>
              <a:cxnLst/>
              <a:rect l="l" t="t" r="r" b="b"/>
              <a:pathLst>
                <a:path w="11837" h="1147" extrusionOk="0">
                  <a:moveTo>
                    <a:pt x="0" y="1"/>
                  </a:moveTo>
                  <a:lnTo>
                    <a:pt x="0" y="1147"/>
                  </a:lnTo>
                  <a:lnTo>
                    <a:pt x="11837" y="1147"/>
                  </a:lnTo>
                  <a:lnTo>
                    <a:pt x="1183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4"/>
            <p:cNvSpPr/>
            <p:nvPr/>
          </p:nvSpPr>
          <p:spPr>
            <a:xfrm>
              <a:off x="738950" y="4101375"/>
              <a:ext cx="113425" cy="93500"/>
            </a:xfrm>
            <a:custGeom>
              <a:avLst/>
              <a:gdLst/>
              <a:ahLst/>
              <a:cxnLst/>
              <a:rect l="l" t="t" r="r" b="b"/>
              <a:pathLst>
                <a:path w="4537" h="3740" extrusionOk="0">
                  <a:moveTo>
                    <a:pt x="4171" y="0"/>
                  </a:moveTo>
                  <a:cubicBezTo>
                    <a:pt x="4072" y="0"/>
                    <a:pt x="3973" y="44"/>
                    <a:pt x="3911" y="130"/>
                  </a:cubicBezTo>
                  <a:lnTo>
                    <a:pt x="1797" y="2870"/>
                  </a:lnTo>
                  <a:lnTo>
                    <a:pt x="635" y="1317"/>
                  </a:lnTo>
                  <a:cubicBezTo>
                    <a:pt x="571" y="1235"/>
                    <a:pt x="470" y="1190"/>
                    <a:pt x="368" y="1190"/>
                  </a:cubicBezTo>
                  <a:cubicBezTo>
                    <a:pt x="299" y="1190"/>
                    <a:pt x="230" y="1210"/>
                    <a:pt x="171" y="1252"/>
                  </a:cubicBezTo>
                  <a:cubicBezTo>
                    <a:pt x="33" y="1366"/>
                    <a:pt x="1" y="1569"/>
                    <a:pt x="106" y="1716"/>
                  </a:cubicBezTo>
                  <a:lnTo>
                    <a:pt x="1537" y="3610"/>
                  </a:lnTo>
                  <a:cubicBezTo>
                    <a:pt x="1594" y="3691"/>
                    <a:pt x="1691" y="3740"/>
                    <a:pt x="1797" y="3740"/>
                  </a:cubicBezTo>
                  <a:cubicBezTo>
                    <a:pt x="1895" y="3740"/>
                    <a:pt x="1992" y="3691"/>
                    <a:pt x="2057" y="3610"/>
                  </a:cubicBezTo>
                  <a:lnTo>
                    <a:pt x="4431" y="529"/>
                  </a:lnTo>
                  <a:cubicBezTo>
                    <a:pt x="4537" y="382"/>
                    <a:pt x="4512" y="179"/>
                    <a:pt x="4366" y="65"/>
                  </a:cubicBezTo>
                  <a:cubicBezTo>
                    <a:pt x="4309" y="22"/>
                    <a:pt x="4240" y="0"/>
                    <a:pt x="41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4"/>
            <p:cNvSpPr/>
            <p:nvPr/>
          </p:nvSpPr>
          <p:spPr>
            <a:xfrm>
              <a:off x="978338" y="3319675"/>
              <a:ext cx="153675" cy="146150"/>
            </a:xfrm>
            <a:custGeom>
              <a:avLst/>
              <a:gdLst/>
              <a:ahLst/>
              <a:cxnLst/>
              <a:rect l="l" t="t" r="r" b="b"/>
              <a:pathLst>
                <a:path w="6147" h="5846" extrusionOk="0">
                  <a:moveTo>
                    <a:pt x="3073" y="1"/>
                  </a:moveTo>
                  <a:lnTo>
                    <a:pt x="2122" y="1927"/>
                  </a:lnTo>
                  <a:lnTo>
                    <a:pt x="0" y="2236"/>
                  </a:lnTo>
                  <a:lnTo>
                    <a:pt x="1537" y="3732"/>
                  </a:lnTo>
                  <a:lnTo>
                    <a:pt x="1171" y="5846"/>
                  </a:lnTo>
                  <a:lnTo>
                    <a:pt x="3073" y="4854"/>
                  </a:lnTo>
                  <a:lnTo>
                    <a:pt x="4976" y="5846"/>
                  </a:lnTo>
                  <a:lnTo>
                    <a:pt x="4610" y="3732"/>
                  </a:lnTo>
                  <a:lnTo>
                    <a:pt x="6146" y="2236"/>
                  </a:lnTo>
                  <a:lnTo>
                    <a:pt x="4024" y="1927"/>
                  </a:lnTo>
                  <a:lnTo>
                    <a:pt x="307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8" name="Google Shape;668;p24"/>
          <p:cNvGrpSpPr/>
          <p:nvPr/>
        </p:nvGrpSpPr>
        <p:grpSpPr>
          <a:xfrm>
            <a:off x="7740576" y="1135050"/>
            <a:ext cx="1175710" cy="546599"/>
            <a:chOff x="7740576" y="1135050"/>
            <a:chExt cx="1175710" cy="546599"/>
          </a:xfrm>
        </p:grpSpPr>
        <p:grpSp>
          <p:nvGrpSpPr>
            <p:cNvPr id="669" name="Google Shape;669;p24"/>
            <p:cNvGrpSpPr/>
            <p:nvPr/>
          </p:nvGrpSpPr>
          <p:grpSpPr>
            <a:xfrm>
              <a:off x="8221502" y="1177950"/>
              <a:ext cx="694784" cy="460954"/>
              <a:chOff x="8100002" y="1449000"/>
              <a:chExt cx="694784" cy="460954"/>
            </a:xfrm>
          </p:grpSpPr>
          <p:sp>
            <p:nvSpPr>
              <p:cNvPr id="670" name="Google Shape;670;p24"/>
              <p:cNvSpPr/>
              <p:nvPr/>
            </p:nvSpPr>
            <p:spPr>
              <a:xfrm>
                <a:off x="8100002" y="1625660"/>
                <a:ext cx="332882" cy="284294"/>
              </a:xfrm>
              <a:custGeom>
                <a:avLst/>
                <a:gdLst/>
                <a:ahLst/>
                <a:cxnLst/>
                <a:rect l="l" t="t" r="r" b="b"/>
                <a:pathLst>
                  <a:path w="11366" h="9707" extrusionOk="0">
                    <a:moveTo>
                      <a:pt x="2529" y="0"/>
                    </a:moveTo>
                    <a:cubicBezTo>
                      <a:pt x="1139" y="0"/>
                      <a:pt x="1" y="1138"/>
                      <a:pt x="1" y="2520"/>
                    </a:cubicBezTo>
                    <a:lnTo>
                      <a:pt x="1" y="5049"/>
                    </a:lnTo>
                    <a:cubicBezTo>
                      <a:pt x="1" y="6439"/>
                      <a:pt x="1139" y="7577"/>
                      <a:pt x="2529" y="7577"/>
                    </a:cubicBezTo>
                    <a:lnTo>
                      <a:pt x="3846" y="7577"/>
                    </a:lnTo>
                    <a:cubicBezTo>
                      <a:pt x="3846" y="7577"/>
                      <a:pt x="4179" y="8723"/>
                      <a:pt x="3301" y="9406"/>
                    </a:cubicBezTo>
                    <a:cubicBezTo>
                      <a:pt x="3171" y="9503"/>
                      <a:pt x="3253" y="9707"/>
                      <a:pt x="3407" y="9707"/>
                    </a:cubicBezTo>
                    <a:cubicBezTo>
                      <a:pt x="4204" y="9674"/>
                      <a:pt x="5578" y="9357"/>
                      <a:pt x="6000" y="7577"/>
                    </a:cubicBezTo>
                    <a:lnTo>
                      <a:pt x="8837" y="7577"/>
                    </a:lnTo>
                    <a:cubicBezTo>
                      <a:pt x="10228" y="7577"/>
                      <a:pt x="11366" y="6439"/>
                      <a:pt x="11366" y="5049"/>
                    </a:cubicBezTo>
                    <a:lnTo>
                      <a:pt x="11366" y="2520"/>
                    </a:lnTo>
                    <a:cubicBezTo>
                      <a:pt x="11366" y="1138"/>
                      <a:pt x="10228" y="0"/>
                      <a:pt x="88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4"/>
              <p:cNvSpPr/>
              <p:nvPr/>
            </p:nvSpPr>
            <p:spPr>
              <a:xfrm>
                <a:off x="8289050" y="1457318"/>
                <a:ext cx="497390" cy="424552"/>
              </a:xfrm>
              <a:custGeom>
                <a:avLst/>
                <a:gdLst/>
                <a:ahLst/>
                <a:cxnLst/>
                <a:rect l="l" t="t" r="r" b="b"/>
                <a:pathLst>
                  <a:path w="16983" h="14496" extrusionOk="0">
                    <a:moveTo>
                      <a:pt x="3773" y="1"/>
                    </a:moveTo>
                    <a:cubicBezTo>
                      <a:pt x="1700" y="1"/>
                      <a:pt x="1" y="1700"/>
                      <a:pt x="1" y="3773"/>
                    </a:cubicBezTo>
                    <a:lnTo>
                      <a:pt x="1" y="7545"/>
                    </a:lnTo>
                    <a:cubicBezTo>
                      <a:pt x="1" y="9626"/>
                      <a:pt x="1700" y="11325"/>
                      <a:pt x="3773" y="11325"/>
                    </a:cubicBezTo>
                    <a:lnTo>
                      <a:pt x="8016" y="11325"/>
                    </a:lnTo>
                    <a:cubicBezTo>
                      <a:pt x="8650" y="13975"/>
                      <a:pt x="10699" y="14455"/>
                      <a:pt x="11886" y="14495"/>
                    </a:cubicBezTo>
                    <a:cubicBezTo>
                      <a:pt x="11889" y="14496"/>
                      <a:pt x="11892" y="14496"/>
                      <a:pt x="11895" y="14496"/>
                    </a:cubicBezTo>
                    <a:cubicBezTo>
                      <a:pt x="12133" y="14496"/>
                      <a:pt x="12241" y="14201"/>
                      <a:pt x="12048" y="14056"/>
                    </a:cubicBezTo>
                    <a:cubicBezTo>
                      <a:pt x="10740" y="13040"/>
                      <a:pt x="11235" y="11325"/>
                      <a:pt x="11235" y="11325"/>
                    </a:cubicBezTo>
                    <a:lnTo>
                      <a:pt x="13211" y="11325"/>
                    </a:lnTo>
                    <a:cubicBezTo>
                      <a:pt x="15284" y="11325"/>
                      <a:pt x="16983" y="9626"/>
                      <a:pt x="16983" y="7545"/>
                    </a:cubicBezTo>
                    <a:lnTo>
                      <a:pt x="16983" y="3773"/>
                    </a:lnTo>
                    <a:cubicBezTo>
                      <a:pt x="16983" y="1700"/>
                      <a:pt x="15284" y="1"/>
                      <a:pt x="13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4"/>
              <p:cNvSpPr/>
              <p:nvPr/>
            </p:nvSpPr>
            <p:spPr>
              <a:xfrm>
                <a:off x="8280703" y="1449000"/>
                <a:ext cx="514083" cy="441450"/>
              </a:xfrm>
              <a:custGeom>
                <a:avLst/>
                <a:gdLst/>
                <a:ahLst/>
                <a:cxnLst/>
                <a:rect l="l" t="t" r="r" b="b"/>
                <a:pathLst>
                  <a:path w="17553" h="15073" extrusionOk="0">
                    <a:moveTo>
                      <a:pt x="13496" y="569"/>
                    </a:moveTo>
                    <a:cubicBezTo>
                      <a:pt x="15414" y="569"/>
                      <a:pt x="16983" y="2138"/>
                      <a:pt x="16983" y="4057"/>
                    </a:cubicBezTo>
                    <a:lnTo>
                      <a:pt x="16983" y="7829"/>
                    </a:lnTo>
                    <a:cubicBezTo>
                      <a:pt x="16983" y="9755"/>
                      <a:pt x="15414" y="11316"/>
                      <a:pt x="13496" y="11316"/>
                    </a:cubicBezTo>
                    <a:lnTo>
                      <a:pt x="11301" y="11316"/>
                    </a:lnTo>
                    <a:lnTo>
                      <a:pt x="11244" y="11528"/>
                    </a:lnTo>
                    <a:cubicBezTo>
                      <a:pt x="11220" y="11601"/>
                      <a:pt x="10732" y="13365"/>
                      <a:pt x="12065" y="14487"/>
                    </a:cubicBezTo>
                    <a:cubicBezTo>
                      <a:pt x="10748" y="14414"/>
                      <a:pt x="9122" y="13820"/>
                      <a:pt x="8586" y="11536"/>
                    </a:cubicBezTo>
                    <a:lnTo>
                      <a:pt x="8529" y="11316"/>
                    </a:lnTo>
                    <a:lnTo>
                      <a:pt x="4058" y="11316"/>
                    </a:lnTo>
                    <a:cubicBezTo>
                      <a:pt x="2139" y="11316"/>
                      <a:pt x="570" y="9755"/>
                      <a:pt x="570" y="7829"/>
                    </a:cubicBezTo>
                    <a:lnTo>
                      <a:pt x="570" y="4057"/>
                    </a:lnTo>
                    <a:cubicBezTo>
                      <a:pt x="570" y="2138"/>
                      <a:pt x="2139" y="569"/>
                      <a:pt x="4058" y="569"/>
                    </a:cubicBezTo>
                    <a:close/>
                    <a:moveTo>
                      <a:pt x="4058" y="0"/>
                    </a:moveTo>
                    <a:cubicBezTo>
                      <a:pt x="1822" y="0"/>
                      <a:pt x="1" y="1821"/>
                      <a:pt x="1" y="4057"/>
                    </a:cubicBezTo>
                    <a:lnTo>
                      <a:pt x="1" y="7829"/>
                    </a:lnTo>
                    <a:cubicBezTo>
                      <a:pt x="1" y="10073"/>
                      <a:pt x="1822" y="11894"/>
                      <a:pt x="4058" y="11894"/>
                    </a:cubicBezTo>
                    <a:lnTo>
                      <a:pt x="8082" y="11894"/>
                    </a:lnTo>
                    <a:cubicBezTo>
                      <a:pt x="8813" y="14544"/>
                      <a:pt x="10943" y="15023"/>
                      <a:pt x="12163" y="15072"/>
                    </a:cubicBezTo>
                    <a:lnTo>
                      <a:pt x="12179" y="15072"/>
                    </a:lnTo>
                    <a:cubicBezTo>
                      <a:pt x="12407" y="15072"/>
                      <a:pt x="12610" y="14934"/>
                      <a:pt x="12683" y="14714"/>
                    </a:cubicBezTo>
                    <a:cubicBezTo>
                      <a:pt x="12764" y="14495"/>
                      <a:pt x="12699" y="14259"/>
                      <a:pt x="12512" y="14113"/>
                    </a:cubicBezTo>
                    <a:cubicBezTo>
                      <a:pt x="11610" y="13414"/>
                      <a:pt x="11675" y="12341"/>
                      <a:pt x="11748" y="11894"/>
                    </a:cubicBezTo>
                    <a:lnTo>
                      <a:pt x="13496" y="11894"/>
                    </a:lnTo>
                    <a:cubicBezTo>
                      <a:pt x="15731" y="11894"/>
                      <a:pt x="17552" y="10073"/>
                      <a:pt x="17552" y="7829"/>
                    </a:cubicBezTo>
                    <a:lnTo>
                      <a:pt x="17552" y="4057"/>
                    </a:lnTo>
                    <a:cubicBezTo>
                      <a:pt x="17552" y="1821"/>
                      <a:pt x="15731" y="0"/>
                      <a:pt x="13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4"/>
              <p:cNvSpPr/>
              <p:nvPr/>
            </p:nvSpPr>
            <p:spPr>
              <a:xfrm>
                <a:off x="8625938" y="1583047"/>
                <a:ext cx="72897" cy="72867"/>
              </a:xfrm>
              <a:custGeom>
                <a:avLst/>
                <a:gdLst/>
                <a:ahLst/>
                <a:cxnLst/>
                <a:rect l="l" t="t" r="r" b="b"/>
                <a:pathLst>
                  <a:path w="2489" h="2488" extrusionOk="0">
                    <a:moveTo>
                      <a:pt x="1244" y="0"/>
                    </a:moveTo>
                    <a:cubicBezTo>
                      <a:pt x="562" y="0"/>
                      <a:pt x="1" y="553"/>
                      <a:pt x="1" y="1244"/>
                    </a:cubicBezTo>
                    <a:cubicBezTo>
                      <a:pt x="1" y="1927"/>
                      <a:pt x="562" y="2488"/>
                      <a:pt x="1244" y="2488"/>
                    </a:cubicBezTo>
                    <a:cubicBezTo>
                      <a:pt x="1935" y="2488"/>
                      <a:pt x="2488" y="1927"/>
                      <a:pt x="2488" y="1244"/>
                    </a:cubicBezTo>
                    <a:cubicBezTo>
                      <a:pt x="2488" y="553"/>
                      <a:pt x="1935" y="0"/>
                      <a:pt x="1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4"/>
              <p:cNvSpPr/>
              <p:nvPr/>
            </p:nvSpPr>
            <p:spPr>
              <a:xfrm>
                <a:off x="8501409" y="1583047"/>
                <a:ext cx="72662" cy="72867"/>
              </a:xfrm>
              <a:custGeom>
                <a:avLst/>
                <a:gdLst/>
                <a:ahLst/>
                <a:cxnLst/>
                <a:rect l="l" t="t" r="r" b="b"/>
                <a:pathLst>
                  <a:path w="2481" h="2488" extrusionOk="0">
                    <a:moveTo>
                      <a:pt x="1245" y="0"/>
                    </a:moveTo>
                    <a:cubicBezTo>
                      <a:pt x="554" y="0"/>
                      <a:pt x="1" y="553"/>
                      <a:pt x="1" y="1244"/>
                    </a:cubicBezTo>
                    <a:cubicBezTo>
                      <a:pt x="1" y="1927"/>
                      <a:pt x="554" y="2488"/>
                      <a:pt x="1245" y="2488"/>
                    </a:cubicBezTo>
                    <a:cubicBezTo>
                      <a:pt x="1928" y="2488"/>
                      <a:pt x="2480" y="1927"/>
                      <a:pt x="2480" y="1244"/>
                    </a:cubicBezTo>
                    <a:cubicBezTo>
                      <a:pt x="2480" y="553"/>
                      <a:pt x="1928" y="0"/>
                      <a:pt x="1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4"/>
              <p:cNvSpPr/>
              <p:nvPr/>
            </p:nvSpPr>
            <p:spPr>
              <a:xfrm>
                <a:off x="8376676" y="1583047"/>
                <a:ext cx="72867" cy="72867"/>
              </a:xfrm>
              <a:custGeom>
                <a:avLst/>
                <a:gdLst/>
                <a:ahLst/>
                <a:cxnLst/>
                <a:rect l="l" t="t" r="r" b="b"/>
                <a:pathLst>
                  <a:path w="2488" h="2488" extrusionOk="0">
                    <a:moveTo>
                      <a:pt x="1244" y="0"/>
                    </a:moveTo>
                    <a:cubicBezTo>
                      <a:pt x="553" y="0"/>
                      <a:pt x="0" y="553"/>
                      <a:pt x="0" y="1244"/>
                    </a:cubicBezTo>
                    <a:cubicBezTo>
                      <a:pt x="0" y="1927"/>
                      <a:pt x="553" y="2488"/>
                      <a:pt x="1244" y="2488"/>
                    </a:cubicBezTo>
                    <a:cubicBezTo>
                      <a:pt x="1927" y="2488"/>
                      <a:pt x="2488" y="1927"/>
                      <a:pt x="2488" y="1244"/>
                    </a:cubicBezTo>
                    <a:cubicBezTo>
                      <a:pt x="2488" y="553"/>
                      <a:pt x="1927" y="0"/>
                      <a:pt x="1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6" name="Google Shape;676;p24"/>
            <p:cNvSpPr/>
            <p:nvPr/>
          </p:nvSpPr>
          <p:spPr>
            <a:xfrm>
              <a:off x="7826488" y="1135050"/>
              <a:ext cx="438105" cy="65748"/>
            </a:xfrm>
            <a:custGeom>
              <a:avLst/>
              <a:gdLst/>
              <a:ahLst/>
              <a:cxnLst/>
              <a:rect l="l" t="t" r="r" b="b"/>
              <a:pathLst>
                <a:path w="11447" h="1718" extrusionOk="0">
                  <a:moveTo>
                    <a:pt x="2125" y="1"/>
                  </a:moveTo>
                  <a:cubicBezTo>
                    <a:pt x="2071" y="1"/>
                    <a:pt x="2017" y="15"/>
                    <a:pt x="1968" y="43"/>
                  </a:cubicBezTo>
                  <a:lnTo>
                    <a:pt x="171" y="1190"/>
                  </a:lnTo>
                  <a:cubicBezTo>
                    <a:pt x="33" y="1271"/>
                    <a:pt x="1" y="1450"/>
                    <a:pt x="82" y="1588"/>
                  </a:cubicBezTo>
                  <a:cubicBezTo>
                    <a:pt x="139" y="1669"/>
                    <a:pt x="228" y="1718"/>
                    <a:pt x="326" y="1718"/>
                  </a:cubicBezTo>
                  <a:cubicBezTo>
                    <a:pt x="374" y="1718"/>
                    <a:pt x="431" y="1702"/>
                    <a:pt x="480" y="1669"/>
                  </a:cubicBezTo>
                  <a:lnTo>
                    <a:pt x="2122" y="629"/>
                  </a:lnTo>
                  <a:lnTo>
                    <a:pt x="3773" y="1669"/>
                  </a:lnTo>
                  <a:cubicBezTo>
                    <a:pt x="3817" y="1702"/>
                    <a:pt x="3870" y="1718"/>
                    <a:pt x="3924" y="1718"/>
                  </a:cubicBezTo>
                  <a:cubicBezTo>
                    <a:pt x="3978" y="1718"/>
                    <a:pt x="4033" y="1702"/>
                    <a:pt x="4081" y="1669"/>
                  </a:cubicBezTo>
                  <a:lnTo>
                    <a:pt x="5724" y="629"/>
                  </a:lnTo>
                  <a:lnTo>
                    <a:pt x="7366" y="1669"/>
                  </a:lnTo>
                  <a:cubicBezTo>
                    <a:pt x="7415" y="1702"/>
                    <a:pt x="7469" y="1718"/>
                    <a:pt x="7523" y="1718"/>
                  </a:cubicBezTo>
                  <a:cubicBezTo>
                    <a:pt x="7577" y="1718"/>
                    <a:pt x="7630" y="1702"/>
                    <a:pt x="7675" y="1669"/>
                  </a:cubicBezTo>
                  <a:lnTo>
                    <a:pt x="9317" y="629"/>
                  </a:lnTo>
                  <a:lnTo>
                    <a:pt x="10967" y="1669"/>
                  </a:lnTo>
                  <a:cubicBezTo>
                    <a:pt x="11015" y="1702"/>
                    <a:pt x="11068" y="1717"/>
                    <a:pt x="11122" y="1717"/>
                  </a:cubicBezTo>
                  <a:cubicBezTo>
                    <a:pt x="11215" y="1717"/>
                    <a:pt x="11306" y="1671"/>
                    <a:pt x="11357" y="1588"/>
                  </a:cubicBezTo>
                  <a:cubicBezTo>
                    <a:pt x="11447" y="1450"/>
                    <a:pt x="11406" y="1271"/>
                    <a:pt x="11276" y="1190"/>
                  </a:cubicBezTo>
                  <a:lnTo>
                    <a:pt x="9471" y="43"/>
                  </a:lnTo>
                  <a:cubicBezTo>
                    <a:pt x="9427" y="15"/>
                    <a:pt x="9374" y="1"/>
                    <a:pt x="9321" y="1"/>
                  </a:cubicBezTo>
                  <a:cubicBezTo>
                    <a:pt x="9268" y="1"/>
                    <a:pt x="9215" y="15"/>
                    <a:pt x="9171" y="43"/>
                  </a:cubicBezTo>
                  <a:lnTo>
                    <a:pt x="7520" y="1092"/>
                  </a:lnTo>
                  <a:lnTo>
                    <a:pt x="5878" y="43"/>
                  </a:lnTo>
                  <a:cubicBezTo>
                    <a:pt x="5829" y="15"/>
                    <a:pt x="5776" y="1"/>
                    <a:pt x="5724" y="1"/>
                  </a:cubicBezTo>
                  <a:cubicBezTo>
                    <a:pt x="5671" y="1"/>
                    <a:pt x="5618" y="15"/>
                    <a:pt x="5569" y="43"/>
                  </a:cubicBezTo>
                  <a:lnTo>
                    <a:pt x="3927" y="1092"/>
                  </a:lnTo>
                  <a:lnTo>
                    <a:pt x="2277" y="43"/>
                  </a:lnTo>
                  <a:cubicBezTo>
                    <a:pt x="2232" y="15"/>
                    <a:pt x="2179" y="1"/>
                    <a:pt x="21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7" name="Google Shape;677;p24"/>
            <p:cNvGrpSpPr/>
            <p:nvPr/>
          </p:nvGrpSpPr>
          <p:grpSpPr>
            <a:xfrm>
              <a:off x="7740576" y="1488978"/>
              <a:ext cx="145426" cy="192671"/>
              <a:chOff x="3309425" y="803300"/>
              <a:chExt cx="97575" cy="129275"/>
            </a:xfrm>
          </p:grpSpPr>
          <p:sp>
            <p:nvSpPr>
              <p:cNvPr id="678" name="Google Shape;678;p24"/>
              <p:cNvSpPr/>
              <p:nvPr/>
            </p:nvSpPr>
            <p:spPr>
              <a:xfrm>
                <a:off x="3316525" y="810400"/>
                <a:ext cx="83350" cy="115050"/>
              </a:xfrm>
              <a:custGeom>
                <a:avLst/>
                <a:gdLst/>
                <a:ahLst/>
                <a:cxnLst/>
                <a:rect l="l" t="t" r="r" b="b"/>
                <a:pathLst>
                  <a:path w="3334" h="4602" extrusionOk="0">
                    <a:moveTo>
                      <a:pt x="1" y="1"/>
                    </a:moveTo>
                    <a:lnTo>
                      <a:pt x="1" y="4602"/>
                    </a:lnTo>
                    <a:lnTo>
                      <a:pt x="3334" y="230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4"/>
              <p:cNvSpPr/>
              <p:nvPr/>
            </p:nvSpPr>
            <p:spPr>
              <a:xfrm>
                <a:off x="3309425" y="803300"/>
                <a:ext cx="97575" cy="129275"/>
              </a:xfrm>
              <a:custGeom>
                <a:avLst/>
                <a:gdLst/>
                <a:ahLst/>
                <a:cxnLst/>
                <a:rect l="l" t="t" r="r" b="b"/>
                <a:pathLst>
                  <a:path w="3903" h="5171" extrusionOk="0">
                    <a:moveTo>
                      <a:pt x="569" y="829"/>
                    </a:moveTo>
                    <a:lnTo>
                      <a:pt x="3114" y="2585"/>
                    </a:lnTo>
                    <a:lnTo>
                      <a:pt x="569" y="4341"/>
                    </a:lnTo>
                    <a:lnTo>
                      <a:pt x="569" y="829"/>
                    </a:lnTo>
                    <a:close/>
                    <a:moveTo>
                      <a:pt x="283" y="0"/>
                    </a:moveTo>
                    <a:cubicBezTo>
                      <a:pt x="239" y="0"/>
                      <a:pt x="194" y="11"/>
                      <a:pt x="155" y="33"/>
                    </a:cubicBezTo>
                    <a:cubicBezTo>
                      <a:pt x="57" y="81"/>
                      <a:pt x="0" y="179"/>
                      <a:pt x="0" y="285"/>
                    </a:cubicBezTo>
                    <a:lnTo>
                      <a:pt x="0" y="4886"/>
                    </a:lnTo>
                    <a:cubicBezTo>
                      <a:pt x="0" y="4991"/>
                      <a:pt x="57" y="5089"/>
                      <a:pt x="155" y="5138"/>
                    </a:cubicBezTo>
                    <a:cubicBezTo>
                      <a:pt x="195" y="5162"/>
                      <a:pt x="244" y="5170"/>
                      <a:pt x="285" y="5170"/>
                    </a:cubicBezTo>
                    <a:cubicBezTo>
                      <a:pt x="342" y="5170"/>
                      <a:pt x="399" y="5154"/>
                      <a:pt x="447" y="5122"/>
                    </a:cubicBezTo>
                    <a:lnTo>
                      <a:pt x="3780" y="2821"/>
                    </a:lnTo>
                    <a:cubicBezTo>
                      <a:pt x="3854" y="2764"/>
                      <a:pt x="3902" y="2683"/>
                      <a:pt x="3902" y="2585"/>
                    </a:cubicBezTo>
                    <a:cubicBezTo>
                      <a:pt x="3902" y="2488"/>
                      <a:pt x="3854" y="2406"/>
                      <a:pt x="3780" y="2349"/>
                    </a:cubicBezTo>
                    <a:lnTo>
                      <a:pt x="447" y="49"/>
                    </a:lnTo>
                    <a:cubicBezTo>
                      <a:pt x="397" y="17"/>
                      <a:pt x="340"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680"/>
        <p:cNvGrpSpPr/>
        <p:nvPr/>
      </p:nvGrpSpPr>
      <p:grpSpPr>
        <a:xfrm>
          <a:off x="0" y="0"/>
          <a:ext cx="0" cy="0"/>
          <a:chOff x="0" y="0"/>
          <a:chExt cx="0" cy="0"/>
        </a:xfrm>
      </p:grpSpPr>
      <p:sp>
        <p:nvSpPr>
          <p:cNvPr id="681" name="Google Shape;681;p25"/>
          <p:cNvSpPr/>
          <p:nvPr/>
        </p:nvSpPr>
        <p:spPr>
          <a:xfrm>
            <a:off x="712850" y="1103550"/>
            <a:ext cx="7718400" cy="29364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2" name="Google Shape;682;p25"/>
          <p:cNvGrpSpPr/>
          <p:nvPr/>
        </p:nvGrpSpPr>
        <p:grpSpPr>
          <a:xfrm>
            <a:off x="1584063" y="200425"/>
            <a:ext cx="6073425" cy="617400"/>
            <a:chOff x="1584063" y="200425"/>
            <a:chExt cx="6073425" cy="617400"/>
          </a:xfrm>
        </p:grpSpPr>
        <p:sp>
          <p:nvSpPr>
            <p:cNvPr id="683" name="Google Shape;683;p25"/>
            <p:cNvSpPr/>
            <p:nvPr/>
          </p:nvSpPr>
          <p:spPr>
            <a:xfrm>
              <a:off x="1584063" y="671675"/>
              <a:ext cx="153675" cy="146150"/>
            </a:xfrm>
            <a:custGeom>
              <a:avLst/>
              <a:gdLst/>
              <a:ahLst/>
              <a:cxnLst/>
              <a:rect l="l" t="t" r="r" b="b"/>
              <a:pathLst>
                <a:path w="6147" h="5846" extrusionOk="0">
                  <a:moveTo>
                    <a:pt x="3073" y="1"/>
                  </a:moveTo>
                  <a:lnTo>
                    <a:pt x="2122" y="1927"/>
                  </a:lnTo>
                  <a:lnTo>
                    <a:pt x="0" y="2236"/>
                  </a:lnTo>
                  <a:lnTo>
                    <a:pt x="1537" y="3732"/>
                  </a:lnTo>
                  <a:lnTo>
                    <a:pt x="1171" y="5846"/>
                  </a:lnTo>
                  <a:lnTo>
                    <a:pt x="3073" y="4854"/>
                  </a:lnTo>
                  <a:lnTo>
                    <a:pt x="4976" y="5846"/>
                  </a:lnTo>
                  <a:lnTo>
                    <a:pt x="4610" y="3732"/>
                  </a:lnTo>
                  <a:lnTo>
                    <a:pt x="6146" y="2236"/>
                  </a:lnTo>
                  <a:lnTo>
                    <a:pt x="4024" y="1927"/>
                  </a:lnTo>
                  <a:lnTo>
                    <a:pt x="307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5"/>
            <p:cNvSpPr/>
            <p:nvPr/>
          </p:nvSpPr>
          <p:spPr>
            <a:xfrm>
              <a:off x="7503813" y="200425"/>
              <a:ext cx="153675" cy="146150"/>
            </a:xfrm>
            <a:custGeom>
              <a:avLst/>
              <a:gdLst/>
              <a:ahLst/>
              <a:cxnLst/>
              <a:rect l="l" t="t" r="r" b="b"/>
              <a:pathLst>
                <a:path w="6147" h="5846" extrusionOk="0">
                  <a:moveTo>
                    <a:pt x="3073" y="1"/>
                  </a:moveTo>
                  <a:lnTo>
                    <a:pt x="2122" y="1927"/>
                  </a:lnTo>
                  <a:lnTo>
                    <a:pt x="0" y="2236"/>
                  </a:lnTo>
                  <a:lnTo>
                    <a:pt x="1537" y="3732"/>
                  </a:lnTo>
                  <a:lnTo>
                    <a:pt x="1171" y="5846"/>
                  </a:lnTo>
                  <a:lnTo>
                    <a:pt x="3073" y="4854"/>
                  </a:lnTo>
                  <a:lnTo>
                    <a:pt x="4976" y="5846"/>
                  </a:lnTo>
                  <a:lnTo>
                    <a:pt x="4610" y="3732"/>
                  </a:lnTo>
                  <a:lnTo>
                    <a:pt x="6146" y="2236"/>
                  </a:lnTo>
                  <a:lnTo>
                    <a:pt x="4024" y="1927"/>
                  </a:lnTo>
                  <a:lnTo>
                    <a:pt x="30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5" name="Google Shape;685;p25"/>
          <p:cNvGrpSpPr/>
          <p:nvPr/>
        </p:nvGrpSpPr>
        <p:grpSpPr>
          <a:xfrm>
            <a:off x="1380494" y="265050"/>
            <a:ext cx="6915894" cy="4666950"/>
            <a:chOff x="1380494" y="265050"/>
            <a:chExt cx="6915894" cy="4666950"/>
          </a:xfrm>
        </p:grpSpPr>
        <p:grpSp>
          <p:nvGrpSpPr>
            <p:cNvPr id="686" name="Google Shape;686;p25"/>
            <p:cNvGrpSpPr/>
            <p:nvPr/>
          </p:nvGrpSpPr>
          <p:grpSpPr>
            <a:xfrm flipH="1">
              <a:off x="1380494" y="265050"/>
              <a:ext cx="262069" cy="70200"/>
              <a:chOff x="7931225" y="3954075"/>
              <a:chExt cx="262069" cy="70200"/>
            </a:xfrm>
          </p:grpSpPr>
          <p:sp>
            <p:nvSpPr>
              <p:cNvPr id="687" name="Google Shape;687;p25"/>
              <p:cNvSpPr/>
              <p:nvPr/>
            </p:nvSpPr>
            <p:spPr>
              <a:xfrm>
                <a:off x="7982255" y="3954075"/>
                <a:ext cx="211039" cy="19443"/>
              </a:xfrm>
              <a:custGeom>
                <a:avLst/>
                <a:gdLst/>
                <a:ahLst/>
                <a:cxnLst/>
                <a:rect l="l" t="t" r="r" b="b"/>
                <a:pathLst>
                  <a:path w="6187" h="570" extrusionOk="0">
                    <a:moveTo>
                      <a:pt x="285" y="0"/>
                    </a:moveTo>
                    <a:cubicBezTo>
                      <a:pt x="122" y="0"/>
                      <a:pt x="0" y="122"/>
                      <a:pt x="0" y="285"/>
                    </a:cubicBezTo>
                    <a:cubicBezTo>
                      <a:pt x="0" y="439"/>
                      <a:pt x="122" y="569"/>
                      <a:pt x="285" y="569"/>
                    </a:cubicBezTo>
                    <a:lnTo>
                      <a:pt x="5902" y="569"/>
                    </a:lnTo>
                    <a:cubicBezTo>
                      <a:pt x="6057" y="569"/>
                      <a:pt x="6187" y="439"/>
                      <a:pt x="6187" y="285"/>
                    </a:cubicBezTo>
                    <a:cubicBezTo>
                      <a:pt x="6187" y="122"/>
                      <a:pt x="6057" y="0"/>
                      <a:pt x="5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5"/>
              <p:cNvSpPr/>
              <p:nvPr/>
            </p:nvSpPr>
            <p:spPr>
              <a:xfrm>
                <a:off x="7931225" y="4004832"/>
                <a:ext cx="211346" cy="19443"/>
              </a:xfrm>
              <a:custGeom>
                <a:avLst/>
                <a:gdLst/>
                <a:ahLst/>
                <a:cxnLst/>
                <a:rect l="l" t="t" r="r" b="b"/>
                <a:pathLst>
                  <a:path w="6196" h="570" extrusionOk="0">
                    <a:moveTo>
                      <a:pt x="293" y="0"/>
                    </a:moveTo>
                    <a:cubicBezTo>
                      <a:pt x="131" y="0"/>
                      <a:pt x="1" y="122"/>
                      <a:pt x="1" y="285"/>
                    </a:cubicBezTo>
                    <a:cubicBezTo>
                      <a:pt x="1" y="439"/>
                      <a:pt x="131" y="569"/>
                      <a:pt x="293" y="569"/>
                    </a:cubicBezTo>
                    <a:lnTo>
                      <a:pt x="5911" y="569"/>
                    </a:lnTo>
                    <a:cubicBezTo>
                      <a:pt x="6065" y="569"/>
                      <a:pt x="6195" y="439"/>
                      <a:pt x="6195" y="285"/>
                    </a:cubicBezTo>
                    <a:cubicBezTo>
                      <a:pt x="6195" y="122"/>
                      <a:pt x="6065" y="0"/>
                      <a:pt x="5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9" name="Google Shape;689;p25"/>
            <p:cNvGrpSpPr/>
            <p:nvPr/>
          </p:nvGrpSpPr>
          <p:grpSpPr>
            <a:xfrm flipH="1">
              <a:off x="8034319" y="4861800"/>
              <a:ext cx="262069" cy="70200"/>
              <a:chOff x="7931225" y="3954075"/>
              <a:chExt cx="262069" cy="70200"/>
            </a:xfrm>
          </p:grpSpPr>
          <p:sp>
            <p:nvSpPr>
              <p:cNvPr id="690" name="Google Shape;690;p25"/>
              <p:cNvSpPr/>
              <p:nvPr/>
            </p:nvSpPr>
            <p:spPr>
              <a:xfrm>
                <a:off x="7982255" y="3954075"/>
                <a:ext cx="211039" cy="19443"/>
              </a:xfrm>
              <a:custGeom>
                <a:avLst/>
                <a:gdLst/>
                <a:ahLst/>
                <a:cxnLst/>
                <a:rect l="l" t="t" r="r" b="b"/>
                <a:pathLst>
                  <a:path w="6187" h="570" extrusionOk="0">
                    <a:moveTo>
                      <a:pt x="285" y="0"/>
                    </a:moveTo>
                    <a:cubicBezTo>
                      <a:pt x="122" y="0"/>
                      <a:pt x="0" y="122"/>
                      <a:pt x="0" y="285"/>
                    </a:cubicBezTo>
                    <a:cubicBezTo>
                      <a:pt x="0" y="439"/>
                      <a:pt x="122" y="569"/>
                      <a:pt x="285" y="569"/>
                    </a:cubicBezTo>
                    <a:lnTo>
                      <a:pt x="5902" y="569"/>
                    </a:lnTo>
                    <a:cubicBezTo>
                      <a:pt x="6057" y="569"/>
                      <a:pt x="6187" y="439"/>
                      <a:pt x="6187" y="285"/>
                    </a:cubicBezTo>
                    <a:cubicBezTo>
                      <a:pt x="6187" y="122"/>
                      <a:pt x="6057" y="0"/>
                      <a:pt x="5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5"/>
              <p:cNvSpPr/>
              <p:nvPr/>
            </p:nvSpPr>
            <p:spPr>
              <a:xfrm>
                <a:off x="7931225" y="4004832"/>
                <a:ext cx="211346" cy="19443"/>
              </a:xfrm>
              <a:custGeom>
                <a:avLst/>
                <a:gdLst/>
                <a:ahLst/>
                <a:cxnLst/>
                <a:rect l="l" t="t" r="r" b="b"/>
                <a:pathLst>
                  <a:path w="6196" h="570" extrusionOk="0">
                    <a:moveTo>
                      <a:pt x="293" y="0"/>
                    </a:moveTo>
                    <a:cubicBezTo>
                      <a:pt x="131" y="0"/>
                      <a:pt x="1" y="122"/>
                      <a:pt x="1" y="285"/>
                    </a:cubicBezTo>
                    <a:cubicBezTo>
                      <a:pt x="1" y="439"/>
                      <a:pt x="131" y="569"/>
                      <a:pt x="293" y="569"/>
                    </a:cubicBezTo>
                    <a:lnTo>
                      <a:pt x="5911" y="569"/>
                    </a:lnTo>
                    <a:cubicBezTo>
                      <a:pt x="6065" y="569"/>
                      <a:pt x="6195" y="439"/>
                      <a:pt x="6195" y="285"/>
                    </a:cubicBezTo>
                    <a:cubicBezTo>
                      <a:pt x="6195" y="122"/>
                      <a:pt x="6065" y="0"/>
                      <a:pt x="5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92" name="Google Shape;692;p25"/>
          <p:cNvGrpSpPr/>
          <p:nvPr/>
        </p:nvGrpSpPr>
        <p:grpSpPr>
          <a:xfrm>
            <a:off x="437038" y="335245"/>
            <a:ext cx="551602" cy="547164"/>
            <a:chOff x="7704925" y="1263100"/>
            <a:chExt cx="456700" cy="453025"/>
          </a:xfrm>
        </p:grpSpPr>
        <p:sp>
          <p:nvSpPr>
            <p:cNvPr id="693" name="Google Shape;693;p25"/>
            <p:cNvSpPr/>
            <p:nvPr/>
          </p:nvSpPr>
          <p:spPr>
            <a:xfrm>
              <a:off x="7875650" y="1539350"/>
              <a:ext cx="57325" cy="55850"/>
            </a:xfrm>
            <a:custGeom>
              <a:avLst/>
              <a:gdLst/>
              <a:ahLst/>
              <a:cxnLst/>
              <a:rect l="l" t="t" r="r" b="b"/>
              <a:pathLst>
                <a:path w="2293" h="2234" extrusionOk="0">
                  <a:moveTo>
                    <a:pt x="1976" y="0"/>
                  </a:moveTo>
                  <a:cubicBezTo>
                    <a:pt x="1902" y="0"/>
                    <a:pt x="1829" y="27"/>
                    <a:pt x="1772" y="79"/>
                  </a:cubicBezTo>
                  <a:lnTo>
                    <a:pt x="114" y="1746"/>
                  </a:lnTo>
                  <a:cubicBezTo>
                    <a:pt x="0" y="1852"/>
                    <a:pt x="0" y="2039"/>
                    <a:pt x="114" y="2144"/>
                  </a:cubicBezTo>
                  <a:cubicBezTo>
                    <a:pt x="171" y="2201"/>
                    <a:pt x="244" y="2234"/>
                    <a:pt x="317" y="2234"/>
                  </a:cubicBezTo>
                  <a:cubicBezTo>
                    <a:pt x="390" y="2234"/>
                    <a:pt x="463" y="2201"/>
                    <a:pt x="512" y="2144"/>
                  </a:cubicBezTo>
                  <a:lnTo>
                    <a:pt x="2179" y="486"/>
                  </a:lnTo>
                  <a:cubicBezTo>
                    <a:pt x="2293" y="372"/>
                    <a:pt x="2293" y="193"/>
                    <a:pt x="2179" y="79"/>
                  </a:cubicBezTo>
                  <a:cubicBezTo>
                    <a:pt x="2122" y="27"/>
                    <a:pt x="2049" y="0"/>
                    <a:pt x="19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5"/>
            <p:cNvSpPr/>
            <p:nvPr/>
          </p:nvSpPr>
          <p:spPr>
            <a:xfrm>
              <a:off x="7829100" y="1492650"/>
              <a:ext cx="57125" cy="55825"/>
            </a:xfrm>
            <a:custGeom>
              <a:avLst/>
              <a:gdLst/>
              <a:ahLst/>
              <a:cxnLst/>
              <a:rect l="l" t="t" r="r" b="b"/>
              <a:pathLst>
                <a:path w="2285" h="2233" extrusionOk="0">
                  <a:moveTo>
                    <a:pt x="1972" y="0"/>
                  </a:moveTo>
                  <a:cubicBezTo>
                    <a:pt x="1899" y="0"/>
                    <a:pt x="1826" y="29"/>
                    <a:pt x="1773" y="86"/>
                  </a:cubicBezTo>
                  <a:lnTo>
                    <a:pt x="106" y="1744"/>
                  </a:lnTo>
                  <a:cubicBezTo>
                    <a:pt x="0" y="1858"/>
                    <a:pt x="0" y="2037"/>
                    <a:pt x="106" y="2151"/>
                  </a:cubicBezTo>
                  <a:cubicBezTo>
                    <a:pt x="163" y="2208"/>
                    <a:pt x="236" y="2232"/>
                    <a:pt x="309" y="2232"/>
                  </a:cubicBezTo>
                  <a:cubicBezTo>
                    <a:pt x="383" y="2232"/>
                    <a:pt x="456" y="2208"/>
                    <a:pt x="513" y="2151"/>
                  </a:cubicBezTo>
                  <a:lnTo>
                    <a:pt x="2171" y="492"/>
                  </a:lnTo>
                  <a:cubicBezTo>
                    <a:pt x="2285" y="379"/>
                    <a:pt x="2285" y="200"/>
                    <a:pt x="2171" y="86"/>
                  </a:cubicBezTo>
                  <a:cubicBezTo>
                    <a:pt x="2118" y="29"/>
                    <a:pt x="2045" y="0"/>
                    <a:pt x="1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5"/>
            <p:cNvSpPr/>
            <p:nvPr/>
          </p:nvSpPr>
          <p:spPr>
            <a:xfrm>
              <a:off x="7704925" y="1528925"/>
              <a:ext cx="191075" cy="187200"/>
            </a:xfrm>
            <a:custGeom>
              <a:avLst/>
              <a:gdLst/>
              <a:ahLst/>
              <a:cxnLst/>
              <a:rect l="l" t="t" r="r" b="b"/>
              <a:pathLst>
                <a:path w="7643" h="7488" extrusionOk="0">
                  <a:moveTo>
                    <a:pt x="4829" y="580"/>
                  </a:moveTo>
                  <a:cubicBezTo>
                    <a:pt x="5104" y="580"/>
                    <a:pt x="5378" y="679"/>
                    <a:pt x="5577" y="879"/>
                  </a:cubicBezTo>
                  <a:lnTo>
                    <a:pt x="6756" y="2057"/>
                  </a:lnTo>
                  <a:cubicBezTo>
                    <a:pt x="6959" y="2261"/>
                    <a:pt x="7073" y="2529"/>
                    <a:pt x="7073" y="2813"/>
                  </a:cubicBezTo>
                  <a:cubicBezTo>
                    <a:pt x="7073" y="3098"/>
                    <a:pt x="6959" y="3358"/>
                    <a:pt x="6756" y="3561"/>
                  </a:cubicBezTo>
                  <a:lnTo>
                    <a:pt x="3716" y="6602"/>
                  </a:lnTo>
                  <a:cubicBezTo>
                    <a:pt x="3516" y="6801"/>
                    <a:pt x="3242" y="6900"/>
                    <a:pt x="2968" y="6900"/>
                  </a:cubicBezTo>
                  <a:cubicBezTo>
                    <a:pt x="2693" y="6900"/>
                    <a:pt x="2419" y="6801"/>
                    <a:pt x="2220" y="6602"/>
                  </a:cubicBezTo>
                  <a:lnTo>
                    <a:pt x="1041" y="5423"/>
                  </a:lnTo>
                  <a:cubicBezTo>
                    <a:pt x="626" y="5008"/>
                    <a:pt x="626" y="4334"/>
                    <a:pt x="1041" y="3919"/>
                  </a:cubicBezTo>
                  <a:lnTo>
                    <a:pt x="4081" y="879"/>
                  </a:lnTo>
                  <a:cubicBezTo>
                    <a:pt x="4281" y="679"/>
                    <a:pt x="4555" y="580"/>
                    <a:pt x="4829" y="580"/>
                  </a:cubicBezTo>
                  <a:close/>
                  <a:moveTo>
                    <a:pt x="4829" y="1"/>
                  </a:moveTo>
                  <a:cubicBezTo>
                    <a:pt x="4390" y="1"/>
                    <a:pt x="3984" y="171"/>
                    <a:pt x="3675" y="480"/>
                  </a:cubicBezTo>
                  <a:lnTo>
                    <a:pt x="634" y="3521"/>
                  </a:lnTo>
                  <a:cubicBezTo>
                    <a:pt x="0" y="4155"/>
                    <a:pt x="0" y="5187"/>
                    <a:pt x="634" y="5829"/>
                  </a:cubicBezTo>
                  <a:lnTo>
                    <a:pt x="1813" y="7008"/>
                  </a:lnTo>
                  <a:cubicBezTo>
                    <a:pt x="2122" y="7317"/>
                    <a:pt x="2529" y="7488"/>
                    <a:pt x="2968" y="7488"/>
                  </a:cubicBezTo>
                  <a:cubicBezTo>
                    <a:pt x="3407" y="7488"/>
                    <a:pt x="3813" y="7317"/>
                    <a:pt x="4122" y="7008"/>
                  </a:cubicBezTo>
                  <a:lnTo>
                    <a:pt x="7162" y="3968"/>
                  </a:lnTo>
                  <a:cubicBezTo>
                    <a:pt x="7471" y="3659"/>
                    <a:pt x="7642" y="3244"/>
                    <a:pt x="7642" y="2813"/>
                  </a:cubicBezTo>
                  <a:cubicBezTo>
                    <a:pt x="7642" y="2374"/>
                    <a:pt x="7471" y="1960"/>
                    <a:pt x="7162" y="1659"/>
                  </a:cubicBezTo>
                  <a:lnTo>
                    <a:pt x="5984" y="480"/>
                  </a:lnTo>
                  <a:cubicBezTo>
                    <a:pt x="5675" y="171"/>
                    <a:pt x="5268" y="1"/>
                    <a:pt x="48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5"/>
            <p:cNvSpPr/>
            <p:nvPr/>
          </p:nvSpPr>
          <p:spPr>
            <a:xfrm>
              <a:off x="7854100" y="1263100"/>
              <a:ext cx="307525" cy="307525"/>
            </a:xfrm>
            <a:custGeom>
              <a:avLst/>
              <a:gdLst/>
              <a:ahLst/>
              <a:cxnLst/>
              <a:rect l="l" t="t" r="r" b="b"/>
              <a:pathLst>
                <a:path w="12301" h="12301" extrusionOk="0">
                  <a:moveTo>
                    <a:pt x="6154" y="0"/>
                  </a:moveTo>
                  <a:cubicBezTo>
                    <a:pt x="2756" y="0"/>
                    <a:pt x="0" y="2756"/>
                    <a:pt x="0" y="6154"/>
                  </a:cubicBezTo>
                  <a:cubicBezTo>
                    <a:pt x="0" y="9552"/>
                    <a:pt x="2756" y="12300"/>
                    <a:pt x="6154" y="12300"/>
                  </a:cubicBezTo>
                  <a:cubicBezTo>
                    <a:pt x="9553" y="12300"/>
                    <a:pt x="12300" y="9552"/>
                    <a:pt x="12300" y="6154"/>
                  </a:cubicBezTo>
                  <a:cubicBezTo>
                    <a:pt x="12300" y="2756"/>
                    <a:pt x="9553" y="0"/>
                    <a:pt x="6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5"/>
            <p:cNvSpPr/>
            <p:nvPr/>
          </p:nvSpPr>
          <p:spPr>
            <a:xfrm>
              <a:off x="7887025" y="1306750"/>
              <a:ext cx="241875" cy="220375"/>
            </a:xfrm>
            <a:custGeom>
              <a:avLst/>
              <a:gdLst/>
              <a:ahLst/>
              <a:cxnLst/>
              <a:rect l="l" t="t" r="r" b="b"/>
              <a:pathLst>
                <a:path w="9675" h="8815" extrusionOk="0">
                  <a:moveTo>
                    <a:pt x="4837" y="571"/>
                  </a:moveTo>
                  <a:cubicBezTo>
                    <a:pt x="5821" y="571"/>
                    <a:pt x="6805" y="945"/>
                    <a:pt x="7553" y="1693"/>
                  </a:cubicBezTo>
                  <a:cubicBezTo>
                    <a:pt x="9048" y="3189"/>
                    <a:pt x="9048" y="5628"/>
                    <a:pt x="7553" y="7124"/>
                  </a:cubicBezTo>
                  <a:cubicBezTo>
                    <a:pt x="6805" y="7871"/>
                    <a:pt x="5821" y="8245"/>
                    <a:pt x="4837" y="8245"/>
                  </a:cubicBezTo>
                  <a:cubicBezTo>
                    <a:pt x="3854" y="8245"/>
                    <a:pt x="2870" y="7871"/>
                    <a:pt x="2122" y="7124"/>
                  </a:cubicBezTo>
                  <a:cubicBezTo>
                    <a:pt x="626" y="5628"/>
                    <a:pt x="626" y="3189"/>
                    <a:pt x="2122" y="1693"/>
                  </a:cubicBezTo>
                  <a:cubicBezTo>
                    <a:pt x="2870" y="945"/>
                    <a:pt x="3854" y="571"/>
                    <a:pt x="4837" y="571"/>
                  </a:cubicBezTo>
                  <a:close/>
                  <a:moveTo>
                    <a:pt x="4836" y="0"/>
                  </a:moveTo>
                  <a:cubicBezTo>
                    <a:pt x="3707" y="0"/>
                    <a:pt x="2577" y="429"/>
                    <a:pt x="1716" y="1287"/>
                  </a:cubicBezTo>
                  <a:cubicBezTo>
                    <a:pt x="0" y="3010"/>
                    <a:pt x="0" y="5807"/>
                    <a:pt x="1716" y="7522"/>
                  </a:cubicBezTo>
                  <a:cubicBezTo>
                    <a:pt x="2577" y="8384"/>
                    <a:pt x="3707" y="8814"/>
                    <a:pt x="4837" y="8814"/>
                  </a:cubicBezTo>
                  <a:cubicBezTo>
                    <a:pt x="5967" y="8814"/>
                    <a:pt x="7097" y="8384"/>
                    <a:pt x="7951" y="7522"/>
                  </a:cubicBezTo>
                  <a:cubicBezTo>
                    <a:pt x="9674" y="5807"/>
                    <a:pt x="9674" y="3010"/>
                    <a:pt x="7951" y="1287"/>
                  </a:cubicBezTo>
                  <a:cubicBezTo>
                    <a:pt x="7093" y="429"/>
                    <a:pt x="5965" y="0"/>
                    <a:pt x="48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 name="Google Shape;698;p25"/>
          <p:cNvGrpSpPr/>
          <p:nvPr/>
        </p:nvGrpSpPr>
        <p:grpSpPr>
          <a:xfrm>
            <a:off x="7944213" y="200425"/>
            <a:ext cx="629600" cy="4337538"/>
            <a:chOff x="7944213" y="200425"/>
            <a:chExt cx="629600" cy="4337538"/>
          </a:xfrm>
        </p:grpSpPr>
        <p:grpSp>
          <p:nvGrpSpPr>
            <p:cNvPr id="699" name="Google Shape;699;p25"/>
            <p:cNvGrpSpPr/>
            <p:nvPr/>
          </p:nvGrpSpPr>
          <p:grpSpPr>
            <a:xfrm>
              <a:off x="7944213" y="200425"/>
              <a:ext cx="286177" cy="286142"/>
              <a:chOff x="6154325" y="4381100"/>
              <a:chExt cx="286177" cy="286142"/>
            </a:xfrm>
          </p:grpSpPr>
          <p:sp>
            <p:nvSpPr>
              <p:cNvPr id="700" name="Google Shape;700;p25"/>
              <p:cNvSpPr/>
              <p:nvPr/>
            </p:nvSpPr>
            <p:spPr>
              <a:xfrm>
                <a:off x="6211805" y="4514182"/>
                <a:ext cx="171252" cy="19941"/>
              </a:xfrm>
              <a:custGeom>
                <a:avLst/>
                <a:gdLst/>
                <a:ahLst/>
                <a:cxnLst/>
                <a:rect l="l" t="t" r="r" b="b"/>
                <a:pathLst>
                  <a:path w="4895" h="570" extrusionOk="0">
                    <a:moveTo>
                      <a:pt x="285" y="1"/>
                    </a:moveTo>
                    <a:cubicBezTo>
                      <a:pt x="130" y="1"/>
                      <a:pt x="0" y="123"/>
                      <a:pt x="0" y="285"/>
                    </a:cubicBezTo>
                    <a:cubicBezTo>
                      <a:pt x="0" y="440"/>
                      <a:pt x="130" y="570"/>
                      <a:pt x="285" y="570"/>
                    </a:cubicBezTo>
                    <a:lnTo>
                      <a:pt x="4601" y="570"/>
                    </a:lnTo>
                    <a:cubicBezTo>
                      <a:pt x="4764" y="570"/>
                      <a:pt x="4894" y="440"/>
                      <a:pt x="4894" y="285"/>
                    </a:cubicBezTo>
                    <a:cubicBezTo>
                      <a:pt x="4894" y="123"/>
                      <a:pt x="4764" y="1"/>
                      <a:pt x="46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5"/>
              <p:cNvSpPr/>
              <p:nvPr/>
            </p:nvSpPr>
            <p:spPr>
              <a:xfrm>
                <a:off x="6287442" y="4438545"/>
                <a:ext cx="19941" cy="170972"/>
              </a:xfrm>
              <a:custGeom>
                <a:avLst/>
                <a:gdLst/>
                <a:ahLst/>
                <a:cxnLst/>
                <a:rect l="l" t="t" r="r" b="b"/>
                <a:pathLst>
                  <a:path w="570" h="4887" extrusionOk="0">
                    <a:moveTo>
                      <a:pt x="285" y="0"/>
                    </a:moveTo>
                    <a:cubicBezTo>
                      <a:pt x="131" y="0"/>
                      <a:pt x="1" y="130"/>
                      <a:pt x="1" y="285"/>
                    </a:cubicBezTo>
                    <a:lnTo>
                      <a:pt x="1" y="4602"/>
                    </a:lnTo>
                    <a:cubicBezTo>
                      <a:pt x="1" y="4764"/>
                      <a:pt x="122" y="4886"/>
                      <a:pt x="285" y="4886"/>
                    </a:cubicBezTo>
                    <a:cubicBezTo>
                      <a:pt x="440" y="4886"/>
                      <a:pt x="570" y="4764"/>
                      <a:pt x="570" y="4602"/>
                    </a:cubicBezTo>
                    <a:lnTo>
                      <a:pt x="570" y="285"/>
                    </a:lnTo>
                    <a:cubicBezTo>
                      <a:pt x="570" y="130"/>
                      <a:pt x="440" y="0"/>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5"/>
              <p:cNvSpPr/>
              <p:nvPr/>
            </p:nvSpPr>
            <p:spPr>
              <a:xfrm>
                <a:off x="6154325" y="4381100"/>
                <a:ext cx="286177" cy="286142"/>
              </a:xfrm>
              <a:custGeom>
                <a:avLst/>
                <a:gdLst/>
                <a:ahLst/>
                <a:cxnLst/>
                <a:rect l="l" t="t" r="r" b="b"/>
                <a:pathLst>
                  <a:path w="8180" h="8179" extrusionOk="0">
                    <a:moveTo>
                      <a:pt x="4090" y="569"/>
                    </a:moveTo>
                    <a:cubicBezTo>
                      <a:pt x="6033" y="569"/>
                      <a:pt x="7610" y="2146"/>
                      <a:pt x="7610" y="4089"/>
                    </a:cubicBezTo>
                    <a:cubicBezTo>
                      <a:pt x="7610" y="6024"/>
                      <a:pt x="6033" y="7601"/>
                      <a:pt x="4090" y="7601"/>
                    </a:cubicBezTo>
                    <a:cubicBezTo>
                      <a:pt x="2155" y="7601"/>
                      <a:pt x="578" y="6024"/>
                      <a:pt x="578" y="4089"/>
                    </a:cubicBezTo>
                    <a:cubicBezTo>
                      <a:pt x="578" y="2146"/>
                      <a:pt x="2155" y="569"/>
                      <a:pt x="4090" y="569"/>
                    </a:cubicBezTo>
                    <a:close/>
                    <a:moveTo>
                      <a:pt x="4090" y="0"/>
                    </a:moveTo>
                    <a:cubicBezTo>
                      <a:pt x="1838" y="0"/>
                      <a:pt x="1" y="1829"/>
                      <a:pt x="1" y="4089"/>
                    </a:cubicBezTo>
                    <a:cubicBezTo>
                      <a:pt x="1" y="6341"/>
                      <a:pt x="1838" y="8178"/>
                      <a:pt x="4090" y="8178"/>
                    </a:cubicBezTo>
                    <a:cubicBezTo>
                      <a:pt x="6350" y="8178"/>
                      <a:pt x="8179" y="6341"/>
                      <a:pt x="8179" y="4089"/>
                    </a:cubicBezTo>
                    <a:cubicBezTo>
                      <a:pt x="8179" y="1829"/>
                      <a:pt x="6350" y="0"/>
                      <a:pt x="4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3" name="Google Shape;703;p25"/>
            <p:cNvGrpSpPr/>
            <p:nvPr/>
          </p:nvGrpSpPr>
          <p:grpSpPr>
            <a:xfrm>
              <a:off x="8287638" y="4257648"/>
              <a:ext cx="286175" cy="280315"/>
              <a:chOff x="4428913" y="967436"/>
              <a:chExt cx="286175" cy="280315"/>
            </a:xfrm>
          </p:grpSpPr>
          <p:sp>
            <p:nvSpPr>
              <p:cNvPr id="704" name="Google Shape;704;p25"/>
              <p:cNvSpPr/>
              <p:nvPr/>
            </p:nvSpPr>
            <p:spPr>
              <a:xfrm>
                <a:off x="4428913" y="977100"/>
                <a:ext cx="286175" cy="260677"/>
              </a:xfrm>
              <a:custGeom>
                <a:avLst/>
                <a:gdLst/>
                <a:ahLst/>
                <a:cxnLst/>
                <a:rect l="l" t="t" r="r" b="b"/>
                <a:pathLst>
                  <a:path w="8350" h="7606" extrusionOk="0">
                    <a:moveTo>
                      <a:pt x="4178" y="1"/>
                    </a:moveTo>
                    <a:cubicBezTo>
                      <a:pt x="3206" y="1"/>
                      <a:pt x="2232" y="372"/>
                      <a:pt x="1488" y="1116"/>
                    </a:cubicBezTo>
                    <a:cubicBezTo>
                      <a:pt x="1" y="2596"/>
                      <a:pt x="1" y="5010"/>
                      <a:pt x="1488" y="6490"/>
                    </a:cubicBezTo>
                    <a:cubicBezTo>
                      <a:pt x="2232" y="7234"/>
                      <a:pt x="3206" y="7606"/>
                      <a:pt x="4178" y="7606"/>
                    </a:cubicBezTo>
                    <a:cubicBezTo>
                      <a:pt x="5151" y="7606"/>
                      <a:pt x="6122" y="7234"/>
                      <a:pt x="6862" y="6490"/>
                    </a:cubicBezTo>
                    <a:cubicBezTo>
                      <a:pt x="8350" y="5010"/>
                      <a:pt x="8350" y="2596"/>
                      <a:pt x="6862" y="1116"/>
                    </a:cubicBezTo>
                    <a:cubicBezTo>
                      <a:pt x="6122" y="372"/>
                      <a:pt x="5151" y="1"/>
                      <a:pt x="41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5"/>
              <p:cNvSpPr/>
              <p:nvPr/>
            </p:nvSpPr>
            <p:spPr>
              <a:xfrm>
                <a:off x="4431963" y="967436"/>
                <a:ext cx="280349" cy="280315"/>
              </a:xfrm>
              <a:custGeom>
                <a:avLst/>
                <a:gdLst/>
                <a:ahLst/>
                <a:cxnLst/>
                <a:rect l="l" t="t" r="r" b="b"/>
                <a:pathLst>
                  <a:path w="8180" h="8179" extrusionOk="0">
                    <a:moveTo>
                      <a:pt x="4090" y="569"/>
                    </a:moveTo>
                    <a:cubicBezTo>
                      <a:pt x="6025" y="569"/>
                      <a:pt x="7602" y="2146"/>
                      <a:pt x="7602" y="4089"/>
                    </a:cubicBezTo>
                    <a:cubicBezTo>
                      <a:pt x="7602" y="6024"/>
                      <a:pt x="6025" y="7601"/>
                      <a:pt x="4090" y="7601"/>
                    </a:cubicBezTo>
                    <a:cubicBezTo>
                      <a:pt x="2147" y="7601"/>
                      <a:pt x="570" y="6024"/>
                      <a:pt x="570" y="4089"/>
                    </a:cubicBezTo>
                    <a:cubicBezTo>
                      <a:pt x="570" y="2146"/>
                      <a:pt x="2147" y="569"/>
                      <a:pt x="4090" y="569"/>
                    </a:cubicBezTo>
                    <a:close/>
                    <a:moveTo>
                      <a:pt x="4090" y="0"/>
                    </a:moveTo>
                    <a:cubicBezTo>
                      <a:pt x="1830" y="0"/>
                      <a:pt x="1" y="1829"/>
                      <a:pt x="1" y="4089"/>
                    </a:cubicBezTo>
                    <a:cubicBezTo>
                      <a:pt x="1" y="6341"/>
                      <a:pt x="1830" y="8178"/>
                      <a:pt x="4090" y="8178"/>
                    </a:cubicBezTo>
                    <a:cubicBezTo>
                      <a:pt x="6342" y="8178"/>
                      <a:pt x="8179" y="6341"/>
                      <a:pt x="8179" y="4089"/>
                    </a:cubicBezTo>
                    <a:cubicBezTo>
                      <a:pt x="8179" y="1829"/>
                      <a:pt x="6342" y="0"/>
                      <a:pt x="4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5"/>
              <p:cNvSpPr/>
              <p:nvPr/>
            </p:nvSpPr>
            <p:spPr>
              <a:xfrm>
                <a:off x="4560416" y="1176669"/>
                <a:ext cx="23168" cy="23134"/>
              </a:xfrm>
              <a:custGeom>
                <a:avLst/>
                <a:gdLst/>
                <a:ahLst/>
                <a:cxnLst/>
                <a:rect l="l" t="t" r="r" b="b"/>
                <a:pathLst>
                  <a:path w="676" h="675" extrusionOk="0">
                    <a:moveTo>
                      <a:pt x="342" y="0"/>
                    </a:moveTo>
                    <a:cubicBezTo>
                      <a:pt x="155" y="0"/>
                      <a:pt x="1" y="147"/>
                      <a:pt x="1" y="334"/>
                    </a:cubicBezTo>
                    <a:cubicBezTo>
                      <a:pt x="1" y="521"/>
                      <a:pt x="155" y="675"/>
                      <a:pt x="342" y="675"/>
                    </a:cubicBezTo>
                    <a:cubicBezTo>
                      <a:pt x="529" y="675"/>
                      <a:pt x="675" y="521"/>
                      <a:pt x="675" y="334"/>
                    </a:cubicBezTo>
                    <a:cubicBezTo>
                      <a:pt x="675" y="147"/>
                      <a:pt x="529" y="0"/>
                      <a:pt x="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5"/>
              <p:cNvSpPr/>
              <p:nvPr/>
            </p:nvSpPr>
            <p:spPr>
              <a:xfrm>
                <a:off x="4561273" y="1015074"/>
                <a:ext cx="21763" cy="142951"/>
              </a:xfrm>
              <a:custGeom>
                <a:avLst/>
                <a:gdLst/>
                <a:ahLst/>
                <a:cxnLst/>
                <a:rect l="l" t="t" r="r" b="b"/>
                <a:pathLst>
                  <a:path w="635" h="4171" extrusionOk="0">
                    <a:moveTo>
                      <a:pt x="317" y="0"/>
                    </a:moveTo>
                    <a:cubicBezTo>
                      <a:pt x="138" y="0"/>
                      <a:pt x="0" y="147"/>
                      <a:pt x="0" y="317"/>
                    </a:cubicBezTo>
                    <a:lnTo>
                      <a:pt x="0" y="3854"/>
                    </a:lnTo>
                    <a:cubicBezTo>
                      <a:pt x="0" y="4032"/>
                      <a:pt x="138" y="4171"/>
                      <a:pt x="317" y="4171"/>
                    </a:cubicBezTo>
                    <a:cubicBezTo>
                      <a:pt x="488" y="4171"/>
                      <a:pt x="634" y="4032"/>
                      <a:pt x="634" y="3854"/>
                    </a:cubicBezTo>
                    <a:lnTo>
                      <a:pt x="634" y="317"/>
                    </a:lnTo>
                    <a:cubicBezTo>
                      <a:pt x="634" y="147"/>
                      <a:pt x="488" y="0"/>
                      <a:pt x="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08" name="Google Shape;708;p25"/>
          <p:cNvSpPr/>
          <p:nvPr/>
        </p:nvSpPr>
        <p:spPr>
          <a:xfrm>
            <a:off x="8296400" y="783550"/>
            <a:ext cx="438105" cy="65748"/>
          </a:xfrm>
          <a:custGeom>
            <a:avLst/>
            <a:gdLst/>
            <a:ahLst/>
            <a:cxnLst/>
            <a:rect l="l" t="t" r="r" b="b"/>
            <a:pathLst>
              <a:path w="11447" h="1718" extrusionOk="0">
                <a:moveTo>
                  <a:pt x="2125" y="1"/>
                </a:moveTo>
                <a:cubicBezTo>
                  <a:pt x="2071" y="1"/>
                  <a:pt x="2017" y="15"/>
                  <a:pt x="1968" y="43"/>
                </a:cubicBezTo>
                <a:lnTo>
                  <a:pt x="171" y="1190"/>
                </a:lnTo>
                <a:cubicBezTo>
                  <a:pt x="33" y="1271"/>
                  <a:pt x="1" y="1450"/>
                  <a:pt x="82" y="1588"/>
                </a:cubicBezTo>
                <a:cubicBezTo>
                  <a:pt x="139" y="1669"/>
                  <a:pt x="228" y="1718"/>
                  <a:pt x="326" y="1718"/>
                </a:cubicBezTo>
                <a:cubicBezTo>
                  <a:pt x="374" y="1718"/>
                  <a:pt x="431" y="1702"/>
                  <a:pt x="480" y="1669"/>
                </a:cubicBezTo>
                <a:lnTo>
                  <a:pt x="2122" y="629"/>
                </a:lnTo>
                <a:lnTo>
                  <a:pt x="3773" y="1669"/>
                </a:lnTo>
                <a:cubicBezTo>
                  <a:pt x="3817" y="1702"/>
                  <a:pt x="3870" y="1718"/>
                  <a:pt x="3924" y="1718"/>
                </a:cubicBezTo>
                <a:cubicBezTo>
                  <a:pt x="3978" y="1718"/>
                  <a:pt x="4033" y="1702"/>
                  <a:pt x="4081" y="1669"/>
                </a:cubicBezTo>
                <a:lnTo>
                  <a:pt x="5724" y="629"/>
                </a:lnTo>
                <a:lnTo>
                  <a:pt x="7366" y="1669"/>
                </a:lnTo>
                <a:cubicBezTo>
                  <a:pt x="7415" y="1702"/>
                  <a:pt x="7469" y="1718"/>
                  <a:pt x="7523" y="1718"/>
                </a:cubicBezTo>
                <a:cubicBezTo>
                  <a:pt x="7577" y="1718"/>
                  <a:pt x="7630" y="1702"/>
                  <a:pt x="7675" y="1669"/>
                </a:cubicBezTo>
                <a:lnTo>
                  <a:pt x="9317" y="629"/>
                </a:lnTo>
                <a:lnTo>
                  <a:pt x="10967" y="1669"/>
                </a:lnTo>
                <a:cubicBezTo>
                  <a:pt x="11015" y="1702"/>
                  <a:pt x="11068" y="1717"/>
                  <a:pt x="11122" y="1717"/>
                </a:cubicBezTo>
                <a:cubicBezTo>
                  <a:pt x="11215" y="1717"/>
                  <a:pt x="11306" y="1671"/>
                  <a:pt x="11357" y="1588"/>
                </a:cubicBezTo>
                <a:cubicBezTo>
                  <a:pt x="11447" y="1450"/>
                  <a:pt x="11406" y="1271"/>
                  <a:pt x="11276" y="1190"/>
                </a:cubicBezTo>
                <a:lnTo>
                  <a:pt x="9471" y="43"/>
                </a:lnTo>
                <a:cubicBezTo>
                  <a:pt x="9427" y="15"/>
                  <a:pt x="9374" y="1"/>
                  <a:pt x="9321" y="1"/>
                </a:cubicBezTo>
                <a:cubicBezTo>
                  <a:pt x="9268" y="1"/>
                  <a:pt x="9215" y="15"/>
                  <a:pt x="9171" y="43"/>
                </a:cubicBezTo>
                <a:lnTo>
                  <a:pt x="7520" y="1092"/>
                </a:lnTo>
                <a:lnTo>
                  <a:pt x="5878" y="43"/>
                </a:lnTo>
                <a:cubicBezTo>
                  <a:pt x="5829" y="15"/>
                  <a:pt x="5776" y="1"/>
                  <a:pt x="5724" y="1"/>
                </a:cubicBezTo>
                <a:cubicBezTo>
                  <a:pt x="5671" y="1"/>
                  <a:pt x="5618" y="15"/>
                  <a:pt x="5569" y="43"/>
                </a:cubicBezTo>
                <a:lnTo>
                  <a:pt x="3927" y="1092"/>
                </a:lnTo>
                <a:lnTo>
                  <a:pt x="2277" y="43"/>
                </a:lnTo>
                <a:cubicBezTo>
                  <a:pt x="2232" y="15"/>
                  <a:pt x="2179" y="1"/>
                  <a:pt x="21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9" name="Google Shape;709;p25"/>
          <p:cNvGrpSpPr/>
          <p:nvPr/>
        </p:nvGrpSpPr>
        <p:grpSpPr>
          <a:xfrm flipH="1">
            <a:off x="7232825" y="4257638"/>
            <a:ext cx="551600" cy="504650"/>
            <a:chOff x="1563700" y="533575"/>
            <a:chExt cx="551600" cy="504650"/>
          </a:xfrm>
        </p:grpSpPr>
        <p:sp>
          <p:nvSpPr>
            <p:cNvPr id="710" name="Google Shape;710;p25"/>
            <p:cNvSpPr/>
            <p:nvPr/>
          </p:nvSpPr>
          <p:spPr>
            <a:xfrm>
              <a:off x="1563700" y="536325"/>
              <a:ext cx="551600" cy="485850"/>
            </a:xfrm>
            <a:custGeom>
              <a:avLst/>
              <a:gdLst/>
              <a:ahLst/>
              <a:cxnLst/>
              <a:rect l="l" t="t" r="r" b="b"/>
              <a:pathLst>
                <a:path w="22064" h="19434" extrusionOk="0">
                  <a:moveTo>
                    <a:pt x="4244" y="573"/>
                  </a:moveTo>
                  <a:cubicBezTo>
                    <a:pt x="6732" y="573"/>
                    <a:pt x="10788" y="2808"/>
                    <a:pt x="14365" y="6385"/>
                  </a:cubicBezTo>
                  <a:cubicBezTo>
                    <a:pt x="18991" y="11011"/>
                    <a:pt x="21373" y="16441"/>
                    <a:pt x="19568" y="18254"/>
                  </a:cubicBezTo>
                  <a:cubicBezTo>
                    <a:pt x="19157" y="18665"/>
                    <a:pt x="18559" y="18859"/>
                    <a:pt x="17824" y="18859"/>
                  </a:cubicBezTo>
                  <a:cubicBezTo>
                    <a:pt x="15331" y="18859"/>
                    <a:pt x="11272" y="16623"/>
                    <a:pt x="7699" y="13043"/>
                  </a:cubicBezTo>
                  <a:cubicBezTo>
                    <a:pt x="3073" y="8418"/>
                    <a:pt x="691" y="2987"/>
                    <a:pt x="2496" y="1183"/>
                  </a:cubicBezTo>
                  <a:cubicBezTo>
                    <a:pt x="2911" y="768"/>
                    <a:pt x="3504" y="573"/>
                    <a:pt x="4244" y="573"/>
                  </a:cubicBezTo>
                  <a:close/>
                  <a:moveTo>
                    <a:pt x="4260" y="0"/>
                  </a:moveTo>
                  <a:cubicBezTo>
                    <a:pt x="3361" y="0"/>
                    <a:pt x="2616" y="250"/>
                    <a:pt x="2090" y="776"/>
                  </a:cubicBezTo>
                  <a:cubicBezTo>
                    <a:pt x="0" y="2874"/>
                    <a:pt x="2285" y="8442"/>
                    <a:pt x="7301" y="13450"/>
                  </a:cubicBezTo>
                  <a:cubicBezTo>
                    <a:pt x="11048" y="17206"/>
                    <a:pt x="15113" y="19433"/>
                    <a:pt x="17804" y="19433"/>
                  </a:cubicBezTo>
                  <a:cubicBezTo>
                    <a:pt x="18698" y="19433"/>
                    <a:pt x="19446" y="19181"/>
                    <a:pt x="19974" y="18653"/>
                  </a:cubicBezTo>
                  <a:cubicBezTo>
                    <a:pt x="22064" y="16563"/>
                    <a:pt x="19779" y="10995"/>
                    <a:pt x="14772" y="5979"/>
                  </a:cubicBezTo>
                  <a:cubicBezTo>
                    <a:pt x="11014" y="2228"/>
                    <a:pt x="6947" y="0"/>
                    <a:pt x="42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5"/>
            <p:cNvSpPr/>
            <p:nvPr/>
          </p:nvSpPr>
          <p:spPr>
            <a:xfrm>
              <a:off x="1616325" y="832000"/>
              <a:ext cx="29900" cy="42000"/>
            </a:xfrm>
            <a:custGeom>
              <a:avLst/>
              <a:gdLst/>
              <a:ahLst/>
              <a:cxnLst/>
              <a:rect l="l" t="t" r="r" b="b"/>
              <a:pathLst>
                <a:path w="1196" h="1680" extrusionOk="0">
                  <a:moveTo>
                    <a:pt x="865" y="0"/>
                  </a:moveTo>
                  <a:cubicBezTo>
                    <a:pt x="765" y="0"/>
                    <a:pt x="669" y="57"/>
                    <a:pt x="619" y="151"/>
                  </a:cubicBezTo>
                  <a:cubicBezTo>
                    <a:pt x="415" y="534"/>
                    <a:pt x="229" y="907"/>
                    <a:pt x="66" y="1281"/>
                  </a:cubicBezTo>
                  <a:cubicBezTo>
                    <a:pt x="1" y="1428"/>
                    <a:pt x="66" y="1590"/>
                    <a:pt x="212" y="1655"/>
                  </a:cubicBezTo>
                  <a:cubicBezTo>
                    <a:pt x="245" y="1672"/>
                    <a:pt x="285" y="1680"/>
                    <a:pt x="326" y="1680"/>
                  </a:cubicBezTo>
                  <a:cubicBezTo>
                    <a:pt x="432" y="1680"/>
                    <a:pt x="537" y="1615"/>
                    <a:pt x="586" y="1509"/>
                  </a:cubicBezTo>
                  <a:cubicBezTo>
                    <a:pt x="741" y="1151"/>
                    <a:pt x="920" y="786"/>
                    <a:pt x="1123" y="420"/>
                  </a:cubicBezTo>
                  <a:cubicBezTo>
                    <a:pt x="1196" y="282"/>
                    <a:pt x="1139" y="111"/>
                    <a:pt x="1001" y="38"/>
                  </a:cubicBezTo>
                  <a:cubicBezTo>
                    <a:pt x="957" y="12"/>
                    <a:pt x="911" y="0"/>
                    <a:pt x="8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5"/>
            <p:cNvSpPr/>
            <p:nvPr/>
          </p:nvSpPr>
          <p:spPr>
            <a:xfrm>
              <a:off x="1590725" y="536400"/>
              <a:ext cx="524575" cy="485775"/>
            </a:xfrm>
            <a:custGeom>
              <a:avLst/>
              <a:gdLst/>
              <a:ahLst/>
              <a:cxnLst/>
              <a:rect l="l" t="t" r="r" b="b"/>
              <a:pathLst>
                <a:path w="20983" h="19431" extrusionOk="0">
                  <a:moveTo>
                    <a:pt x="16725" y="0"/>
                  </a:moveTo>
                  <a:cubicBezTo>
                    <a:pt x="14039" y="0"/>
                    <a:pt x="9972" y="2224"/>
                    <a:pt x="6220" y="5976"/>
                  </a:cubicBezTo>
                  <a:cubicBezTo>
                    <a:pt x="5041" y="7155"/>
                    <a:pt x="3992" y="8382"/>
                    <a:pt x="3106" y="9634"/>
                  </a:cubicBezTo>
                  <a:cubicBezTo>
                    <a:pt x="2895" y="9935"/>
                    <a:pt x="2691" y="10236"/>
                    <a:pt x="2496" y="10528"/>
                  </a:cubicBezTo>
                  <a:cubicBezTo>
                    <a:pt x="2423" y="10650"/>
                    <a:pt x="2342" y="10764"/>
                    <a:pt x="2269" y="10886"/>
                  </a:cubicBezTo>
                  <a:cubicBezTo>
                    <a:pt x="2187" y="11024"/>
                    <a:pt x="2228" y="11195"/>
                    <a:pt x="2366" y="11276"/>
                  </a:cubicBezTo>
                  <a:cubicBezTo>
                    <a:pt x="2412" y="11307"/>
                    <a:pt x="2463" y="11322"/>
                    <a:pt x="2514" y="11322"/>
                  </a:cubicBezTo>
                  <a:cubicBezTo>
                    <a:pt x="2609" y="11322"/>
                    <a:pt x="2703" y="11272"/>
                    <a:pt x="2756" y="11187"/>
                  </a:cubicBezTo>
                  <a:cubicBezTo>
                    <a:pt x="2830" y="11065"/>
                    <a:pt x="2903" y="10951"/>
                    <a:pt x="2976" y="10837"/>
                  </a:cubicBezTo>
                  <a:cubicBezTo>
                    <a:pt x="3163" y="10553"/>
                    <a:pt x="3358" y="10260"/>
                    <a:pt x="3569" y="9967"/>
                  </a:cubicBezTo>
                  <a:cubicBezTo>
                    <a:pt x="4447" y="8740"/>
                    <a:pt x="5472" y="7529"/>
                    <a:pt x="6618" y="6382"/>
                  </a:cubicBezTo>
                  <a:cubicBezTo>
                    <a:pt x="10191" y="2809"/>
                    <a:pt x="14249" y="575"/>
                    <a:pt x="16743" y="575"/>
                  </a:cubicBezTo>
                  <a:cubicBezTo>
                    <a:pt x="17477" y="575"/>
                    <a:pt x="18076" y="769"/>
                    <a:pt x="18487" y="1180"/>
                  </a:cubicBezTo>
                  <a:cubicBezTo>
                    <a:pt x="20292" y="2984"/>
                    <a:pt x="17910" y="8415"/>
                    <a:pt x="13284" y="13040"/>
                  </a:cubicBezTo>
                  <a:cubicBezTo>
                    <a:pt x="9711" y="16613"/>
                    <a:pt x="5653" y="18848"/>
                    <a:pt x="3159" y="18848"/>
                  </a:cubicBezTo>
                  <a:cubicBezTo>
                    <a:pt x="2425" y="18848"/>
                    <a:pt x="1826" y="18654"/>
                    <a:pt x="1415" y="18243"/>
                  </a:cubicBezTo>
                  <a:cubicBezTo>
                    <a:pt x="708" y="17536"/>
                    <a:pt x="618" y="16203"/>
                    <a:pt x="1171" y="14479"/>
                  </a:cubicBezTo>
                  <a:cubicBezTo>
                    <a:pt x="1220" y="14333"/>
                    <a:pt x="1139" y="14170"/>
                    <a:pt x="984" y="14122"/>
                  </a:cubicBezTo>
                  <a:cubicBezTo>
                    <a:pt x="956" y="14112"/>
                    <a:pt x="926" y="14107"/>
                    <a:pt x="897" y="14107"/>
                  </a:cubicBezTo>
                  <a:cubicBezTo>
                    <a:pt x="779" y="14107"/>
                    <a:pt x="666" y="14184"/>
                    <a:pt x="627" y="14309"/>
                  </a:cubicBezTo>
                  <a:cubicBezTo>
                    <a:pt x="1" y="16268"/>
                    <a:pt x="131" y="17772"/>
                    <a:pt x="1009" y="18650"/>
                  </a:cubicBezTo>
                  <a:cubicBezTo>
                    <a:pt x="1537" y="19178"/>
                    <a:pt x="2285" y="19430"/>
                    <a:pt x="3179" y="19430"/>
                  </a:cubicBezTo>
                  <a:cubicBezTo>
                    <a:pt x="5870" y="19430"/>
                    <a:pt x="9935" y="17203"/>
                    <a:pt x="13691" y="13447"/>
                  </a:cubicBezTo>
                  <a:cubicBezTo>
                    <a:pt x="18698" y="8439"/>
                    <a:pt x="20983" y="2871"/>
                    <a:pt x="18893" y="773"/>
                  </a:cubicBezTo>
                  <a:cubicBezTo>
                    <a:pt x="18368" y="249"/>
                    <a:pt x="17624" y="0"/>
                    <a:pt x="167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5"/>
            <p:cNvSpPr/>
            <p:nvPr/>
          </p:nvSpPr>
          <p:spPr>
            <a:xfrm>
              <a:off x="1790300" y="730100"/>
              <a:ext cx="98200" cy="98175"/>
            </a:xfrm>
            <a:custGeom>
              <a:avLst/>
              <a:gdLst/>
              <a:ahLst/>
              <a:cxnLst/>
              <a:rect l="l" t="t" r="r" b="b"/>
              <a:pathLst>
                <a:path w="3928" h="3927" extrusionOk="0">
                  <a:moveTo>
                    <a:pt x="1968" y="0"/>
                  </a:moveTo>
                  <a:cubicBezTo>
                    <a:pt x="879" y="0"/>
                    <a:pt x="1" y="878"/>
                    <a:pt x="1" y="1967"/>
                  </a:cubicBezTo>
                  <a:cubicBezTo>
                    <a:pt x="1" y="3049"/>
                    <a:pt x="879" y="3927"/>
                    <a:pt x="1968" y="3927"/>
                  </a:cubicBezTo>
                  <a:cubicBezTo>
                    <a:pt x="3049" y="3927"/>
                    <a:pt x="3927" y="3049"/>
                    <a:pt x="3927" y="1967"/>
                  </a:cubicBezTo>
                  <a:cubicBezTo>
                    <a:pt x="3927" y="878"/>
                    <a:pt x="3049" y="0"/>
                    <a:pt x="19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5"/>
            <p:cNvSpPr/>
            <p:nvPr/>
          </p:nvSpPr>
          <p:spPr>
            <a:xfrm>
              <a:off x="1686850" y="974775"/>
              <a:ext cx="63450" cy="63450"/>
            </a:xfrm>
            <a:custGeom>
              <a:avLst/>
              <a:gdLst/>
              <a:ahLst/>
              <a:cxnLst/>
              <a:rect l="l" t="t" r="r" b="b"/>
              <a:pathLst>
                <a:path w="2538" h="2538" extrusionOk="0">
                  <a:moveTo>
                    <a:pt x="1269" y="1"/>
                  </a:moveTo>
                  <a:cubicBezTo>
                    <a:pt x="570" y="1"/>
                    <a:pt x="1" y="570"/>
                    <a:pt x="1" y="1269"/>
                  </a:cubicBezTo>
                  <a:cubicBezTo>
                    <a:pt x="1" y="1968"/>
                    <a:pt x="570" y="2537"/>
                    <a:pt x="1269" y="2537"/>
                  </a:cubicBezTo>
                  <a:cubicBezTo>
                    <a:pt x="1968" y="2537"/>
                    <a:pt x="2537" y="1968"/>
                    <a:pt x="2537" y="1269"/>
                  </a:cubicBezTo>
                  <a:cubicBezTo>
                    <a:pt x="2537" y="570"/>
                    <a:pt x="1968" y="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5"/>
            <p:cNvSpPr/>
            <p:nvPr/>
          </p:nvSpPr>
          <p:spPr>
            <a:xfrm>
              <a:off x="1717350" y="533575"/>
              <a:ext cx="63425" cy="63425"/>
            </a:xfrm>
            <a:custGeom>
              <a:avLst/>
              <a:gdLst/>
              <a:ahLst/>
              <a:cxnLst/>
              <a:rect l="l" t="t" r="r" b="b"/>
              <a:pathLst>
                <a:path w="2537" h="2537" extrusionOk="0">
                  <a:moveTo>
                    <a:pt x="1268" y="0"/>
                  </a:moveTo>
                  <a:cubicBezTo>
                    <a:pt x="569" y="0"/>
                    <a:pt x="0" y="569"/>
                    <a:pt x="0" y="1268"/>
                  </a:cubicBezTo>
                  <a:cubicBezTo>
                    <a:pt x="0" y="1967"/>
                    <a:pt x="569" y="2536"/>
                    <a:pt x="1268" y="2536"/>
                  </a:cubicBezTo>
                  <a:cubicBezTo>
                    <a:pt x="1968" y="2536"/>
                    <a:pt x="2537" y="1967"/>
                    <a:pt x="2537" y="1268"/>
                  </a:cubicBezTo>
                  <a:cubicBezTo>
                    <a:pt x="2537" y="569"/>
                    <a:pt x="1968" y="0"/>
                    <a:pt x="12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 name="Google Shape;716;p25"/>
          <p:cNvGrpSpPr/>
          <p:nvPr/>
        </p:nvGrpSpPr>
        <p:grpSpPr>
          <a:xfrm>
            <a:off x="1044326" y="540566"/>
            <a:ext cx="6188501" cy="372196"/>
            <a:chOff x="1044326" y="540566"/>
            <a:chExt cx="6188501" cy="372196"/>
          </a:xfrm>
        </p:grpSpPr>
        <p:grpSp>
          <p:nvGrpSpPr>
            <p:cNvPr id="717" name="Google Shape;717;p25"/>
            <p:cNvGrpSpPr/>
            <p:nvPr/>
          </p:nvGrpSpPr>
          <p:grpSpPr>
            <a:xfrm rot="10800000">
              <a:off x="1044326" y="720091"/>
              <a:ext cx="145426" cy="192671"/>
              <a:chOff x="3309425" y="803300"/>
              <a:chExt cx="97575" cy="129275"/>
            </a:xfrm>
          </p:grpSpPr>
          <p:sp>
            <p:nvSpPr>
              <p:cNvPr id="718" name="Google Shape;718;p25"/>
              <p:cNvSpPr/>
              <p:nvPr/>
            </p:nvSpPr>
            <p:spPr>
              <a:xfrm>
                <a:off x="3316525" y="810400"/>
                <a:ext cx="83350" cy="115050"/>
              </a:xfrm>
              <a:custGeom>
                <a:avLst/>
                <a:gdLst/>
                <a:ahLst/>
                <a:cxnLst/>
                <a:rect l="l" t="t" r="r" b="b"/>
                <a:pathLst>
                  <a:path w="3334" h="4602" extrusionOk="0">
                    <a:moveTo>
                      <a:pt x="1" y="1"/>
                    </a:moveTo>
                    <a:lnTo>
                      <a:pt x="1" y="4602"/>
                    </a:lnTo>
                    <a:lnTo>
                      <a:pt x="3334" y="230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5"/>
              <p:cNvSpPr/>
              <p:nvPr/>
            </p:nvSpPr>
            <p:spPr>
              <a:xfrm>
                <a:off x="3309425" y="803300"/>
                <a:ext cx="97575" cy="129275"/>
              </a:xfrm>
              <a:custGeom>
                <a:avLst/>
                <a:gdLst/>
                <a:ahLst/>
                <a:cxnLst/>
                <a:rect l="l" t="t" r="r" b="b"/>
                <a:pathLst>
                  <a:path w="3903" h="5171" extrusionOk="0">
                    <a:moveTo>
                      <a:pt x="569" y="829"/>
                    </a:moveTo>
                    <a:lnTo>
                      <a:pt x="3114" y="2585"/>
                    </a:lnTo>
                    <a:lnTo>
                      <a:pt x="569" y="4341"/>
                    </a:lnTo>
                    <a:lnTo>
                      <a:pt x="569" y="829"/>
                    </a:lnTo>
                    <a:close/>
                    <a:moveTo>
                      <a:pt x="283" y="0"/>
                    </a:moveTo>
                    <a:cubicBezTo>
                      <a:pt x="239" y="0"/>
                      <a:pt x="194" y="11"/>
                      <a:pt x="155" y="33"/>
                    </a:cubicBezTo>
                    <a:cubicBezTo>
                      <a:pt x="57" y="81"/>
                      <a:pt x="0" y="179"/>
                      <a:pt x="0" y="285"/>
                    </a:cubicBezTo>
                    <a:lnTo>
                      <a:pt x="0" y="4886"/>
                    </a:lnTo>
                    <a:cubicBezTo>
                      <a:pt x="0" y="4991"/>
                      <a:pt x="57" y="5089"/>
                      <a:pt x="155" y="5138"/>
                    </a:cubicBezTo>
                    <a:cubicBezTo>
                      <a:pt x="195" y="5162"/>
                      <a:pt x="244" y="5170"/>
                      <a:pt x="285" y="5170"/>
                    </a:cubicBezTo>
                    <a:cubicBezTo>
                      <a:pt x="342" y="5170"/>
                      <a:pt x="399" y="5154"/>
                      <a:pt x="447" y="5122"/>
                    </a:cubicBezTo>
                    <a:lnTo>
                      <a:pt x="3780" y="2821"/>
                    </a:lnTo>
                    <a:cubicBezTo>
                      <a:pt x="3854" y="2764"/>
                      <a:pt x="3902" y="2683"/>
                      <a:pt x="3902" y="2585"/>
                    </a:cubicBezTo>
                    <a:cubicBezTo>
                      <a:pt x="3902" y="2488"/>
                      <a:pt x="3854" y="2406"/>
                      <a:pt x="3780" y="2349"/>
                    </a:cubicBezTo>
                    <a:lnTo>
                      <a:pt x="447" y="49"/>
                    </a:lnTo>
                    <a:cubicBezTo>
                      <a:pt x="397" y="17"/>
                      <a:pt x="340"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 name="Google Shape;720;p25"/>
            <p:cNvGrpSpPr/>
            <p:nvPr/>
          </p:nvGrpSpPr>
          <p:grpSpPr>
            <a:xfrm>
              <a:off x="7087401" y="540566"/>
              <a:ext cx="145426" cy="192671"/>
              <a:chOff x="3309425" y="803300"/>
              <a:chExt cx="97575" cy="129275"/>
            </a:xfrm>
          </p:grpSpPr>
          <p:sp>
            <p:nvSpPr>
              <p:cNvPr id="721" name="Google Shape;721;p25"/>
              <p:cNvSpPr/>
              <p:nvPr/>
            </p:nvSpPr>
            <p:spPr>
              <a:xfrm>
                <a:off x="3316525" y="810400"/>
                <a:ext cx="83350" cy="115050"/>
              </a:xfrm>
              <a:custGeom>
                <a:avLst/>
                <a:gdLst/>
                <a:ahLst/>
                <a:cxnLst/>
                <a:rect l="l" t="t" r="r" b="b"/>
                <a:pathLst>
                  <a:path w="3334" h="4602" extrusionOk="0">
                    <a:moveTo>
                      <a:pt x="1" y="1"/>
                    </a:moveTo>
                    <a:lnTo>
                      <a:pt x="1" y="4602"/>
                    </a:lnTo>
                    <a:lnTo>
                      <a:pt x="3334" y="230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5"/>
              <p:cNvSpPr/>
              <p:nvPr/>
            </p:nvSpPr>
            <p:spPr>
              <a:xfrm>
                <a:off x="3309425" y="803300"/>
                <a:ext cx="97575" cy="129275"/>
              </a:xfrm>
              <a:custGeom>
                <a:avLst/>
                <a:gdLst/>
                <a:ahLst/>
                <a:cxnLst/>
                <a:rect l="l" t="t" r="r" b="b"/>
                <a:pathLst>
                  <a:path w="3903" h="5171" extrusionOk="0">
                    <a:moveTo>
                      <a:pt x="569" y="829"/>
                    </a:moveTo>
                    <a:lnTo>
                      <a:pt x="3114" y="2585"/>
                    </a:lnTo>
                    <a:lnTo>
                      <a:pt x="569" y="4341"/>
                    </a:lnTo>
                    <a:lnTo>
                      <a:pt x="569" y="829"/>
                    </a:lnTo>
                    <a:close/>
                    <a:moveTo>
                      <a:pt x="283" y="0"/>
                    </a:moveTo>
                    <a:cubicBezTo>
                      <a:pt x="239" y="0"/>
                      <a:pt x="194" y="11"/>
                      <a:pt x="155" y="33"/>
                    </a:cubicBezTo>
                    <a:cubicBezTo>
                      <a:pt x="57" y="81"/>
                      <a:pt x="0" y="179"/>
                      <a:pt x="0" y="285"/>
                    </a:cubicBezTo>
                    <a:lnTo>
                      <a:pt x="0" y="4886"/>
                    </a:lnTo>
                    <a:cubicBezTo>
                      <a:pt x="0" y="4991"/>
                      <a:pt x="57" y="5089"/>
                      <a:pt x="155" y="5138"/>
                    </a:cubicBezTo>
                    <a:cubicBezTo>
                      <a:pt x="195" y="5162"/>
                      <a:pt x="244" y="5170"/>
                      <a:pt x="285" y="5170"/>
                    </a:cubicBezTo>
                    <a:cubicBezTo>
                      <a:pt x="342" y="5170"/>
                      <a:pt x="399" y="5154"/>
                      <a:pt x="447" y="5122"/>
                    </a:cubicBezTo>
                    <a:lnTo>
                      <a:pt x="3780" y="2821"/>
                    </a:lnTo>
                    <a:cubicBezTo>
                      <a:pt x="3854" y="2764"/>
                      <a:pt x="3902" y="2683"/>
                      <a:pt x="3902" y="2585"/>
                    </a:cubicBezTo>
                    <a:cubicBezTo>
                      <a:pt x="3902" y="2488"/>
                      <a:pt x="3854" y="2406"/>
                      <a:pt x="3780" y="2349"/>
                    </a:cubicBezTo>
                    <a:lnTo>
                      <a:pt x="447" y="49"/>
                    </a:lnTo>
                    <a:cubicBezTo>
                      <a:pt x="397" y="17"/>
                      <a:pt x="340"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23" indent="0" algn="ctr">
              <a:buNone/>
              <a:defRPr>
                <a:solidFill>
                  <a:schemeClr val="tx1">
                    <a:tint val="75000"/>
                  </a:schemeClr>
                </a:solidFill>
              </a:defRPr>
            </a:lvl2pPr>
            <a:lvl3pPr marL="457245" indent="0" algn="ctr">
              <a:buNone/>
              <a:defRPr>
                <a:solidFill>
                  <a:schemeClr val="tx1">
                    <a:tint val="75000"/>
                  </a:schemeClr>
                </a:solidFill>
              </a:defRPr>
            </a:lvl3pPr>
            <a:lvl4pPr marL="685869" indent="0" algn="ctr">
              <a:buNone/>
              <a:defRPr>
                <a:solidFill>
                  <a:schemeClr val="tx1">
                    <a:tint val="75000"/>
                  </a:schemeClr>
                </a:solidFill>
              </a:defRPr>
            </a:lvl4pPr>
            <a:lvl5pPr marL="914492" indent="0" algn="ctr">
              <a:buNone/>
              <a:defRPr>
                <a:solidFill>
                  <a:schemeClr val="tx1">
                    <a:tint val="75000"/>
                  </a:schemeClr>
                </a:solidFill>
              </a:defRPr>
            </a:lvl5pPr>
            <a:lvl6pPr marL="1143114" indent="0" algn="ctr">
              <a:buNone/>
              <a:defRPr>
                <a:solidFill>
                  <a:schemeClr val="tx1">
                    <a:tint val="75000"/>
                  </a:schemeClr>
                </a:solidFill>
              </a:defRPr>
            </a:lvl6pPr>
            <a:lvl7pPr marL="1371737" indent="0" algn="ctr">
              <a:buNone/>
              <a:defRPr>
                <a:solidFill>
                  <a:schemeClr val="tx1">
                    <a:tint val="75000"/>
                  </a:schemeClr>
                </a:solidFill>
              </a:defRPr>
            </a:lvl7pPr>
            <a:lvl8pPr marL="1600361" indent="0" algn="ctr">
              <a:buNone/>
              <a:defRPr>
                <a:solidFill>
                  <a:schemeClr val="tx1">
                    <a:tint val="75000"/>
                  </a:schemeClr>
                </a:solidFill>
              </a:defRPr>
            </a:lvl8pPr>
            <a:lvl9pPr marL="18289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392182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31256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8"/>
            <a:ext cx="3886200" cy="750094"/>
          </a:xfrm>
        </p:spPr>
        <p:txBody>
          <a:bodyPr anchor="b"/>
          <a:lstStyle>
            <a:lvl1pPr marL="0" indent="0">
              <a:buNone/>
              <a:defRPr sz="1000">
                <a:solidFill>
                  <a:schemeClr val="tx1">
                    <a:tint val="75000"/>
                  </a:schemeClr>
                </a:solidFill>
              </a:defRPr>
            </a:lvl1pPr>
            <a:lvl2pPr marL="228623" indent="0">
              <a:buNone/>
              <a:defRPr sz="900">
                <a:solidFill>
                  <a:schemeClr val="tx1">
                    <a:tint val="75000"/>
                  </a:schemeClr>
                </a:solidFill>
              </a:defRPr>
            </a:lvl2pPr>
            <a:lvl3pPr marL="457245" indent="0">
              <a:buNone/>
              <a:defRPr sz="800">
                <a:solidFill>
                  <a:schemeClr val="tx1">
                    <a:tint val="75000"/>
                  </a:schemeClr>
                </a:solidFill>
              </a:defRPr>
            </a:lvl3pPr>
            <a:lvl4pPr marL="685869" indent="0">
              <a:buNone/>
              <a:defRPr sz="700">
                <a:solidFill>
                  <a:schemeClr val="tx1">
                    <a:tint val="75000"/>
                  </a:schemeClr>
                </a:solidFill>
              </a:defRPr>
            </a:lvl4pPr>
            <a:lvl5pPr marL="914492" indent="0">
              <a:buNone/>
              <a:defRPr sz="700">
                <a:solidFill>
                  <a:schemeClr val="tx1">
                    <a:tint val="75000"/>
                  </a:schemeClr>
                </a:solidFill>
              </a:defRPr>
            </a:lvl5pPr>
            <a:lvl6pPr marL="1143114" indent="0">
              <a:buNone/>
              <a:defRPr sz="700">
                <a:solidFill>
                  <a:schemeClr val="tx1">
                    <a:tint val="75000"/>
                  </a:schemeClr>
                </a:solidFill>
              </a:defRPr>
            </a:lvl6pPr>
            <a:lvl7pPr marL="1371737" indent="0">
              <a:buNone/>
              <a:defRPr sz="700">
                <a:solidFill>
                  <a:schemeClr val="tx1">
                    <a:tint val="75000"/>
                  </a:schemeClr>
                </a:solidFill>
              </a:defRPr>
            </a:lvl7pPr>
            <a:lvl8pPr marL="1600361" indent="0">
              <a:buNone/>
              <a:defRPr sz="700">
                <a:solidFill>
                  <a:schemeClr val="tx1">
                    <a:tint val="75000"/>
                  </a:schemeClr>
                </a:solidFill>
              </a:defRPr>
            </a:lvl8pPr>
            <a:lvl9pPr marL="1828983"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898608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1"/>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1"/>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925292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4" cy="319881"/>
          </a:xfrm>
        </p:spPr>
        <p:txBody>
          <a:bodyPr anchor="b"/>
          <a:lstStyle>
            <a:lvl1pPr marL="0" indent="0">
              <a:buNone/>
              <a:defRPr sz="1200" b="1"/>
            </a:lvl1pPr>
            <a:lvl2pPr marL="228623" indent="0">
              <a:buNone/>
              <a:defRPr sz="1000" b="1"/>
            </a:lvl2pPr>
            <a:lvl3pPr marL="457245" indent="0">
              <a:buNone/>
              <a:defRPr sz="900" b="1"/>
            </a:lvl3pPr>
            <a:lvl4pPr marL="685869" indent="0">
              <a:buNone/>
              <a:defRPr sz="800" b="1"/>
            </a:lvl4pPr>
            <a:lvl5pPr marL="914492" indent="0">
              <a:buNone/>
              <a:defRPr sz="800" b="1"/>
            </a:lvl5pPr>
            <a:lvl6pPr marL="1143114" indent="0">
              <a:buNone/>
              <a:defRPr sz="800" b="1"/>
            </a:lvl6pPr>
            <a:lvl7pPr marL="1371737" indent="0">
              <a:buNone/>
              <a:defRPr sz="800" b="1"/>
            </a:lvl7pPr>
            <a:lvl8pPr marL="1600361" indent="0">
              <a:buNone/>
              <a:defRPr sz="800" b="1"/>
            </a:lvl8pPr>
            <a:lvl9pPr marL="1828983"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4" y="767557"/>
            <a:ext cx="2020888" cy="319881"/>
          </a:xfrm>
        </p:spPr>
        <p:txBody>
          <a:bodyPr anchor="b"/>
          <a:lstStyle>
            <a:lvl1pPr marL="0" indent="0">
              <a:buNone/>
              <a:defRPr sz="1200" b="1"/>
            </a:lvl1pPr>
            <a:lvl2pPr marL="228623" indent="0">
              <a:buNone/>
              <a:defRPr sz="1000" b="1"/>
            </a:lvl2pPr>
            <a:lvl3pPr marL="457245" indent="0">
              <a:buNone/>
              <a:defRPr sz="900" b="1"/>
            </a:lvl3pPr>
            <a:lvl4pPr marL="685869" indent="0">
              <a:buNone/>
              <a:defRPr sz="800" b="1"/>
            </a:lvl4pPr>
            <a:lvl5pPr marL="914492" indent="0">
              <a:buNone/>
              <a:defRPr sz="800" b="1"/>
            </a:lvl5pPr>
            <a:lvl6pPr marL="1143114" indent="0">
              <a:buNone/>
              <a:defRPr sz="800" b="1"/>
            </a:lvl6pPr>
            <a:lvl7pPr marL="1371737" indent="0">
              <a:buNone/>
              <a:defRPr sz="800" b="1"/>
            </a:lvl7pPr>
            <a:lvl8pPr marL="1600361" indent="0">
              <a:buNone/>
              <a:defRPr sz="800" b="1"/>
            </a:lvl8pPr>
            <a:lvl9pPr marL="1828983"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4"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66797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670057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877403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7"/>
            <a:ext cx="2555875" cy="2926556"/>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2"/>
            <a:ext cx="1504157" cy="2345531"/>
          </a:xfrm>
        </p:spPr>
        <p:txBody>
          <a:bodyPr/>
          <a:lstStyle>
            <a:lvl1pPr marL="0" indent="0">
              <a:buNone/>
              <a:defRPr sz="700"/>
            </a:lvl1pPr>
            <a:lvl2pPr marL="228623" indent="0">
              <a:buNone/>
              <a:defRPr sz="600"/>
            </a:lvl2pPr>
            <a:lvl3pPr marL="457245" indent="0">
              <a:buNone/>
              <a:defRPr sz="500"/>
            </a:lvl3pPr>
            <a:lvl4pPr marL="685869" indent="0">
              <a:buNone/>
              <a:defRPr sz="450"/>
            </a:lvl4pPr>
            <a:lvl5pPr marL="914492" indent="0">
              <a:buNone/>
              <a:defRPr sz="450"/>
            </a:lvl5pPr>
            <a:lvl6pPr marL="1143114" indent="0">
              <a:buNone/>
              <a:defRPr sz="450"/>
            </a:lvl6pPr>
            <a:lvl7pPr marL="1371737" indent="0">
              <a:buNone/>
              <a:defRPr sz="450"/>
            </a:lvl7pPr>
            <a:lvl8pPr marL="1600361" indent="0">
              <a:buNone/>
              <a:defRPr sz="450"/>
            </a:lvl8pPr>
            <a:lvl9pPr marL="1828983"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248312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8"/>
        <p:cNvGrpSpPr/>
        <p:nvPr/>
      </p:nvGrpSpPr>
      <p:grpSpPr>
        <a:xfrm>
          <a:off x="0" y="0"/>
          <a:ext cx="0" cy="0"/>
          <a:chOff x="0" y="0"/>
          <a:chExt cx="0" cy="0"/>
        </a:xfrm>
      </p:grpSpPr>
      <p:sp>
        <p:nvSpPr>
          <p:cNvPr id="109" name="Google Shape;109;p4"/>
          <p:cNvSpPr txBox="1">
            <a:spLocks noGrp="1"/>
          </p:cNvSpPr>
          <p:nvPr>
            <p:ph type="title"/>
          </p:nvPr>
        </p:nvSpPr>
        <p:spPr>
          <a:xfrm>
            <a:off x="712850" y="539500"/>
            <a:ext cx="7718400" cy="6003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0" name="Google Shape;110;p4"/>
          <p:cNvSpPr txBox="1">
            <a:spLocks noGrp="1"/>
          </p:cNvSpPr>
          <p:nvPr>
            <p:ph type="body" idx="1"/>
          </p:nvPr>
        </p:nvSpPr>
        <p:spPr>
          <a:xfrm>
            <a:off x="712800" y="1270725"/>
            <a:ext cx="5840700" cy="32118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Arimo"/>
              <a:buChar char="○"/>
              <a:defRPr/>
            </a:lvl1pPr>
            <a:lvl2pPr marL="914400" lvl="1" indent="-304800" rtl="0">
              <a:lnSpc>
                <a:spcPct val="100000"/>
              </a:lnSpc>
              <a:spcBef>
                <a:spcPts val="0"/>
              </a:spcBef>
              <a:spcAft>
                <a:spcPts val="0"/>
              </a:spcAft>
              <a:buSzPts val="1200"/>
              <a:buFont typeface="Nunito Light"/>
              <a:buChar char="○"/>
              <a:defRPr sz="1200"/>
            </a:lvl2pPr>
            <a:lvl3pPr marL="1371600" lvl="2" indent="-304800" rtl="0">
              <a:lnSpc>
                <a:spcPct val="100000"/>
              </a:lnSpc>
              <a:spcBef>
                <a:spcPts val="0"/>
              </a:spcBef>
              <a:spcAft>
                <a:spcPts val="0"/>
              </a:spcAft>
              <a:buSzPts val="1200"/>
              <a:buFont typeface="Nunito Light"/>
              <a:buChar char="■"/>
              <a:defRPr sz="1200"/>
            </a:lvl3pPr>
            <a:lvl4pPr marL="1828800" lvl="3" indent="-304800" rtl="0">
              <a:lnSpc>
                <a:spcPct val="100000"/>
              </a:lnSpc>
              <a:spcBef>
                <a:spcPts val="0"/>
              </a:spcBef>
              <a:spcAft>
                <a:spcPts val="0"/>
              </a:spcAft>
              <a:buSzPts val="1200"/>
              <a:buFont typeface="Nunito Light"/>
              <a:buChar char="●"/>
              <a:defRPr sz="1200"/>
            </a:lvl4pPr>
            <a:lvl5pPr marL="2286000" lvl="4" indent="-304800" rtl="0">
              <a:lnSpc>
                <a:spcPct val="100000"/>
              </a:lnSpc>
              <a:spcBef>
                <a:spcPts val="0"/>
              </a:spcBef>
              <a:spcAft>
                <a:spcPts val="0"/>
              </a:spcAft>
              <a:buSzPts val="1200"/>
              <a:buFont typeface="Nunito Light"/>
              <a:buChar char="○"/>
              <a:defRPr sz="1200"/>
            </a:lvl5pPr>
            <a:lvl6pPr marL="2743200" lvl="5" indent="-304800" rtl="0">
              <a:lnSpc>
                <a:spcPct val="100000"/>
              </a:lnSpc>
              <a:spcBef>
                <a:spcPts val="0"/>
              </a:spcBef>
              <a:spcAft>
                <a:spcPts val="0"/>
              </a:spcAft>
              <a:buSzPts val="1200"/>
              <a:buFont typeface="Nunito Light"/>
              <a:buChar char="■"/>
              <a:defRPr sz="1200"/>
            </a:lvl6pPr>
            <a:lvl7pPr marL="3200400" lvl="6" indent="-304800" rtl="0">
              <a:lnSpc>
                <a:spcPct val="100000"/>
              </a:lnSpc>
              <a:spcBef>
                <a:spcPts val="0"/>
              </a:spcBef>
              <a:spcAft>
                <a:spcPts val="0"/>
              </a:spcAft>
              <a:buSzPts val="1200"/>
              <a:buFont typeface="Nunito Light"/>
              <a:buChar char="●"/>
              <a:defRPr sz="1200"/>
            </a:lvl7pPr>
            <a:lvl8pPr marL="3657600" lvl="7" indent="-304800" rtl="0">
              <a:lnSpc>
                <a:spcPct val="100000"/>
              </a:lnSpc>
              <a:spcBef>
                <a:spcPts val="0"/>
              </a:spcBef>
              <a:spcAft>
                <a:spcPts val="0"/>
              </a:spcAft>
              <a:buSzPts val="1200"/>
              <a:buFont typeface="Nunito Light"/>
              <a:buChar char="○"/>
              <a:defRPr sz="1200"/>
            </a:lvl8pPr>
            <a:lvl9pPr marL="4114800" lvl="8" indent="-304800" rtl="0">
              <a:lnSpc>
                <a:spcPct val="100000"/>
              </a:lnSpc>
              <a:spcBef>
                <a:spcPts val="0"/>
              </a:spcBef>
              <a:spcAft>
                <a:spcPts val="0"/>
              </a:spcAft>
              <a:buSzPts val="1200"/>
              <a:buFont typeface="Nunito Light"/>
              <a:buChar char="■"/>
              <a:defRPr sz="1200"/>
            </a:lvl9pPr>
          </a:lstStyle>
          <a:p>
            <a:endParaRPr/>
          </a:p>
        </p:txBody>
      </p:sp>
      <p:sp>
        <p:nvSpPr>
          <p:cNvPr id="111" name="Google Shape;111;p4"/>
          <p:cNvSpPr/>
          <p:nvPr/>
        </p:nvSpPr>
        <p:spPr>
          <a:xfrm>
            <a:off x="409500" y="409500"/>
            <a:ext cx="8325000" cy="4324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 name="Google Shape;112;p4"/>
          <p:cNvGrpSpPr/>
          <p:nvPr/>
        </p:nvGrpSpPr>
        <p:grpSpPr>
          <a:xfrm>
            <a:off x="890552" y="4503525"/>
            <a:ext cx="694784" cy="460954"/>
            <a:chOff x="8100002" y="1449000"/>
            <a:chExt cx="694784" cy="460954"/>
          </a:xfrm>
        </p:grpSpPr>
        <p:sp>
          <p:nvSpPr>
            <p:cNvPr id="113" name="Google Shape;113;p4"/>
            <p:cNvSpPr/>
            <p:nvPr/>
          </p:nvSpPr>
          <p:spPr>
            <a:xfrm>
              <a:off x="8100002" y="1625660"/>
              <a:ext cx="332882" cy="284294"/>
            </a:xfrm>
            <a:custGeom>
              <a:avLst/>
              <a:gdLst/>
              <a:ahLst/>
              <a:cxnLst/>
              <a:rect l="l" t="t" r="r" b="b"/>
              <a:pathLst>
                <a:path w="11366" h="9707" extrusionOk="0">
                  <a:moveTo>
                    <a:pt x="2529" y="0"/>
                  </a:moveTo>
                  <a:cubicBezTo>
                    <a:pt x="1139" y="0"/>
                    <a:pt x="1" y="1138"/>
                    <a:pt x="1" y="2520"/>
                  </a:cubicBezTo>
                  <a:lnTo>
                    <a:pt x="1" y="5049"/>
                  </a:lnTo>
                  <a:cubicBezTo>
                    <a:pt x="1" y="6439"/>
                    <a:pt x="1139" y="7577"/>
                    <a:pt x="2529" y="7577"/>
                  </a:cubicBezTo>
                  <a:lnTo>
                    <a:pt x="3846" y="7577"/>
                  </a:lnTo>
                  <a:cubicBezTo>
                    <a:pt x="3846" y="7577"/>
                    <a:pt x="4179" y="8723"/>
                    <a:pt x="3301" y="9406"/>
                  </a:cubicBezTo>
                  <a:cubicBezTo>
                    <a:pt x="3171" y="9503"/>
                    <a:pt x="3253" y="9707"/>
                    <a:pt x="3407" y="9707"/>
                  </a:cubicBezTo>
                  <a:cubicBezTo>
                    <a:pt x="4204" y="9674"/>
                    <a:pt x="5578" y="9357"/>
                    <a:pt x="6000" y="7577"/>
                  </a:cubicBezTo>
                  <a:lnTo>
                    <a:pt x="8837" y="7577"/>
                  </a:lnTo>
                  <a:cubicBezTo>
                    <a:pt x="10228" y="7577"/>
                    <a:pt x="11366" y="6439"/>
                    <a:pt x="11366" y="5049"/>
                  </a:cubicBezTo>
                  <a:lnTo>
                    <a:pt x="11366" y="2520"/>
                  </a:lnTo>
                  <a:cubicBezTo>
                    <a:pt x="11366" y="1138"/>
                    <a:pt x="10228" y="0"/>
                    <a:pt x="88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8289050" y="1457318"/>
              <a:ext cx="497390" cy="424552"/>
            </a:xfrm>
            <a:custGeom>
              <a:avLst/>
              <a:gdLst/>
              <a:ahLst/>
              <a:cxnLst/>
              <a:rect l="l" t="t" r="r" b="b"/>
              <a:pathLst>
                <a:path w="16983" h="14496" extrusionOk="0">
                  <a:moveTo>
                    <a:pt x="3773" y="1"/>
                  </a:moveTo>
                  <a:cubicBezTo>
                    <a:pt x="1700" y="1"/>
                    <a:pt x="1" y="1700"/>
                    <a:pt x="1" y="3773"/>
                  </a:cubicBezTo>
                  <a:lnTo>
                    <a:pt x="1" y="7545"/>
                  </a:lnTo>
                  <a:cubicBezTo>
                    <a:pt x="1" y="9626"/>
                    <a:pt x="1700" y="11325"/>
                    <a:pt x="3773" y="11325"/>
                  </a:cubicBezTo>
                  <a:lnTo>
                    <a:pt x="8016" y="11325"/>
                  </a:lnTo>
                  <a:cubicBezTo>
                    <a:pt x="8650" y="13975"/>
                    <a:pt x="10699" y="14455"/>
                    <a:pt x="11886" y="14495"/>
                  </a:cubicBezTo>
                  <a:cubicBezTo>
                    <a:pt x="11889" y="14496"/>
                    <a:pt x="11892" y="14496"/>
                    <a:pt x="11895" y="14496"/>
                  </a:cubicBezTo>
                  <a:cubicBezTo>
                    <a:pt x="12133" y="14496"/>
                    <a:pt x="12241" y="14201"/>
                    <a:pt x="12048" y="14056"/>
                  </a:cubicBezTo>
                  <a:cubicBezTo>
                    <a:pt x="10740" y="13040"/>
                    <a:pt x="11235" y="11325"/>
                    <a:pt x="11235" y="11325"/>
                  </a:cubicBezTo>
                  <a:lnTo>
                    <a:pt x="13211" y="11325"/>
                  </a:lnTo>
                  <a:cubicBezTo>
                    <a:pt x="15284" y="11325"/>
                    <a:pt x="16983" y="9626"/>
                    <a:pt x="16983" y="7545"/>
                  </a:cubicBezTo>
                  <a:lnTo>
                    <a:pt x="16983" y="3773"/>
                  </a:lnTo>
                  <a:cubicBezTo>
                    <a:pt x="16983" y="1700"/>
                    <a:pt x="15284" y="1"/>
                    <a:pt x="13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8280703" y="1449000"/>
              <a:ext cx="514083" cy="441450"/>
            </a:xfrm>
            <a:custGeom>
              <a:avLst/>
              <a:gdLst/>
              <a:ahLst/>
              <a:cxnLst/>
              <a:rect l="l" t="t" r="r" b="b"/>
              <a:pathLst>
                <a:path w="17553" h="15073" extrusionOk="0">
                  <a:moveTo>
                    <a:pt x="13496" y="569"/>
                  </a:moveTo>
                  <a:cubicBezTo>
                    <a:pt x="15414" y="569"/>
                    <a:pt x="16983" y="2138"/>
                    <a:pt x="16983" y="4057"/>
                  </a:cubicBezTo>
                  <a:lnTo>
                    <a:pt x="16983" y="7829"/>
                  </a:lnTo>
                  <a:cubicBezTo>
                    <a:pt x="16983" y="9755"/>
                    <a:pt x="15414" y="11316"/>
                    <a:pt x="13496" y="11316"/>
                  </a:cubicBezTo>
                  <a:lnTo>
                    <a:pt x="11301" y="11316"/>
                  </a:lnTo>
                  <a:lnTo>
                    <a:pt x="11244" y="11528"/>
                  </a:lnTo>
                  <a:cubicBezTo>
                    <a:pt x="11220" y="11601"/>
                    <a:pt x="10732" y="13365"/>
                    <a:pt x="12065" y="14487"/>
                  </a:cubicBezTo>
                  <a:cubicBezTo>
                    <a:pt x="10748" y="14414"/>
                    <a:pt x="9122" y="13820"/>
                    <a:pt x="8586" y="11536"/>
                  </a:cubicBezTo>
                  <a:lnTo>
                    <a:pt x="8529" y="11316"/>
                  </a:lnTo>
                  <a:lnTo>
                    <a:pt x="4058" y="11316"/>
                  </a:lnTo>
                  <a:cubicBezTo>
                    <a:pt x="2139" y="11316"/>
                    <a:pt x="570" y="9755"/>
                    <a:pt x="570" y="7829"/>
                  </a:cubicBezTo>
                  <a:lnTo>
                    <a:pt x="570" y="4057"/>
                  </a:lnTo>
                  <a:cubicBezTo>
                    <a:pt x="570" y="2138"/>
                    <a:pt x="2139" y="569"/>
                    <a:pt x="4058" y="569"/>
                  </a:cubicBezTo>
                  <a:close/>
                  <a:moveTo>
                    <a:pt x="4058" y="0"/>
                  </a:moveTo>
                  <a:cubicBezTo>
                    <a:pt x="1822" y="0"/>
                    <a:pt x="1" y="1821"/>
                    <a:pt x="1" y="4057"/>
                  </a:cubicBezTo>
                  <a:lnTo>
                    <a:pt x="1" y="7829"/>
                  </a:lnTo>
                  <a:cubicBezTo>
                    <a:pt x="1" y="10073"/>
                    <a:pt x="1822" y="11894"/>
                    <a:pt x="4058" y="11894"/>
                  </a:cubicBezTo>
                  <a:lnTo>
                    <a:pt x="8082" y="11894"/>
                  </a:lnTo>
                  <a:cubicBezTo>
                    <a:pt x="8813" y="14544"/>
                    <a:pt x="10943" y="15023"/>
                    <a:pt x="12163" y="15072"/>
                  </a:cubicBezTo>
                  <a:lnTo>
                    <a:pt x="12179" y="15072"/>
                  </a:lnTo>
                  <a:cubicBezTo>
                    <a:pt x="12407" y="15072"/>
                    <a:pt x="12610" y="14934"/>
                    <a:pt x="12683" y="14714"/>
                  </a:cubicBezTo>
                  <a:cubicBezTo>
                    <a:pt x="12764" y="14495"/>
                    <a:pt x="12699" y="14259"/>
                    <a:pt x="12512" y="14113"/>
                  </a:cubicBezTo>
                  <a:cubicBezTo>
                    <a:pt x="11610" y="13414"/>
                    <a:pt x="11675" y="12341"/>
                    <a:pt x="11748" y="11894"/>
                  </a:cubicBezTo>
                  <a:lnTo>
                    <a:pt x="13496" y="11894"/>
                  </a:lnTo>
                  <a:cubicBezTo>
                    <a:pt x="15731" y="11894"/>
                    <a:pt x="17552" y="10073"/>
                    <a:pt x="17552" y="7829"/>
                  </a:cubicBezTo>
                  <a:lnTo>
                    <a:pt x="17552" y="4057"/>
                  </a:lnTo>
                  <a:cubicBezTo>
                    <a:pt x="17552" y="1821"/>
                    <a:pt x="15731" y="0"/>
                    <a:pt x="13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8625938" y="1583047"/>
              <a:ext cx="72897" cy="72867"/>
            </a:xfrm>
            <a:custGeom>
              <a:avLst/>
              <a:gdLst/>
              <a:ahLst/>
              <a:cxnLst/>
              <a:rect l="l" t="t" r="r" b="b"/>
              <a:pathLst>
                <a:path w="2489" h="2488" extrusionOk="0">
                  <a:moveTo>
                    <a:pt x="1244" y="0"/>
                  </a:moveTo>
                  <a:cubicBezTo>
                    <a:pt x="562" y="0"/>
                    <a:pt x="1" y="553"/>
                    <a:pt x="1" y="1244"/>
                  </a:cubicBezTo>
                  <a:cubicBezTo>
                    <a:pt x="1" y="1927"/>
                    <a:pt x="562" y="2488"/>
                    <a:pt x="1244" y="2488"/>
                  </a:cubicBezTo>
                  <a:cubicBezTo>
                    <a:pt x="1935" y="2488"/>
                    <a:pt x="2488" y="1927"/>
                    <a:pt x="2488" y="1244"/>
                  </a:cubicBezTo>
                  <a:cubicBezTo>
                    <a:pt x="2488" y="553"/>
                    <a:pt x="1935" y="0"/>
                    <a:pt x="1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8501409" y="1583047"/>
              <a:ext cx="72662" cy="72867"/>
            </a:xfrm>
            <a:custGeom>
              <a:avLst/>
              <a:gdLst/>
              <a:ahLst/>
              <a:cxnLst/>
              <a:rect l="l" t="t" r="r" b="b"/>
              <a:pathLst>
                <a:path w="2481" h="2488" extrusionOk="0">
                  <a:moveTo>
                    <a:pt x="1245" y="0"/>
                  </a:moveTo>
                  <a:cubicBezTo>
                    <a:pt x="554" y="0"/>
                    <a:pt x="1" y="553"/>
                    <a:pt x="1" y="1244"/>
                  </a:cubicBezTo>
                  <a:cubicBezTo>
                    <a:pt x="1" y="1927"/>
                    <a:pt x="554" y="2488"/>
                    <a:pt x="1245" y="2488"/>
                  </a:cubicBezTo>
                  <a:cubicBezTo>
                    <a:pt x="1928" y="2488"/>
                    <a:pt x="2480" y="1927"/>
                    <a:pt x="2480" y="1244"/>
                  </a:cubicBezTo>
                  <a:cubicBezTo>
                    <a:pt x="2480" y="553"/>
                    <a:pt x="1928" y="0"/>
                    <a:pt x="1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8376676" y="1583047"/>
              <a:ext cx="72867" cy="72867"/>
            </a:xfrm>
            <a:custGeom>
              <a:avLst/>
              <a:gdLst/>
              <a:ahLst/>
              <a:cxnLst/>
              <a:rect l="l" t="t" r="r" b="b"/>
              <a:pathLst>
                <a:path w="2488" h="2488" extrusionOk="0">
                  <a:moveTo>
                    <a:pt x="1244" y="0"/>
                  </a:moveTo>
                  <a:cubicBezTo>
                    <a:pt x="553" y="0"/>
                    <a:pt x="0" y="553"/>
                    <a:pt x="0" y="1244"/>
                  </a:cubicBezTo>
                  <a:cubicBezTo>
                    <a:pt x="0" y="1927"/>
                    <a:pt x="553" y="2488"/>
                    <a:pt x="1244" y="2488"/>
                  </a:cubicBezTo>
                  <a:cubicBezTo>
                    <a:pt x="1927" y="2488"/>
                    <a:pt x="2488" y="1927"/>
                    <a:pt x="2488" y="1244"/>
                  </a:cubicBezTo>
                  <a:cubicBezTo>
                    <a:pt x="2488" y="553"/>
                    <a:pt x="1927" y="0"/>
                    <a:pt x="1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4"/>
          <p:cNvGrpSpPr/>
          <p:nvPr/>
        </p:nvGrpSpPr>
        <p:grpSpPr>
          <a:xfrm>
            <a:off x="1504100" y="4105575"/>
            <a:ext cx="262074" cy="249419"/>
            <a:chOff x="8082900" y="1984375"/>
            <a:chExt cx="262074" cy="249419"/>
          </a:xfrm>
        </p:grpSpPr>
        <p:sp>
          <p:nvSpPr>
            <p:cNvPr id="120" name="Google Shape;120;p4"/>
            <p:cNvSpPr/>
            <p:nvPr/>
          </p:nvSpPr>
          <p:spPr>
            <a:xfrm>
              <a:off x="8082900" y="1993188"/>
              <a:ext cx="262074" cy="232036"/>
            </a:xfrm>
            <a:custGeom>
              <a:avLst/>
              <a:gdLst/>
              <a:ahLst/>
              <a:cxnLst/>
              <a:rect l="l" t="t" r="r" b="b"/>
              <a:pathLst>
                <a:path w="8594" h="7609" extrusionOk="0">
                  <a:moveTo>
                    <a:pt x="4300" y="0"/>
                  </a:moveTo>
                  <a:cubicBezTo>
                    <a:pt x="2756" y="0"/>
                    <a:pt x="1302" y="945"/>
                    <a:pt x="733" y="2475"/>
                  </a:cubicBezTo>
                  <a:cubicBezTo>
                    <a:pt x="1" y="4443"/>
                    <a:pt x="1001" y="6630"/>
                    <a:pt x="2968" y="7369"/>
                  </a:cubicBezTo>
                  <a:cubicBezTo>
                    <a:pt x="3405" y="7532"/>
                    <a:pt x="3853" y="7609"/>
                    <a:pt x="4294" y="7609"/>
                  </a:cubicBezTo>
                  <a:cubicBezTo>
                    <a:pt x="5836" y="7609"/>
                    <a:pt x="7287" y="6664"/>
                    <a:pt x="7862" y="5134"/>
                  </a:cubicBezTo>
                  <a:cubicBezTo>
                    <a:pt x="8594" y="3166"/>
                    <a:pt x="7594" y="971"/>
                    <a:pt x="5627" y="240"/>
                  </a:cubicBezTo>
                  <a:cubicBezTo>
                    <a:pt x="5189" y="77"/>
                    <a:pt x="4741" y="0"/>
                    <a:pt x="4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8089121" y="1984375"/>
              <a:ext cx="249419" cy="249419"/>
            </a:xfrm>
            <a:custGeom>
              <a:avLst/>
              <a:gdLst/>
              <a:ahLst/>
              <a:cxnLst/>
              <a:rect l="l" t="t" r="r" b="b"/>
              <a:pathLst>
                <a:path w="8179" h="8179" extrusionOk="0">
                  <a:moveTo>
                    <a:pt x="4089" y="569"/>
                  </a:moveTo>
                  <a:cubicBezTo>
                    <a:pt x="6032" y="569"/>
                    <a:pt x="7609" y="2147"/>
                    <a:pt x="7609" y="4090"/>
                  </a:cubicBezTo>
                  <a:cubicBezTo>
                    <a:pt x="7609" y="6024"/>
                    <a:pt x="6032" y="7610"/>
                    <a:pt x="4089" y="7610"/>
                  </a:cubicBezTo>
                  <a:cubicBezTo>
                    <a:pt x="2146" y="7610"/>
                    <a:pt x="569" y="6024"/>
                    <a:pt x="569" y="4090"/>
                  </a:cubicBezTo>
                  <a:cubicBezTo>
                    <a:pt x="569" y="2147"/>
                    <a:pt x="2146" y="569"/>
                    <a:pt x="4089" y="569"/>
                  </a:cubicBezTo>
                  <a:close/>
                  <a:moveTo>
                    <a:pt x="4089" y="0"/>
                  </a:moveTo>
                  <a:cubicBezTo>
                    <a:pt x="1837" y="0"/>
                    <a:pt x="0" y="1838"/>
                    <a:pt x="0" y="4090"/>
                  </a:cubicBezTo>
                  <a:cubicBezTo>
                    <a:pt x="0" y="6341"/>
                    <a:pt x="1837" y="8179"/>
                    <a:pt x="4089" y="8179"/>
                  </a:cubicBezTo>
                  <a:cubicBezTo>
                    <a:pt x="6341" y="8179"/>
                    <a:pt x="8178" y="6341"/>
                    <a:pt x="8178" y="4090"/>
                  </a:cubicBezTo>
                  <a:cubicBezTo>
                    <a:pt x="8178" y="1838"/>
                    <a:pt x="6341" y="0"/>
                    <a:pt x="40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8169933" y="2028501"/>
              <a:ext cx="87795" cy="136374"/>
            </a:xfrm>
            <a:custGeom>
              <a:avLst/>
              <a:gdLst/>
              <a:ahLst/>
              <a:cxnLst/>
              <a:rect l="l" t="t" r="r" b="b"/>
              <a:pathLst>
                <a:path w="2879" h="4472" extrusionOk="0">
                  <a:moveTo>
                    <a:pt x="1439" y="0"/>
                  </a:moveTo>
                  <a:cubicBezTo>
                    <a:pt x="643" y="0"/>
                    <a:pt x="0" y="643"/>
                    <a:pt x="0" y="1439"/>
                  </a:cubicBezTo>
                  <a:cubicBezTo>
                    <a:pt x="0" y="1602"/>
                    <a:pt x="130" y="1732"/>
                    <a:pt x="293" y="1732"/>
                  </a:cubicBezTo>
                  <a:cubicBezTo>
                    <a:pt x="456" y="1732"/>
                    <a:pt x="586" y="1602"/>
                    <a:pt x="586" y="1439"/>
                  </a:cubicBezTo>
                  <a:cubicBezTo>
                    <a:pt x="586" y="968"/>
                    <a:pt x="968" y="586"/>
                    <a:pt x="1439" y="586"/>
                  </a:cubicBezTo>
                  <a:cubicBezTo>
                    <a:pt x="1911" y="586"/>
                    <a:pt x="2293" y="968"/>
                    <a:pt x="2293" y="1439"/>
                  </a:cubicBezTo>
                  <a:cubicBezTo>
                    <a:pt x="2293" y="1911"/>
                    <a:pt x="1911" y="2293"/>
                    <a:pt x="1439" y="2293"/>
                  </a:cubicBezTo>
                  <a:cubicBezTo>
                    <a:pt x="1277" y="2293"/>
                    <a:pt x="1147" y="2431"/>
                    <a:pt x="1147" y="2586"/>
                  </a:cubicBezTo>
                  <a:lnTo>
                    <a:pt x="1147" y="4179"/>
                  </a:lnTo>
                  <a:cubicBezTo>
                    <a:pt x="1147" y="4342"/>
                    <a:pt x="1277" y="4472"/>
                    <a:pt x="1439" y="4472"/>
                  </a:cubicBezTo>
                  <a:cubicBezTo>
                    <a:pt x="1602" y="4472"/>
                    <a:pt x="1732" y="4342"/>
                    <a:pt x="1732" y="4179"/>
                  </a:cubicBezTo>
                  <a:lnTo>
                    <a:pt x="1732" y="2854"/>
                  </a:lnTo>
                  <a:cubicBezTo>
                    <a:pt x="2390" y="2716"/>
                    <a:pt x="2878" y="2130"/>
                    <a:pt x="2878" y="1439"/>
                  </a:cubicBezTo>
                  <a:cubicBezTo>
                    <a:pt x="2878" y="643"/>
                    <a:pt x="2236" y="0"/>
                    <a:pt x="14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8203386" y="2177257"/>
              <a:ext cx="20859" cy="20828"/>
            </a:xfrm>
            <a:custGeom>
              <a:avLst/>
              <a:gdLst/>
              <a:ahLst/>
              <a:cxnLst/>
              <a:rect l="l" t="t" r="r" b="b"/>
              <a:pathLst>
                <a:path w="684" h="683" extrusionOk="0">
                  <a:moveTo>
                    <a:pt x="342" y="0"/>
                  </a:moveTo>
                  <a:cubicBezTo>
                    <a:pt x="155" y="0"/>
                    <a:pt x="1" y="155"/>
                    <a:pt x="1" y="342"/>
                  </a:cubicBezTo>
                  <a:cubicBezTo>
                    <a:pt x="1" y="529"/>
                    <a:pt x="155" y="683"/>
                    <a:pt x="342" y="683"/>
                  </a:cubicBezTo>
                  <a:cubicBezTo>
                    <a:pt x="529" y="683"/>
                    <a:pt x="684" y="529"/>
                    <a:pt x="684" y="342"/>
                  </a:cubicBezTo>
                  <a:cubicBezTo>
                    <a:pt x="684" y="155"/>
                    <a:pt x="529" y="0"/>
                    <a:pt x="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24;p4"/>
          <p:cNvSpPr/>
          <p:nvPr/>
        </p:nvSpPr>
        <p:spPr>
          <a:xfrm>
            <a:off x="756063" y="3957625"/>
            <a:ext cx="438105" cy="65748"/>
          </a:xfrm>
          <a:custGeom>
            <a:avLst/>
            <a:gdLst/>
            <a:ahLst/>
            <a:cxnLst/>
            <a:rect l="l" t="t" r="r" b="b"/>
            <a:pathLst>
              <a:path w="11447" h="1718" extrusionOk="0">
                <a:moveTo>
                  <a:pt x="2125" y="1"/>
                </a:moveTo>
                <a:cubicBezTo>
                  <a:pt x="2071" y="1"/>
                  <a:pt x="2017" y="15"/>
                  <a:pt x="1968" y="43"/>
                </a:cubicBezTo>
                <a:lnTo>
                  <a:pt x="171" y="1190"/>
                </a:lnTo>
                <a:cubicBezTo>
                  <a:pt x="33" y="1271"/>
                  <a:pt x="1" y="1450"/>
                  <a:pt x="82" y="1588"/>
                </a:cubicBezTo>
                <a:cubicBezTo>
                  <a:pt x="139" y="1669"/>
                  <a:pt x="228" y="1718"/>
                  <a:pt x="326" y="1718"/>
                </a:cubicBezTo>
                <a:cubicBezTo>
                  <a:pt x="374" y="1718"/>
                  <a:pt x="431" y="1702"/>
                  <a:pt x="480" y="1669"/>
                </a:cubicBezTo>
                <a:lnTo>
                  <a:pt x="2122" y="629"/>
                </a:lnTo>
                <a:lnTo>
                  <a:pt x="3773" y="1669"/>
                </a:lnTo>
                <a:cubicBezTo>
                  <a:pt x="3817" y="1702"/>
                  <a:pt x="3870" y="1718"/>
                  <a:pt x="3924" y="1718"/>
                </a:cubicBezTo>
                <a:cubicBezTo>
                  <a:pt x="3978" y="1718"/>
                  <a:pt x="4033" y="1702"/>
                  <a:pt x="4081" y="1669"/>
                </a:cubicBezTo>
                <a:lnTo>
                  <a:pt x="5724" y="629"/>
                </a:lnTo>
                <a:lnTo>
                  <a:pt x="7366" y="1669"/>
                </a:lnTo>
                <a:cubicBezTo>
                  <a:pt x="7415" y="1702"/>
                  <a:pt x="7469" y="1718"/>
                  <a:pt x="7523" y="1718"/>
                </a:cubicBezTo>
                <a:cubicBezTo>
                  <a:pt x="7577" y="1718"/>
                  <a:pt x="7630" y="1702"/>
                  <a:pt x="7675" y="1669"/>
                </a:cubicBezTo>
                <a:lnTo>
                  <a:pt x="9317" y="629"/>
                </a:lnTo>
                <a:lnTo>
                  <a:pt x="10967" y="1669"/>
                </a:lnTo>
                <a:cubicBezTo>
                  <a:pt x="11015" y="1702"/>
                  <a:pt x="11068" y="1717"/>
                  <a:pt x="11122" y="1717"/>
                </a:cubicBezTo>
                <a:cubicBezTo>
                  <a:pt x="11215" y="1717"/>
                  <a:pt x="11306" y="1671"/>
                  <a:pt x="11357" y="1588"/>
                </a:cubicBezTo>
                <a:cubicBezTo>
                  <a:pt x="11447" y="1450"/>
                  <a:pt x="11406" y="1271"/>
                  <a:pt x="11276" y="1190"/>
                </a:cubicBezTo>
                <a:lnTo>
                  <a:pt x="9471" y="43"/>
                </a:lnTo>
                <a:cubicBezTo>
                  <a:pt x="9427" y="15"/>
                  <a:pt x="9374" y="1"/>
                  <a:pt x="9321" y="1"/>
                </a:cubicBezTo>
                <a:cubicBezTo>
                  <a:pt x="9268" y="1"/>
                  <a:pt x="9215" y="15"/>
                  <a:pt x="9171" y="43"/>
                </a:cubicBezTo>
                <a:lnTo>
                  <a:pt x="7520" y="1092"/>
                </a:lnTo>
                <a:lnTo>
                  <a:pt x="5878" y="43"/>
                </a:lnTo>
                <a:cubicBezTo>
                  <a:pt x="5829" y="15"/>
                  <a:pt x="5776" y="1"/>
                  <a:pt x="5724" y="1"/>
                </a:cubicBezTo>
                <a:cubicBezTo>
                  <a:pt x="5671" y="1"/>
                  <a:pt x="5618" y="15"/>
                  <a:pt x="5569" y="43"/>
                </a:cubicBezTo>
                <a:lnTo>
                  <a:pt x="3927" y="1092"/>
                </a:lnTo>
                <a:lnTo>
                  <a:pt x="2277" y="43"/>
                </a:lnTo>
                <a:cubicBezTo>
                  <a:pt x="2232" y="15"/>
                  <a:pt x="2179" y="1"/>
                  <a:pt x="21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125;p4"/>
          <p:cNvGrpSpPr/>
          <p:nvPr/>
        </p:nvGrpSpPr>
        <p:grpSpPr>
          <a:xfrm>
            <a:off x="640139" y="4243503"/>
            <a:ext cx="145426" cy="192671"/>
            <a:chOff x="3309425" y="803300"/>
            <a:chExt cx="97575" cy="129275"/>
          </a:xfrm>
        </p:grpSpPr>
        <p:sp>
          <p:nvSpPr>
            <p:cNvPr id="126" name="Google Shape;126;p4"/>
            <p:cNvSpPr/>
            <p:nvPr/>
          </p:nvSpPr>
          <p:spPr>
            <a:xfrm>
              <a:off x="3316525" y="810400"/>
              <a:ext cx="83350" cy="115050"/>
            </a:xfrm>
            <a:custGeom>
              <a:avLst/>
              <a:gdLst/>
              <a:ahLst/>
              <a:cxnLst/>
              <a:rect l="l" t="t" r="r" b="b"/>
              <a:pathLst>
                <a:path w="3334" h="4602" extrusionOk="0">
                  <a:moveTo>
                    <a:pt x="1" y="1"/>
                  </a:moveTo>
                  <a:lnTo>
                    <a:pt x="1" y="4602"/>
                  </a:lnTo>
                  <a:lnTo>
                    <a:pt x="3334" y="230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3309425" y="803300"/>
              <a:ext cx="97575" cy="129275"/>
            </a:xfrm>
            <a:custGeom>
              <a:avLst/>
              <a:gdLst/>
              <a:ahLst/>
              <a:cxnLst/>
              <a:rect l="l" t="t" r="r" b="b"/>
              <a:pathLst>
                <a:path w="3903" h="5171" extrusionOk="0">
                  <a:moveTo>
                    <a:pt x="569" y="829"/>
                  </a:moveTo>
                  <a:lnTo>
                    <a:pt x="3114" y="2585"/>
                  </a:lnTo>
                  <a:lnTo>
                    <a:pt x="569" y="4341"/>
                  </a:lnTo>
                  <a:lnTo>
                    <a:pt x="569" y="829"/>
                  </a:lnTo>
                  <a:close/>
                  <a:moveTo>
                    <a:pt x="283" y="0"/>
                  </a:moveTo>
                  <a:cubicBezTo>
                    <a:pt x="239" y="0"/>
                    <a:pt x="194" y="11"/>
                    <a:pt x="155" y="33"/>
                  </a:cubicBezTo>
                  <a:cubicBezTo>
                    <a:pt x="57" y="81"/>
                    <a:pt x="0" y="179"/>
                    <a:pt x="0" y="285"/>
                  </a:cubicBezTo>
                  <a:lnTo>
                    <a:pt x="0" y="4886"/>
                  </a:lnTo>
                  <a:cubicBezTo>
                    <a:pt x="0" y="4991"/>
                    <a:pt x="57" y="5089"/>
                    <a:pt x="155" y="5138"/>
                  </a:cubicBezTo>
                  <a:cubicBezTo>
                    <a:pt x="195" y="5162"/>
                    <a:pt x="244" y="5170"/>
                    <a:pt x="285" y="5170"/>
                  </a:cubicBezTo>
                  <a:cubicBezTo>
                    <a:pt x="342" y="5170"/>
                    <a:pt x="399" y="5154"/>
                    <a:pt x="447" y="5122"/>
                  </a:cubicBezTo>
                  <a:lnTo>
                    <a:pt x="3780" y="2821"/>
                  </a:lnTo>
                  <a:cubicBezTo>
                    <a:pt x="3854" y="2764"/>
                    <a:pt x="3902" y="2683"/>
                    <a:pt x="3902" y="2585"/>
                  </a:cubicBezTo>
                  <a:cubicBezTo>
                    <a:pt x="3902" y="2488"/>
                    <a:pt x="3854" y="2406"/>
                    <a:pt x="3780" y="2349"/>
                  </a:cubicBezTo>
                  <a:lnTo>
                    <a:pt x="447" y="49"/>
                  </a:lnTo>
                  <a:cubicBezTo>
                    <a:pt x="397" y="17"/>
                    <a:pt x="340"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1"/>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23" indent="0">
              <a:buNone/>
              <a:defRPr sz="1400"/>
            </a:lvl2pPr>
            <a:lvl3pPr marL="457245" indent="0">
              <a:buNone/>
              <a:defRPr sz="1200"/>
            </a:lvl3pPr>
            <a:lvl4pPr marL="685869" indent="0">
              <a:buNone/>
              <a:defRPr sz="1000"/>
            </a:lvl4pPr>
            <a:lvl5pPr marL="914492" indent="0">
              <a:buNone/>
              <a:defRPr sz="1000"/>
            </a:lvl5pPr>
            <a:lvl6pPr marL="1143114" indent="0">
              <a:buNone/>
              <a:defRPr sz="1000"/>
            </a:lvl6pPr>
            <a:lvl7pPr marL="1371737" indent="0">
              <a:buNone/>
              <a:defRPr sz="1000"/>
            </a:lvl7pPr>
            <a:lvl8pPr marL="1600361" indent="0">
              <a:buNone/>
              <a:defRPr sz="1000"/>
            </a:lvl8pPr>
            <a:lvl9pPr marL="1828983" indent="0">
              <a:buNone/>
              <a:defRPr sz="1000"/>
            </a:lvl9pPr>
          </a:lstStyle>
          <a:p>
            <a:r>
              <a:rPr lang="en-US"/>
              <a:t>Click icon to add picture</a:t>
            </a:r>
          </a:p>
        </p:txBody>
      </p:sp>
      <p:sp>
        <p:nvSpPr>
          <p:cNvPr id="4" name="Text Placeholder 3"/>
          <p:cNvSpPr>
            <a:spLocks noGrp="1"/>
          </p:cNvSpPr>
          <p:nvPr>
            <p:ph type="body" sz="half" idx="2"/>
          </p:nvPr>
        </p:nvSpPr>
        <p:spPr>
          <a:xfrm>
            <a:off x="896144" y="2683670"/>
            <a:ext cx="2743200" cy="402431"/>
          </a:xfrm>
        </p:spPr>
        <p:txBody>
          <a:bodyPr/>
          <a:lstStyle>
            <a:lvl1pPr marL="0" indent="0">
              <a:buNone/>
              <a:defRPr sz="700"/>
            </a:lvl1pPr>
            <a:lvl2pPr marL="228623" indent="0">
              <a:buNone/>
              <a:defRPr sz="600"/>
            </a:lvl2pPr>
            <a:lvl3pPr marL="457245" indent="0">
              <a:buNone/>
              <a:defRPr sz="500"/>
            </a:lvl3pPr>
            <a:lvl4pPr marL="685869" indent="0">
              <a:buNone/>
              <a:defRPr sz="450"/>
            </a:lvl4pPr>
            <a:lvl5pPr marL="914492" indent="0">
              <a:buNone/>
              <a:defRPr sz="450"/>
            </a:lvl5pPr>
            <a:lvl6pPr marL="1143114" indent="0">
              <a:buNone/>
              <a:defRPr sz="450"/>
            </a:lvl6pPr>
            <a:lvl7pPr marL="1371737" indent="0">
              <a:buNone/>
              <a:defRPr sz="450"/>
            </a:lvl7pPr>
            <a:lvl8pPr marL="1600361" indent="0">
              <a:buNone/>
              <a:defRPr sz="450"/>
            </a:lvl8pPr>
            <a:lvl9pPr marL="1828983"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001792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057824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20"/>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20"/>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885131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8"/>
        <p:cNvGrpSpPr/>
        <p:nvPr/>
      </p:nvGrpSpPr>
      <p:grpSpPr>
        <a:xfrm>
          <a:off x="0" y="0"/>
          <a:ext cx="0" cy="0"/>
          <a:chOff x="0" y="0"/>
          <a:chExt cx="0" cy="0"/>
        </a:xfrm>
      </p:grpSpPr>
      <p:sp>
        <p:nvSpPr>
          <p:cNvPr id="129" name="Google Shape;129;p5"/>
          <p:cNvSpPr txBox="1">
            <a:spLocks noGrp="1"/>
          </p:cNvSpPr>
          <p:nvPr>
            <p:ph type="body" idx="1"/>
          </p:nvPr>
        </p:nvSpPr>
        <p:spPr>
          <a:xfrm>
            <a:off x="720000" y="1958175"/>
            <a:ext cx="3617100" cy="2478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2"/>
              </a:buClr>
              <a:buSzPts val="1400"/>
              <a:buChar char="●"/>
              <a:defRPr sz="1400"/>
            </a:lvl1pPr>
            <a:lvl2pPr marL="914400" lvl="1" indent="-292100" rtl="0">
              <a:lnSpc>
                <a:spcPct val="100000"/>
              </a:lnSpc>
              <a:spcBef>
                <a:spcPts val="300"/>
              </a:spcBef>
              <a:spcAft>
                <a:spcPts val="0"/>
              </a:spcAft>
              <a:buSzPts val="1000"/>
              <a:buFont typeface="Courier New"/>
              <a:buChar char="o"/>
              <a:defRPr/>
            </a:lvl2pPr>
            <a:lvl3pPr marL="1371600" lvl="2" indent="-292100" rtl="0">
              <a:lnSpc>
                <a:spcPct val="100000"/>
              </a:lnSpc>
              <a:spcBef>
                <a:spcPts val="0"/>
              </a:spcBef>
              <a:spcAft>
                <a:spcPts val="0"/>
              </a:spcAft>
              <a:buSzPts val="1000"/>
              <a:buFont typeface="Noto Sans Symbols"/>
              <a:buChar char="▪"/>
              <a:defRPr/>
            </a:lvl3pPr>
            <a:lvl4pPr marL="1828800" lvl="3" indent="-292100" rtl="0">
              <a:lnSpc>
                <a:spcPct val="100000"/>
              </a:lnSpc>
              <a:spcBef>
                <a:spcPts val="0"/>
              </a:spcBef>
              <a:spcAft>
                <a:spcPts val="0"/>
              </a:spcAft>
              <a:buSzPts val="1000"/>
              <a:buFont typeface="Noto Sans Symbols"/>
              <a:buChar char="▪"/>
              <a:defRPr/>
            </a:lvl4pPr>
            <a:lvl5pPr marL="2286000" lvl="4" indent="-292100" rtl="0">
              <a:lnSpc>
                <a:spcPct val="100000"/>
              </a:lnSpc>
              <a:spcBef>
                <a:spcPts val="0"/>
              </a:spcBef>
              <a:spcAft>
                <a:spcPts val="0"/>
              </a:spcAft>
              <a:buSzPts val="1000"/>
              <a:buFont typeface="Noto Sans Symbols"/>
              <a:buChar char="▪"/>
              <a:defRPr/>
            </a:lvl5pPr>
            <a:lvl6pPr marL="2743200" lvl="5" indent="-292100" rtl="0">
              <a:lnSpc>
                <a:spcPct val="100000"/>
              </a:lnSpc>
              <a:spcBef>
                <a:spcPts val="0"/>
              </a:spcBef>
              <a:spcAft>
                <a:spcPts val="0"/>
              </a:spcAft>
              <a:buSzPts val="1000"/>
              <a:buFont typeface="Noto Sans Symbols"/>
              <a:buChar char="▪"/>
              <a:defRPr/>
            </a:lvl6pPr>
            <a:lvl7pPr marL="3200400" lvl="6" indent="-292100" rtl="0">
              <a:lnSpc>
                <a:spcPct val="100000"/>
              </a:lnSpc>
              <a:spcBef>
                <a:spcPts val="0"/>
              </a:spcBef>
              <a:spcAft>
                <a:spcPts val="0"/>
              </a:spcAft>
              <a:buSzPts val="1000"/>
              <a:buFont typeface="Noto Sans Symbols"/>
              <a:buChar char="▪"/>
              <a:defRPr/>
            </a:lvl7pPr>
            <a:lvl8pPr marL="3657600" lvl="7" indent="-292100" rtl="0">
              <a:lnSpc>
                <a:spcPct val="100000"/>
              </a:lnSpc>
              <a:spcBef>
                <a:spcPts val="0"/>
              </a:spcBef>
              <a:spcAft>
                <a:spcPts val="0"/>
              </a:spcAft>
              <a:buSzPts val="1000"/>
              <a:buFont typeface="Noto Sans Symbols"/>
              <a:buChar char="▪"/>
              <a:defRPr/>
            </a:lvl8pPr>
            <a:lvl9pPr marL="4114800" lvl="8" indent="-292100" rtl="0">
              <a:lnSpc>
                <a:spcPct val="100000"/>
              </a:lnSpc>
              <a:spcBef>
                <a:spcPts val="0"/>
              </a:spcBef>
              <a:spcAft>
                <a:spcPts val="0"/>
              </a:spcAft>
              <a:buSzPts val="1000"/>
              <a:buFont typeface="Noto Sans Symbols"/>
              <a:buChar char="▪"/>
              <a:defRPr/>
            </a:lvl9pPr>
          </a:lstStyle>
          <a:p>
            <a:endParaRPr/>
          </a:p>
        </p:txBody>
      </p:sp>
      <p:sp>
        <p:nvSpPr>
          <p:cNvPr id="130" name="Google Shape;130;p5"/>
          <p:cNvSpPr txBox="1">
            <a:spLocks noGrp="1"/>
          </p:cNvSpPr>
          <p:nvPr>
            <p:ph type="body" idx="2"/>
          </p:nvPr>
        </p:nvSpPr>
        <p:spPr>
          <a:xfrm>
            <a:off x="4578775" y="1958175"/>
            <a:ext cx="3617100" cy="2478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2"/>
              </a:buClr>
              <a:buSzPts val="1400"/>
              <a:buChar char="●"/>
              <a:defRPr sz="1400"/>
            </a:lvl1pPr>
            <a:lvl2pPr marL="914400" lvl="1" indent="-292100" rtl="0">
              <a:lnSpc>
                <a:spcPct val="100000"/>
              </a:lnSpc>
              <a:spcBef>
                <a:spcPts val="300"/>
              </a:spcBef>
              <a:spcAft>
                <a:spcPts val="0"/>
              </a:spcAft>
              <a:buSzPts val="1000"/>
              <a:buFont typeface="Courier New"/>
              <a:buChar char="o"/>
              <a:defRPr/>
            </a:lvl2pPr>
            <a:lvl3pPr marL="1371600" lvl="2" indent="-292100" rtl="0">
              <a:lnSpc>
                <a:spcPct val="100000"/>
              </a:lnSpc>
              <a:spcBef>
                <a:spcPts val="0"/>
              </a:spcBef>
              <a:spcAft>
                <a:spcPts val="0"/>
              </a:spcAft>
              <a:buSzPts val="1000"/>
              <a:buFont typeface="Noto Sans Symbols"/>
              <a:buChar char="▪"/>
              <a:defRPr/>
            </a:lvl3pPr>
            <a:lvl4pPr marL="1828800" lvl="3" indent="-292100" rtl="0">
              <a:lnSpc>
                <a:spcPct val="100000"/>
              </a:lnSpc>
              <a:spcBef>
                <a:spcPts val="0"/>
              </a:spcBef>
              <a:spcAft>
                <a:spcPts val="0"/>
              </a:spcAft>
              <a:buSzPts val="1000"/>
              <a:buFont typeface="Noto Sans Symbols"/>
              <a:buChar char="▪"/>
              <a:defRPr/>
            </a:lvl4pPr>
            <a:lvl5pPr marL="2286000" lvl="4" indent="-292100" rtl="0">
              <a:lnSpc>
                <a:spcPct val="100000"/>
              </a:lnSpc>
              <a:spcBef>
                <a:spcPts val="0"/>
              </a:spcBef>
              <a:spcAft>
                <a:spcPts val="0"/>
              </a:spcAft>
              <a:buSzPts val="1000"/>
              <a:buFont typeface="Noto Sans Symbols"/>
              <a:buChar char="▪"/>
              <a:defRPr/>
            </a:lvl5pPr>
            <a:lvl6pPr marL="2743200" lvl="5" indent="-292100" rtl="0">
              <a:lnSpc>
                <a:spcPct val="100000"/>
              </a:lnSpc>
              <a:spcBef>
                <a:spcPts val="0"/>
              </a:spcBef>
              <a:spcAft>
                <a:spcPts val="0"/>
              </a:spcAft>
              <a:buSzPts val="1000"/>
              <a:buFont typeface="Noto Sans Symbols"/>
              <a:buChar char="▪"/>
              <a:defRPr/>
            </a:lvl6pPr>
            <a:lvl7pPr marL="3200400" lvl="6" indent="-292100" rtl="0">
              <a:lnSpc>
                <a:spcPct val="100000"/>
              </a:lnSpc>
              <a:spcBef>
                <a:spcPts val="0"/>
              </a:spcBef>
              <a:spcAft>
                <a:spcPts val="0"/>
              </a:spcAft>
              <a:buSzPts val="1000"/>
              <a:buFont typeface="Noto Sans Symbols"/>
              <a:buChar char="▪"/>
              <a:defRPr/>
            </a:lvl7pPr>
            <a:lvl8pPr marL="3657600" lvl="7" indent="-292100" rtl="0">
              <a:lnSpc>
                <a:spcPct val="100000"/>
              </a:lnSpc>
              <a:spcBef>
                <a:spcPts val="0"/>
              </a:spcBef>
              <a:spcAft>
                <a:spcPts val="0"/>
              </a:spcAft>
              <a:buSzPts val="1000"/>
              <a:buFont typeface="Noto Sans Symbols"/>
              <a:buChar char="▪"/>
              <a:defRPr/>
            </a:lvl8pPr>
            <a:lvl9pPr marL="4114800" lvl="8" indent="-292100" rtl="0">
              <a:lnSpc>
                <a:spcPct val="100000"/>
              </a:lnSpc>
              <a:spcBef>
                <a:spcPts val="0"/>
              </a:spcBef>
              <a:spcAft>
                <a:spcPts val="0"/>
              </a:spcAft>
              <a:buSzPts val="1000"/>
              <a:buFont typeface="Noto Sans Symbols"/>
              <a:buChar char="▪"/>
              <a:defRPr/>
            </a:lvl9pPr>
          </a:lstStyle>
          <a:p>
            <a:endParaRPr/>
          </a:p>
        </p:txBody>
      </p:sp>
      <p:sp>
        <p:nvSpPr>
          <p:cNvPr id="131" name="Google Shape;131;p5"/>
          <p:cNvSpPr txBox="1">
            <a:spLocks noGrp="1"/>
          </p:cNvSpPr>
          <p:nvPr>
            <p:ph type="subTitle" idx="3"/>
          </p:nvPr>
        </p:nvSpPr>
        <p:spPr>
          <a:xfrm>
            <a:off x="720000" y="1291100"/>
            <a:ext cx="6080700" cy="58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0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2" name="Google Shape;132;p5"/>
          <p:cNvSpPr txBox="1">
            <a:spLocks noGrp="1"/>
          </p:cNvSpPr>
          <p:nvPr>
            <p:ph type="title"/>
          </p:nvPr>
        </p:nvSpPr>
        <p:spPr>
          <a:xfrm>
            <a:off x="712850" y="539500"/>
            <a:ext cx="7718400" cy="7593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3" name="Google Shape;133;p5"/>
          <p:cNvSpPr/>
          <p:nvPr/>
        </p:nvSpPr>
        <p:spPr>
          <a:xfrm>
            <a:off x="409500" y="409500"/>
            <a:ext cx="8325000" cy="4324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 name="Google Shape;134;p5"/>
          <p:cNvGrpSpPr/>
          <p:nvPr/>
        </p:nvGrpSpPr>
        <p:grpSpPr>
          <a:xfrm>
            <a:off x="8596950" y="3873025"/>
            <a:ext cx="262074" cy="249419"/>
            <a:chOff x="8082900" y="1984375"/>
            <a:chExt cx="262074" cy="249419"/>
          </a:xfrm>
        </p:grpSpPr>
        <p:sp>
          <p:nvSpPr>
            <p:cNvPr id="135" name="Google Shape;135;p5"/>
            <p:cNvSpPr/>
            <p:nvPr/>
          </p:nvSpPr>
          <p:spPr>
            <a:xfrm>
              <a:off x="8082900" y="1993188"/>
              <a:ext cx="262074" cy="232036"/>
            </a:xfrm>
            <a:custGeom>
              <a:avLst/>
              <a:gdLst/>
              <a:ahLst/>
              <a:cxnLst/>
              <a:rect l="l" t="t" r="r" b="b"/>
              <a:pathLst>
                <a:path w="8594" h="7609" extrusionOk="0">
                  <a:moveTo>
                    <a:pt x="4300" y="0"/>
                  </a:moveTo>
                  <a:cubicBezTo>
                    <a:pt x="2756" y="0"/>
                    <a:pt x="1302" y="945"/>
                    <a:pt x="733" y="2475"/>
                  </a:cubicBezTo>
                  <a:cubicBezTo>
                    <a:pt x="1" y="4443"/>
                    <a:pt x="1001" y="6630"/>
                    <a:pt x="2968" y="7369"/>
                  </a:cubicBezTo>
                  <a:cubicBezTo>
                    <a:pt x="3405" y="7532"/>
                    <a:pt x="3853" y="7609"/>
                    <a:pt x="4294" y="7609"/>
                  </a:cubicBezTo>
                  <a:cubicBezTo>
                    <a:pt x="5836" y="7609"/>
                    <a:pt x="7287" y="6664"/>
                    <a:pt x="7862" y="5134"/>
                  </a:cubicBezTo>
                  <a:cubicBezTo>
                    <a:pt x="8594" y="3166"/>
                    <a:pt x="7594" y="971"/>
                    <a:pt x="5627" y="240"/>
                  </a:cubicBezTo>
                  <a:cubicBezTo>
                    <a:pt x="5189" y="77"/>
                    <a:pt x="4741" y="0"/>
                    <a:pt x="4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5"/>
            <p:cNvSpPr/>
            <p:nvPr/>
          </p:nvSpPr>
          <p:spPr>
            <a:xfrm>
              <a:off x="8089121" y="1984375"/>
              <a:ext cx="249419" cy="249419"/>
            </a:xfrm>
            <a:custGeom>
              <a:avLst/>
              <a:gdLst/>
              <a:ahLst/>
              <a:cxnLst/>
              <a:rect l="l" t="t" r="r" b="b"/>
              <a:pathLst>
                <a:path w="8179" h="8179" extrusionOk="0">
                  <a:moveTo>
                    <a:pt x="4089" y="569"/>
                  </a:moveTo>
                  <a:cubicBezTo>
                    <a:pt x="6032" y="569"/>
                    <a:pt x="7609" y="2147"/>
                    <a:pt x="7609" y="4090"/>
                  </a:cubicBezTo>
                  <a:cubicBezTo>
                    <a:pt x="7609" y="6024"/>
                    <a:pt x="6032" y="7610"/>
                    <a:pt x="4089" y="7610"/>
                  </a:cubicBezTo>
                  <a:cubicBezTo>
                    <a:pt x="2146" y="7610"/>
                    <a:pt x="569" y="6024"/>
                    <a:pt x="569" y="4090"/>
                  </a:cubicBezTo>
                  <a:cubicBezTo>
                    <a:pt x="569" y="2147"/>
                    <a:pt x="2146" y="569"/>
                    <a:pt x="4089" y="569"/>
                  </a:cubicBezTo>
                  <a:close/>
                  <a:moveTo>
                    <a:pt x="4089" y="0"/>
                  </a:moveTo>
                  <a:cubicBezTo>
                    <a:pt x="1837" y="0"/>
                    <a:pt x="0" y="1838"/>
                    <a:pt x="0" y="4090"/>
                  </a:cubicBezTo>
                  <a:cubicBezTo>
                    <a:pt x="0" y="6341"/>
                    <a:pt x="1837" y="8179"/>
                    <a:pt x="4089" y="8179"/>
                  </a:cubicBezTo>
                  <a:cubicBezTo>
                    <a:pt x="6341" y="8179"/>
                    <a:pt x="8178" y="6341"/>
                    <a:pt x="8178" y="4090"/>
                  </a:cubicBezTo>
                  <a:cubicBezTo>
                    <a:pt x="8178" y="1838"/>
                    <a:pt x="6341" y="0"/>
                    <a:pt x="40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a:off x="8169933" y="2028501"/>
              <a:ext cx="87795" cy="136374"/>
            </a:xfrm>
            <a:custGeom>
              <a:avLst/>
              <a:gdLst/>
              <a:ahLst/>
              <a:cxnLst/>
              <a:rect l="l" t="t" r="r" b="b"/>
              <a:pathLst>
                <a:path w="2879" h="4472" extrusionOk="0">
                  <a:moveTo>
                    <a:pt x="1439" y="0"/>
                  </a:moveTo>
                  <a:cubicBezTo>
                    <a:pt x="643" y="0"/>
                    <a:pt x="0" y="643"/>
                    <a:pt x="0" y="1439"/>
                  </a:cubicBezTo>
                  <a:cubicBezTo>
                    <a:pt x="0" y="1602"/>
                    <a:pt x="130" y="1732"/>
                    <a:pt x="293" y="1732"/>
                  </a:cubicBezTo>
                  <a:cubicBezTo>
                    <a:pt x="456" y="1732"/>
                    <a:pt x="586" y="1602"/>
                    <a:pt x="586" y="1439"/>
                  </a:cubicBezTo>
                  <a:cubicBezTo>
                    <a:pt x="586" y="968"/>
                    <a:pt x="968" y="586"/>
                    <a:pt x="1439" y="586"/>
                  </a:cubicBezTo>
                  <a:cubicBezTo>
                    <a:pt x="1911" y="586"/>
                    <a:pt x="2293" y="968"/>
                    <a:pt x="2293" y="1439"/>
                  </a:cubicBezTo>
                  <a:cubicBezTo>
                    <a:pt x="2293" y="1911"/>
                    <a:pt x="1911" y="2293"/>
                    <a:pt x="1439" y="2293"/>
                  </a:cubicBezTo>
                  <a:cubicBezTo>
                    <a:pt x="1277" y="2293"/>
                    <a:pt x="1147" y="2431"/>
                    <a:pt x="1147" y="2586"/>
                  </a:cubicBezTo>
                  <a:lnTo>
                    <a:pt x="1147" y="4179"/>
                  </a:lnTo>
                  <a:cubicBezTo>
                    <a:pt x="1147" y="4342"/>
                    <a:pt x="1277" y="4472"/>
                    <a:pt x="1439" y="4472"/>
                  </a:cubicBezTo>
                  <a:cubicBezTo>
                    <a:pt x="1602" y="4472"/>
                    <a:pt x="1732" y="4342"/>
                    <a:pt x="1732" y="4179"/>
                  </a:cubicBezTo>
                  <a:lnTo>
                    <a:pt x="1732" y="2854"/>
                  </a:lnTo>
                  <a:cubicBezTo>
                    <a:pt x="2390" y="2716"/>
                    <a:pt x="2878" y="2130"/>
                    <a:pt x="2878" y="1439"/>
                  </a:cubicBezTo>
                  <a:cubicBezTo>
                    <a:pt x="2878" y="643"/>
                    <a:pt x="2236" y="0"/>
                    <a:pt x="14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5"/>
            <p:cNvSpPr/>
            <p:nvPr/>
          </p:nvSpPr>
          <p:spPr>
            <a:xfrm>
              <a:off x="8203386" y="2177257"/>
              <a:ext cx="20859" cy="20828"/>
            </a:xfrm>
            <a:custGeom>
              <a:avLst/>
              <a:gdLst/>
              <a:ahLst/>
              <a:cxnLst/>
              <a:rect l="l" t="t" r="r" b="b"/>
              <a:pathLst>
                <a:path w="684" h="683" extrusionOk="0">
                  <a:moveTo>
                    <a:pt x="342" y="0"/>
                  </a:moveTo>
                  <a:cubicBezTo>
                    <a:pt x="155" y="0"/>
                    <a:pt x="1" y="155"/>
                    <a:pt x="1" y="342"/>
                  </a:cubicBezTo>
                  <a:cubicBezTo>
                    <a:pt x="1" y="529"/>
                    <a:pt x="155" y="683"/>
                    <a:pt x="342" y="683"/>
                  </a:cubicBezTo>
                  <a:cubicBezTo>
                    <a:pt x="529" y="683"/>
                    <a:pt x="684" y="529"/>
                    <a:pt x="684" y="342"/>
                  </a:cubicBezTo>
                  <a:cubicBezTo>
                    <a:pt x="684" y="155"/>
                    <a:pt x="529" y="0"/>
                    <a:pt x="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 name="Google Shape;139;p5"/>
          <p:cNvSpPr/>
          <p:nvPr/>
        </p:nvSpPr>
        <p:spPr>
          <a:xfrm>
            <a:off x="8108813" y="4898725"/>
            <a:ext cx="438105" cy="65748"/>
          </a:xfrm>
          <a:custGeom>
            <a:avLst/>
            <a:gdLst/>
            <a:ahLst/>
            <a:cxnLst/>
            <a:rect l="l" t="t" r="r" b="b"/>
            <a:pathLst>
              <a:path w="11447" h="1718" extrusionOk="0">
                <a:moveTo>
                  <a:pt x="2125" y="1"/>
                </a:moveTo>
                <a:cubicBezTo>
                  <a:pt x="2071" y="1"/>
                  <a:pt x="2017" y="15"/>
                  <a:pt x="1968" y="43"/>
                </a:cubicBezTo>
                <a:lnTo>
                  <a:pt x="171" y="1190"/>
                </a:lnTo>
                <a:cubicBezTo>
                  <a:pt x="33" y="1271"/>
                  <a:pt x="1" y="1450"/>
                  <a:pt x="82" y="1588"/>
                </a:cubicBezTo>
                <a:cubicBezTo>
                  <a:pt x="139" y="1669"/>
                  <a:pt x="228" y="1718"/>
                  <a:pt x="326" y="1718"/>
                </a:cubicBezTo>
                <a:cubicBezTo>
                  <a:pt x="374" y="1718"/>
                  <a:pt x="431" y="1702"/>
                  <a:pt x="480" y="1669"/>
                </a:cubicBezTo>
                <a:lnTo>
                  <a:pt x="2122" y="629"/>
                </a:lnTo>
                <a:lnTo>
                  <a:pt x="3773" y="1669"/>
                </a:lnTo>
                <a:cubicBezTo>
                  <a:pt x="3817" y="1702"/>
                  <a:pt x="3870" y="1718"/>
                  <a:pt x="3924" y="1718"/>
                </a:cubicBezTo>
                <a:cubicBezTo>
                  <a:pt x="3978" y="1718"/>
                  <a:pt x="4033" y="1702"/>
                  <a:pt x="4081" y="1669"/>
                </a:cubicBezTo>
                <a:lnTo>
                  <a:pt x="5724" y="629"/>
                </a:lnTo>
                <a:lnTo>
                  <a:pt x="7366" y="1669"/>
                </a:lnTo>
                <a:cubicBezTo>
                  <a:pt x="7415" y="1702"/>
                  <a:pt x="7469" y="1718"/>
                  <a:pt x="7523" y="1718"/>
                </a:cubicBezTo>
                <a:cubicBezTo>
                  <a:pt x="7577" y="1718"/>
                  <a:pt x="7630" y="1702"/>
                  <a:pt x="7675" y="1669"/>
                </a:cubicBezTo>
                <a:lnTo>
                  <a:pt x="9317" y="629"/>
                </a:lnTo>
                <a:lnTo>
                  <a:pt x="10967" y="1669"/>
                </a:lnTo>
                <a:cubicBezTo>
                  <a:pt x="11015" y="1702"/>
                  <a:pt x="11068" y="1717"/>
                  <a:pt x="11122" y="1717"/>
                </a:cubicBezTo>
                <a:cubicBezTo>
                  <a:pt x="11215" y="1717"/>
                  <a:pt x="11306" y="1671"/>
                  <a:pt x="11357" y="1588"/>
                </a:cubicBezTo>
                <a:cubicBezTo>
                  <a:pt x="11447" y="1450"/>
                  <a:pt x="11406" y="1271"/>
                  <a:pt x="11276" y="1190"/>
                </a:cubicBezTo>
                <a:lnTo>
                  <a:pt x="9471" y="43"/>
                </a:lnTo>
                <a:cubicBezTo>
                  <a:pt x="9427" y="15"/>
                  <a:pt x="9374" y="1"/>
                  <a:pt x="9321" y="1"/>
                </a:cubicBezTo>
                <a:cubicBezTo>
                  <a:pt x="9268" y="1"/>
                  <a:pt x="9215" y="15"/>
                  <a:pt x="9171" y="43"/>
                </a:cubicBezTo>
                <a:lnTo>
                  <a:pt x="7520" y="1092"/>
                </a:lnTo>
                <a:lnTo>
                  <a:pt x="5878" y="43"/>
                </a:lnTo>
                <a:cubicBezTo>
                  <a:pt x="5829" y="15"/>
                  <a:pt x="5776" y="1"/>
                  <a:pt x="5724" y="1"/>
                </a:cubicBezTo>
                <a:cubicBezTo>
                  <a:pt x="5671" y="1"/>
                  <a:pt x="5618" y="15"/>
                  <a:pt x="5569" y="43"/>
                </a:cubicBezTo>
                <a:lnTo>
                  <a:pt x="3927" y="1092"/>
                </a:lnTo>
                <a:lnTo>
                  <a:pt x="2277" y="43"/>
                </a:lnTo>
                <a:cubicBezTo>
                  <a:pt x="2232" y="15"/>
                  <a:pt x="2179" y="1"/>
                  <a:pt x="21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 name="Google Shape;140;p5"/>
          <p:cNvGrpSpPr/>
          <p:nvPr/>
        </p:nvGrpSpPr>
        <p:grpSpPr>
          <a:xfrm>
            <a:off x="640139" y="4243503"/>
            <a:ext cx="145426" cy="192671"/>
            <a:chOff x="3309425" y="803300"/>
            <a:chExt cx="97575" cy="129275"/>
          </a:xfrm>
        </p:grpSpPr>
        <p:sp>
          <p:nvSpPr>
            <p:cNvPr id="141" name="Google Shape;141;p5"/>
            <p:cNvSpPr/>
            <p:nvPr/>
          </p:nvSpPr>
          <p:spPr>
            <a:xfrm>
              <a:off x="3316525" y="810400"/>
              <a:ext cx="83350" cy="115050"/>
            </a:xfrm>
            <a:custGeom>
              <a:avLst/>
              <a:gdLst/>
              <a:ahLst/>
              <a:cxnLst/>
              <a:rect l="l" t="t" r="r" b="b"/>
              <a:pathLst>
                <a:path w="3334" h="4602" extrusionOk="0">
                  <a:moveTo>
                    <a:pt x="1" y="1"/>
                  </a:moveTo>
                  <a:lnTo>
                    <a:pt x="1" y="4602"/>
                  </a:lnTo>
                  <a:lnTo>
                    <a:pt x="3334" y="230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5"/>
            <p:cNvSpPr/>
            <p:nvPr/>
          </p:nvSpPr>
          <p:spPr>
            <a:xfrm>
              <a:off x="3309425" y="803300"/>
              <a:ext cx="97575" cy="129275"/>
            </a:xfrm>
            <a:custGeom>
              <a:avLst/>
              <a:gdLst/>
              <a:ahLst/>
              <a:cxnLst/>
              <a:rect l="l" t="t" r="r" b="b"/>
              <a:pathLst>
                <a:path w="3903" h="5171" extrusionOk="0">
                  <a:moveTo>
                    <a:pt x="569" y="829"/>
                  </a:moveTo>
                  <a:lnTo>
                    <a:pt x="3114" y="2585"/>
                  </a:lnTo>
                  <a:lnTo>
                    <a:pt x="569" y="4341"/>
                  </a:lnTo>
                  <a:lnTo>
                    <a:pt x="569" y="829"/>
                  </a:lnTo>
                  <a:close/>
                  <a:moveTo>
                    <a:pt x="283" y="0"/>
                  </a:moveTo>
                  <a:cubicBezTo>
                    <a:pt x="239" y="0"/>
                    <a:pt x="194" y="11"/>
                    <a:pt x="155" y="33"/>
                  </a:cubicBezTo>
                  <a:cubicBezTo>
                    <a:pt x="57" y="81"/>
                    <a:pt x="0" y="179"/>
                    <a:pt x="0" y="285"/>
                  </a:cubicBezTo>
                  <a:lnTo>
                    <a:pt x="0" y="4886"/>
                  </a:lnTo>
                  <a:cubicBezTo>
                    <a:pt x="0" y="4991"/>
                    <a:pt x="57" y="5089"/>
                    <a:pt x="155" y="5138"/>
                  </a:cubicBezTo>
                  <a:cubicBezTo>
                    <a:pt x="195" y="5162"/>
                    <a:pt x="244" y="5170"/>
                    <a:pt x="285" y="5170"/>
                  </a:cubicBezTo>
                  <a:cubicBezTo>
                    <a:pt x="342" y="5170"/>
                    <a:pt x="399" y="5154"/>
                    <a:pt x="447" y="5122"/>
                  </a:cubicBezTo>
                  <a:lnTo>
                    <a:pt x="3780" y="2821"/>
                  </a:lnTo>
                  <a:cubicBezTo>
                    <a:pt x="3854" y="2764"/>
                    <a:pt x="3902" y="2683"/>
                    <a:pt x="3902" y="2585"/>
                  </a:cubicBezTo>
                  <a:cubicBezTo>
                    <a:pt x="3902" y="2488"/>
                    <a:pt x="3854" y="2406"/>
                    <a:pt x="3780" y="2349"/>
                  </a:cubicBezTo>
                  <a:lnTo>
                    <a:pt x="447" y="49"/>
                  </a:lnTo>
                  <a:cubicBezTo>
                    <a:pt x="397" y="17"/>
                    <a:pt x="340"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3"/>
        <p:cNvGrpSpPr/>
        <p:nvPr/>
      </p:nvGrpSpPr>
      <p:grpSpPr>
        <a:xfrm>
          <a:off x="0" y="0"/>
          <a:ext cx="0" cy="0"/>
          <a:chOff x="0" y="0"/>
          <a:chExt cx="0" cy="0"/>
        </a:xfrm>
      </p:grpSpPr>
      <p:sp>
        <p:nvSpPr>
          <p:cNvPr id="144" name="Google Shape;144;p6"/>
          <p:cNvSpPr txBox="1">
            <a:spLocks noGrp="1"/>
          </p:cNvSpPr>
          <p:nvPr>
            <p:ph type="title"/>
          </p:nvPr>
        </p:nvSpPr>
        <p:spPr>
          <a:xfrm>
            <a:off x="712850" y="539500"/>
            <a:ext cx="5054700" cy="107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5" name="Google Shape;145;p6"/>
          <p:cNvSpPr/>
          <p:nvPr/>
        </p:nvSpPr>
        <p:spPr>
          <a:xfrm>
            <a:off x="409500" y="409500"/>
            <a:ext cx="8325000" cy="4324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6"/>
          <p:cNvGrpSpPr/>
          <p:nvPr/>
        </p:nvGrpSpPr>
        <p:grpSpPr>
          <a:xfrm>
            <a:off x="8238150" y="269348"/>
            <a:ext cx="286175" cy="280315"/>
            <a:chOff x="4428913" y="967436"/>
            <a:chExt cx="286175" cy="280315"/>
          </a:xfrm>
        </p:grpSpPr>
        <p:sp>
          <p:nvSpPr>
            <p:cNvPr id="147" name="Google Shape;147;p6"/>
            <p:cNvSpPr/>
            <p:nvPr/>
          </p:nvSpPr>
          <p:spPr>
            <a:xfrm>
              <a:off x="4428913" y="977100"/>
              <a:ext cx="286175" cy="260677"/>
            </a:xfrm>
            <a:custGeom>
              <a:avLst/>
              <a:gdLst/>
              <a:ahLst/>
              <a:cxnLst/>
              <a:rect l="l" t="t" r="r" b="b"/>
              <a:pathLst>
                <a:path w="8350" h="7606" extrusionOk="0">
                  <a:moveTo>
                    <a:pt x="4178" y="1"/>
                  </a:moveTo>
                  <a:cubicBezTo>
                    <a:pt x="3206" y="1"/>
                    <a:pt x="2232" y="372"/>
                    <a:pt x="1488" y="1116"/>
                  </a:cubicBezTo>
                  <a:cubicBezTo>
                    <a:pt x="1" y="2596"/>
                    <a:pt x="1" y="5010"/>
                    <a:pt x="1488" y="6490"/>
                  </a:cubicBezTo>
                  <a:cubicBezTo>
                    <a:pt x="2232" y="7234"/>
                    <a:pt x="3206" y="7606"/>
                    <a:pt x="4178" y="7606"/>
                  </a:cubicBezTo>
                  <a:cubicBezTo>
                    <a:pt x="5151" y="7606"/>
                    <a:pt x="6122" y="7234"/>
                    <a:pt x="6862" y="6490"/>
                  </a:cubicBezTo>
                  <a:cubicBezTo>
                    <a:pt x="8350" y="5010"/>
                    <a:pt x="8350" y="2596"/>
                    <a:pt x="6862" y="1116"/>
                  </a:cubicBezTo>
                  <a:cubicBezTo>
                    <a:pt x="6122" y="372"/>
                    <a:pt x="5151" y="1"/>
                    <a:pt x="41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6"/>
            <p:cNvSpPr/>
            <p:nvPr/>
          </p:nvSpPr>
          <p:spPr>
            <a:xfrm>
              <a:off x="4431963" y="967436"/>
              <a:ext cx="280349" cy="280315"/>
            </a:xfrm>
            <a:custGeom>
              <a:avLst/>
              <a:gdLst/>
              <a:ahLst/>
              <a:cxnLst/>
              <a:rect l="l" t="t" r="r" b="b"/>
              <a:pathLst>
                <a:path w="8180" h="8179" extrusionOk="0">
                  <a:moveTo>
                    <a:pt x="4090" y="569"/>
                  </a:moveTo>
                  <a:cubicBezTo>
                    <a:pt x="6025" y="569"/>
                    <a:pt x="7602" y="2146"/>
                    <a:pt x="7602" y="4089"/>
                  </a:cubicBezTo>
                  <a:cubicBezTo>
                    <a:pt x="7602" y="6024"/>
                    <a:pt x="6025" y="7601"/>
                    <a:pt x="4090" y="7601"/>
                  </a:cubicBezTo>
                  <a:cubicBezTo>
                    <a:pt x="2147" y="7601"/>
                    <a:pt x="570" y="6024"/>
                    <a:pt x="570" y="4089"/>
                  </a:cubicBezTo>
                  <a:cubicBezTo>
                    <a:pt x="570" y="2146"/>
                    <a:pt x="2147" y="569"/>
                    <a:pt x="4090" y="569"/>
                  </a:cubicBezTo>
                  <a:close/>
                  <a:moveTo>
                    <a:pt x="4090" y="0"/>
                  </a:moveTo>
                  <a:cubicBezTo>
                    <a:pt x="1830" y="0"/>
                    <a:pt x="1" y="1829"/>
                    <a:pt x="1" y="4089"/>
                  </a:cubicBezTo>
                  <a:cubicBezTo>
                    <a:pt x="1" y="6341"/>
                    <a:pt x="1830" y="8178"/>
                    <a:pt x="4090" y="8178"/>
                  </a:cubicBezTo>
                  <a:cubicBezTo>
                    <a:pt x="6342" y="8178"/>
                    <a:pt x="8179" y="6341"/>
                    <a:pt x="8179" y="4089"/>
                  </a:cubicBezTo>
                  <a:cubicBezTo>
                    <a:pt x="8179" y="1829"/>
                    <a:pt x="6342" y="0"/>
                    <a:pt x="4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6"/>
            <p:cNvSpPr/>
            <p:nvPr/>
          </p:nvSpPr>
          <p:spPr>
            <a:xfrm>
              <a:off x="4560416" y="1176669"/>
              <a:ext cx="23168" cy="23134"/>
            </a:xfrm>
            <a:custGeom>
              <a:avLst/>
              <a:gdLst/>
              <a:ahLst/>
              <a:cxnLst/>
              <a:rect l="l" t="t" r="r" b="b"/>
              <a:pathLst>
                <a:path w="676" h="675" extrusionOk="0">
                  <a:moveTo>
                    <a:pt x="342" y="0"/>
                  </a:moveTo>
                  <a:cubicBezTo>
                    <a:pt x="155" y="0"/>
                    <a:pt x="1" y="147"/>
                    <a:pt x="1" y="334"/>
                  </a:cubicBezTo>
                  <a:cubicBezTo>
                    <a:pt x="1" y="521"/>
                    <a:pt x="155" y="675"/>
                    <a:pt x="342" y="675"/>
                  </a:cubicBezTo>
                  <a:cubicBezTo>
                    <a:pt x="529" y="675"/>
                    <a:pt x="675" y="521"/>
                    <a:pt x="675" y="334"/>
                  </a:cubicBezTo>
                  <a:cubicBezTo>
                    <a:pt x="675" y="147"/>
                    <a:pt x="529" y="0"/>
                    <a:pt x="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4561273" y="1015074"/>
              <a:ext cx="21763" cy="142951"/>
            </a:xfrm>
            <a:custGeom>
              <a:avLst/>
              <a:gdLst/>
              <a:ahLst/>
              <a:cxnLst/>
              <a:rect l="l" t="t" r="r" b="b"/>
              <a:pathLst>
                <a:path w="635" h="4171" extrusionOk="0">
                  <a:moveTo>
                    <a:pt x="317" y="0"/>
                  </a:moveTo>
                  <a:cubicBezTo>
                    <a:pt x="138" y="0"/>
                    <a:pt x="0" y="147"/>
                    <a:pt x="0" y="317"/>
                  </a:cubicBezTo>
                  <a:lnTo>
                    <a:pt x="0" y="3854"/>
                  </a:lnTo>
                  <a:cubicBezTo>
                    <a:pt x="0" y="4032"/>
                    <a:pt x="138" y="4171"/>
                    <a:pt x="317" y="4171"/>
                  </a:cubicBezTo>
                  <a:cubicBezTo>
                    <a:pt x="488" y="4171"/>
                    <a:pt x="634" y="4032"/>
                    <a:pt x="634" y="3854"/>
                  </a:cubicBezTo>
                  <a:lnTo>
                    <a:pt x="634" y="317"/>
                  </a:lnTo>
                  <a:cubicBezTo>
                    <a:pt x="634" y="147"/>
                    <a:pt x="488" y="0"/>
                    <a:pt x="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6"/>
          <p:cNvGrpSpPr/>
          <p:nvPr/>
        </p:nvGrpSpPr>
        <p:grpSpPr>
          <a:xfrm>
            <a:off x="8352325" y="4228584"/>
            <a:ext cx="599392" cy="248816"/>
            <a:chOff x="8352325" y="4228584"/>
            <a:chExt cx="599392" cy="248816"/>
          </a:xfrm>
        </p:grpSpPr>
        <p:sp>
          <p:nvSpPr>
            <p:cNvPr id="152" name="Google Shape;152;p6"/>
            <p:cNvSpPr/>
            <p:nvPr/>
          </p:nvSpPr>
          <p:spPr>
            <a:xfrm rot="-5400000">
              <a:off x="8625241" y="4132472"/>
              <a:ext cx="211884" cy="441067"/>
            </a:xfrm>
            <a:custGeom>
              <a:avLst/>
              <a:gdLst/>
              <a:ahLst/>
              <a:cxnLst/>
              <a:rect l="l" t="t" r="r" b="b"/>
              <a:pathLst>
                <a:path w="7464" h="15536" extrusionOk="0">
                  <a:moveTo>
                    <a:pt x="1" y="0"/>
                  </a:moveTo>
                  <a:lnTo>
                    <a:pt x="1" y="15536"/>
                  </a:lnTo>
                  <a:lnTo>
                    <a:pt x="7464" y="15536"/>
                  </a:lnTo>
                  <a:lnTo>
                    <a:pt x="74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 name="Google Shape;153;p6"/>
            <p:cNvGrpSpPr/>
            <p:nvPr/>
          </p:nvGrpSpPr>
          <p:grpSpPr>
            <a:xfrm>
              <a:off x="8352325" y="4228584"/>
              <a:ext cx="524599" cy="248816"/>
              <a:chOff x="8352325" y="4228584"/>
              <a:chExt cx="524599" cy="248816"/>
            </a:xfrm>
          </p:grpSpPr>
          <p:sp>
            <p:nvSpPr>
              <p:cNvPr id="154" name="Google Shape;154;p6"/>
              <p:cNvSpPr/>
              <p:nvPr/>
            </p:nvSpPr>
            <p:spPr>
              <a:xfrm rot="-5400000">
                <a:off x="8325563" y="4269652"/>
                <a:ext cx="220429" cy="166905"/>
              </a:xfrm>
              <a:custGeom>
                <a:avLst/>
                <a:gdLst/>
                <a:ahLst/>
                <a:cxnLst/>
                <a:rect l="l" t="t" r="r" b="b"/>
                <a:pathLst>
                  <a:path w="7765" h="5879" extrusionOk="0">
                    <a:moveTo>
                      <a:pt x="3894" y="1"/>
                    </a:moveTo>
                    <a:cubicBezTo>
                      <a:pt x="3797" y="1"/>
                      <a:pt x="3707" y="49"/>
                      <a:pt x="3659" y="131"/>
                    </a:cubicBezTo>
                    <a:lnTo>
                      <a:pt x="90" y="5423"/>
                    </a:lnTo>
                    <a:cubicBezTo>
                      <a:pt x="0" y="5553"/>
                      <a:pt x="33" y="5732"/>
                      <a:pt x="163" y="5813"/>
                    </a:cubicBezTo>
                    <a:cubicBezTo>
                      <a:pt x="213" y="5847"/>
                      <a:pt x="269" y="5864"/>
                      <a:pt x="325" y="5864"/>
                    </a:cubicBezTo>
                    <a:cubicBezTo>
                      <a:pt x="416" y="5864"/>
                      <a:pt x="506" y="5821"/>
                      <a:pt x="561" y="5740"/>
                    </a:cubicBezTo>
                    <a:lnTo>
                      <a:pt x="3894" y="805"/>
                    </a:lnTo>
                    <a:lnTo>
                      <a:pt x="7203" y="5748"/>
                    </a:lnTo>
                    <a:cubicBezTo>
                      <a:pt x="7260" y="5829"/>
                      <a:pt x="7349" y="5878"/>
                      <a:pt x="7439" y="5878"/>
                    </a:cubicBezTo>
                    <a:cubicBezTo>
                      <a:pt x="7496" y="5878"/>
                      <a:pt x="7545" y="5862"/>
                      <a:pt x="7593" y="5829"/>
                    </a:cubicBezTo>
                    <a:cubicBezTo>
                      <a:pt x="7732" y="5740"/>
                      <a:pt x="7764" y="5561"/>
                      <a:pt x="7675" y="5431"/>
                    </a:cubicBezTo>
                    <a:lnTo>
                      <a:pt x="4130" y="131"/>
                    </a:lnTo>
                    <a:cubicBezTo>
                      <a:pt x="4081" y="49"/>
                      <a:pt x="3992" y="1"/>
                      <a:pt x="3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6"/>
              <p:cNvSpPr/>
              <p:nvPr/>
            </p:nvSpPr>
            <p:spPr>
              <a:xfrm rot="-5400000">
                <a:off x="8378304" y="4344543"/>
                <a:ext cx="100634" cy="16438"/>
              </a:xfrm>
              <a:custGeom>
                <a:avLst/>
                <a:gdLst/>
                <a:ahLst/>
                <a:cxnLst/>
                <a:rect l="l" t="t" r="r" b="b"/>
                <a:pathLst>
                  <a:path w="3545" h="579" extrusionOk="0">
                    <a:moveTo>
                      <a:pt x="285" y="1"/>
                    </a:moveTo>
                    <a:cubicBezTo>
                      <a:pt x="130" y="1"/>
                      <a:pt x="0" y="131"/>
                      <a:pt x="0" y="285"/>
                    </a:cubicBezTo>
                    <a:cubicBezTo>
                      <a:pt x="0" y="448"/>
                      <a:pt x="122" y="578"/>
                      <a:pt x="285" y="578"/>
                    </a:cubicBezTo>
                    <a:lnTo>
                      <a:pt x="3252" y="578"/>
                    </a:lnTo>
                    <a:cubicBezTo>
                      <a:pt x="3415" y="578"/>
                      <a:pt x="3545" y="448"/>
                      <a:pt x="3545" y="285"/>
                    </a:cubicBezTo>
                    <a:cubicBezTo>
                      <a:pt x="3545" y="131"/>
                      <a:pt x="3415" y="1"/>
                      <a:pt x="3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6"/>
              <p:cNvSpPr/>
              <p:nvPr/>
            </p:nvSpPr>
            <p:spPr>
              <a:xfrm rot="-5400000">
                <a:off x="8744311" y="4344787"/>
                <a:ext cx="248816" cy="16409"/>
              </a:xfrm>
              <a:custGeom>
                <a:avLst/>
                <a:gdLst/>
                <a:ahLst/>
                <a:cxnLst/>
                <a:rect l="l" t="t" r="r" b="b"/>
                <a:pathLst>
                  <a:path w="8765" h="578" extrusionOk="0">
                    <a:moveTo>
                      <a:pt x="293" y="1"/>
                    </a:moveTo>
                    <a:cubicBezTo>
                      <a:pt x="131" y="1"/>
                      <a:pt x="1" y="131"/>
                      <a:pt x="1" y="285"/>
                    </a:cubicBezTo>
                    <a:cubicBezTo>
                      <a:pt x="1" y="448"/>
                      <a:pt x="131" y="578"/>
                      <a:pt x="293" y="578"/>
                    </a:cubicBezTo>
                    <a:lnTo>
                      <a:pt x="8480" y="578"/>
                    </a:lnTo>
                    <a:cubicBezTo>
                      <a:pt x="8634" y="578"/>
                      <a:pt x="8764" y="448"/>
                      <a:pt x="8764" y="285"/>
                    </a:cubicBezTo>
                    <a:cubicBezTo>
                      <a:pt x="8764" y="131"/>
                      <a:pt x="8642" y="1"/>
                      <a:pt x="84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7"/>
        <p:cNvGrpSpPr/>
        <p:nvPr/>
      </p:nvGrpSpPr>
      <p:grpSpPr>
        <a:xfrm>
          <a:off x="0" y="0"/>
          <a:ext cx="0" cy="0"/>
          <a:chOff x="0" y="0"/>
          <a:chExt cx="0" cy="0"/>
        </a:xfrm>
      </p:grpSpPr>
      <p:sp>
        <p:nvSpPr>
          <p:cNvPr id="158" name="Google Shape;158;p7"/>
          <p:cNvSpPr txBox="1">
            <a:spLocks noGrp="1"/>
          </p:cNvSpPr>
          <p:nvPr>
            <p:ph type="title"/>
          </p:nvPr>
        </p:nvSpPr>
        <p:spPr>
          <a:xfrm>
            <a:off x="712850" y="539500"/>
            <a:ext cx="7717800" cy="6003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9" name="Google Shape;159;p7"/>
          <p:cNvSpPr txBox="1">
            <a:spLocks noGrp="1"/>
          </p:cNvSpPr>
          <p:nvPr>
            <p:ph type="subTitle" idx="1"/>
          </p:nvPr>
        </p:nvSpPr>
        <p:spPr>
          <a:xfrm>
            <a:off x="800100" y="1808150"/>
            <a:ext cx="3168900" cy="201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7"/>
          <p:cNvSpPr>
            <a:spLocks noGrp="1"/>
          </p:cNvSpPr>
          <p:nvPr>
            <p:ph type="pic" idx="2"/>
          </p:nvPr>
        </p:nvSpPr>
        <p:spPr>
          <a:xfrm>
            <a:off x="4918750" y="1728000"/>
            <a:ext cx="2866200" cy="2173200"/>
          </a:xfrm>
          <a:prstGeom prst="rect">
            <a:avLst/>
          </a:prstGeom>
          <a:noFill/>
          <a:ln w="19050" cap="flat" cmpd="sng">
            <a:solidFill>
              <a:schemeClr val="dk1"/>
            </a:solidFill>
            <a:prstDash val="solid"/>
            <a:round/>
            <a:headEnd type="none" w="sm" len="sm"/>
            <a:tailEnd type="none" w="sm" len="sm"/>
          </a:ln>
        </p:spPr>
      </p:sp>
      <p:sp>
        <p:nvSpPr>
          <p:cNvPr id="161" name="Google Shape;161;p7"/>
          <p:cNvSpPr/>
          <p:nvPr/>
        </p:nvSpPr>
        <p:spPr>
          <a:xfrm>
            <a:off x="409500" y="409500"/>
            <a:ext cx="8325000" cy="4324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 name="Google Shape;162;p7"/>
          <p:cNvGrpSpPr/>
          <p:nvPr/>
        </p:nvGrpSpPr>
        <p:grpSpPr>
          <a:xfrm>
            <a:off x="476413" y="467500"/>
            <a:ext cx="8530425" cy="4547050"/>
            <a:chOff x="476413" y="467500"/>
            <a:chExt cx="8530425" cy="4547050"/>
          </a:xfrm>
        </p:grpSpPr>
        <p:sp>
          <p:nvSpPr>
            <p:cNvPr id="163" name="Google Shape;163;p7"/>
            <p:cNvSpPr/>
            <p:nvPr/>
          </p:nvSpPr>
          <p:spPr>
            <a:xfrm>
              <a:off x="476413" y="4868400"/>
              <a:ext cx="153675" cy="146150"/>
            </a:xfrm>
            <a:custGeom>
              <a:avLst/>
              <a:gdLst/>
              <a:ahLst/>
              <a:cxnLst/>
              <a:rect l="l" t="t" r="r" b="b"/>
              <a:pathLst>
                <a:path w="6147" h="5846" extrusionOk="0">
                  <a:moveTo>
                    <a:pt x="3073" y="1"/>
                  </a:moveTo>
                  <a:lnTo>
                    <a:pt x="2122" y="1927"/>
                  </a:lnTo>
                  <a:lnTo>
                    <a:pt x="0" y="2236"/>
                  </a:lnTo>
                  <a:lnTo>
                    <a:pt x="1537" y="3732"/>
                  </a:lnTo>
                  <a:lnTo>
                    <a:pt x="1171" y="5846"/>
                  </a:lnTo>
                  <a:lnTo>
                    <a:pt x="3073" y="4854"/>
                  </a:lnTo>
                  <a:lnTo>
                    <a:pt x="4976" y="5846"/>
                  </a:lnTo>
                  <a:lnTo>
                    <a:pt x="4610" y="3732"/>
                  </a:lnTo>
                  <a:lnTo>
                    <a:pt x="6146" y="2236"/>
                  </a:lnTo>
                  <a:lnTo>
                    <a:pt x="4024" y="1927"/>
                  </a:lnTo>
                  <a:lnTo>
                    <a:pt x="30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7"/>
            <p:cNvSpPr/>
            <p:nvPr/>
          </p:nvSpPr>
          <p:spPr>
            <a:xfrm>
              <a:off x="8853163" y="467500"/>
              <a:ext cx="153675" cy="146150"/>
            </a:xfrm>
            <a:custGeom>
              <a:avLst/>
              <a:gdLst/>
              <a:ahLst/>
              <a:cxnLst/>
              <a:rect l="l" t="t" r="r" b="b"/>
              <a:pathLst>
                <a:path w="6147" h="5846" extrusionOk="0">
                  <a:moveTo>
                    <a:pt x="3073" y="1"/>
                  </a:moveTo>
                  <a:lnTo>
                    <a:pt x="2122" y="1927"/>
                  </a:lnTo>
                  <a:lnTo>
                    <a:pt x="0" y="2236"/>
                  </a:lnTo>
                  <a:lnTo>
                    <a:pt x="1537" y="3732"/>
                  </a:lnTo>
                  <a:lnTo>
                    <a:pt x="1171" y="5846"/>
                  </a:lnTo>
                  <a:lnTo>
                    <a:pt x="3073" y="4854"/>
                  </a:lnTo>
                  <a:lnTo>
                    <a:pt x="4976" y="5846"/>
                  </a:lnTo>
                  <a:lnTo>
                    <a:pt x="4610" y="3732"/>
                  </a:lnTo>
                  <a:lnTo>
                    <a:pt x="6146" y="2236"/>
                  </a:lnTo>
                  <a:lnTo>
                    <a:pt x="4024" y="1927"/>
                  </a:lnTo>
                  <a:lnTo>
                    <a:pt x="30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7"/>
          <p:cNvGrpSpPr/>
          <p:nvPr/>
        </p:nvGrpSpPr>
        <p:grpSpPr>
          <a:xfrm>
            <a:off x="8056138" y="188413"/>
            <a:ext cx="262069" cy="70200"/>
            <a:chOff x="7931225" y="3954075"/>
            <a:chExt cx="262069" cy="70200"/>
          </a:xfrm>
        </p:grpSpPr>
        <p:sp>
          <p:nvSpPr>
            <p:cNvPr id="166" name="Google Shape;166;p7"/>
            <p:cNvSpPr/>
            <p:nvPr/>
          </p:nvSpPr>
          <p:spPr>
            <a:xfrm>
              <a:off x="7982255" y="3954075"/>
              <a:ext cx="211039" cy="19443"/>
            </a:xfrm>
            <a:custGeom>
              <a:avLst/>
              <a:gdLst/>
              <a:ahLst/>
              <a:cxnLst/>
              <a:rect l="l" t="t" r="r" b="b"/>
              <a:pathLst>
                <a:path w="6187" h="570" extrusionOk="0">
                  <a:moveTo>
                    <a:pt x="285" y="0"/>
                  </a:moveTo>
                  <a:cubicBezTo>
                    <a:pt x="122" y="0"/>
                    <a:pt x="0" y="122"/>
                    <a:pt x="0" y="285"/>
                  </a:cubicBezTo>
                  <a:cubicBezTo>
                    <a:pt x="0" y="439"/>
                    <a:pt x="122" y="569"/>
                    <a:pt x="285" y="569"/>
                  </a:cubicBezTo>
                  <a:lnTo>
                    <a:pt x="5902" y="569"/>
                  </a:lnTo>
                  <a:cubicBezTo>
                    <a:pt x="6057" y="569"/>
                    <a:pt x="6187" y="439"/>
                    <a:pt x="6187" y="285"/>
                  </a:cubicBezTo>
                  <a:cubicBezTo>
                    <a:pt x="6187" y="122"/>
                    <a:pt x="6057" y="0"/>
                    <a:pt x="5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7"/>
            <p:cNvSpPr/>
            <p:nvPr/>
          </p:nvSpPr>
          <p:spPr>
            <a:xfrm>
              <a:off x="7931225" y="4004832"/>
              <a:ext cx="211346" cy="19443"/>
            </a:xfrm>
            <a:custGeom>
              <a:avLst/>
              <a:gdLst/>
              <a:ahLst/>
              <a:cxnLst/>
              <a:rect l="l" t="t" r="r" b="b"/>
              <a:pathLst>
                <a:path w="6196" h="570" extrusionOk="0">
                  <a:moveTo>
                    <a:pt x="293" y="0"/>
                  </a:moveTo>
                  <a:cubicBezTo>
                    <a:pt x="131" y="0"/>
                    <a:pt x="1" y="122"/>
                    <a:pt x="1" y="285"/>
                  </a:cubicBezTo>
                  <a:cubicBezTo>
                    <a:pt x="1" y="439"/>
                    <a:pt x="131" y="569"/>
                    <a:pt x="293" y="569"/>
                  </a:cubicBezTo>
                  <a:lnTo>
                    <a:pt x="5911" y="569"/>
                  </a:lnTo>
                  <a:cubicBezTo>
                    <a:pt x="6065" y="569"/>
                    <a:pt x="6195" y="439"/>
                    <a:pt x="6195" y="285"/>
                  </a:cubicBezTo>
                  <a:cubicBezTo>
                    <a:pt x="6195" y="122"/>
                    <a:pt x="6065" y="0"/>
                    <a:pt x="5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7"/>
          <p:cNvGrpSpPr/>
          <p:nvPr/>
        </p:nvGrpSpPr>
        <p:grpSpPr>
          <a:xfrm>
            <a:off x="266400" y="4362123"/>
            <a:ext cx="286175" cy="280315"/>
            <a:chOff x="4428913" y="967436"/>
            <a:chExt cx="286175" cy="280315"/>
          </a:xfrm>
        </p:grpSpPr>
        <p:sp>
          <p:nvSpPr>
            <p:cNvPr id="169" name="Google Shape;169;p7"/>
            <p:cNvSpPr/>
            <p:nvPr/>
          </p:nvSpPr>
          <p:spPr>
            <a:xfrm>
              <a:off x="4428913" y="977100"/>
              <a:ext cx="286175" cy="260677"/>
            </a:xfrm>
            <a:custGeom>
              <a:avLst/>
              <a:gdLst/>
              <a:ahLst/>
              <a:cxnLst/>
              <a:rect l="l" t="t" r="r" b="b"/>
              <a:pathLst>
                <a:path w="8350" h="7606" extrusionOk="0">
                  <a:moveTo>
                    <a:pt x="4178" y="1"/>
                  </a:moveTo>
                  <a:cubicBezTo>
                    <a:pt x="3206" y="1"/>
                    <a:pt x="2232" y="372"/>
                    <a:pt x="1488" y="1116"/>
                  </a:cubicBezTo>
                  <a:cubicBezTo>
                    <a:pt x="1" y="2596"/>
                    <a:pt x="1" y="5010"/>
                    <a:pt x="1488" y="6490"/>
                  </a:cubicBezTo>
                  <a:cubicBezTo>
                    <a:pt x="2232" y="7234"/>
                    <a:pt x="3206" y="7606"/>
                    <a:pt x="4178" y="7606"/>
                  </a:cubicBezTo>
                  <a:cubicBezTo>
                    <a:pt x="5151" y="7606"/>
                    <a:pt x="6122" y="7234"/>
                    <a:pt x="6862" y="6490"/>
                  </a:cubicBezTo>
                  <a:cubicBezTo>
                    <a:pt x="8350" y="5010"/>
                    <a:pt x="8350" y="2596"/>
                    <a:pt x="6862" y="1116"/>
                  </a:cubicBezTo>
                  <a:cubicBezTo>
                    <a:pt x="6122" y="372"/>
                    <a:pt x="5151" y="1"/>
                    <a:pt x="41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7"/>
            <p:cNvSpPr/>
            <p:nvPr/>
          </p:nvSpPr>
          <p:spPr>
            <a:xfrm>
              <a:off x="4431963" y="967436"/>
              <a:ext cx="280349" cy="280315"/>
            </a:xfrm>
            <a:custGeom>
              <a:avLst/>
              <a:gdLst/>
              <a:ahLst/>
              <a:cxnLst/>
              <a:rect l="l" t="t" r="r" b="b"/>
              <a:pathLst>
                <a:path w="8180" h="8179" extrusionOk="0">
                  <a:moveTo>
                    <a:pt x="4090" y="569"/>
                  </a:moveTo>
                  <a:cubicBezTo>
                    <a:pt x="6025" y="569"/>
                    <a:pt x="7602" y="2146"/>
                    <a:pt x="7602" y="4089"/>
                  </a:cubicBezTo>
                  <a:cubicBezTo>
                    <a:pt x="7602" y="6024"/>
                    <a:pt x="6025" y="7601"/>
                    <a:pt x="4090" y="7601"/>
                  </a:cubicBezTo>
                  <a:cubicBezTo>
                    <a:pt x="2147" y="7601"/>
                    <a:pt x="570" y="6024"/>
                    <a:pt x="570" y="4089"/>
                  </a:cubicBezTo>
                  <a:cubicBezTo>
                    <a:pt x="570" y="2146"/>
                    <a:pt x="2147" y="569"/>
                    <a:pt x="4090" y="569"/>
                  </a:cubicBezTo>
                  <a:close/>
                  <a:moveTo>
                    <a:pt x="4090" y="0"/>
                  </a:moveTo>
                  <a:cubicBezTo>
                    <a:pt x="1830" y="0"/>
                    <a:pt x="1" y="1829"/>
                    <a:pt x="1" y="4089"/>
                  </a:cubicBezTo>
                  <a:cubicBezTo>
                    <a:pt x="1" y="6341"/>
                    <a:pt x="1830" y="8178"/>
                    <a:pt x="4090" y="8178"/>
                  </a:cubicBezTo>
                  <a:cubicBezTo>
                    <a:pt x="6342" y="8178"/>
                    <a:pt x="8179" y="6341"/>
                    <a:pt x="8179" y="4089"/>
                  </a:cubicBezTo>
                  <a:cubicBezTo>
                    <a:pt x="8179" y="1829"/>
                    <a:pt x="6342" y="0"/>
                    <a:pt x="4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7"/>
            <p:cNvSpPr/>
            <p:nvPr/>
          </p:nvSpPr>
          <p:spPr>
            <a:xfrm>
              <a:off x="4560416" y="1176669"/>
              <a:ext cx="23168" cy="23134"/>
            </a:xfrm>
            <a:custGeom>
              <a:avLst/>
              <a:gdLst/>
              <a:ahLst/>
              <a:cxnLst/>
              <a:rect l="l" t="t" r="r" b="b"/>
              <a:pathLst>
                <a:path w="676" h="675" extrusionOk="0">
                  <a:moveTo>
                    <a:pt x="342" y="0"/>
                  </a:moveTo>
                  <a:cubicBezTo>
                    <a:pt x="155" y="0"/>
                    <a:pt x="1" y="147"/>
                    <a:pt x="1" y="334"/>
                  </a:cubicBezTo>
                  <a:cubicBezTo>
                    <a:pt x="1" y="521"/>
                    <a:pt x="155" y="675"/>
                    <a:pt x="342" y="675"/>
                  </a:cubicBezTo>
                  <a:cubicBezTo>
                    <a:pt x="529" y="675"/>
                    <a:pt x="675" y="521"/>
                    <a:pt x="675" y="334"/>
                  </a:cubicBezTo>
                  <a:cubicBezTo>
                    <a:pt x="675" y="147"/>
                    <a:pt x="529" y="0"/>
                    <a:pt x="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7"/>
            <p:cNvSpPr/>
            <p:nvPr/>
          </p:nvSpPr>
          <p:spPr>
            <a:xfrm>
              <a:off x="4561273" y="1015074"/>
              <a:ext cx="21763" cy="142951"/>
            </a:xfrm>
            <a:custGeom>
              <a:avLst/>
              <a:gdLst/>
              <a:ahLst/>
              <a:cxnLst/>
              <a:rect l="l" t="t" r="r" b="b"/>
              <a:pathLst>
                <a:path w="635" h="4171" extrusionOk="0">
                  <a:moveTo>
                    <a:pt x="317" y="0"/>
                  </a:moveTo>
                  <a:cubicBezTo>
                    <a:pt x="138" y="0"/>
                    <a:pt x="0" y="147"/>
                    <a:pt x="0" y="317"/>
                  </a:cubicBezTo>
                  <a:lnTo>
                    <a:pt x="0" y="3854"/>
                  </a:lnTo>
                  <a:cubicBezTo>
                    <a:pt x="0" y="4032"/>
                    <a:pt x="138" y="4171"/>
                    <a:pt x="317" y="4171"/>
                  </a:cubicBezTo>
                  <a:cubicBezTo>
                    <a:pt x="488" y="4171"/>
                    <a:pt x="634" y="4032"/>
                    <a:pt x="634" y="3854"/>
                  </a:cubicBezTo>
                  <a:lnTo>
                    <a:pt x="634" y="317"/>
                  </a:lnTo>
                  <a:cubicBezTo>
                    <a:pt x="634" y="147"/>
                    <a:pt x="488" y="0"/>
                    <a:pt x="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 name="Google Shape;173;p7"/>
          <p:cNvSpPr/>
          <p:nvPr/>
        </p:nvSpPr>
        <p:spPr>
          <a:xfrm>
            <a:off x="1825488" y="4821890"/>
            <a:ext cx="145426" cy="192671"/>
          </a:xfrm>
          <a:custGeom>
            <a:avLst/>
            <a:gdLst/>
            <a:ahLst/>
            <a:cxnLst/>
            <a:rect l="l" t="t" r="r" b="b"/>
            <a:pathLst>
              <a:path w="3903" h="5171" extrusionOk="0">
                <a:moveTo>
                  <a:pt x="569" y="829"/>
                </a:moveTo>
                <a:lnTo>
                  <a:pt x="3114" y="2585"/>
                </a:lnTo>
                <a:lnTo>
                  <a:pt x="569" y="4341"/>
                </a:lnTo>
                <a:lnTo>
                  <a:pt x="569" y="829"/>
                </a:lnTo>
                <a:close/>
                <a:moveTo>
                  <a:pt x="283" y="0"/>
                </a:moveTo>
                <a:cubicBezTo>
                  <a:pt x="239" y="0"/>
                  <a:pt x="194" y="11"/>
                  <a:pt x="155" y="33"/>
                </a:cubicBezTo>
                <a:cubicBezTo>
                  <a:pt x="57" y="81"/>
                  <a:pt x="0" y="179"/>
                  <a:pt x="0" y="285"/>
                </a:cubicBezTo>
                <a:lnTo>
                  <a:pt x="0" y="4886"/>
                </a:lnTo>
                <a:cubicBezTo>
                  <a:pt x="0" y="4991"/>
                  <a:pt x="57" y="5089"/>
                  <a:pt x="155" y="5138"/>
                </a:cubicBezTo>
                <a:cubicBezTo>
                  <a:pt x="195" y="5162"/>
                  <a:pt x="244" y="5170"/>
                  <a:pt x="285" y="5170"/>
                </a:cubicBezTo>
                <a:cubicBezTo>
                  <a:pt x="342" y="5170"/>
                  <a:pt x="399" y="5154"/>
                  <a:pt x="447" y="5122"/>
                </a:cubicBezTo>
                <a:lnTo>
                  <a:pt x="3780" y="2821"/>
                </a:lnTo>
                <a:cubicBezTo>
                  <a:pt x="3854" y="2764"/>
                  <a:pt x="3902" y="2683"/>
                  <a:pt x="3902" y="2585"/>
                </a:cubicBezTo>
                <a:cubicBezTo>
                  <a:pt x="3902" y="2488"/>
                  <a:pt x="3854" y="2406"/>
                  <a:pt x="3780" y="2349"/>
                </a:cubicBezTo>
                <a:lnTo>
                  <a:pt x="447" y="49"/>
                </a:lnTo>
                <a:cubicBezTo>
                  <a:pt x="397" y="17"/>
                  <a:pt x="340"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4"/>
        <p:cNvGrpSpPr/>
        <p:nvPr/>
      </p:nvGrpSpPr>
      <p:grpSpPr>
        <a:xfrm>
          <a:off x="0" y="0"/>
          <a:ext cx="0" cy="0"/>
          <a:chOff x="0" y="0"/>
          <a:chExt cx="0" cy="0"/>
        </a:xfrm>
      </p:grpSpPr>
      <p:sp>
        <p:nvSpPr>
          <p:cNvPr id="175" name="Google Shape;175;p8"/>
          <p:cNvSpPr/>
          <p:nvPr/>
        </p:nvSpPr>
        <p:spPr>
          <a:xfrm>
            <a:off x="712850" y="1103550"/>
            <a:ext cx="7718400" cy="29364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txBox="1">
            <a:spLocks noGrp="1"/>
          </p:cNvSpPr>
          <p:nvPr>
            <p:ph type="title"/>
          </p:nvPr>
        </p:nvSpPr>
        <p:spPr>
          <a:xfrm>
            <a:off x="3835800" y="1307100"/>
            <a:ext cx="4508100" cy="2529300"/>
          </a:xfrm>
          <a:prstGeom prst="rect">
            <a:avLst/>
          </a:prstGeom>
        </p:spPr>
        <p:txBody>
          <a:bodyPr spcFirstLastPara="1" wrap="square" lIns="91425" tIns="91425" rIns="91425" bIns="91425" anchor="ctr" anchorCtr="0">
            <a:noAutofit/>
          </a:bodyPr>
          <a:lstStyle>
            <a:lvl1pPr lvl="0" algn="r">
              <a:lnSpc>
                <a:spcPct val="80000"/>
              </a:lnSpc>
              <a:spcBef>
                <a:spcPts val="0"/>
              </a:spcBef>
              <a:spcAft>
                <a:spcPts val="0"/>
              </a:spcAft>
              <a:buSzPts val="6000"/>
              <a:buNone/>
              <a:defRPr sz="6000"/>
            </a:lvl1pPr>
            <a:lvl2pPr lvl="1" algn="r">
              <a:spcBef>
                <a:spcPts val="0"/>
              </a:spcBef>
              <a:spcAft>
                <a:spcPts val="0"/>
              </a:spcAft>
              <a:buSzPts val="4800"/>
              <a:buNone/>
              <a:defRPr sz="4800"/>
            </a:lvl2pPr>
            <a:lvl3pPr lvl="2" algn="r">
              <a:spcBef>
                <a:spcPts val="0"/>
              </a:spcBef>
              <a:spcAft>
                <a:spcPts val="0"/>
              </a:spcAft>
              <a:buSzPts val="4800"/>
              <a:buNone/>
              <a:defRPr sz="4800"/>
            </a:lvl3pPr>
            <a:lvl4pPr lvl="3" algn="r">
              <a:spcBef>
                <a:spcPts val="0"/>
              </a:spcBef>
              <a:spcAft>
                <a:spcPts val="0"/>
              </a:spcAft>
              <a:buSzPts val="4800"/>
              <a:buNone/>
              <a:defRPr sz="4800"/>
            </a:lvl4pPr>
            <a:lvl5pPr lvl="4" algn="r">
              <a:spcBef>
                <a:spcPts val="0"/>
              </a:spcBef>
              <a:spcAft>
                <a:spcPts val="0"/>
              </a:spcAft>
              <a:buSzPts val="4800"/>
              <a:buNone/>
              <a:defRPr sz="4800"/>
            </a:lvl5pPr>
            <a:lvl6pPr lvl="5" algn="r">
              <a:spcBef>
                <a:spcPts val="0"/>
              </a:spcBef>
              <a:spcAft>
                <a:spcPts val="0"/>
              </a:spcAft>
              <a:buSzPts val="4800"/>
              <a:buNone/>
              <a:defRPr sz="4800"/>
            </a:lvl6pPr>
            <a:lvl7pPr lvl="6" algn="r">
              <a:spcBef>
                <a:spcPts val="0"/>
              </a:spcBef>
              <a:spcAft>
                <a:spcPts val="0"/>
              </a:spcAft>
              <a:buSzPts val="4800"/>
              <a:buNone/>
              <a:defRPr sz="4800"/>
            </a:lvl7pPr>
            <a:lvl8pPr lvl="7" algn="r">
              <a:spcBef>
                <a:spcPts val="0"/>
              </a:spcBef>
              <a:spcAft>
                <a:spcPts val="0"/>
              </a:spcAft>
              <a:buSzPts val="4800"/>
              <a:buNone/>
              <a:defRPr sz="4800"/>
            </a:lvl8pPr>
            <a:lvl9pPr lvl="8" algn="r">
              <a:spcBef>
                <a:spcPts val="0"/>
              </a:spcBef>
              <a:spcAft>
                <a:spcPts val="0"/>
              </a:spcAft>
              <a:buSzPts val="4800"/>
              <a:buNone/>
              <a:defRPr sz="4800"/>
            </a:lvl9pPr>
          </a:lstStyle>
          <a:p>
            <a:endParaRPr/>
          </a:p>
        </p:txBody>
      </p:sp>
      <p:grpSp>
        <p:nvGrpSpPr>
          <p:cNvPr id="177" name="Google Shape;177;p8"/>
          <p:cNvGrpSpPr/>
          <p:nvPr/>
        </p:nvGrpSpPr>
        <p:grpSpPr>
          <a:xfrm>
            <a:off x="1978000" y="144400"/>
            <a:ext cx="6453250" cy="4820350"/>
            <a:chOff x="1978000" y="144400"/>
            <a:chExt cx="6453250" cy="4820350"/>
          </a:xfrm>
        </p:grpSpPr>
        <p:sp>
          <p:nvSpPr>
            <p:cNvPr id="178" name="Google Shape;178;p8"/>
            <p:cNvSpPr/>
            <p:nvPr/>
          </p:nvSpPr>
          <p:spPr>
            <a:xfrm>
              <a:off x="8277575" y="4818600"/>
              <a:ext cx="153675" cy="146150"/>
            </a:xfrm>
            <a:custGeom>
              <a:avLst/>
              <a:gdLst/>
              <a:ahLst/>
              <a:cxnLst/>
              <a:rect l="l" t="t" r="r" b="b"/>
              <a:pathLst>
                <a:path w="6147" h="5846" extrusionOk="0">
                  <a:moveTo>
                    <a:pt x="3073" y="1"/>
                  </a:moveTo>
                  <a:lnTo>
                    <a:pt x="2122" y="1927"/>
                  </a:lnTo>
                  <a:lnTo>
                    <a:pt x="0" y="2236"/>
                  </a:lnTo>
                  <a:lnTo>
                    <a:pt x="1537" y="3732"/>
                  </a:lnTo>
                  <a:lnTo>
                    <a:pt x="1171" y="5846"/>
                  </a:lnTo>
                  <a:lnTo>
                    <a:pt x="3073" y="4854"/>
                  </a:lnTo>
                  <a:lnTo>
                    <a:pt x="4976" y="5846"/>
                  </a:lnTo>
                  <a:lnTo>
                    <a:pt x="4610" y="3732"/>
                  </a:lnTo>
                  <a:lnTo>
                    <a:pt x="6146" y="2236"/>
                  </a:lnTo>
                  <a:lnTo>
                    <a:pt x="4024" y="1927"/>
                  </a:lnTo>
                  <a:lnTo>
                    <a:pt x="307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1978000" y="144400"/>
              <a:ext cx="153675" cy="146150"/>
            </a:xfrm>
            <a:custGeom>
              <a:avLst/>
              <a:gdLst/>
              <a:ahLst/>
              <a:cxnLst/>
              <a:rect l="l" t="t" r="r" b="b"/>
              <a:pathLst>
                <a:path w="6147" h="5846" extrusionOk="0">
                  <a:moveTo>
                    <a:pt x="3073" y="1"/>
                  </a:moveTo>
                  <a:lnTo>
                    <a:pt x="2122" y="1927"/>
                  </a:lnTo>
                  <a:lnTo>
                    <a:pt x="0" y="2236"/>
                  </a:lnTo>
                  <a:lnTo>
                    <a:pt x="1537" y="3732"/>
                  </a:lnTo>
                  <a:lnTo>
                    <a:pt x="1171" y="5846"/>
                  </a:lnTo>
                  <a:lnTo>
                    <a:pt x="3073" y="4854"/>
                  </a:lnTo>
                  <a:lnTo>
                    <a:pt x="4976" y="5846"/>
                  </a:lnTo>
                  <a:lnTo>
                    <a:pt x="4610" y="3732"/>
                  </a:lnTo>
                  <a:lnTo>
                    <a:pt x="6146" y="2236"/>
                  </a:lnTo>
                  <a:lnTo>
                    <a:pt x="4024" y="1927"/>
                  </a:lnTo>
                  <a:lnTo>
                    <a:pt x="30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 name="Google Shape;180;p8"/>
          <p:cNvGrpSpPr/>
          <p:nvPr/>
        </p:nvGrpSpPr>
        <p:grpSpPr>
          <a:xfrm>
            <a:off x="758304" y="530850"/>
            <a:ext cx="682400" cy="279516"/>
            <a:chOff x="890354" y="684688"/>
            <a:chExt cx="682400" cy="279516"/>
          </a:xfrm>
        </p:grpSpPr>
        <p:sp>
          <p:nvSpPr>
            <p:cNvPr id="181" name="Google Shape;181;p8"/>
            <p:cNvSpPr/>
            <p:nvPr/>
          </p:nvSpPr>
          <p:spPr>
            <a:xfrm rot="5400000" flipH="1">
              <a:off x="1355200" y="730832"/>
              <a:ext cx="247626" cy="187481"/>
            </a:xfrm>
            <a:custGeom>
              <a:avLst/>
              <a:gdLst/>
              <a:ahLst/>
              <a:cxnLst/>
              <a:rect l="l" t="t" r="r" b="b"/>
              <a:pathLst>
                <a:path w="7765" h="5879" extrusionOk="0">
                  <a:moveTo>
                    <a:pt x="3894" y="1"/>
                  </a:moveTo>
                  <a:cubicBezTo>
                    <a:pt x="3797" y="1"/>
                    <a:pt x="3707" y="49"/>
                    <a:pt x="3659" y="131"/>
                  </a:cubicBezTo>
                  <a:lnTo>
                    <a:pt x="90" y="5423"/>
                  </a:lnTo>
                  <a:cubicBezTo>
                    <a:pt x="0" y="5553"/>
                    <a:pt x="33" y="5732"/>
                    <a:pt x="163" y="5813"/>
                  </a:cubicBezTo>
                  <a:cubicBezTo>
                    <a:pt x="213" y="5847"/>
                    <a:pt x="269" y="5864"/>
                    <a:pt x="325" y="5864"/>
                  </a:cubicBezTo>
                  <a:cubicBezTo>
                    <a:pt x="416" y="5864"/>
                    <a:pt x="506" y="5821"/>
                    <a:pt x="561" y="5740"/>
                  </a:cubicBezTo>
                  <a:lnTo>
                    <a:pt x="3894" y="805"/>
                  </a:lnTo>
                  <a:lnTo>
                    <a:pt x="7203" y="5748"/>
                  </a:lnTo>
                  <a:cubicBezTo>
                    <a:pt x="7260" y="5829"/>
                    <a:pt x="7349" y="5878"/>
                    <a:pt x="7439" y="5878"/>
                  </a:cubicBezTo>
                  <a:cubicBezTo>
                    <a:pt x="7496" y="5878"/>
                    <a:pt x="7545" y="5862"/>
                    <a:pt x="7593" y="5829"/>
                  </a:cubicBezTo>
                  <a:cubicBezTo>
                    <a:pt x="7732" y="5740"/>
                    <a:pt x="7764" y="5561"/>
                    <a:pt x="7675" y="5431"/>
                  </a:cubicBezTo>
                  <a:lnTo>
                    <a:pt x="4130" y="131"/>
                  </a:lnTo>
                  <a:cubicBezTo>
                    <a:pt x="4081" y="49"/>
                    <a:pt x="3992" y="1"/>
                    <a:pt x="3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rot="5400000" flipH="1">
              <a:off x="1430522" y="814956"/>
              <a:ext cx="113050" cy="18464"/>
            </a:xfrm>
            <a:custGeom>
              <a:avLst/>
              <a:gdLst/>
              <a:ahLst/>
              <a:cxnLst/>
              <a:rect l="l" t="t" r="r" b="b"/>
              <a:pathLst>
                <a:path w="3545" h="579" extrusionOk="0">
                  <a:moveTo>
                    <a:pt x="285" y="1"/>
                  </a:moveTo>
                  <a:cubicBezTo>
                    <a:pt x="130" y="1"/>
                    <a:pt x="0" y="131"/>
                    <a:pt x="0" y="285"/>
                  </a:cubicBezTo>
                  <a:cubicBezTo>
                    <a:pt x="0" y="448"/>
                    <a:pt x="122" y="578"/>
                    <a:pt x="285" y="578"/>
                  </a:cubicBezTo>
                  <a:lnTo>
                    <a:pt x="3252" y="578"/>
                  </a:lnTo>
                  <a:cubicBezTo>
                    <a:pt x="3415" y="578"/>
                    <a:pt x="3545" y="448"/>
                    <a:pt x="3545" y="285"/>
                  </a:cubicBezTo>
                  <a:cubicBezTo>
                    <a:pt x="3545" y="131"/>
                    <a:pt x="3415" y="1"/>
                    <a:pt x="3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rot="5400000" flipH="1">
              <a:off x="1028163" y="576740"/>
              <a:ext cx="238027" cy="495443"/>
            </a:xfrm>
            <a:custGeom>
              <a:avLst/>
              <a:gdLst/>
              <a:ahLst/>
              <a:cxnLst/>
              <a:rect l="l" t="t" r="r" b="b"/>
              <a:pathLst>
                <a:path w="7464" h="15536" extrusionOk="0">
                  <a:moveTo>
                    <a:pt x="1" y="0"/>
                  </a:moveTo>
                  <a:lnTo>
                    <a:pt x="1" y="15536"/>
                  </a:lnTo>
                  <a:lnTo>
                    <a:pt x="7464" y="15536"/>
                  </a:lnTo>
                  <a:lnTo>
                    <a:pt x="74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rot="5400000" flipH="1">
              <a:off x="852901" y="815230"/>
              <a:ext cx="279516" cy="18432"/>
            </a:xfrm>
            <a:custGeom>
              <a:avLst/>
              <a:gdLst/>
              <a:ahLst/>
              <a:cxnLst/>
              <a:rect l="l" t="t" r="r" b="b"/>
              <a:pathLst>
                <a:path w="8765" h="578" extrusionOk="0">
                  <a:moveTo>
                    <a:pt x="293" y="1"/>
                  </a:moveTo>
                  <a:cubicBezTo>
                    <a:pt x="131" y="1"/>
                    <a:pt x="1" y="131"/>
                    <a:pt x="1" y="285"/>
                  </a:cubicBezTo>
                  <a:cubicBezTo>
                    <a:pt x="1" y="448"/>
                    <a:pt x="131" y="578"/>
                    <a:pt x="293" y="578"/>
                  </a:cubicBezTo>
                  <a:lnTo>
                    <a:pt x="8480" y="578"/>
                  </a:lnTo>
                  <a:cubicBezTo>
                    <a:pt x="8634" y="578"/>
                    <a:pt x="8764" y="448"/>
                    <a:pt x="8764" y="285"/>
                  </a:cubicBezTo>
                  <a:cubicBezTo>
                    <a:pt x="8764" y="131"/>
                    <a:pt x="8642" y="1"/>
                    <a:pt x="84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rot="5400000" flipH="1">
              <a:off x="759684" y="815357"/>
              <a:ext cx="279516" cy="18177"/>
            </a:xfrm>
            <a:custGeom>
              <a:avLst/>
              <a:gdLst/>
              <a:ahLst/>
              <a:cxnLst/>
              <a:rect l="l" t="t" r="r" b="b"/>
              <a:pathLst>
                <a:path w="8765" h="570" extrusionOk="0">
                  <a:moveTo>
                    <a:pt x="293" y="0"/>
                  </a:moveTo>
                  <a:cubicBezTo>
                    <a:pt x="131" y="0"/>
                    <a:pt x="1" y="130"/>
                    <a:pt x="1" y="285"/>
                  </a:cubicBezTo>
                  <a:cubicBezTo>
                    <a:pt x="1" y="447"/>
                    <a:pt x="131" y="569"/>
                    <a:pt x="293" y="569"/>
                  </a:cubicBezTo>
                  <a:lnTo>
                    <a:pt x="8480" y="569"/>
                  </a:lnTo>
                  <a:cubicBezTo>
                    <a:pt x="8634" y="569"/>
                    <a:pt x="8764" y="447"/>
                    <a:pt x="8764" y="285"/>
                  </a:cubicBezTo>
                  <a:cubicBezTo>
                    <a:pt x="8764" y="130"/>
                    <a:pt x="8642" y="0"/>
                    <a:pt x="8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186;p8"/>
          <p:cNvGrpSpPr/>
          <p:nvPr/>
        </p:nvGrpSpPr>
        <p:grpSpPr>
          <a:xfrm>
            <a:off x="7084125" y="4230440"/>
            <a:ext cx="551614" cy="684259"/>
            <a:chOff x="6256175" y="736728"/>
            <a:chExt cx="551614" cy="684259"/>
          </a:xfrm>
        </p:grpSpPr>
        <p:sp>
          <p:nvSpPr>
            <p:cNvPr id="187" name="Google Shape;187;p8"/>
            <p:cNvSpPr/>
            <p:nvPr/>
          </p:nvSpPr>
          <p:spPr>
            <a:xfrm>
              <a:off x="6304245" y="785050"/>
              <a:ext cx="503543" cy="635937"/>
            </a:xfrm>
            <a:custGeom>
              <a:avLst/>
              <a:gdLst/>
              <a:ahLst/>
              <a:cxnLst/>
              <a:rect l="l" t="t" r="r" b="b"/>
              <a:pathLst>
                <a:path w="16016" h="20227" extrusionOk="0">
                  <a:moveTo>
                    <a:pt x="13926" y="0"/>
                  </a:moveTo>
                  <a:cubicBezTo>
                    <a:pt x="13763" y="0"/>
                    <a:pt x="13641" y="130"/>
                    <a:pt x="13641" y="285"/>
                  </a:cubicBezTo>
                  <a:cubicBezTo>
                    <a:pt x="13641" y="439"/>
                    <a:pt x="13763" y="569"/>
                    <a:pt x="13926" y="569"/>
                  </a:cubicBezTo>
                  <a:lnTo>
                    <a:pt x="15446" y="569"/>
                  </a:lnTo>
                  <a:lnTo>
                    <a:pt x="15446" y="19649"/>
                  </a:lnTo>
                  <a:lnTo>
                    <a:pt x="577" y="19649"/>
                  </a:lnTo>
                  <a:lnTo>
                    <a:pt x="577" y="18121"/>
                  </a:lnTo>
                  <a:cubicBezTo>
                    <a:pt x="577" y="17966"/>
                    <a:pt x="447" y="17836"/>
                    <a:pt x="285" y="17836"/>
                  </a:cubicBezTo>
                  <a:cubicBezTo>
                    <a:pt x="130" y="17836"/>
                    <a:pt x="0" y="17966"/>
                    <a:pt x="0" y="18121"/>
                  </a:cubicBezTo>
                  <a:lnTo>
                    <a:pt x="0" y="19934"/>
                  </a:lnTo>
                  <a:cubicBezTo>
                    <a:pt x="0" y="20096"/>
                    <a:pt x="130" y="20226"/>
                    <a:pt x="285" y="20226"/>
                  </a:cubicBezTo>
                  <a:lnTo>
                    <a:pt x="15731" y="20226"/>
                  </a:lnTo>
                  <a:cubicBezTo>
                    <a:pt x="15885" y="20226"/>
                    <a:pt x="16015" y="20096"/>
                    <a:pt x="16015" y="19942"/>
                  </a:cubicBezTo>
                  <a:lnTo>
                    <a:pt x="16015" y="285"/>
                  </a:lnTo>
                  <a:cubicBezTo>
                    <a:pt x="16015" y="130"/>
                    <a:pt x="15893" y="0"/>
                    <a:pt x="157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6256175" y="736728"/>
              <a:ext cx="485905" cy="618048"/>
            </a:xfrm>
            <a:custGeom>
              <a:avLst/>
              <a:gdLst/>
              <a:ahLst/>
              <a:cxnLst/>
              <a:rect l="l" t="t" r="r" b="b"/>
              <a:pathLst>
                <a:path w="15455" h="19658" extrusionOk="0">
                  <a:moveTo>
                    <a:pt x="1" y="1"/>
                  </a:moveTo>
                  <a:lnTo>
                    <a:pt x="1" y="19658"/>
                  </a:lnTo>
                  <a:lnTo>
                    <a:pt x="9618" y="19658"/>
                  </a:lnTo>
                  <a:lnTo>
                    <a:pt x="15455" y="13821"/>
                  </a:lnTo>
                  <a:lnTo>
                    <a:pt x="1545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6558525" y="1171217"/>
              <a:ext cx="183547" cy="183547"/>
            </a:xfrm>
            <a:custGeom>
              <a:avLst/>
              <a:gdLst/>
              <a:ahLst/>
              <a:cxnLst/>
              <a:rect l="l" t="t" r="r" b="b"/>
              <a:pathLst>
                <a:path w="5838" h="5838" extrusionOk="0">
                  <a:moveTo>
                    <a:pt x="1" y="1"/>
                  </a:moveTo>
                  <a:lnTo>
                    <a:pt x="1" y="5838"/>
                  </a:lnTo>
                  <a:lnTo>
                    <a:pt x="58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6337728" y="891377"/>
              <a:ext cx="204486" cy="17921"/>
            </a:xfrm>
            <a:custGeom>
              <a:avLst/>
              <a:gdLst/>
              <a:ahLst/>
              <a:cxnLst/>
              <a:rect l="l" t="t" r="r" b="b"/>
              <a:pathLst>
                <a:path w="6504" h="570" extrusionOk="0">
                  <a:moveTo>
                    <a:pt x="285" y="0"/>
                  </a:moveTo>
                  <a:cubicBezTo>
                    <a:pt x="122" y="0"/>
                    <a:pt x="0" y="130"/>
                    <a:pt x="0" y="285"/>
                  </a:cubicBezTo>
                  <a:cubicBezTo>
                    <a:pt x="0" y="439"/>
                    <a:pt x="122" y="569"/>
                    <a:pt x="285" y="569"/>
                  </a:cubicBezTo>
                  <a:lnTo>
                    <a:pt x="6219" y="569"/>
                  </a:lnTo>
                  <a:cubicBezTo>
                    <a:pt x="6374" y="569"/>
                    <a:pt x="6504" y="439"/>
                    <a:pt x="6504" y="285"/>
                  </a:cubicBezTo>
                  <a:cubicBezTo>
                    <a:pt x="6504" y="130"/>
                    <a:pt x="6374" y="0"/>
                    <a:pt x="6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a:off x="6337728" y="992580"/>
              <a:ext cx="68759" cy="17921"/>
            </a:xfrm>
            <a:custGeom>
              <a:avLst/>
              <a:gdLst/>
              <a:ahLst/>
              <a:cxnLst/>
              <a:rect l="l" t="t" r="r" b="b"/>
              <a:pathLst>
                <a:path w="2187" h="570" extrusionOk="0">
                  <a:moveTo>
                    <a:pt x="285" y="0"/>
                  </a:moveTo>
                  <a:cubicBezTo>
                    <a:pt x="122" y="0"/>
                    <a:pt x="0" y="130"/>
                    <a:pt x="0" y="285"/>
                  </a:cubicBezTo>
                  <a:cubicBezTo>
                    <a:pt x="0" y="447"/>
                    <a:pt x="122" y="569"/>
                    <a:pt x="285" y="569"/>
                  </a:cubicBezTo>
                  <a:lnTo>
                    <a:pt x="1902" y="569"/>
                  </a:lnTo>
                  <a:cubicBezTo>
                    <a:pt x="2057" y="569"/>
                    <a:pt x="2187" y="447"/>
                    <a:pt x="2187" y="285"/>
                  </a:cubicBezTo>
                  <a:cubicBezTo>
                    <a:pt x="2187" y="130"/>
                    <a:pt x="2057" y="0"/>
                    <a:pt x="19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
            <p:cNvSpPr/>
            <p:nvPr/>
          </p:nvSpPr>
          <p:spPr>
            <a:xfrm>
              <a:off x="6443269" y="992580"/>
              <a:ext cx="69042" cy="17921"/>
            </a:xfrm>
            <a:custGeom>
              <a:avLst/>
              <a:gdLst/>
              <a:ahLst/>
              <a:cxnLst/>
              <a:rect l="l" t="t" r="r" b="b"/>
              <a:pathLst>
                <a:path w="2196" h="570" extrusionOk="0">
                  <a:moveTo>
                    <a:pt x="285" y="0"/>
                  </a:moveTo>
                  <a:cubicBezTo>
                    <a:pt x="131" y="0"/>
                    <a:pt x="1" y="130"/>
                    <a:pt x="1" y="285"/>
                  </a:cubicBezTo>
                  <a:cubicBezTo>
                    <a:pt x="1" y="447"/>
                    <a:pt x="131" y="569"/>
                    <a:pt x="285" y="569"/>
                  </a:cubicBezTo>
                  <a:lnTo>
                    <a:pt x="1903" y="569"/>
                  </a:lnTo>
                  <a:cubicBezTo>
                    <a:pt x="2065" y="569"/>
                    <a:pt x="2196" y="447"/>
                    <a:pt x="2196" y="285"/>
                  </a:cubicBezTo>
                  <a:cubicBezTo>
                    <a:pt x="2196" y="130"/>
                    <a:pt x="2065" y="0"/>
                    <a:pt x="19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6543969" y="992580"/>
              <a:ext cx="131419" cy="17921"/>
            </a:xfrm>
            <a:custGeom>
              <a:avLst/>
              <a:gdLst/>
              <a:ahLst/>
              <a:cxnLst/>
              <a:rect l="l" t="t" r="r" b="b"/>
              <a:pathLst>
                <a:path w="4180" h="570" extrusionOk="0">
                  <a:moveTo>
                    <a:pt x="285" y="0"/>
                  </a:moveTo>
                  <a:cubicBezTo>
                    <a:pt x="123" y="0"/>
                    <a:pt x="1" y="130"/>
                    <a:pt x="1" y="285"/>
                  </a:cubicBezTo>
                  <a:cubicBezTo>
                    <a:pt x="1" y="447"/>
                    <a:pt x="123" y="569"/>
                    <a:pt x="285" y="569"/>
                  </a:cubicBezTo>
                  <a:lnTo>
                    <a:pt x="3895" y="569"/>
                  </a:lnTo>
                  <a:cubicBezTo>
                    <a:pt x="4057" y="569"/>
                    <a:pt x="4179" y="447"/>
                    <a:pt x="4179" y="285"/>
                  </a:cubicBezTo>
                  <a:cubicBezTo>
                    <a:pt x="4179" y="130"/>
                    <a:pt x="4057" y="0"/>
                    <a:pt x="38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6337728" y="1094034"/>
              <a:ext cx="123465" cy="17921"/>
            </a:xfrm>
            <a:custGeom>
              <a:avLst/>
              <a:gdLst/>
              <a:ahLst/>
              <a:cxnLst/>
              <a:rect l="l" t="t" r="r" b="b"/>
              <a:pathLst>
                <a:path w="3927" h="570" extrusionOk="0">
                  <a:moveTo>
                    <a:pt x="285" y="1"/>
                  </a:moveTo>
                  <a:cubicBezTo>
                    <a:pt x="122" y="1"/>
                    <a:pt x="0" y="123"/>
                    <a:pt x="0" y="285"/>
                  </a:cubicBezTo>
                  <a:cubicBezTo>
                    <a:pt x="0" y="440"/>
                    <a:pt x="122" y="570"/>
                    <a:pt x="285" y="570"/>
                  </a:cubicBezTo>
                  <a:lnTo>
                    <a:pt x="3642" y="570"/>
                  </a:lnTo>
                  <a:cubicBezTo>
                    <a:pt x="3805" y="570"/>
                    <a:pt x="3927" y="440"/>
                    <a:pt x="3927" y="285"/>
                  </a:cubicBezTo>
                  <a:cubicBezTo>
                    <a:pt x="3927" y="123"/>
                    <a:pt x="3805" y="1"/>
                    <a:pt x="3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6491057" y="1094034"/>
              <a:ext cx="184333" cy="17921"/>
            </a:xfrm>
            <a:custGeom>
              <a:avLst/>
              <a:gdLst/>
              <a:ahLst/>
              <a:cxnLst/>
              <a:rect l="l" t="t" r="r" b="b"/>
              <a:pathLst>
                <a:path w="5863" h="570" extrusionOk="0">
                  <a:moveTo>
                    <a:pt x="285" y="1"/>
                  </a:moveTo>
                  <a:cubicBezTo>
                    <a:pt x="131" y="1"/>
                    <a:pt x="1" y="123"/>
                    <a:pt x="1" y="285"/>
                  </a:cubicBezTo>
                  <a:cubicBezTo>
                    <a:pt x="1" y="440"/>
                    <a:pt x="123" y="570"/>
                    <a:pt x="285" y="570"/>
                  </a:cubicBezTo>
                  <a:lnTo>
                    <a:pt x="5578" y="570"/>
                  </a:lnTo>
                  <a:cubicBezTo>
                    <a:pt x="5740" y="570"/>
                    <a:pt x="5862" y="440"/>
                    <a:pt x="5862" y="285"/>
                  </a:cubicBezTo>
                  <a:cubicBezTo>
                    <a:pt x="5862" y="123"/>
                    <a:pt x="5740" y="1"/>
                    <a:pt x="55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6581287" y="891377"/>
              <a:ext cx="94100" cy="17921"/>
            </a:xfrm>
            <a:custGeom>
              <a:avLst/>
              <a:gdLst/>
              <a:ahLst/>
              <a:cxnLst/>
              <a:rect l="l" t="t" r="r" b="b"/>
              <a:pathLst>
                <a:path w="2993" h="570" extrusionOk="0">
                  <a:moveTo>
                    <a:pt x="285" y="0"/>
                  </a:moveTo>
                  <a:cubicBezTo>
                    <a:pt x="131" y="0"/>
                    <a:pt x="0" y="130"/>
                    <a:pt x="0" y="285"/>
                  </a:cubicBezTo>
                  <a:cubicBezTo>
                    <a:pt x="0" y="439"/>
                    <a:pt x="131" y="569"/>
                    <a:pt x="285" y="569"/>
                  </a:cubicBezTo>
                  <a:lnTo>
                    <a:pt x="2708" y="569"/>
                  </a:lnTo>
                  <a:cubicBezTo>
                    <a:pt x="2870" y="569"/>
                    <a:pt x="2992" y="439"/>
                    <a:pt x="2992" y="285"/>
                  </a:cubicBezTo>
                  <a:cubicBezTo>
                    <a:pt x="2992" y="130"/>
                    <a:pt x="2870" y="0"/>
                    <a:pt x="27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 name="Google Shape;197;p8"/>
          <p:cNvGrpSpPr/>
          <p:nvPr/>
        </p:nvGrpSpPr>
        <p:grpSpPr>
          <a:xfrm>
            <a:off x="712850" y="193138"/>
            <a:ext cx="7473725" cy="4320237"/>
            <a:chOff x="712850" y="193138"/>
            <a:chExt cx="7473725" cy="4320237"/>
          </a:xfrm>
        </p:grpSpPr>
        <p:grpSp>
          <p:nvGrpSpPr>
            <p:cNvPr id="198" name="Google Shape;198;p8"/>
            <p:cNvGrpSpPr/>
            <p:nvPr/>
          </p:nvGrpSpPr>
          <p:grpSpPr>
            <a:xfrm>
              <a:off x="712850" y="193138"/>
              <a:ext cx="262069" cy="70200"/>
              <a:chOff x="7931225" y="3954075"/>
              <a:chExt cx="262069" cy="70200"/>
            </a:xfrm>
          </p:grpSpPr>
          <p:sp>
            <p:nvSpPr>
              <p:cNvPr id="199" name="Google Shape;199;p8"/>
              <p:cNvSpPr/>
              <p:nvPr/>
            </p:nvSpPr>
            <p:spPr>
              <a:xfrm>
                <a:off x="7982255" y="3954075"/>
                <a:ext cx="211039" cy="19443"/>
              </a:xfrm>
              <a:custGeom>
                <a:avLst/>
                <a:gdLst/>
                <a:ahLst/>
                <a:cxnLst/>
                <a:rect l="l" t="t" r="r" b="b"/>
                <a:pathLst>
                  <a:path w="6187" h="570" extrusionOk="0">
                    <a:moveTo>
                      <a:pt x="285" y="0"/>
                    </a:moveTo>
                    <a:cubicBezTo>
                      <a:pt x="122" y="0"/>
                      <a:pt x="0" y="122"/>
                      <a:pt x="0" y="285"/>
                    </a:cubicBezTo>
                    <a:cubicBezTo>
                      <a:pt x="0" y="439"/>
                      <a:pt x="122" y="569"/>
                      <a:pt x="285" y="569"/>
                    </a:cubicBezTo>
                    <a:lnTo>
                      <a:pt x="5902" y="569"/>
                    </a:lnTo>
                    <a:cubicBezTo>
                      <a:pt x="6057" y="569"/>
                      <a:pt x="6187" y="439"/>
                      <a:pt x="6187" y="285"/>
                    </a:cubicBezTo>
                    <a:cubicBezTo>
                      <a:pt x="6187" y="122"/>
                      <a:pt x="6057" y="0"/>
                      <a:pt x="5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7931225" y="4004832"/>
                <a:ext cx="211346" cy="19443"/>
              </a:xfrm>
              <a:custGeom>
                <a:avLst/>
                <a:gdLst/>
                <a:ahLst/>
                <a:cxnLst/>
                <a:rect l="l" t="t" r="r" b="b"/>
                <a:pathLst>
                  <a:path w="6196" h="570" extrusionOk="0">
                    <a:moveTo>
                      <a:pt x="293" y="0"/>
                    </a:moveTo>
                    <a:cubicBezTo>
                      <a:pt x="131" y="0"/>
                      <a:pt x="1" y="122"/>
                      <a:pt x="1" y="285"/>
                    </a:cubicBezTo>
                    <a:cubicBezTo>
                      <a:pt x="1" y="439"/>
                      <a:pt x="131" y="569"/>
                      <a:pt x="293" y="569"/>
                    </a:cubicBezTo>
                    <a:lnTo>
                      <a:pt x="5911" y="569"/>
                    </a:lnTo>
                    <a:cubicBezTo>
                      <a:pt x="6065" y="569"/>
                      <a:pt x="6195" y="439"/>
                      <a:pt x="6195" y="285"/>
                    </a:cubicBezTo>
                    <a:cubicBezTo>
                      <a:pt x="6195" y="122"/>
                      <a:pt x="6065" y="0"/>
                      <a:pt x="5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 name="Google Shape;201;p8"/>
            <p:cNvGrpSpPr/>
            <p:nvPr/>
          </p:nvGrpSpPr>
          <p:grpSpPr>
            <a:xfrm flipH="1">
              <a:off x="7924506" y="4443175"/>
              <a:ext cx="262069" cy="70200"/>
              <a:chOff x="8156925" y="8057950"/>
              <a:chExt cx="262069" cy="70200"/>
            </a:xfrm>
          </p:grpSpPr>
          <p:sp>
            <p:nvSpPr>
              <p:cNvPr id="202" name="Google Shape;202;p8"/>
              <p:cNvSpPr/>
              <p:nvPr/>
            </p:nvSpPr>
            <p:spPr>
              <a:xfrm>
                <a:off x="8207955" y="8057950"/>
                <a:ext cx="211039" cy="19443"/>
              </a:xfrm>
              <a:custGeom>
                <a:avLst/>
                <a:gdLst/>
                <a:ahLst/>
                <a:cxnLst/>
                <a:rect l="l" t="t" r="r" b="b"/>
                <a:pathLst>
                  <a:path w="6187" h="570" extrusionOk="0">
                    <a:moveTo>
                      <a:pt x="285" y="0"/>
                    </a:moveTo>
                    <a:cubicBezTo>
                      <a:pt x="122" y="0"/>
                      <a:pt x="0" y="122"/>
                      <a:pt x="0" y="285"/>
                    </a:cubicBezTo>
                    <a:cubicBezTo>
                      <a:pt x="0" y="439"/>
                      <a:pt x="122" y="569"/>
                      <a:pt x="285" y="569"/>
                    </a:cubicBezTo>
                    <a:lnTo>
                      <a:pt x="5902" y="569"/>
                    </a:lnTo>
                    <a:cubicBezTo>
                      <a:pt x="6057" y="569"/>
                      <a:pt x="6187" y="439"/>
                      <a:pt x="6187" y="285"/>
                    </a:cubicBezTo>
                    <a:cubicBezTo>
                      <a:pt x="6187" y="122"/>
                      <a:pt x="6057" y="0"/>
                      <a:pt x="5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8156925" y="8108707"/>
                <a:ext cx="211346" cy="19443"/>
              </a:xfrm>
              <a:custGeom>
                <a:avLst/>
                <a:gdLst/>
                <a:ahLst/>
                <a:cxnLst/>
                <a:rect l="l" t="t" r="r" b="b"/>
                <a:pathLst>
                  <a:path w="6196" h="570" extrusionOk="0">
                    <a:moveTo>
                      <a:pt x="293" y="0"/>
                    </a:moveTo>
                    <a:cubicBezTo>
                      <a:pt x="131" y="0"/>
                      <a:pt x="1" y="122"/>
                      <a:pt x="1" y="285"/>
                    </a:cubicBezTo>
                    <a:cubicBezTo>
                      <a:pt x="1" y="439"/>
                      <a:pt x="131" y="569"/>
                      <a:pt x="293" y="569"/>
                    </a:cubicBezTo>
                    <a:lnTo>
                      <a:pt x="5911" y="569"/>
                    </a:lnTo>
                    <a:cubicBezTo>
                      <a:pt x="6065" y="569"/>
                      <a:pt x="6195" y="439"/>
                      <a:pt x="6195" y="285"/>
                    </a:cubicBezTo>
                    <a:cubicBezTo>
                      <a:pt x="6195" y="122"/>
                      <a:pt x="6065" y="0"/>
                      <a:pt x="5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4" name="Google Shape;204;p8"/>
          <p:cNvGrpSpPr/>
          <p:nvPr/>
        </p:nvGrpSpPr>
        <p:grpSpPr>
          <a:xfrm>
            <a:off x="1841050" y="637738"/>
            <a:ext cx="5040055" cy="4327023"/>
            <a:chOff x="1841050" y="637738"/>
            <a:chExt cx="5040055" cy="4327023"/>
          </a:xfrm>
        </p:grpSpPr>
        <p:sp>
          <p:nvSpPr>
            <p:cNvPr id="205" name="Google Shape;205;p8"/>
            <p:cNvSpPr/>
            <p:nvPr/>
          </p:nvSpPr>
          <p:spPr>
            <a:xfrm>
              <a:off x="1841050" y="637738"/>
              <a:ext cx="438105" cy="65748"/>
            </a:xfrm>
            <a:custGeom>
              <a:avLst/>
              <a:gdLst/>
              <a:ahLst/>
              <a:cxnLst/>
              <a:rect l="l" t="t" r="r" b="b"/>
              <a:pathLst>
                <a:path w="11447" h="1718" extrusionOk="0">
                  <a:moveTo>
                    <a:pt x="2125" y="1"/>
                  </a:moveTo>
                  <a:cubicBezTo>
                    <a:pt x="2071" y="1"/>
                    <a:pt x="2017" y="15"/>
                    <a:pt x="1968" y="43"/>
                  </a:cubicBezTo>
                  <a:lnTo>
                    <a:pt x="171" y="1190"/>
                  </a:lnTo>
                  <a:cubicBezTo>
                    <a:pt x="33" y="1271"/>
                    <a:pt x="1" y="1450"/>
                    <a:pt x="82" y="1588"/>
                  </a:cubicBezTo>
                  <a:cubicBezTo>
                    <a:pt x="139" y="1669"/>
                    <a:pt x="228" y="1718"/>
                    <a:pt x="326" y="1718"/>
                  </a:cubicBezTo>
                  <a:cubicBezTo>
                    <a:pt x="374" y="1718"/>
                    <a:pt x="431" y="1702"/>
                    <a:pt x="480" y="1669"/>
                  </a:cubicBezTo>
                  <a:lnTo>
                    <a:pt x="2122" y="629"/>
                  </a:lnTo>
                  <a:lnTo>
                    <a:pt x="3773" y="1669"/>
                  </a:lnTo>
                  <a:cubicBezTo>
                    <a:pt x="3817" y="1702"/>
                    <a:pt x="3870" y="1718"/>
                    <a:pt x="3924" y="1718"/>
                  </a:cubicBezTo>
                  <a:cubicBezTo>
                    <a:pt x="3978" y="1718"/>
                    <a:pt x="4033" y="1702"/>
                    <a:pt x="4081" y="1669"/>
                  </a:cubicBezTo>
                  <a:lnTo>
                    <a:pt x="5724" y="629"/>
                  </a:lnTo>
                  <a:lnTo>
                    <a:pt x="7366" y="1669"/>
                  </a:lnTo>
                  <a:cubicBezTo>
                    <a:pt x="7415" y="1702"/>
                    <a:pt x="7469" y="1718"/>
                    <a:pt x="7523" y="1718"/>
                  </a:cubicBezTo>
                  <a:cubicBezTo>
                    <a:pt x="7577" y="1718"/>
                    <a:pt x="7630" y="1702"/>
                    <a:pt x="7675" y="1669"/>
                  </a:cubicBezTo>
                  <a:lnTo>
                    <a:pt x="9317" y="629"/>
                  </a:lnTo>
                  <a:lnTo>
                    <a:pt x="10967" y="1669"/>
                  </a:lnTo>
                  <a:cubicBezTo>
                    <a:pt x="11015" y="1702"/>
                    <a:pt x="11068" y="1717"/>
                    <a:pt x="11122" y="1717"/>
                  </a:cubicBezTo>
                  <a:cubicBezTo>
                    <a:pt x="11215" y="1717"/>
                    <a:pt x="11306" y="1671"/>
                    <a:pt x="11357" y="1588"/>
                  </a:cubicBezTo>
                  <a:cubicBezTo>
                    <a:pt x="11447" y="1450"/>
                    <a:pt x="11406" y="1271"/>
                    <a:pt x="11276" y="1190"/>
                  </a:cubicBezTo>
                  <a:lnTo>
                    <a:pt x="9471" y="43"/>
                  </a:lnTo>
                  <a:cubicBezTo>
                    <a:pt x="9427" y="15"/>
                    <a:pt x="9374" y="1"/>
                    <a:pt x="9321" y="1"/>
                  </a:cubicBezTo>
                  <a:cubicBezTo>
                    <a:pt x="9268" y="1"/>
                    <a:pt x="9215" y="15"/>
                    <a:pt x="9171" y="43"/>
                  </a:cubicBezTo>
                  <a:lnTo>
                    <a:pt x="7520" y="1092"/>
                  </a:lnTo>
                  <a:lnTo>
                    <a:pt x="5878" y="43"/>
                  </a:lnTo>
                  <a:cubicBezTo>
                    <a:pt x="5829" y="15"/>
                    <a:pt x="5776" y="1"/>
                    <a:pt x="5724" y="1"/>
                  </a:cubicBezTo>
                  <a:cubicBezTo>
                    <a:pt x="5671" y="1"/>
                    <a:pt x="5618" y="15"/>
                    <a:pt x="5569" y="43"/>
                  </a:cubicBezTo>
                  <a:lnTo>
                    <a:pt x="3927" y="1092"/>
                  </a:lnTo>
                  <a:lnTo>
                    <a:pt x="2277" y="43"/>
                  </a:lnTo>
                  <a:cubicBezTo>
                    <a:pt x="2232" y="15"/>
                    <a:pt x="2179" y="1"/>
                    <a:pt x="21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6443000" y="4899013"/>
              <a:ext cx="438105" cy="65748"/>
            </a:xfrm>
            <a:custGeom>
              <a:avLst/>
              <a:gdLst/>
              <a:ahLst/>
              <a:cxnLst/>
              <a:rect l="l" t="t" r="r" b="b"/>
              <a:pathLst>
                <a:path w="11447" h="1718" extrusionOk="0">
                  <a:moveTo>
                    <a:pt x="2125" y="1"/>
                  </a:moveTo>
                  <a:cubicBezTo>
                    <a:pt x="2071" y="1"/>
                    <a:pt x="2017" y="15"/>
                    <a:pt x="1968" y="43"/>
                  </a:cubicBezTo>
                  <a:lnTo>
                    <a:pt x="171" y="1190"/>
                  </a:lnTo>
                  <a:cubicBezTo>
                    <a:pt x="33" y="1271"/>
                    <a:pt x="1" y="1450"/>
                    <a:pt x="82" y="1588"/>
                  </a:cubicBezTo>
                  <a:cubicBezTo>
                    <a:pt x="139" y="1669"/>
                    <a:pt x="228" y="1718"/>
                    <a:pt x="326" y="1718"/>
                  </a:cubicBezTo>
                  <a:cubicBezTo>
                    <a:pt x="374" y="1718"/>
                    <a:pt x="431" y="1702"/>
                    <a:pt x="480" y="1669"/>
                  </a:cubicBezTo>
                  <a:lnTo>
                    <a:pt x="2122" y="629"/>
                  </a:lnTo>
                  <a:lnTo>
                    <a:pt x="3773" y="1669"/>
                  </a:lnTo>
                  <a:cubicBezTo>
                    <a:pt x="3817" y="1702"/>
                    <a:pt x="3870" y="1718"/>
                    <a:pt x="3924" y="1718"/>
                  </a:cubicBezTo>
                  <a:cubicBezTo>
                    <a:pt x="3978" y="1718"/>
                    <a:pt x="4033" y="1702"/>
                    <a:pt x="4081" y="1669"/>
                  </a:cubicBezTo>
                  <a:lnTo>
                    <a:pt x="5724" y="629"/>
                  </a:lnTo>
                  <a:lnTo>
                    <a:pt x="7366" y="1669"/>
                  </a:lnTo>
                  <a:cubicBezTo>
                    <a:pt x="7415" y="1702"/>
                    <a:pt x="7469" y="1718"/>
                    <a:pt x="7523" y="1718"/>
                  </a:cubicBezTo>
                  <a:cubicBezTo>
                    <a:pt x="7577" y="1718"/>
                    <a:pt x="7630" y="1702"/>
                    <a:pt x="7675" y="1669"/>
                  </a:cubicBezTo>
                  <a:lnTo>
                    <a:pt x="9317" y="629"/>
                  </a:lnTo>
                  <a:lnTo>
                    <a:pt x="10967" y="1669"/>
                  </a:lnTo>
                  <a:cubicBezTo>
                    <a:pt x="11015" y="1702"/>
                    <a:pt x="11068" y="1717"/>
                    <a:pt x="11122" y="1717"/>
                  </a:cubicBezTo>
                  <a:cubicBezTo>
                    <a:pt x="11215" y="1717"/>
                    <a:pt x="11306" y="1671"/>
                    <a:pt x="11357" y="1588"/>
                  </a:cubicBezTo>
                  <a:cubicBezTo>
                    <a:pt x="11447" y="1450"/>
                    <a:pt x="11406" y="1271"/>
                    <a:pt x="11276" y="1190"/>
                  </a:cubicBezTo>
                  <a:lnTo>
                    <a:pt x="9471" y="43"/>
                  </a:lnTo>
                  <a:cubicBezTo>
                    <a:pt x="9427" y="15"/>
                    <a:pt x="9374" y="1"/>
                    <a:pt x="9321" y="1"/>
                  </a:cubicBezTo>
                  <a:cubicBezTo>
                    <a:pt x="9268" y="1"/>
                    <a:pt x="9215" y="15"/>
                    <a:pt x="9171" y="43"/>
                  </a:cubicBezTo>
                  <a:lnTo>
                    <a:pt x="7520" y="1092"/>
                  </a:lnTo>
                  <a:lnTo>
                    <a:pt x="5878" y="43"/>
                  </a:lnTo>
                  <a:cubicBezTo>
                    <a:pt x="5829" y="15"/>
                    <a:pt x="5776" y="1"/>
                    <a:pt x="5724" y="1"/>
                  </a:cubicBezTo>
                  <a:cubicBezTo>
                    <a:pt x="5671" y="1"/>
                    <a:pt x="5618" y="15"/>
                    <a:pt x="5569" y="43"/>
                  </a:cubicBezTo>
                  <a:lnTo>
                    <a:pt x="3927" y="1092"/>
                  </a:lnTo>
                  <a:lnTo>
                    <a:pt x="2277" y="43"/>
                  </a:lnTo>
                  <a:cubicBezTo>
                    <a:pt x="2232" y="15"/>
                    <a:pt x="2179" y="1"/>
                    <a:pt x="21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 name="Google Shape;207;p8"/>
          <p:cNvGrpSpPr/>
          <p:nvPr/>
        </p:nvGrpSpPr>
        <p:grpSpPr>
          <a:xfrm flipH="1">
            <a:off x="837564" y="4453750"/>
            <a:ext cx="694784" cy="460954"/>
            <a:chOff x="8100002" y="1449000"/>
            <a:chExt cx="694784" cy="460954"/>
          </a:xfrm>
        </p:grpSpPr>
        <p:sp>
          <p:nvSpPr>
            <p:cNvPr id="208" name="Google Shape;208;p8"/>
            <p:cNvSpPr/>
            <p:nvPr/>
          </p:nvSpPr>
          <p:spPr>
            <a:xfrm>
              <a:off x="8100002" y="1625660"/>
              <a:ext cx="332882" cy="284294"/>
            </a:xfrm>
            <a:custGeom>
              <a:avLst/>
              <a:gdLst/>
              <a:ahLst/>
              <a:cxnLst/>
              <a:rect l="l" t="t" r="r" b="b"/>
              <a:pathLst>
                <a:path w="11366" h="9707" extrusionOk="0">
                  <a:moveTo>
                    <a:pt x="2529" y="0"/>
                  </a:moveTo>
                  <a:cubicBezTo>
                    <a:pt x="1139" y="0"/>
                    <a:pt x="1" y="1138"/>
                    <a:pt x="1" y="2520"/>
                  </a:cubicBezTo>
                  <a:lnTo>
                    <a:pt x="1" y="5049"/>
                  </a:lnTo>
                  <a:cubicBezTo>
                    <a:pt x="1" y="6439"/>
                    <a:pt x="1139" y="7577"/>
                    <a:pt x="2529" y="7577"/>
                  </a:cubicBezTo>
                  <a:lnTo>
                    <a:pt x="3846" y="7577"/>
                  </a:lnTo>
                  <a:cubicBezTo>
                    <a:pt x="3846" y="7577"/>
                    <a:pt x="4179" y="8723"/>
                    <a:pt x="3301" y="9406"/>
                  </a:cubicBezTo>
                  <a:cubicBezTo>
                    <a:pt x="3171" y="9503"/>
                    <a:pt x="3253" y="9707"/>
                    <a:pt x="3407" y="9707"/>
                  </a:cubicBezTo>
                  <a:cubicBezTo>
                    <a:pt x="4204" y="9674"/>
                    <a:pt x="5578" y="9357"/>
                    <a:pt x="6000" y="7577"/>
                  </a:cubicBezTo>
                  <a:lnTo>
                    <a:pt x="8837" y="7577"/>
                  </a:lnTo>
                  <a:cubicBezTo>
                    <a:pt x="10228" y="7577"/>
                    <a:pt x="11366" y="6439"/>
                    <a:pt x="11366" y="5049"/>
                  </a:cubicBezTo>
                  <a:lnTo>
                    <a:pt x="11366" y="2520"/>
                  </a:lnTo>
                  <a:cubicBezTo>
                    <a:pt x="11366" y="1138"/>
                    <a:pt x="10228" y="0"/>
                    <a:pt x="88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8"/>
            <p:cNvSpPr/>
            <p:nvPr/>
          </p:nvSpPr>
          <p:spPr>
            <a:xfrm>
              <a:off x="8289050" y="1457318"/>
              <a:ext cx="497390" cy="424552"/>
            </a:xfrm>
            <a:custGeom>
              <a:avLst/>
              <a:gdLst/>
              <a:ahLst/>
              <a:cxnLst/>
              <a:rect l="l" t="t" r="r" b="b"/>
              <a:pathLst>
                <a:path w="16983" h="14496" extrusionOk="0">
                  <a:moveTo>
                    <a:pt x="3773" y="1"/>
                  </a:moveTo>
                  <a:cubicBezTo>
                    <a:pt x="1700" y="1"/>
                    <a:pt x="1" y="1700"/>
                    <a:pt x="1" y="3773"/>
                  </a:cubicBezTo>
                  <a:lnTo>
                    <a:pt x="1" y="7545"/>
                  </a:lnTo>
                  <a:cubicBezTo>
                    <a:pt x="1" y="9626"/>
                    <a:pt x="1700" y="11325"/>
                    <a:pt x="3773" y="11325"/>
                  </a:cubicBezTo>
                  <a:lnTo>
                    <a:pt x="8016" y="11325"/>
                  </a:lnTo>
                  <a:cubicBezTo>
                    <a:pt x="8650" y="13975"/>
                    <a:pt x="10699" y="14455"/>
                    <a:pt x="11886" y="14495"/>
                  </a:cubicBezTo>
                  <a:cubicBezTo>
                    <a:pt x="11889" y="14496"/>
                    <a:pt x="11892" y="14496"/>
                    <a:pt x="11895" y="14496"/>
                  </a:cubicBezTo>
                  <a:cubicBezTo>
                    <a:pt x="12133" y="14496"/>
                    <a:pt x="12241" y="14201"/>
                    <a:pt x="12048" y="14056"/>
                  </a:cubicBezTo>
                  <a:cubicBezTo>
                    <a:pt x="10740" y="13040"/>
                    <a:pt x="11235" y="11325"/>
                    <a:pt x="11235" y="11325"/>
                  </a:cubicBezTo>
                  <a:lnTo>
                    <a:pt x="13211" y="11325"/>
                  </a:lnTo>
                  <a:cubicBezTo>
                    <a:pt x="15284" y="11325"/>
                    <a:pt x="16983" y="9626"/>
                    <a:pt x="16983" y="7545"/>
                  </a:cubicBezTo>
                  <a:lnTo>
                    <a:pt x="16983" y="3773"/>
                  </a:lnTo>
                  <a:cubicBezTo>
                    <a:pt x="16983" y="1700"/>
                    <a:pt x="15284" y="1"/>
                    <a:pt x="13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a:off x="8280703" y="1449000"/>
              <a:ext cx="514083" cy="441450"/>
            </a:xfrm>
            <a:custGeom>
              <a:avLst/>
              <a:gdLst/>
              <a:ahLst/>
              <a:cxnLst/>
              <a:rect l="l" t="t" r="r" b="b"/>
              <a:pathLst>
                <a:path w="17553" h="15073" extrusionOk="0">
                  <a:moveTo>
                    <a:pt x="13496" y="569"/>
                  </a:moveTo>
                  <a:cubicBezTo>
                    <a:pt x="15414" y="569"/>
                    <a:pt x="16983" y="2138"/>
                    <a:pt x="16983" y="4057"/>
                  </a:cubicBezTo>
                  <a:lnTo>
                    <a:pt x="16983" y="7829"/>
                  </a:lnTo>
                  <a:cubicBezTo>
                    <a:pt x="16983" y="9755"/>
                    <a:pt x="15414" y="11316"/>
                    <a:pt x="13496" y="11316"/>
                  </a:cubicBezTo>
                  <a:lnTo>
                    <a:pt x="11301" y="11316"/>
                  </a:lnTo>
                  <a:lnTo>
                    <a:pt x="11244" y="11528"/>
                  </a:lnTo>
                  <a:cubicBezTo>
                    <a:pt x="11220" y="11601"/>
                    <a:pt x="10732" y="13365"/>
                    <a:pt x="12065" y="14487"/>
                  </a:cubicBezTo>
                  <a:cubicBezTo>
                    <a:pt x="10748" y="14414"/>
                    <a:pt x="9122" y="13820"/>
                    <a:pt x="8586" y="11536"/>
                  </a:cubicBezTo>
                  <a:lnTo>
                    <a:pt x="8529" y="11316"/>
                  </a:lnTo>
                  <a:lnTo>
                    <a:pt x="4058" y="11316"/>
                  </a:lnTo>
                  <a:cubicBezTo>
                    <a:pt x="2139" y="11316"/>
                    <a:pt x="570" y="9755"/>
                    <a:pt x="570" y="7829"/>
                  </a:cubicBezTo>
                  <a:lnTo>
                    <a:pt x="570" y="4057"/>
                  </a:lnTo>
                  <a:cubicBezTo>
                    <a:pt x="570" y="2138"/>
                    <a:pt x="2139" y="569"/>
                    <a:pt x="4058" y="569"/>
                  </a:cubicBezTo>
                  <a:close/>
                  <a:moveTo>
                    <a:pt x="4058" y="0"/>
                  </a:moveTo>
                  <a:cubicBezTo>
                    <a:pt x="1822" y="0"/>
                    <a:pt x="1" y="1821"/>
                    <a:pt x="1" y="4057"/>
                  </a:cubicBezTo>
                  <a:lnTo>
                    <a:pt x="1" y="7829"/>
                  </a:lnTo>
                  <a:cubicBezTo>
                    <a:pt x="1" y="10073"/>
                    <a:pt x="1822" y="11894"/>
                    <a:pt x="4058" y="11894"/>
                  </a:cubicBezTo>
                  <a:lnTo>
                    <a:pt x="8082" y="11894"/>
                  </a:lnTo>
                  <a:cubicBezTo>
                    <a:pt x="8813" y="14544"/>
                    <a:pt x="10943" y="15023"/>
                    <a:pt x="12163" y="15072"/>
                  </a:cubicBezTo>
                  <a:lnTo>
                    <a:pt x="12179" y="15072"/>
                  </a:lnTo>
                  <a:cubicBezTo>
                    <a:pt x="12407" y="15072"/>
                    <a:pt x="12610" y="14934"/>
                    <a:pt x="12683" y="14714"/>
                  </a:cubicBezTo>
                  <a:cubicBezTo>
                    <a:pt x="12764" y="14495"/>
                    <a:pt x="12699" y="14259"/>
                    <a:pt x="12512" y="14113"/>
                  </a:cubicBezTo>
                  <a:cubicBezTo>
                    <a:pt x="11610" y="13414"/>
                    <a:pt x="11675" y="12341"/>
                    <a:pt x="11748" y="11894"/>
                  </a:cubicBezTo>
                  <a:lnTo>
                    <a:pt x="13496" y="11894"/>
                  </a:lnTo>
                  <a:cubicBezTo>
                    <a:pt x="15731" y="11894"/>
                    <a:pt x="17552" y="10073"/>
                    <a:pt x="17552" y="7829"/>
                  </a:cubicBezTo>
                  <a:lnTo>
                    <a:pt x="17552" y="4057"/>
                  </a:lnTo>
                  <a:cubicBezTo>
                    <a:pt x="17552" y="1821"/>
                    <a:pt x="15731" y="0"/>
                    <a:pt x="13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8"/>
            <p:cNvSpPr/>
            <p:nvPr/>
          </p:nvSpPr>
          <p:spPr>
            <a:xfrm>
              <a:off x="8625938" y="1583047"/>
              <a:ext cx="72897" cy="72867"/>
            </a:xfrm>
            <a:custGeom>
              <a:avLst/>
              <a:gdLst/>
              <a:ahLst/>
              <a:cxnLst/>
              <a:rect l="l" t="t" r="r" b="b"/>
              <a:pathLst>
                <a:path w="2489" h="2488" extrusionOk="0">
                  <a:moveTo>
                    <a:pt x="1244" y="0"/>
                  </a:moveTo>
                  <a:cubicBezTo>
                    <a:pt x="562" y="0"/>
                    <a:pt x="1" y="553"/>
                    <a:pt x="1" y="1244"/>
                  </a:cubicBezTo>
                  <a:cubicBezTo>
                    <a:pt x="1" y="1927"/>
                    <a:pt x="562" y="2488"/>
                    <a:pt x="1244" y="2488"/>
                  </a:cubicBezTo>
                  <a:cubicBezTo>
                    <a:pt x="1935" y="2488"/>
                    <a:pt x="2488" y="1927"/>
                    <a:pt x="2488" y="1244"/>
                  </a:cubicBezTo>
                  <a:cubicBezTo>
                    <a:pt x="2488" y="553"/>
                    <a:pt x="1935" y="0"/>
                    <a:pt x="1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8"/>
            <p:cNvSpPr/>
            <p:nvPr/>
          </p:nvSpPr>
          <p:spPr>
            <a:xfrm>
              <a:off x="8501409" y="1583047"/>
              <a:ext cx="72662" cy="72867"/>
            </a:xfrm>
            <a:custGeom>
              <a:avLst/>
              <a:gdLst/>
              <a:ahLst/>
              <a:cxnLst/>
              <a:rect l="l" t="t" r="r" b="b"/>
              <a:pathLst>
                <a:path w="2481" h="2488" extrusionOk="0">
                  <a:moveTo>
                    <a:pt x="1245" y="0"/>
                  </a:moveTo>
                  <a:cubicBezTo>
                    <a:pt x="554" y="0"/>
                    <a:pt x="1" y="553"/>
                    <a:pt x="1" y="1244"/>
                  </a:cubicBezTo>
                  <a:cubicBezTo>
                    <a:pt x="1" y="1927"/>
                    <a:pt x="554" y="2488"/>
                    <a:pt x="1245" y="2488"/>
                  </a:cubicBezTo>
                  <a:cubicBezTo>
                    <a:pt x="1928" y="2488"/>
                    <a:pt x="2480" y="1927"/>
                    <a:pt x="2480" y="1244"/>
                  </a:cubicBezTo>
                  <a:cubicBezTo>
                    <a:pt x="2480" y="553"/>
                    <a:pt x="1928" y="0"/>
                    <a:pt x="1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8"/>
            <p:cNvSpPr/>
            <p:nvPr/>
          </p:nvSpPr>
          <p:spPr>
            <a:xfrm>
              <a:off x="8376676" y="1583047"/>
              <a:ext cx="72867" cy="72867"/>
            </a:xfrm>
            <a:custGeom>
              <a:avLst/>
              <a:gdLst/>
              <a:ahLst/>
              <a:cxnLst/>
              <a:rect l="l" t="t" r="r" b="b"/>
              <a:pathLst>
                <a:path w="2488" h="2488" extrusionOk="0">
                  <a:moveTo>
                    <a:pt x="1244" y="0"/>
                  </a:moveTo>
                  <a:cubicBezTo>
                    <a:pt x="553" y="0"/>
                    <a:pt x="0" y="553"/>
                    <a:pt x="0" y="1244"/>
                  </a:cubicBezTo>
                  <a:cubicBezTo>
                    <a:pt x="0" y="1927"/>
                    <a:pt x="553" y="2488"/>
                    <a:pt x="1244" y="2488"/>
                  </a:cubicBezTo>
                  <a:cubicBezTo>
                    <a:pt x="1927" y="2488"/>
                    <a:pt x="2488" y="1927"/>
                    <a:pt x="2488" y="1244"/>
                  </a:cubicBezTo>
                  <a:cubicBezTo>
                    <a:pt x="2488" y="553"/>
                    <a:pt x="1927" y="0"/>
                    <a:pt x="1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8"/>
          <p:cNvGrpSpPr/>
          <p:nvPr/>
        </p:nvGrpSpPr>
        <p:grpSpPr>
          <a:xfrm>
            <a:off x="7946593" y="341390"/>
            <a:ext cx="518063" cy="551051"/>
            <a:chOff x="-310500" y="351000"/>
            <a:chExt cx="564770" cy="600732"/>
          </a:xfrm>
        </p:grpSpPr>
        <p:sp>
          <p:nvSpPr>
            <p:cNvPr id="215" name="Google Shape;215;p8"/>
            <p:cNvSpPr/>
            <p:nvPr/>
          </p:nvSpPr>
          <p:spPr>
            <a:xfrm>
              <a:off x="-310500" y="351000"/>
              <a:ext cx="564770" cy="600732"/>
            </a:xfrm>
            <a:custGeom>
              <a:avLst/>
              <a:gdLst/>
              <a:ahLst/>
              <a:cxnLst/>
              <a:rect l="l" t="t" r="r" b="b"/>
              <a:pathLst>
                <a:path w="18365" h="19536" extrusionOk="0">
                  <a:moveTo>
                    <a:pt x="16194" y="578"/>
                  </a:moveTo>
                  <a:cubicBezTo>
                    <a:pt x="17081" y="578"/>
                    <a:pt x="17796" y="1293"/>
                    <a:pt x="17796" y="2179"/>
                  </a:cubicBezTo>
                  <a:lnTo>
                    <a:pt x="17796" y="17365"/>
                  </a:lnTo>
                  <a:cubicBezTo>
                    <a:pt x="17796" y="18243"/>
                    <a:pt x="17081" y="18967"/>
                    <a:pt x="16194" y="18967"/>
                  </a:cubicBezTo>
                  <a:lnTo>
                    <a:pt x="2171" y="18967"/>
                  </a:lnTo>
                  <a:cubicBezTo>
                    <a:pt x="1293" y="18967"/>
                    <a:pt x="570" y="18243"/>
                    <a:pt x="570" y="17365"/>
                  </a:cubicBezTo>
                  <a:lnTo>
                    <a:pt x="570" y="2179"/>
                  </a:lnTo>
                  <a:cubicBezTo>
                    <a:pt x="570" y="1293"/>
                    <a:pt x="1293" y="578"/>
                    <a:pt x="2171" y="578"/>
                  </a:cubicBezTo>
                  <a:close/>
                  <a:moveTo>
                    <a:pt x="2171" y="1"/>
                  </a:moveTo>
                  <a:cubicBezTo>
                    <a:pt x="976" y="1"/>
                    <a:pt x="1" y="976"/>
                    <a:pt x="1" y="2171"/>
                  </a:cubicBezTo>
                  <a:lnTo>
                    <a:pt x="1" y="17357"/>
                  </a:lnTo>
                  <a:cubicBezTo>
                    <a:pt x="1" y="18560"/>
                    <a:pt x="976" y="19536"/>
                    <a:pt x="2171" y="19536"/>
                  </a:cubicBezTo>
                  <a:lnTo>
                    <a:pt x="16194" y="19536"/>
                  </a:lnTo>
                  <a:cubicBezTo>
                    <a:pt x="17389" y="19536"/>
                    <a:pt x="18365" y="18560"/>
                    <a:pt x="18365" y="17357"/>
                  </a:cubicBezTo>
                  <a:lnTo>
                    <a:pt x="18365" y="2171"/>
                  </a:lnTo>
                  <a:cubicBezTo>
                    <a:pt x="18365" y="976"/>
                    <a:pt x="17389" y="1"/>
                    <a:pt x="161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8"/>
            <p:cNvSpPr/>
            <p:nvPr/>
          </p:nvSpPr>
          <p:spPr>
            <a:xfrm>
              <a:off x="-225257" y="619486"/>
              <a:ext cx="143276" cy="143264"/>
            </a:xfrm>
            <a:custGeom>
              <a:avLst/>
              <a:gdLst/>
              <a:ahLst/>
              <a:cxnLst/>
              <a:rect l="l" t="t" r="r" b="b"/>
              <a:pathLst>
                <a:path w="4659" h="4659" extrusionOk="0">
                  <a:moveTo>
                    <a:pt x="4082" y="570"/>
                  </a:moveTo>
                  <a:lnTo>
                    <a:pt x="4082" y="4082"/>
                  </a:lnTo>
                  <a:lnTo>
                    <a:pt x="570" y="4082"/>
                  </a:lnTo>
                  <a:lnTo>
                    <a:pt x="570" y="570"/>
                  </a:lnTo>
                  <a:close/>
                  <a:moveTo>
                    <a:pt x="285" y="1"/>
                  </a:moveTo>
                  <a:cubicBezTo>
                    <a:pt x="123" y="1"/>
                    <a:pt x="1" y="131"/>
                    <a:pt x="1" y="285"/>
                  </a:cubicBezTo>
                  <a:lnTo>
                    <a:pt x="1" y="4374"/>
                  </a:lnTo>
                  <a:cubicBezTo>
                    <a:pt x="1" y="4529"/>
                    <a:pt x="123" y="4659"/>
                    <a:pt x="285" y="4659"/>
                  </a:cubicBezTo>
                  <a:lnTo>
                    <a:pt x="4366" y="4659"/>
                  </a:lnTo>
                  <a:cubicBezTo>
                    <a:pt x="4529" y="4659"/>
                    <a:pt x="4659" y="4529"/>
                    <a:pt x="4659" y="4374"/>
                  </a:cubicBezTo>
                  <a:lnTo>
                    <a:pt x="4659" y="285"/>
                  </a:lnTo>
                  <a:cubicBezTo>
                    <a:pt x="4659" y="131"/>
                    <a:pt x="4529" y="1"/>
                    <a:pt x="4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8"/>
            <p:cNvSpPr/>
            <p:nvPr/>
          </p:nvSpPr>
          <p:spPr>
            <a:xfrm>
              <a:off x="-99760" y="619486"/>
              <a:ext cx="143276" cy="143264"/>
            </a:xfrm>
            <a:custGeom>
              <a:avLst/>
              <a:gdLst/>
              <a:ahLst/>
              <a:cxnLst/>
              <a:rect l="l" t="t" r="r" b="b"/>
              <a:pathLst>
                <a:path w="4659" h="4659" extrusionOk="0">
                  <a:moveTo>
                    <a:pt x="4090" y="570"/>
                  </a:moveTo>
                  <a:lnTo>
                    <a:pt x="4090" y="4082"/>
                  </a:lnTo>
                  <a:lnTo>
                    <a:pt x="578" y="4082"/>
                  </a:lnTo>
                  <a:lnTo>
                    <a:pt x="578" y="570"/>
                  </a:lnTo>
                  <a:close/>
                  <a:moveTo>
                    <a:pt x="285" y="1"/>
                  </a:moveTo>
                  <a:cubicBezTo>
                    <a:pt x="131" y="1"/>
                    <a:pt x="1" y="131"/>
                    <a:pt x="1" y="285"/>
                  </a:cubicBezTo>
                  <a:lnTo>
                    <a:pt x="1" y="4374"/>
                  </a:lnTo>
                  <a:cubicBezTo>
                    <a:pt x="1" y="4529"/>
                    <a:pt x="131" y="4659"/>
                    <a:pt x="285" y="4659"/>
                  </a:cubicBezTo>
                  <a:lnTo>
                    <a:pt x="4374" y="4659"/>
                  </a:lnTo>
                  <a:cubicBezTo>
                    <a:pt x="4529" y="4659"/>
                    <a:pt x="4659" y="4529"/>
                    <a:pt x="4659" y="4374"/>
                  </a:cubicBezTo>
                  <a:lnTo>
                    <a:pt x="4659" y="285"/>
                  </a:lnTo>
                  <a:cubicBezTo>
                    <a:pt x="4659" y="131"/>
                    <a:pt x="4537" y="1"/>
                    <a:pt x="4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8"/>
            <p:cNvSpPr/>
            <p:nvPr/>
          </p:nvSpPr>
          <p:spPr>
            <a:xfrm>
              <a:off x="25982" y="619486"/>
              <a:ext cx="143276" cy="267771"/>
            </a:xfrm>
            <a:custGeom>
              <a:avLst/>
              <a:gdLst/>
              <a:ahLst/>
              <a:cxnLst/>
              <a:rect l="l" t="t" r="r" b="b"/>
              <a:pathLst>
                <a:path w="4659" h="8708" extrusionOk="0">
                  <a:moveTo>
                    <a:pt x="4090" y="570"/>
                  </a:moveTo>
                  <a:lnTo>
                    <a:pt x="4090" y="8130"/>
                  </a:lnTo>
                  <a:lnTo>
                    <a:pt x="570" y="8130"/>
                  </a:lnTo>
                  <a:lnTo>
                    <a:pt x="570" y="570"/>
                  </a:lnTo>
                  <a:close/>
                  <a:moveTo>
                    <a:pt x="285" y="1"/>
                  </a:moveTo>
                  <a:cubicBezTo>
                    <a:pt x="131" y="1"/>
                    <a:pt x="1" y="131"/>
                    <a:pt x="1" y="285"/>
                  </a:cubicBezTo>
                  <a:lnTo>
                    <a:pt x="1" y="8423"/>
                  </a:lnTo>
                  <a:cubicBezTo>
                    <a:pt x="1" y="8577"/>
                    <a:pt x="131" y="8707"/>
                    <a:pt x="285" y="8707"/>
                  </a:cubicBezTo>
                  <a:lnTo>
                    <a:pt x="4374" y="8707"/>
                  </a:lnTo>
                  <a:cubicBezTo>
                    <a:pt x="4529" y="8707"/>
                    <a:pt x="4659" y="8577"/>
                    <a:pt x="4659" y="8423"/>
                  </a:cubicBezTo>
                  <a:lnTo>
                    <a:pt x="4659" y="285"/>
                  </a:lnTo>
                  <a:cubicBezTo>
                    <a:pt x="4659" y="131"/>
                    <a:pt x="4529" y="1"/>
                    <a:pt x="4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p:nvPr/>
          </p:nvSpPr>
          <p:spPr>
            <a:xfrm>
              <a:off x="-225257" y="745227"/>
              <a:ext cx="143276" cy="143264"/>
            </a:xfrm>
            <a:custGeom>
              <a:avLst/>
              <a:gdLst/>
              <a:ahLst/>
              <a:cxnLst/>
              <a:rect l="l" t="t" r="r" b="b"/>
              <a:pathLst>
                <a:path w="4659" h="4659" extrusionOk="0">
                  <a:moveTo>
                    <a:pt x="4082" y="570"/>
                  </a:moveTo>
                  <a:lnTo>
                    <a:pt x="4082" y="4082"/>
                  </a:lnTo>
                  <a:lnTo>
                    <a:pt x="570" y="4082"/>
                  </a:lnTo>
                  <a:lnTo>
                    <a:pt x="570" y="570"/>
                  </a:lnTo>
                  <a:close/>
                  <a:moveTo>
                    <a:pt x="285" y="1"/>
                  </a:moveTo>
                  <a:cubicBezTo>
                    <a:pt x="123" y="1"/>
                    <a:pt x="1" y="123"/>
                    <a:pt x="1" y="285"/>
                  </a:cubicBezTo>
                  <a:lnTo>
                    <a:pt x="1" y="4366"/>
                  </a:lnTo>
                  <a:cubicBezTo>
                    <a:pt x="1" y="4529"/>
                    <a:pt x="123" y="4659"/>
                    <a:pt x="285" y="4659"/>
                  </a:cubicBezTo>
                  <a:lnTo>
                    <a:pt x="4366" y="4659"/>
                  </a:lnTo>
                  <a:cubicBezTo>
                    <a:pt x="4529" y="4659"/>
                    <a:pt x="4659" y="4529"/>
                    <a:pt x="4659" y="4366"/>
                  </a:cubicBezTo>
                  <a:lnTo>
                    <a:pt x="4659" y="285"/>
                  </a:lnTo>
                  <a:cubicBezTo>
                    <a:pt x="4659" y="123"/>
                    <a:pt x="4529" y="1"/>
                    <a:pt x="4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p:nvPr/>
          </p:nvSpPr>
          <p:spPr>
            <a:xfrm>
              <a:off x="-99760" y="745227"/>
              <a:ext cx="143276" cy="143264"/>
            </a:xfrm>
            <a:custGeom>
              <a:avLst/>
              <a:gdLst/>
              <a:ahLst/>
              <a:cxnLst/>
              <a:rect l="l" t="t" r="r" b="b"/>
              <a:pathLst>
                <a:path w="4659" h="4659" extrusionOk="0">
                  <a:moveTo>
                    <a:pt x="4090" y="570"/>
                  </a:moveTo>
                  <a:lnTo>
                    <a:pt x="4090" y="4082"/>
                  </a:lnTo>
                  <a:lnTo>
                    <a:pt x="578" y="4082"/>
                  </a:lnTo>
                  <a:lnTo>
                    <a:pt x="578" y="570"/>
                  </a:lnTo>
                  <a:close/>
                  <a:moveTo>
                    <a:pt x="285" y="1"/>
                  </a:moveTo>
                  <a:cubicBezTo>
                    <a:pt x="131" y="1"/>
                    <a:pt x="1" y="123"/>
                    <a:pt x="1" y="285"/>
                  </a:cubicBezTo>
                  <a:lnTo>
                    <a:pt x="1" y="4366"/>
                  </a:lnTo>
                  <a:cubicBezTo>
                    <a:pt x="1" y="4529"/>
                    <a:pt x="131" y="4659"/>
                    <a:pt x="285" y="4659"/>
                  </a:cubicBezTo>
                  <a:lnTo>
                    <a:pt x="4374" y="4659"/>
                  </a:lnTo>
                  <a:cubicBezTo>
                    <a:pt x="4529" y="4659"/>
                    <a:pt x="4659" y="4529"/>
                    <a:pt x="4659" y="4366"/>
                  </a:cubicBezTo>
                  <a:lnTo>
                    <a:pt x="4659" y="285"/>
                  </a:lnTo>
                  <a:cubicBezTo>
                    <a:pt x="4659" y="123"/>
                    <a:pt x="4537" y="1"/>
                    <a:pt x="4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8"/>
            <p:cNvSpPr/>
            <p:nvPr/>
          </p:nvSpPr>
          <p:spPr>
            <a:xfrm>
              <a:off x="-216493" y="420743"/>
              <a:ext cx="377026" cy="147016"/>
            </a:xfrm>
            <a:custGeom>
              <a:avLst/>
              <a:gdLst/>
              <a:ahLst/>
              <a:cxnLst/>
              <a:rect l="l" t="t" r="r" b="b"/>
              <a:pathLst>
                <a:path w="12260" h="4781" extrusionOk="0">
                  <a:moveTo>
                    <a:pt x="0" y="1"/>
                  </a:moveTo>
                  <a:lnTo>
                    <a:pt x="0" y="4781"/>
                  </a:lnTo>
                  <a:lnTo>
                    <a:pt x="12259" y="4781"/>
                  </a:lnTo>
                  <a:lnTo>
                    <a:pt x="122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8"/>
            <p:cNvSpPr/>
            <p:nvPr/>
          </p:nvSpPr>
          <p:spPr>
            <a:xfrm>
              <a:off x="-185003" y="682249"/>
              <a:ext cx="59537" cy="17773"/>
            </a:xfrm>
            <a:custGeom>
              <a:avLst/>
              <a:gdLst/>
              <a:ahLst/>
              <a:cxnLst/>
              <a:rect l="l" t="t" r="r" b="b"/>
              <a:pathLst>
                <a:path w="1936" h="578" extrusionOk="0">
                  <a:moveTo>
                    <a:pt x="285" y="0"/>
                  </a:moveTo>
                  <a:cubicBezTo>
                    <a:pt x="131" y="0"/>
                    <a:pt x="1" y="130"/>
                    <a:pt x="1" y="285"/>
                  </a:cubicBezTo>
                  <a:cubicBezTo>
                    <a:pt x="1" y="447"/>
                    <a:pt x="131" y="577"/>
                    <a:pt x="285" y="577"/>
                  </a:cubicBezTo>
                  <a:lnTo>
                    <a:pt x="1651" y="577"/>
                  </a:lnTo>
                  <a:cubicBezTo>
                    <a:pt x="1813" y="577"/>
                    <a:pt x="1935" y="447"/>
                    <a:pt x="1935" y="285"/>
                  </a:cubicBezTo>
                  <a:cubicBezTo>
                    <a:pt x="1935" y="130"/>
                    <a:pt x="1813" y="0"/>
                    <a:pt x="1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p:nvPr/>
          </p:nvSpPr>
          <p:spPr>
            <a:xfrm>
              <a:off x="-185003" y="807989"/>
              <a:ext cx="59537" cy="17527"/>
            </a:xfrm>
            <a:custGeom>
              <a:avLst/>
              <a:gdLst/>
              <a:ahLst/>
              <a:cxnLst/>
              <a:rect l="l" t="t" r="r" b="b"/>
              <a:pathLst>
                <a:path w="1936" h="570" extrusionOk="0">
                  <a:moveTo>
                    <a:pt x="285" y="0"/>
                  </a:moveTo>
                  <a:cubicBezTo>
                    <a:pt x="131" y="0"/>
                    <a:pt x="1" y="130"/>
                    <a:pt x="1" y="285"/>
                  </a:cubicBezTo>
                  <a:cubicBezTo>
                    <a:pt x="1" y="439"/>
                    <a:pt x="131" y="569"/>
                    <a:pt x="285" y="569"/>
                  </a:cubicBezTo>
                  <a:lnTo>
                    <a:pt x="1651" y="569"/>
                  </a:lnTo>
                  <a:cubicBezTo>
                    <a:pt x="1813" y="569"/>
                    <a:pt x="1935" y="439"/>
                    <a:pt x="1935" y="285"/>
                  </a:cubicBezTo>
                  <a:cubicBezTo>
                    <a:pt x="1935" y="130"/>
                    <a:pt x="1813" y="0"/>
                    <a:pt x="1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8"/>
            <p:cNvSpPr/>
            <p:nvPr/>
          </p:nvSpPr>
          <p:spPr>
            <a:xfrm>
              <a:off x="-57754" y="807989"/>
              <a:ext cx="59537" cy="17527"/>
            </a:xfrm>
            <a:custGeom>
              <a:avLst/>
              <a:gdLst/>
              <a:ahLst/>
              <a:cxnLst/>
              <a:rect l="l" t="t" r="r" b="b"/>
              <a:pathLst>
                <a:path w="1936" h="570" extrusionOk="0">
                  <a:moveTo>
                    <a:pt x="285" y="0"/>
                  </a:moveTo>
                  <a:cubicBezTo>
                    <a:pt x="122" y="0"/>
                    <a:pt x="0" y="130"/>
                    <a:pt x="0" y="285"/>
                  </a:cubicBezTo>
                  <a:cubicBezTo>
                    <a:pt x="0" y="439"/>
                    <a:pt x="122" y="569"/>
                    <a:pt x="285" y="569"/>
                  </a:cubicBezTo>
                  <a:lnTo>
                    <a:pt x="1651" y="569"/>
                  </a:lnTo>
                  <a:cubicBezTo>
                    <a:pt x="1805" y="569"/>
                    <a:pt x="1935" y="439"/>
                    <a:pt x="1935" y="285"/>
                  </a:cubicBezTo>
                  <a:cubicBezTo>
                    <a:pt x="1935" y="130"/>
                    <a:pt x="1805" y="0"/>
                    <a:pt x="1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8"/>
            <p:cNvSpPr/>
            <p:nvPr/>
          </p:nvSpPr>
          <p:spPr>
            <a:xfrm>
              <a:off x="67005" y="720749"/>
              <a:ext cx="59506" cy="17527"/>
            </a:xfrm>
            <a:custGeom>
              <a:avLst/>
              <a:gdLst/>
              <a:ahLst/>
              <a:cxnLst/>
              <a:rect l="l" t="t" r="r" b="b"/>
              <a:pathLst>
                <a:path w="1935" h="570" extrusionOk="0">
                  <a:moveTo>
                    <a:pt x="285" y="0"/>
                  </a:moveTo>
                  <a:cubicBezTo>
                    <a:pt x="130" y="0"/>
                    <a:pt x="0" y="130"/>
                    <a:pt x="0" y="285"/>
                  </a:cubicBezTo>
                  <a:cubicBezTo>
                    <a:pt x="0" y="447"/>
                    <a:pt x="130" y="569"/>
                    <a:pt x="285" y="569"/>
                  </a:cubicBezTo>
                  <a:lnTo>
                    <a:pt x="1650" y="569"/>
                  </a:lnTo>
                  <a:cubicBezTo>
                    <a:pt x="1813" y="569"/>
                    <a:pt x="1935" y="447"/>
                    <a:pt x="1935" y="285"/>
                  </a:cubicBezTo>
                  <a:cubicBezTo>
                    <a:pt x="1935" y="130"/>
                    <a:pt x="1813" y="0"/>
                    <a:pt x="1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8"/>
            <p:cNvSpPr/>
            <p:nvPr/>
          </p:nvSpPr>
          <p:spPr>
            <a:xfrm>
              <a:off x="67005" y="768721"/>
              <a:ext cx="59506" cy="17527"/>
            </a:xfrm>
            <a:custGeom>
              <a:avLst/>
              <a:gdLst/>
              <a:ahLst/>
              <a:cxnLst/>
              <a:rect l="l" t="t" r="r" b="b"/>
              <a:pathLst>
                <a:path w="1935" h="570" extrusionOk="0">
                  <a:moveTo>
                    <a:pt x="285" y="1"/>
                  </a:moveTo>
                  <a:cubicBezTo>
                    <a:pt x="130" y="1"/>
                    <a:pt x="0" y="131"/>
                    <a:pt x="0" y="285"/>
                  </a:cubicBezTo>
                  <a:cubicBezTo>
                    <a:pt x="0" y="448"/>
                    <a:pt x="130" y="570"/>
                    <a:pt x="285" y="570"/>
                  </a:cubicBezTo>
                  <a:lnTo>
                    <a:pt x="1650" y="570"/>
                  </a:lnTo>
                  <a:cubicBezTo>
                    <a:pt x="1813" y="570"/>
                    <a:pt x="1935" y="448"/>
                    <a:pt x="1935" y="285"/>
                  </a:cubicBezTo>
                  <a:cubicBezTo>
                    <a:pt x="1935" y="131"/>
                    <a:pt x="1813" y="1"/>
                    <a:pt x="1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8"/>
            <p:cNvSpPr/>
            <p:nvPr/>
          </p:nvSpPr>
          <p:spPr>
            <a:xfrm>
              <a:off x="-164000" y="786987"/>
              <a:ext cx="17775" cy="59532"/>
            </a:xfrm>
            <a:custGeom>
              <a:avLst/>
              <a:gdLst/>
              <a:ahLst/>
              <a:cxnLst/>
              <a:rect l="l" t="t" r="r" b="b"/>
              <a:pathLst>
                <a:path w="578" h="1936" extrusionOk="0">
                  <a:moveTo>
                    <a:pt x="285" y="0"/>
                  </a:moveTo>
                  <a:cubicBezTo>
                    <a:pt x="130" y="0"/>
                    <a:pt x="0" y="130"/>
                    <a:pt x="0" y="285"/>
                  </a:cubicBezTo>
                  <a:lnTo>
                    <a:pt x="0" y="1651"/>
                  </a:lnTo>
                  <a:cubicBezTo>
                    <a:pt x="0" y="1805"/>
                    <a:pt x="130" y="1935"/>
                    <a:pt x="285" y="1935"/>
                  </a:cubicBezTo>
                  <a:cubicBezTo>
                    <a:pt x="448" y="1935"/>
                    <a:pt x="578" y="1805"/>
                    <a:pt x="578" y="1651"/>
                  </a:cubicBezTo>
                  <a:lnTo>
                    <a:pt x="578" y="285"/>
                  </a:lnTo>
                  <a:cubicBezTo>
                    <a:pt x="578" y="130"/>
                    <a:pt x="448" y="0"/>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8"/>
            <p:cNvSpPr/>
            <p:nvPr/>
          </p:nvSpPr>
          <p:spPr>
            <a:xfrm>
              <a:off x="-52496" y="667365"/>
              <a:ext cx="49019" cy="47386"/>
            </a:xfrm>
            <a:custGeom>
              <a:avLst/>
              <a:gdLst/>
              <a:ahLst/>
              <a:cxnLst/>
              <a:rect l="l" t="t" r="r" b="b"/>
              <a:pathLst>
                <a:path w="1594" h="1541" extrusionOk="0">
                  <a:moveTo>
                    <a:pt x="309" y="0"/>
                  </a:moveTo>
                  <a:cubicBezTo>
                    <a:pt x="236" y="0"/>
                    <a:pt x="163" y="29"/>
                    <a:pt x="106" y="86"/>
                  </a:cubicBezTo>
                  <a:cubicBezTo>
                    <a:pt x="0" y="200"/>
                    <a:pt x="0" y="378"/>
                    <a:pt x="106" y="492"/>
                  </a:cubicBezTo>
                  <a:lnTo>
                    <a:pt x="1073" y="1460"/>
                  </a:lnTo>
                  <a:cubicBezTo>
                    <a:pt x="1130" y="1517"/>
                    <a:pt x="1203" y="1541"/>
                    <a:pt x="1276" y="1541"/>
                  </a:cubicBezTo>
                  <a:cubicBezTo>
                    <a:pt x="1350" y="1541"/>
                    <a:pt x="1423" y="1517"/>
                    <a:pt x="1480" y="1460"/>
                  </a:cubicBezTo>
                  <a:cubicBezTo>
                    <a:pt x="1594" y="1346"/>
                    <a:pt x="1594" y="1167"/>
                    <a:pt x="1480" y="1053"/>
                  </a:cubicBezTo>
                  <a:lnTo>
                    <a:pt x="512" y="86"/>
                  </a:lnTo>
                  <a:cubicBezTo>
                    <a:pt x="455" y="29"/>
                    <a:pt x="382" y="0"/>
                    <a:pt x="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8"/>
            <p:cNvSpPr/>
            <p:nvPr/>
          </p:nvSpPr>
          <p:spPr>
            <a:xfrm>
              <a:off x="-52496" y="667365"/>
              <a:ext cx="49019" cy="47386"/>
            </a:xfrm>
            <a:custGeom>
              <a:avLst/>
              <a:gdLst/>
              <a:ahLst/>
              <a:cxnLst/>
              <a:rect l="l" t="t" r="r" b="b"/>
              <a:pathLst>
                <a:path w="1594" h="1541" extrusionOk="0">
                  <a:moveTo>
                    <a:pt x="1276" y="0"/>
                  </a:moveTo>
                  <a:cubicBezTo>
                    <a:pt x="1203" y="0"/>
                    <a:pt x="1130" y="29"/>
                    <a:pt x="1073" y="86"/>
                  </a:cubicBezTo>
                  <a:lnTo>
                    <a:pt x="114" y="1053"/>
                  </a:lnTo>
                  <a:cubicBezTo>
                    <a:pt x="0" y="1167"/>
                    <a:pt x="0" y="1346"/>
                    <a:pt x="114" y="1460"/>
                  </a:cubicBezTo>
                  <a:cubicBezTo>
                    <a:pt x="163" y="1517"/>
                    <a:pt x="236" y="1541"/>
                    <a:pt x="309" y="1541"/>
                  </a:cubicBezTo>
                  <a:cubicBezTo>
                    <a:pt x="382" y="1541"/>
                    <a:pt x="455" y="1517"/>
                    <a:pt x="512" y="1460"/>
                  </a:cubicBezTo>
                  <a:lnTo>
                    <a:pt x="1480" y="492"/>
                  </a:lnTo>
                  <a:cubicBezTo>
                    <a:pt x="1594" y="378"/>
                    <a:pt x="1594" y="200"/>
                    <a:pt x="1480" y="86"/>
                  </a:cubicBezTo>
                  <a:cubicBezTo>
                    <a:pt x="1423" y="29"/>
                    <a:pt x="1350" y="0"/>
                    <a:pt x="1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8"/>
            <p:cNvSpPr/>
            <p:nvPr/>
          </p:nvSpPr>
          <p:spPr>
            <a:xfrm>
              <a:off x="-39272" y="777485"/>
              <a:ext cx="22296" cy="22263"/>
            </a:xfrm>
            <a:custGeom>
              <a:avLst/>
              <a:gdLst/>
              <a:ahLst/>
              <a:cxnLst/>
              <a:rect l="l" t="t" r="r" b="b"/>
              <a:pathLst>
                <a:path w="725" h="724" extrusionOk="0">
                  <a:moveTo>
                    <a:pt x="367" y="0"/>
                  </a:moveTo>
                  <a:cubicBezTo>
                    <a:pt x="164" y="0"/>
                    <a:pt x="1" y="163"/>
                    <a:pt x="1" y="358"/>
                  </a:cubicBezTo>
                  <a:cubicBezTo>
                    <a:pt x="1" y="561"/>
                    <a:pt x="164" y="724"/>
                    <a:pt x="367" y="724"/>
                  </a:cubicBezTo>
                  <a:cubicBezTo>
                    <a:pt x="562" y="724"/>
                    <a:pt x="725" y="561"/>
                    <a:pt x="725" y="358"/>
                  </a:cubicBezTo>
                  <a:cubicBezTo>
                    <a:pt x="725" y="163"/>
                    <a:pt x="562"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8"/>
            <p:cNvSpPr/>
            <p:nvPr/>
          </p:nvSpPr>
          <p:spPr>
            <a:xfrm>
              <a:off x="-39272" y="835481"/>
              <a:ext cx="22296" cy="22263"/>
            </a:xfrm>
            <a:custGeom>
              <a:avLst/>
              <a:gdLst/>
              <a:ahLst/>
              <a:cxnLst/>
              <a:rect l="l" t="t" r="r" b="b"/>
              <a:pathLst>
                <a:path w="725" h="724" extrusionOk="0">
                  <a:moveTo>
                    <a:pt x="367" y="0"/>
                  </a:moveTo>
                  <a:cubicBezTo>
                    <a:pt x="164" y="0"/>
                    <a:pt x="1" y="163"/>
                    <a:pt x="1" y="358"/>
                  </a:cubicBezTo>
                  <a:cubicBezTo>
                    <a:pt x="1" y="561"/>
                    <a:pt x="164" y="724"/>
                    <a:pt x="367" y="724"/>
                  </a:cubicBezTo>
                  <a:cubicBezTo>
                    <a:pt x="562" y="724"/>
                    <a:pt x="725" y="561"/>
                    <a:pt x="725" y="358"/>
                  </a:cubicBezTo>
                  <a:cubicBezTo>
                    <a:pt x="725" y="163"/>
                    <a:pt x="562"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 name="Google Shape;232;p8"/>
          <p:cNvGrpSpPr/>
          <p:nvPr/>
        </p:nvGrpSpPr>
        <p:grpSpPr>
          <a:xfrm>
            <a:off x="580875" y="193150"/>
            <a:ext cx="6922140" cy="1830725"/>
            <a:chOff x="580875" y="193150"/>
            <a:chExt cx="6922140" cy="1830725"/>
          </a:xfrm>
        </p:grpSpPr>
        <p:grpSp>
          <p:nvGrpSpPr>
            <p:cNvPr id="233" name="Google Shape;233;p8"/>
            <p:cNvGrpSpPr/>
            <p:nvPr/>
          </p:nvGrpSpPr>
          <p:grpSpPr>
            <a:xfrm>
              <a:off x="580875" y="1743561"/>
              <a:ext cx="286175" cy="280315"/>
              <a:chOff x="4428913" y="967436"/>
              <a:chExt cx="286175" cy="280315"/>
            </a:xfrm>
          </p:grpSpPr>
          <p:sp>
            <p:nvSpPr>
              <p:cNvPr id="234" name="Google Shape;234;p8"/>
              <p:cNvSpPr/>
              <p:nvPr/>
            </p:nvSpPr>
            <p:spPr>
              <a:xfrm>
                <a:off x="4428913" y="977100"/>
                <a:ext cx="286175" cy="260677"/>
              </a:xfrm>
              <a:custGeom>
                <a:avLst/>
                <a:gdLst/>
                <a:ahLst/>
                <a:cxnLst/>
                <a:rect l="l" t="t" r="r" b="b"/>
                <a:pathLst>
                  <a:path w="8350" h="7606" extrusionOk="0">
                    <a:moveTo>
                      <a:pt x="4178" y="1"/>
                    </a:moveTo>
                    <a:cubicBezTo>
                      <a:pt x="3206" y="1"/>
                      <a:pt x="2232" y="372"/>
                      <a:pt x="1488" y="1116"/>
                    </a:cubicBezTo>
                    <a:cubicBezTo>
                      <a:pt x="1" y="2596"/>
                      <a:pt x="1" y="5010"/>
                      <a:pt x="1488" y="6490"/>
                    </a:cubicBezTo>
                    <a:cubicBezTo>
                      <a:pt x="2232" y="7234"/>
                      <a:pt x="3206" y="7606"/>
                      <a:pt x="4178" y="7606"/>
                    </a:cubicBezTo>
                    <a:cubicBezTo>
                      <a:pt x="5151" y="7606"/>
                      <a:pt x="6122" y="7234"/>
                      <a:pt x="6862" y="6490"/>
                    </a:cubicBezTo>
                    <a:cubicBezTo>
                      <a:pt x="8350" y="5010"/>
                      <a:pt x="8350" y="2596"/>
                      <a:pt x="6862" y="1116"/>
                    </a:cubicBezTo>
                    <a:cubicBezTo>
                      <a:pt x="6122" y="372"/>
                      <a:pt x="5151" y="1"/>
                      <a:pt x="41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p:nvPr/>
            </p:nvSpPr>
            <p:spPr>
              <a:xfrm>
                <a:off x="4431963" y="967436"/>
                <a:ext cx="280349" cy="280315"/>
              </a:xfrm>
              <a:custGeom>
                <a:avLst/>
                <a:gdLst/>
                <a:ahLst/>
                <a:cxnLst/>
                <a:rect l="l" t="t" r="r" b="b"/>
                <a:pathLst>
                  <a:path w="8180" h="8179" extrusionOk="0">
                    <a:moveTo>
                      <a:pt x="4090" y="569"/>
                    </a:moveTo>
                    <a:cubicBezTo>
                      <a:pt x="6025" y="569"/>
                      <a:pt x="7602" y="2146"/>
                      <a:pt x="7602" y="4089"/>
                    </a:cubicBezTo>
                    <a:cubicBezTo>
                      <a:pt x="7602" y="6024"/>
                      <a:pt x="6025" y="7601"/>
                      <a:pt x="4090" y="7601"/>
                    </a:cubicBezTo>
                    <a:cubicBezTo>
                      <a:pt x="2147" y="7601"/>
                      <a:pt x="570" y="6024"/>
                      <a:pt x="570" y="4089"/>
                    </a:cubicBezTo>
                    <a:cubicBezTo>
                      <a:pt x="570" y="2146"/>
                      <a:pt x="2147" y="569"/>
                      <a:pt x="4090" y="569"/>
                    </a:cubicBezTo>
                    <a:close/>
                    <a:moveTo>
                      <a:pt x="4090" y="0"/>
                    </a:moveTo>
                    <a:cubicBezTo>
                      <a:pt x="1830" y="0"/>
                      <a:pt x="1" y="1829"/>
                      <a:pt x="1" y="4089"/>
                    </a:cubicBezTo>
                    <a:cubicBezTo>
                      <a:pt x="1" y="6341"/>
                      <a:pt x="1830" y="8178"/>
                      <a:pt x="4090" y="8178"/>
                    </a:cubicBezTo>
                    <a:cubicBezTo>
                      <a:pt x="6342" y="8178"/>
                      <a:pt x="8179" y="6341"/>
                      <a:pt x="8179" y="4089"/>
                    </a:cubicBezTo>
                    <a:cubicBezTo>
                      <a:pt x="8179" y="1829"/>
                      <a:pt x="6342" y="0"/>
                      <a:pt x="4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8"/>
              <p:cNvSpPr/>
              <p:nvPr/>
            </p:nvSpPr>
            <p:spPr>
              <a:xfrm>
                <a:off x="4560416" y="1176669"/>
                <a:ext cx="23168" cy="23134"/>
              </a:xfrm>
              <a:custGeom>
                <a:avLst/>
                <a:gdLst/>
                <a:ahLst/>
                <a:cxnLst/>
                <a:rect l="l" t="t" r="r" b="b"/>
                <a:pathLst>
                  <a:path w="676" h="675" extrusionOk="0">
                    <a:moveTo>
                      <a:pt x="342" y="0"/>
                    </a:moveTo>
                    <a:cubicBezTo>
                      <a:pt x="155" y="0"/>
                      <a:pt x="1" y="147"/>
                      <a:pt x="1" y="334"/>
                    </a:cubicBezTo>
                    <a:cubicBezTo>
                      <a:pt x="1" y="521"/>
                      <a:pt x="155" y="675"/>
                      <a:pt x="342" y="675"/>
                    </a:cubicBezTo>
                    <a:cubicBezTo>
                      <a:pt x="529" y="675"/>
                      <a:pt x="675" y="521"/>
                      <a:pt x="675" y="334"/>
                    </a:cubicBezTo>
                    <a:cubicBezTo>
                      <a:pt x="675" y="147"/>
                      <a:pt x="529" y="0"/>
                      <a:pt x="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8"/>
              <p:cNvSpPr/>
              <p:nvPr/>
            </p:nvSpPr>
            <p:spPr>
              <a:xfrm>
                <a:off x="4561273" y="1015074"/>
                <a:ext cx="21763" cy="142951"/>
              </a:xfrm>
              <a:custGeom>
                <a:avLst/>
                <a:gdLst/>
                <a:ahLst/>
                <a:cxnLst/>
                <a:rect l="l" t="t" r="r" b="b"/>
                <a:pathLst>
                  <a:path w="635" h="4171" extrusionOk="0">
                    <a:moveTo>
                      <a:pt x="317" y="0"/>
                    </a:moveTo>
                    <a:cubicBezTo>
                      <a:pt x="138" y="0"/>
                      <a:pt x="0" y="147"/>
                      <a:pt x="0" y="317"/>
                    </a:cubicBezTo>
                    <a:lnTo>
                      <a:pt x="0" y="3854"/>
                    </a:lnTo>
                    <a:cubicBezTo>
                      <a:pt x="0" y="4032"/>
                      <a:pt x="138" y="4171"/>
                      <a:pt x="317" y="4171"/>
                    </a:cubicBezTo>
                    <a:cubicBezTo>
                      <a:pt x="488" y="4171"/>
                      <a:pt x="634" y="4032"/>
                      <a:pt x="634" y="3854"/>
                    </a:cubicBezTo>
                    <a:lnTo>
                      <a:pt x="634" y="317"/>
                    </a:lnTo>
                    <a:cubicBezTo>
                      <a:pt x="634" y="147"/>
                      <a:pt x="488" y="0"/>
                      <a:pt x="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 name="Google Shape;238;p8"/>
            <p:cNvGrpSpPr/>
            <p:nvPr/>
          </p:nvGrpSpPr>
          <p:grpSpPr>
            <a:xfrm>
              <a:off x="7216838" y="193150"/>
              <a:ext cx="286177" cy="286142"/>
              <a:chOff x="6154325" y="4381100"/>
              <a:chExt cx="286177" cy="286142"/>
            </a:xfrm>
          </p:grpSpPr>
          <p:sp>
            <p:nvSpPr>
              <p:cNvPr id="239" name="Google Shape;239;p8"/>
              <p:cNvSpPr/>
              <p:nvPr/>
            </p:nvSpPr>
            <p:spPr>
              <a:xfrm>
                <a:off x="6211805" y="4514182"/>
                <a:ext cx="171252" cy="19941"/>
              </a:xfrm>
              <a:custGeom>
                <a:avLst/>
                <a:gdLst/>
                <a:ahLst/>
                <a:cxnLst/>
                <a:rect l="l" t="t" r="r" b="b"/>
                <a:pathLst>
                  <a:path w="4895" h="570" extrusionOk="0">
                    <a:moveTo>
                      <a:pt x="285" y="1"/>
                    </a:moveTo>
                    <a:cubicBezTo>
                      <a:pt x="130" y="1"/>
                      <a:pt x="0" y="123"/>
                      <a:pt x="0" y="285"/>
                    </a:cubicBezTo>
                    <a:cubicBezTo>
                      <a:pt x="0" y="440"/>
                      <a:pt x="130" y="570"/>
                      <a:pt x="285" y="570"/>
                    </a:cubicBezTo>
                    <a:lnTo>
                      <a:pt x="4601" y="570"/>
                    </a:lnTo>
                    <a:cubicBezTo>
                      <a:pt x="4764" y="570"/>
                      <a:pt x="4894" y="440"/>
                      <a:pt x="4894" y="285"/>
                    </a:cubicBezTo>
                    <a:cubicBezTo>
                      <a:pt x="4894" y="123"/>
                      <a:pt x="4764" y="1"/>
                      <a:pt x="46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a:off x="6287442" y="4438545"/>
                <a:ext cx="19941" cy="170972"/>
              </a:xfrm>
              <a:custGeom>
                <a:avLst/>
                <a:gdLst/>
                <a:ahLst/>
                <a:cxnLst/>
                <a:rect l="l" t="t" r="r" b="b"/>
                <a:pathLst>
                  <a:path w="570" h="4887" extrusionOk="0">
                    <a:moveTo>
                      <a:pt x="285" y="0"/>
                    </a:moveTo>
                    <a:cubicBezTo>
                      <a:pt x="131" y="0"/>
                      <a:pt x="1" y="130"/>
                      <a:pt x="1" y="285"/>
                    </a:cubicBezTo>
                    <a:lnTo>
                      <a:pt x="1" y="4602"/>
                    </a:lnTo>
                    <a:cubicBezTo>
                      <a:pt x="1" y="4764"/>
                      <a:pt x="122" y="4886"/>
                      <a:pt x="285" y="4886"/>
                    </a:cubicBezTo>
                    <a:cubicBezTo>
                      <a:pt x="440" y="4886"/>
                      <a:pt x="570" y="4764"/>
                      <a:pt x="570" y="4602"/>
                    </a:cubicBezTo>
                    <a:lnTo>
                      <a:pt x="570" y="285"/>
                    </a:lnTo>
                    <a:cubicBezTo>
                      <a:pt x="570" y="130"/>
                      <a:pt x="440" y="0"/>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a:off x="6154325" y="4381100"/>
                <a:ext cx="286177" cy="286142"/>
              </a:xfrm>
              <a:custGeom>
                <a:avLst/>
                <a:gdLst/>
                <a:ahLst/>
                <a:cxnLst/>
                <a:rect l="l" t="t" r="r" b="b"/>
                <a:pathLst>
                  <a:path w="8180" h="8179" extrusionOk="0">
                    <a:moveTo>
                      <a:pt x="4090" y="569"/>
                    </a:moveTo>
                    <a:cubicBezTo>
                      <a:pt x="6033" y="569"/>
                      <a:pt x="7610" y="2146"/>
                      <a:pt x="7610" y="4089"/>
                    </a:cubicBezTo>
                    <a:cubicBezTo>
                      <a:pt x="7610" y="6024"/>
                      <a:pt x="6033" y="7601"/>
                      <a:pt x="4090" y="7601"/>
                    </a:cubicBezTo>
                    <a:cubicBezTo>
                      <a:pt x="2155" y="7601"/>
                      <a:pt x="578" y="6024"/>
                      <a:pt x="578" y="4089"/>
                    </a:cubicBezTo>
                    <a:cubicBezTo>
                      <a:pt x="578" y="2146"/>
                      <a:pt x="2155" y="569"/>
                      <a:pt x="4090" y="569"/>
                    </a:cubicBezTo>
                    <a:close/>
                    <a:moveTo>
                      <a:pt x="4090" y="0"/>
                    </a:moveTo>
                    <a:cubicBezTo>
                      <a:pt x="1838" y="0"/>
                      <a:pt x="1" y="1829"/>
                      <a:pt x="1" y="4089"/>
                    </a:cubicBezTo>
                    <a:cubicBezTo>
                      <a:pt x="1" y="6341"/>
                      <a:pt x="1838" y="8178"/>
                      <a:pt x="4090" y="8178"/>
                    </a:cubicBezTo>
                    <a:cubicBezTo>
                      <a:pt x="6350" y="8178"/>
                      <a:pt x="8179" y="6341"/>
                      <a:pt x="8179" y="4089"/>
                    </a:cubicBezTo>
                    <a:cubicBezTo>
                      <a:pt x="8179" y="1829"/>
                      <a:pt x="6350" y="0"/>
                      <a:pt x="4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42"/>
        <p:cNvGrpSpPr/>
        <p:nvPr/>
      </p:nvGrpSpPr>
      <p:grpSpPr>
        <a:xfrm>
          <a:off x="0" y="0"/>
          <a:ext cx="0" cy="0"/>
          <a:chOff x="0" y="0"/>
          <a:chExt cx="0" cy="0"/>
        </a:xfrm>
      </p:grpSpPr>
      <p:sp>
        <p:nvSpPr>
          <p:cNvPr id="243" name="Google Shape;243;p9"/>
          <p:cNvSpPr txBox="1">
            <a:spLocks noGrp="1"/>
          </p:cNvSpPr>
          <p:nvPr>
            <p:ph type="title"/>
          </p:nvPr>
        </p:nvSpPr>
        <p:spPr>
          <a:xfrm>
            <a:off x="840575" y="1300425"/>
            <a:ext cx="5986500" cy="11463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44" name="Google Shape;244;p9"/>
          <p:cNvSpPr txBox="1">
            <a:spLocks noGrp="1"/>
          </p:cNvSpPr>
          <p:nvPr>
            <p:ph type="subTitle" idx="1"/>
          </p:nvPr>
        </p:nvSpPr>
        <p:spPr>
          <a:xfrm>
            <a:off x="840706" y="2446950"/>
            <a:ext cx="5986500" cy="1408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10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5" name="Google Shape;245;p9"/>
          <p:cNvSpPr/>
          <p:nvPr/>
        </p:nvSpPr>
        <p:spPr>
          <a:xfrm>
            <a:off x="409500" y="409500"/>
            <a:ext cx="8325000" cy="4324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 name="Google Shape;246;p9"/>
          <p:cNvGrpSpPr/>
          <p:nvPr/>
        </p:nvGrpSpPr>
        <p:grpSpPr>
          <a:xfrm>
            <a:off x="260588" y="3962673"/>
            <a:ext cx="286175" cy="280315"/>
            <a:chOff x="4428913" y="967436"/>
            <a:chExt cx="286175" cy="280315"/>
          </a:xfrm>
        </p:grpSpPr>
        <p:sp>
          <p:nvSpPr>
            <p:cNvPr id="247" name="Google Shape;247;p9"/>
            <p:cNvSpPr/>
            <p:nvPr/>
          </p:nvSpPr>
          <p:spPr>
            <a:xfrm>
              <a:off x="4428913" y="977100"/>
              <a:ext cx="286175" cy="260677"/>
            </a:xfrm>
            <a:custGeom>
              <a:avLst/>
              <a:gdLst/>
              <a:ahLst/>
              <a:cxnLst/>
              <a:rect l="l" t="t" r="r" b="b"/>
              <a:pathLst>
                <a:path w="8350" h="7606" extrusionOk="0">
                  <a:moveTo>
                    <a:pt x="4178" y="1"/>
                  </a:moveTo>
                  <a:cubicBezTo>
                    <a:pt x="3206" y="1"/>
                    <a:pt x="2232" y="372"/>
                    <a:pt x="1488" y="1116"/>
                  </a:cubicBezTo>
                  <a:cubicBezTo>
                    <a:pt x="1" y="2596"/>
                    <a:pt x="1" y="5010"/>
                    <a:pt x="1488" y="6490"/>
                  </a:cubicBezTo>
                  <a:cubicBezTo>
                    <a:pt x="2232" y="7234"/>
                    <a:pt x="3206" y="7606"/>
                    <a:pt x="4178" y="7606"/>
                  </a:cubicBezTo>
                  <a:cubicBezTo>
                    <a:pt x="5151" y="7606"/>
                    <a:pt x="6122" y="7234"/>
                    <a:pt x="6862" y="6490"/>
                  </a:cubicBezTo>
                  <a:cubicBezTo>
                    <a:pt x="8350" y="5010"/>
                    <a:pt x="8350" y="2596"/>
                    <a:pt x="6862" y="1116"/>
                  </a:cubicBezTo>
                  <a:cubicBezTo>
                    <a:pt x="6122" y="372"/>
                    <a:pt x="5151" y="1"/>
                    <a:pt x="41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9"/>
            <p:cNvSpPr/>
            <p:nvPr/>
          </p:nvSpPr>
          <p:spPr>
            <a:xfrm>
              <a:off x="4431963" y="967436"/>
              <a:ext cx="280349" cy="280315"/>
            </a:xfrm>
            <a:custGeom>
              <a:avLst/>
              <a:gdLst/>
              <a:ahLst/>
              <a:cxnLst/>
              <a:rect l="l" t="t" r="r" b="b"/>
              <a:pathLst>
                <a:path w="8180" h="8179" extrusionOk="0">
                  <a:moveTo>
                    <a:pt x="4090" y="569"/>
                  </a:moveTo>
                  <a:cubicBezTo>
                    <a:pt x="6025" y="569"/>
                    <a:pt x="7602" y="2146"/>
                    <a:pt x="7602" y="4089"/>
                  </a:cubicBezTo>
                  <a:cubicBezTo>
                    <a:pt x="7602" y="6024"/>
                    <a:pt x="6025" y="7601"/>
                    <a:pt x="4090" y="7601"/>
                  </a:cubicBezTo>
                  <a:cubicBezTo>
                    <a:pt x="2147" y="7601"/>
                    <a:pt x="570" y="6024"/>
                    <a:pt x="570" y="4089"/>
                  </a:cubicBezTo>
                  <a:cubicBezTo>
                    <a:pt x="570" y="2146"/>
                    <a:pt x="2147" y="569"/>
                    <a:pt x="4090" y="569"/>
                  </a:cubicBezTo>
                  <a:close/>
                  <a:moveTo>
                    <a:pt x="4090" y="0"/>
                  </a:moveTo>
                  <a:cubicBezTo>
                    <a:pt x="1830" y="0"/>
                    <a:pt x="1" y="1829"/>
                    <a:pt x="1" y="4089"/>
                  </a:cubicBezTo>
                  <a:cubicBezTo>
                    <a:pt x="1" y="6341"/>
                    <a:pt x="1830" y="8178"/>
                    <a:pt x="4090" y="8178"/>
                  </a:cubicBezTo>
                  <a:cubicBezTo>
                    <a:pt x="6342" y="8178"/>
                    <a:pt x="8179" y="6341"/>
                    <a:pt x="8179" y="4089"/>
                  </a:cubicBezTo>
                  <a:cubicBezTo>
                    <a:pt x="8179" y="1829"/>
                    <a:pt x="6342" y="0"/>
                    <a:pt x="4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9"/>
            <p:cNvSpPr/>
            <p:nvPr/>
          </p:nvSpPr>
          <p:spPr>
            <a:xfrm>
              <a:off x="4560416" y="1176669"/>
              <a:ext cx="23168" cy="23134"/>
            </a:xfrm>
            <a:custGeom>
              <a:avLst/>
              <a:gdLst/>
              <a:ahLst/>
              <a:cxnLst/>
              <a:rect l="l" t="t" r="r" b="b"/>
              <a:pathLst>
                <a:path w="676" h="675" extrusionOk="0">
                  <a:moveTo>
                    <a:pt x="342" y="0"/>
                  </a:moveTo>
                  <a:cubicBezTo>
                    <a:pt x="155" y="0"/>
                    <a:pt x="1" y="147"/>
                    <a:pt x="1" y="334"/>
                  </a:cubicBezTo>
                  <a:cubicBezTo>
                    <a:pt x="1" y="521"/>
                    <a:pt x="155" y="675"/>
                    <a:pt x="342" y="675"/>
                  </a:cubicBezTo>
                  <a:cubicBezTo>
                    <a:pt x="529" y="675"/>
                    <a:pt x="675" y="521"/>
                    <a:pt x="675" y="334"/>
                  </a:cubicBezTo>
                  <a:cubicBezTo>
                    <a:pt x="675" y="147"/>
                    <a:pt x="529" y="0"/>
                    <a:pt x="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9"/>
            <p:cNvSpPr/>
            <p:nvPr/>
          </p:nvSpPr>
          <p:spPr>
            <a:xfrm>
              <a:off x="4561273" y="1015074"/>
              <a:ext cx="21763" cy="142951"/>
            </a:xfrm>
            <a:custGeom>
              <a:avLst/>
              <a:gdLst/>
              <a:ahLst/>
              <a:cxnLst/>
              <a:rect l="l" t="t" r="r" b="b"/>
              <a:pathLst>
                <a:path w="635" h="4171" extrusionOk="0">
                  <a:moveTo>
                    <a:pt x="317" y="0"/>
                  </a:moveTo>
                  <a:cubicBezTo>
                    <a:pt x="138" y="0"/>
                    <a:pt x="0" y="147"/>
                    <a:pt x="0" y="317"/>
                  </a:cubicBezTo>
                  <a:lnTo>
                    <a:pt x="0" y="3854"/>
                  </a:lnTo>
                  <a:cubicBezTo>
                    <a:pt x="0" y="4032"/>
                    <a:pt x="138" y="4171"/>
                    <a:pt x="317" y="4171"/>
                  </a:cubicBezTo>
                  <a:cubicBezTo>
                    <a:pt x="488" y="4171"/>
                    <a:pt x="634" y="4032"/>
                    <a:pt x="634" y="3854"/>
                  </a:cubicBezTo>
                  <a:lnTo>
                    <a:pt x="634" y="317"/>
                  </a:lnTo>
                  <a:cubicBezTo>
                    <a:pt x="634" y="147"/>
                    <a:pt x="488" y="0"/>
                    <a:pt x="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1" name="Google Shape;251;p9"/>
          <p:cNvSpPr/>
          <p:nvPr/>
        </p:nvSpPr>
        <p:spPr>
          <a:xfrm>
            <a:off x="8046888" y="4918325"/>
            <a:ext cx="153675" cy="146150"/>
          </a:xfrm>
          <a:custGeom>
            <a:avLst/>
            <a:gdLst/>
            <a:ahLst/>
            <a:cxnLst/>
            <a:rect l="l" t="t" r="r" b="b"/>
            <a:pathLst>
              <a:path w="6147" h="5846" extrusionOk="0">
                <a:moveTo>
                  <a:pt x="3073" y="1"/>
                </a:moveTo>
                <a:lnTo>
                  <a:pt x="2122" y="1927"/>
                </a:lnTo>
                <a:lnTo>
                  <a:pt x="0" y="2236"/>
                </a:lnTo>
                <a:lnTo>
                  <a:pt x="1537" y="3732"/>
                </a:lnTo>
                <a:lnTo>
                  <a:pt x="1171" y="5846"/>
                </a:lnTo>
                <a:lnTo>
                  <a:pt x="3073" y="4854"/>
                </a:lnTo>
                <a:lnTo>
                  <a:pt x="4976" y="5846"/>
                </a:lnTo>
                <a:lnTo>
                  <a:pt x="4610" y="3732"/>
                </a:lnTo>
                <a:lnTo>
                  <a:pt x="6146" y="2236"/>
                </a:lnTo>
                <a:lnTo>
                  <a:pt x="4024" y="1927"/>
                </a:lnTo>
                <a:lnTo>
                  <a:pt x="30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2"/>
        <p:cNvGrpSpPr/>
        <p:nvPr/>
      </p:nvGrpSpPr>
      <p:grpSpPr>
        <a:xfrm>
          <a:off x="0" y="0"/>
          <a:ext cx="0" cy="0"/>
          <a:chOff x="0" y="0"/>
          <a:chExt cx="0" cy="0"/>
        </a:xfrm>
      </p:grpSpPr>
      <p:sp>
        <p:nvSpPr>
          <p:cNvPr id="253" name="Google Shape;253;p10"/>
          <p:cNvSpPr txBox="1">
            <a:spLocks noGrp="1"/>
          </p:cNvSpPr>
          <p:nvPr>
            <p:ph type="title"/>
          </p:nvPr>
        </p:nvSpPr>
        <p:spPr>
          <a:xfrm>
            <a:off x="720000" y="4014450"/>
            <a:ext cx="7704000" cy="5727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Epilogue"/>
              <a:buNone/>
              <a:defRPr sz="3000" b="1">
                <a:solidFill>
                  <a:schemeClr val="dk1"/>
                </a:solidFill>
                <a:latin typeface="Epilogue"/>
                <a:ea typeface="Epilogue"/>
                <a:cs typeface="Epilogue"/>
                <a:sym typeface="Epilogue"/>
              </a:defRPr>
            </a:lvl1pPr>
            <a:lvl2pPr lvl="1" rtl="0">
              <a:spcBef>
                <a:spcPts val="0"/>
              </a:spcBef>
              <a:spcAft>
                <a:spcPts val="0"/>
              </a:spcAft>
              <a:buClr>
                <a:schemeClr val="dk1"/>
              </a:buClr>
              <a:buSzPts val="3000"/>
              <a:buFont typeface="Epilogue"/>
              <a:buNone/>
              <a:defRPr sz="3000" b="1">
                <a:solidFill>
                  <a:schemeClr val="dk1"/>
                </a:solidFill>
                <a:latin typeface="Epilogue"/>
                <a:ea typeface="Epilogue"/>
                <a:cs typeface="Epilogue"/>
                <a:sym typeface="Epilogue"/>
              </a:defRPr>
            </a:lvl2pPr>
            <a:lvl3pPr lvl="2" rtl="0">
              <a:spcBef>
                <a:spcPts val="0"/>
              </a:spcBef>
              <a:spcAft>
                <a:spcPts val="0"/>
              </a:spcAft>
              <a:buClr>
                <a:schemeClr val="dk1"/>
              </a:buClr>
              <a:buSzPts val="3000"/>
              <a:buFont typeface="Epilogue"/>
              <a:buNone/>
              <a:defRPr sz="3000" b="1">
                <a:solidFill>
                  <a:schemeClr val="dk1"/>
                </a:solidFill>
                <a:latin typeface="Epilogue"/>
                <a:ea typeface="Epilogue"/>
                <a:cs typeface="Epilogue"/>
                <a:sym typeface="Epilogue"/>
              </a:defRPr>
            </a:lvl3pPr>
            <a:lvl4pPr lvl="3" rtl="0">
              <a:spcBef>
                <a:spcPts val="0"/>
              </a:spcBef>
              <a:spcAft>
                <a:spcPts val="0"/>
              </a:spcAft>
              <a:buClr>
                <a:schemeClr val="dk1"/>
              </a:buClr>
              <a:buSzPts val="3000"/>
              <a:buFont typeface="Epilogue"/>
              <a:buNone/>
              <a:defRPr sz="3000" b="1">
                <a:solidFill>
                  <a:schemeClr val="dk1"/>
                </a:solidFill>
                <a:latin typeface="Epilogue"/>
                <a:ea typeface="Epilogue"/>
                <a:cs typeface="Epilogue"/>
                <a:sym typeface="Epilogue"/>
              </a:defRPr>
            </a:lvl4pPr>
            <a:lvl5pPr lvl="4" rtl="0">
              <a:spcBef>
                <a:spcPts val="0"/>
              </a:spcBef>
              <a:spcAft>
                <a:spcPts val="0"/>
              </a:spcAft>
              <a:buClr>
                <a:schemeClr val="dk1"/>
              </a:buClr>
              <a:buSzPts val="3000"/>
              <a:buFont typeface="Epilogue"/>
              <a:buNone/>
              <a:defRPr sz="3000" b="1">
                <a:solidFill>
                  <a:schemeClr val="dk1"/>
                </a:solidFill>
                <a:latin typeface="Epilogue"/>
                <a:ea typeface="Epilogue"/>
                <a:cs typeface="Epilogue"/>
                <a:sym typeface="Epilogue"/>
              </a:defRPr>
            </a:lvl5pPr>
            <a:lvl6pPr lvl="5" rtl="0">
              <a:spcBef>
                <a:spcPts val="0"/>
              </a:spcBef>
              <a:spcAft>
                <a:spcPts val="0"/>
              </a:spcAft>
              <a:buClr>
                <a:schemeClr val="dk1"/>
              </a:buClr>
              <a:buSzPts val="3000"/>
              <a:buFont typeface="Epilogue"/>
              <a:buNone/>
              <a:defRPr sz="3000" b="1">
                <a:solidFill>
                  <a:schemeClr val="dk1"/>
                </a:solidFill>
                <a:latin typeface="Epilogue"/>
                <a:ea typeface="Epilogue"/>
                <a:cs typeface="Epilogue"/>
                <a:sym typeface="Epilogue"/>
              </a:defRPr>
            </a:lvl6pPr>
            <a:lvl7pPr lvl="6" rtl="0">
              <a:spcBef>
                <a:spcPts val="0"/>
              </a:spcBef>
              <a:spcAft>
                <a:spcPts val="0"/>
              </a:spcAft>
              <a:buClr>
                <a:schemeClr val="dk1"/>
              </a:buClr>
              <a:buSzPts val="3000"/>
              <a:buFont typeface="Epilogue"/>
              <a:buNone/>
              <a:defRPr sz="3000" b="1">
                <a:solidFill>
                  <a:schemeClr val="dk1"/>
                </a:solidFill>
                <a:latin typeface="Epilogue"/>
                <a:ea typeface="Epilogue"/>
                <a:cs typeface="Epilogue"/>
                <a:sym typeface="Epilogue"/>
              </a:defRPr>
            </a:lvl7pPr>
            <a:lvl8pPr lvl="7" rtl="0">
              <a:spcBef>
                <a:spcPts val="0"/>
              </a:spcBef>
              <a:spcAft>
                <a:spcPts val="0"/>
              </a:spcAft>
              <a:buClr>
                <a:schemeClr val="dk1"/>
              </a:buClr>
              <a:buSzPts val="3000"/>
              <a:buFont typeface="Epilogue"/>
              <a:buNone/>
              <a:defRPr sz="3000" b="1">
                <a:solidFill>
                  <a:schemeClr val="dk1"/>
                </a:solidFill>
                <a:latin typeface="Epilogue"/>
                <a:ea typeface="Epilogue"/>
                <a:cs typeface="Epilogue"/>
                <a:sym typeface="Epilogue"/>
              </a:defRPr>
            </a:lvl8pPr>
            <a:lvl9pPr lvl="8" rtl="0">
              <a:spcBef>
                <a:spcPts val="0"/>
              </a:spcBef>
              <a:spcAft>
                <a:spcPts val="0"/>
              </a:spcAft>
              <a:buClr>
                <a:schemeClr val="dk1"/>
              </a:buClr>
              <a:buSzPts val="3000"/>
              <a:buFont typeface="Epilogue"/>
              <a:buNone/>
              <a:defRPr sz="3000" b="1">
                <a:solidFill>
                  <a:schemeClr val="dk1"/>
                </a:solidFill>
                <a:latin typeface="Epilogue"/>
                <a:ea typeface="Epilogue"/>
                <a:cs typeface="Epilogue"/>
                <a:sym typeface="Epilog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nek Malayalam"/>
              <a:buChar char="●"/>
              <a:defRPr>
                <a:solidFill>
                  <a:schemeClr val="dk1"/>
                </a:solidFill>
                <a:latin typeface="Anek Malayalam"/>
                <a:ea typeface="Anek Malayalam"/>
                <a:cs typeface="Anek Malayalam"/>
                <a:sym typeface="Anek Malayalam"/>
              </a:defRPr>
            </a:lvl1pPr>
            <a:lvl2pPr marL="914400" lvl="1" indent="-317500">
              <a:lnSpc>
                <a:spcPct val="115000"/>
              </a:lnSpc>
              <a:spcBef>
                <a:spcPts val="0"/>
              </a:spcBef>
              <a:spcAft>
                <a:spcPts val="0"/>
              </a:spcAft>
              <a:buClr>
                <a:schemeClr val="dk1"/>
              </a:buClr>
              <a:buSzPts val="1400"/>
              <a:buFont typeface="Anek Malayalam"/>
              <a:buChar char="○"/>
              <a:defRPr>
                <a:solidFill>
                  <a:schemeClr val="dk1"/>
                </a:solidFill>
                <a:latin typeface="Anek Malayalam"/>
                <a:ea typeface="Anek Malayalam"/>
                <a:cs typeface="Anek Malayalam"/>
                <a:sym typeface="Anek Malayalam"/>
              </a:defRPr>
            </a:lvl2pPr>
            <a:lvl3pPr marL="1371600" lvl="2" indent="-317500">
              <a:lnSpc>
                <a:spcPct val="115000"/>
              </a:lnSpc>
              <a:spcBef>
                <a:spcPts val="0"/>
              </a:spcBef>
              <a:spcAft>
                <a:spcPts val="0"/>
              </a:spcAft>
              <a:buClr>
                <a:schemeClr val="dk1"/>
              </a:buClr>
              <a:buSzPts val="1400"/>
              <a:buFont typeface="Anek Malayalam"/>
              <a:buChar char="■"/>
              <a:defRPr>
                <a:solidFill>
                  <a:schemeClr val="dk1"/>
                </a:solidFill>
                <a:latin typeface="Anek Malayalam"/>
                <a:ea typeface="Anek Malayalam"/>
                <a:cs typeface="Anek Malayalam"/>
                <a:sym typeface="Anek Malayalam"/>
              </a:defRPr>
            </a:lvl3pPr>
            <a:lvl4pPr marL="1828800" lvl="3" indent="-317500">
              <a:lnSpc>
                <a:spcPct val="115000"/>
              </a:lnSpc>
              <a:spcBef>
                <a:spcPts val="0"/>
              </a:spcBef>
              <a:spcAft>
                <a:spcPts val="0"/>
              </a:spcAft>
              <a:buClr>
                <a:schemeClr val="dk1"/>
              </a:buClr>
              <a:buSzPts val="1400"/>
              <a:buFont typeface="Anek Malayalam"/>
              <a:buChar char="●"/>
              <a:defRPr>
                <a:solidFill>
                  <a:schemeClr val="dk1"/>
                </a:solidFill>
                <a:latin typeface="Anek Malayalam"/>
                <a:ea typeface="Anek Malayalam"/>
                <a:cs typeface="Anek Malayalam"/>
                <a:sym typeface="Anek Malayalam"/>
              </a:defRPr>
            </a:lvl4pPr>
            <a:lvl5pPr marL="2286000" lvl="4" indent="-317500">
              <a:lnSpc>
                <a:spcPct val="115000"/>
              </a:lnSpc>
              <a:spcBef>
                <a:spcPts val="0"/>
              </a:spcBef>
              <a:spcAft>
                <a:spcPts val="0"/>
              </a:spcAft>
              <a:buClr>
                <a:schemeClr val="dk1"/>
              </a:buClr>
              <a:buSzPts val="1400"/>
              <a:buFont typeface="Anek Malayalam"/>
              <a:buChar char="○"/>
              <a:defRPr>
                <a:solidFill>
                  <a:schemeClr val="dk1"/>
                </a:solidFill>
                <a:latin typeface="Anek Malayalam"/>
                <a:ea typeface="Anek Malayalam"/>
                <a:cs typeface="Anek Malayalam"/>
                <a:sym typeface="Anek Malayalam"/>
              </a:defRPr>
            </a:lvl5pPr>
            <a:lvl6pPr marL="2743200" lvl="5" indent="-317500">
              <a:lnSpc>
                <a:spcPct val="115000"/>
              </a:lnSpc>
              <a:spcBef>
                <a:spcPts val="0"/>
              </a:spcBef>
              <a:spcAft>
                <a:spcPts val="0"/>
              </a:spcAft>
              <a:buClr>
                <a:schemeClr val="dk1"/>
              </a:buClr>
              <a:buSzPts val="1400"/>
              <a:buFont typeface="Anek Malayalam"/>
              <a:buChar char="■"/>
              <a:defRPr>
                <a:solidFill>
                  <a:schemeClr val="dk1"/>
                </a:solidFill>
                <a:latin typeface="Anek Malayalam"/>
                <a:ea typeface="Anek Malayalam"/>
                <a:cs typeface="Anek Malayalam"/>
                <a:sym typeface="Anek Malayalam"/>
              </a:defRPr>
            </a:lvl6pPr>
            <a:lvl7pPr marL="3200400" lvl="6" indent="-317500">
              <a:lnSpc>
                <a:spcPct val="115000"/>
              </a:lnSpc>
              <a:spcBef>
                <a:spcPts val="0"/>
              </a:spcBef>
              <a:spcAft>
                <a:spcPts val="0"/>
              </a:spcAft>
              <a:buClr>
                <a:schemeClr val="dk1"/>
              </a:buClr>
              <a:buSzPts val="1400"/>
              <a:buFont typeface="Anek Malayalam"/>
              <a:buChar char="●"/>
              <a:defRPr>
                <a:solidFill>
                  <a:schemeClr val="dk1"/>
                </a:solidFill>
                <a:latin typeface="Anek Malayalam"/>
                <a:ea typeface="Anek Malayalam"/>
                <a:cs typeface="Anek Malayalam"/>
                <a:sym typeface="Anek Malayalam"/>
              </a:defRPr>
            </a:lvl7pPr>
            <a:lvl8pPr marL="3657600" lvl="7" indent="-317500">
              <a:lnSpc>
                <a:spcPct val="115000"/>
              </a:lnSpc>
              <a:spcBef>
                <a:spcPts val="0"/>
              </a:spcBef>
              <a:spcAft>
                <a:spcPts val="0"/>
              </a:spcAft>
              <a:buClr>
                <a:schemeClr val="dk1"/>
              </a:buClr>
              <a:buSzPts val="1400"/>
              <a:buFont typeface="Anek Malayalam"/>
              <a:buChar char="○"/>
              <a:defRPr>
                <a:solidFill>
                  <a:schemeClr val="dk1"/>
                </a:solidFill>
                <a:latin typeface="Anek Malayalam"/>
                <a:ea typeface="Anek Malayalam"/>
                <a:cs typeface="Anek Malayalam"/>
                <a:sym typeface="Anek Malayalam"/>
              </a:defRPr>
            </a:lvl8pPr>
            <a:lvl9pPr marL="4114800" lvl="8" indent="-317500">
              <a:lnSpc>
                <a:spcPct val="115000"/>
              </a:lnSpc>
              <a:spcBef>
                <a:spcPts val="0"/>
              </a:spcBef>
              <a:spcAft>
                <a:spcPts val="0"/>
              </a:spcAft>
              <a:buClr>
                <a:schemeClr val="dk1"/>
              </a:buClr>
              <a:buSzPts val="1400"/>
              <a:buFont typeface="Anek Malayalam"/>
              <a:buChar char="■"/>
              <a:defRPr>
                <a:solidFill>
                  <a:schemeClr val="dk1"/>
                </a:solidFill>
                <a:latin typeface="Anek Malayalam"/>
                <a:ea typeface="Anek Malayalam"/>
                <a:cs typeface="Anek Malayalam"/>
                <a:sym typeface="Anek Malayala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3" r:id="rId14"/>
    <p:sldLayoutId id="2147483664" r:id="rId15"/>
    <p:sldLayoutId id="2147483665" r:id="rId16"/>
    <p:sldLayoutId id="2147483666" r:id="rId17"/>
    <p:sldLayoutId id="2147483667" r:id="rId18"/>
    <p:sldLayoutId id="2147483668" r:id="rId19"/>
    <p:sldLayoutId id="2147483670" r:id="rId20"/>
    <p:sldLayoutId id="2147483671"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1"/>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11/13/2025</a:t>
            </a:fld>
            <a:endParaRPr lang="en-US"/>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9430803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p:fade/>
  </p:transition>
  <p:txStyles>
    <p:titleStyle>
      <a:lvl1pPr algn="ctr" defTabSz="457245" rtl="0" eaLnBrk="1" latinLnBrk="0" hangingPunct="1">
        <a:spcBef>
          <a:spcPct val="0"/>
        </a:spcBef>
        <a:buNone/>
        <a:defRPr sz="2200" kern="1200">
          <a:solidFill>
            <a:schemeClr val="tx1"/>
          </a:solidFill>
          <a:latin typeface="+mj-lt"/>
          <a:ea typeface="+mj-ea"/>
          <a:cs typeface="+mj-cs"/>
        </a:defRPr>
      </a:lvl1pPr>
    </p:titleStyle>
    <p:bodyStyle>
      <a:lvl1pPr marL="171467" indent="-171467" algn="l" defTabSz="457245"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513" indent="-142890" algn="l" defTabSz="457245"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57" indent="-114312" algn="l" defTabSz="457245"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80" indent="-114312" algn="l" defTabSz="457245"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804" indent="-114312" algn="l" defTabSz="457245"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426" indent="-114312" algn="l" defTabSz="457245"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6049" indent="-114312" algn="l" defTabSz="457245"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671" indent="-114312" algn="l" defTabSz="457245"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295" indent="-114312" algn="l" defTabSz="457245"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45" rtl="0" eaLnBrk="1" latinLnBrk="0" hangingPunct="1">
        <a:defRPr sz="900" kern="1200">
          <a:solidFill>
            <a:schemeClr val="tx1"/>
          </a:solidFill>
          <a:latin typeface="+mn-lt"/>
          <a:ea typeface="+mn-ea"/>
          <a:cs typeface="+mn-cs"/>
        </a:defRPr>
      </a:lvl1pPr>
      <a:lvl2pPr marL="228623" algn="l" defTabSz="457245" rtl="0" eaLnBrk="1" latinLnBrk="0" hangingPunct="1">
        <a:defRPr sz="900" kern="1200">
          <a:solidFill>
            <a:schemeClr val="tx1"/>
          </a:solidFill>
          <a:latin typeface="+mn-lt"/>
          <a:ea typeface="+mn-ea"/>
          <a:cs typeface="+mn-cs"/>
        </a:defRPr>
      </a:lvl2pPr>
      <a:lvl3pPr marL="457245" algn="l" defTabSz="457245" rtl="0" eaLnBrk="1" latinLnBrk="0" hangingPunct="1">
        <a:defRPr sz="900" kern="1200">
          <a:solidFill>
            <a:schemeClr val="tx1"/>
          </a:solidFill>
          <a:latin typeface="+mn-lt"/>
          <a:ea typeface="+mn-ea"/>
          <a:cs typeface="+mn-cs"/>
        </a:defRPr>
      </a:lvl3pPr>
      <a:lvl4pPr marL="685869" algn="l" defTabSz="457245" rtl="0" eaLnBrk="1" latinLnBrk="0" hangingPunct="1">
        <a:defRPr sz="900" kern="1200">
          <a:solidFill>
            <a:schemeClr val="tx1"/>
          </a:solidFill>
          <a:latin typeface="+mn-lt"/>
          <a:ea typeface="+mn-ea"/>
          <a:cs typeface="+mn-cs"/>
        </a:defRPr>
      </a:lvl4pPr>
      <a:lvl5pPr marL="914492" algn="l" defTabSz="457245" rtl="0" eaLnBrk="1" latinLnBrk="0" hangingPunct="1">
        <a:defRPr sz="900" kern="1200">
          <a:solidFill>
            <a:schemeClr val="tx1"/>
          </a:solidFill>
          <a:latin typeface="+mn-lt"/>
          <a:ea typeface="+mn-ea"/>
          <a:cs typeface="+mn-cs"/>
        </a:defRPr>
      </a:lvl5pPr>
      <a:lvl6pPr marL="1143114" algn="l" defTabSz="457245" rtl="0" eaLnBrk="1" latinLnBrk="0" hangingPunct="1">
        <a:defRPr sz="900" kern="1200">
          <a:solidFill>
            <a:schemeClr val="tx1"/>
          </a:solidFill>
          <a:latin typeface="+mn-lt"/>
          <a:ea typeface="+mn-ea"/>
          <a:cs typeface="+mn-cs"/>
        </a:defRPr>
      </a:lvl6pPr>
      <a:lvl7pPr marL="1371737" algn="l" defTabSz="457245" rtl="0" eaLnBrk="1" latinLnBrk="0" hangingPunct="1">
        <a:defRPr sz="900" kern="1200">
          <a:solidFill>
            <a:schemeClr val="tx1"/>
          </a:solidFill>
          <a:latin typeface="+mn-lt"/>
          <a:ea typeface="+mn-ea"/>
          <a:cs typeface="+mn-cs"/>
        </a:defRPr>
      </a:lvl7pPr>
      <a:lvl8pPr marL="1600361" algn="l" defTabSz="457245" rtl="0" eaLnBrk="1" latinLnBrk="0" hangingPunct="1">
        <a:defRPr sz="900" kern="1200">
          <a:solidFill>
            <a:schemeClr val="tx1"/>
          </a:solidFill>
          <a:latin typeface="+mn-lt"/>
          <a:ea typeface="+mn-ea"/>
          <a:cs typeface="+mn-cs"/>
        </a:defRPr>
      </a:lvl8pPr>
      <a:lvl9pPr marL="1828983" algn="l" defTabSz="457245"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8.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9.sv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8.xml"/><Relationship Id="rId6" Type="http://schemas.openxmlformats.org/officeDocument/2006/relationships/slide" Target="slide25.xml"/><Relationship Id="rId11" Type="http://schemas.openxmlformats.org/officeDocument/2006/relationships/image" Target="../media/image21.png"/><Relationship Id="rId5" Type="http://schemas.openxmlformats.org/officeDocument/2006/relationships/slide" Target="slide29.xml"/><Relationship Id="rId10" Type="http://schemas.openxmlformats.org/officeDocument/2006/relationships/slide" Target="slide24.xml"/><Relationship Id="rId4" Type="http://schemas.openxmlformats.org/officeDocument/2006/relationships/image" Target="../media/image24.svg"/><Relationship Id="rId9" Type="http://schemas.openxmlformats.org/officeDocument/2006/relationships/image" Target="../media/image20.png"/></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slide" Target="slide23.xml"/><Relationship Id="rId3" Type="http://schemas.microsoft.com/office/2007/relationships/media" Target="../media/media3.mp3"/><Relationship Id="rId7" Type="http://schemas.openxmlformats.org/officeDocument/2006/relationships/image" Target="../media/image31.svg"/><Relationship Id="rId12" Type="http://schemas.openxmlformats.org/officeDocument/2006/relationships/image" Target="../media/image36.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slideLayout" Target="../slideLayouts/slideLayout28.xml"/><Relationship Id="rId15" Type="http://schemas.openxmlformats.org/officeDocument/2006/relationships/image" Target="../media/image38.svg"/><Relationship Id="rId10" Type="http://schemas.openxmlformats.org/officeDocument/2006/relationships/image" Target="../media/image34.svg"/><Relationship Id="rId4" Type="http://schemas.openxmlformats.org/officeDocument/2006/relationships/audio" Target="../media/media3.mp3"/><Relationship Id="rId9" Type="http://schemas.openxmlformats.org/officeDocument/2006/relationships/image" Target="../media/image26.png"/><Relationship Id="rId14"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slide" Target="slide23.xml"/><Relationship Id="rId3" Type="http://schemas.microsoft.com/office/2007/relationships/media" Target="../media/media3.mp3"/><Relationship Id="rId7" Type="http://schemas.openxmlformats.org/officeDocument/2006/relationships/image" Target="../media/image31.svg"/><Relationship Id="rId12" Type="http://schemas.openxmlformats.org/officeDocument/2006/relationships/image" Target="../media/image36.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slideLayout" Target="../slideLayouts/slideLayout28.xml"/><Relationship Id="rId15" Type="http://schemas.openxmlformats.org/officeDocument/2006/relationships/image" Target="../media/image38.svg"/><Relationship Id="rId10" Type="http://schemas.openxmlformats.org/officeDocument/2006/relationships/image" Target="../media/image34.svg"/><Relationship Id="rId4" Type="http://schemas.openxmlformats.org/officeDocument/2006/relationships/audio" Target="../media/media3.mp3"/><Relationship Id="rId9" Type="http://schemas.openxmlformats.org/officeDocument/2006/relationships/image" Target="../media/image26.png"/><Relationship Id="rId14" Type="http://schemas.openxmlformats.org/officeDocument/2006/relationships/image" Target="../media/image28.png"/></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slide" Target="slide23.xml"/><Relationship Id="rId3" Type="http://schemas.microsoft.com/office/2007/relationships/media" Target="../media/media3.mp3"/><Relationship Id="rId7" Type="http://schemas.openxmlformats.org/officeDocument/2006/relationships/image" Target="../media/image31.svg"/><Relationship Id="rId12" Type="http://schemas.openxmlformats.org/officeDocument/2006/relationships/image" Target="../media/image36.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slideLayout" Target="../slideLayouts/slideLayout28.xml"/><Relationship Id="rId15" Type="http://schemas.openxmlformats.org/officeDocument/2006/relationships/image" Target="../media/image38.svg"/><Relationship Id="rId10" Type="http://schemas.openxmlformats.org/officeDocument/2006/relationships/image" Target="../media/image34.svg"/><Relationship Id="rId4" Type="http://schemas.openxmlformats.org/officeDocument/2006/relationships/audio" Target="../media/media3.mp3"/><Relationship Id="rId9" Type="http://schemas.openxmlformats.org/officeDocument/2006/relationships/image" Target="../media/image26.png"/><Relationship Id="rId14" Type="http://schemas.openxmlformats.org/officeDocument/2006/relationships/image" Target="../media/image28.png"/></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slide" Target="slide23.xml"/><Relationship Id="rId3" Type="http://schemas.microsoft.com/office/2007/relationships/media" Target="../media/media3.mp3"/><Relationship Id="rId7" Type="http://schemas.openxmlformats.org/officeDocument/2006/relationships/image" Target="../media/image31.svg"/><Relationship Id="rId12" Type="http://schemas.openxmlformats.org/officeDocument/2006/relationships/image" Target="../media/image36.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slideLayout" Target="../slideLayouts/slideLayout28.xml"/><Relationship Id="rId15" Type="http://schemas.openxmlformats.org/officeDocument/2006/relationships/image" Target="../media/image38.svg"/><Relationship Id="rId10" Type="http://schemas.openxmlformats.org/officeDocument/2006/relationships/image" Target="../media/image34.svg"/><Relationship Id="rId4" Type="http://schemas.openxmlformats.org/officeDocument/2006/relationships/audio" Target="../media/media3.mp3"/><Relationship Id="rId9" Type="http://schemas.openxmlformats.org/officeDocument/2006/relationships/image" Target="../media/image26.png"/><Relationship Id="rId14" Type="http://schemas.openxmlformats.org/officeDocument/2006/relationships/image" Target="../media/image28.png"/></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slide" Target="slide23.xml"/><Relationship Id="rId3" Type="http://schemas.microsoft.com/office/2007/relationships/media" Target="../media/media3.mp3"/><Relationship Id="rId7" Type="http://schemas.openxmlformats.org/officeDocument/2006/relationships/image" Target="../media/image31.svg"/><Relationship Id="rId12" Type="http://schemas.openxmlformats.org/officeDocument/2006/relationships/image" Target="../media/image36.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slideLayout" Target="../slideLayouts/slideLayout28.xml"/><Relationship Id="rId15" Type="http://schemas.openxmlformats.org/officeDocument/2006/relationships/image" Target="../media/image38.svg"/><Relationship Id="rId10" Type="http://schemas.openxmlformats.org/officeDocument/2006/relationships/image" Target="../media/image34.svg"/><Relationship Id="rId4" Type="http://schemas.openxmlformats.org/officeDocument/2006/relationships/audio" Target="../media/media3.mp3"/><Relationship Id="rId9" Type="http://schemas.openxmlformats.org/officeDocument/2006/relationships/image" Target="../media/image26.png"/><Relationship Id="rId14" Type="http://schemas.openxmlformats.org/officeDocument/2006/relationships/image" Target="../media/image28.png"/></Relationships>
</file>

<file path=ppt/slides/_rels/slide29.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42.svg"/><Relationship Id="rId5" Type="http://schemas.openxmlformats.org/officeDocument/2006/relationships/image" Target="../media/image30.png"/><Relationship Id="rId4" Type="http://schemas.openxmlformats.org/officeDocument/2006/relationships/image" Target="../media/image40.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openxmlformats.org/officeDocument/2006/relationships/image" Target="../media/image33.jpeg"/><Relationship Id="rId4" Type="http://schemas.openxmlformats.org/officeDocument/2006/relationships/image" Target="../media/image46.sv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49.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slideLayout" Target="../slideLayouts/slideLayout16.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29"/>
          <p:cNvSpPr txBox="1">
            <a:spLocks noGrp="1"/>
          </p:cNvSpPr>
          <p:nvPr>
            <p:ph type="ctrTitle"/>
          </p:nvPr>
        </p:nvSpPr>
        <p:spPr>
          <a:xfrm>
            <a:off x="365906" y="1329940"/>
            <a:ext cx="8270952" cy="21099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300">
                <a:solidFill>
                  <a:schemeClr val="lt2"/>
                </a:solidFill>
                <a:latin typeface="+mj-lt"/>
              </a:rPr>
              <a:t>	CHÀO MỪNG CÁC EM</a:t>
            </a:r>
            <a:br>
              <a:rPr lang="en-US" sz="4300">
                <a:solidFill>
                  <a:schemeClr val="lt2"/>
                </a:solidFill>
                <a:latin typeface="+mj-lt"/>
              </a:rPr>
            </a:br>
            <a:r>
              <a:rPr lang="en-US" sz="4300">
                <a:solidFill>
                  <a:schemeClr val="lt2"/>
                </a:solidFill>
                <a:latin typeface="+mj-lt"/>
              </a:rPr>
              <a:t> ĐẾN VỚI BÀI HỌC HÔM NAY!</a:t>
            </a:r>
            <a:endParaRPr sz="4300">
              <a:solidFill>
                <a:schemeClr val="lt2"/>
              </a:solidFill>
              <a:latin typeface="+mj-lt"/>
            </a:endParaRPr>
          </a:p>
        </p:txBody>
      </p:sp>
      <p:grpSp>
        <p:nvGrpSpPr>
          <p:cNvPr id="763" name="Google Shape;763;p29"/>
          <p:cNvGrpSpPr/>
          <p:nvPr/>
        </p:nvGrpSpPr>
        <p:grpSpPr>
          <a:xfrm>
            <a:off x="8295793" y="3571943"/>
            <a:ext cx="682401" cy="704958"/>
            <a:chOff x="7921775" y="2642275"/>
            <a:chExt cx="682401" cy="704958"/>
          </a:xfrm>
        </p:grpSpPr>
        <p:sp>
          <p:nvSpPr>
            <p:cNvPr id="764" name="Google Shape;764;p29"/>
            <p:cNvSpPr/>
            <p:nvPr/>
          </p:nvSpPr>
          <p:spPr>
            <a:xfrm>
              <a:off x="7931007" y="2651475"/>
              <a:ext cx="663676" cy="686559"/>
            </a:xfrm>
            <a:custGeom>
              <a:avLst/>
              <a:gdLst/>
              <a:ahLst/>
              <a:cxnLst/>
              <a:rect l="l" t="t" r="r" b="b"/>
              <a:pathLst>
                <a:path w="20487" h="21195" extrusionOk="0">
                  <a:moveTo>
                    <a:pt x="4553" y="1"/>
                  </a:moveTo>
                  <a:cubicBezTo>
                    <a:pt x="2049" y="1"/>
                    <a:pt x="0" y="2050"/>
                    <a:pt x="0" y="4553"/>
                  </a:cubicBezTo>
                  <a:lnTo>
                    <a:pt x="0" y="12805"/>
                  </a:lnTo>
                  <a:cubicBezTo>
                    <a:pt x="0" y="15309"/>
                    <a:pt x="2049" y="17357"/>
                    <a:pt x="4553" y="17357"/>
                  </a:cubicBezTo>
                  <a:lnTo>
                    <a:pt x="6935" y="17357"/>
                  </a:lnTo>
                  <a:cubicBezTo>
                    <a:pt x="6935" y="17357"/>
                    <a:pt x="7536" y="19430"/>
                    <a:pt x="5951" y="20658"/>
                  </a:cubicBezTo>
                  <a:cubicBezTo>
                    <a:pt x="5726" y="20835"/>
                    <a:pt x="5859" y="21194"/>
                    <a:pt x="6137" y="21194"/>
                  </a:cubicBezTo>
                  <a:cubicBezTo>
                    <a:pt x="6140" y="21194"/>
                    <a:pt x="6143" y="21194"/>
                    <a:pt x="6146" y="21194"/>
                  </a:cubicBezTo>
                  <a:cubicBezTo>
                    <a:pt x="7585" y="21137"/>
                    <a:pt x="10057" y="20560"/>
                    <a:pt x="10813" y="17357"/>
                  </a:cubicBezTo>
                  <a:lnTo>
                    <a:pt x="15934" y="17357"/>
                  </a:lnTo>
                  <a:cubicBezTo>
                    <a:pt x="18438" y="17357"/>
                    <a:pt x="20487" y="15309"/>
                    <a:pt x="20487" y="12805"/>
                  </a:cubicBezTo>
                  <a:lnTo>
                    <a:pt x="20487" y="4553"/>
                  </a:lnTo>
                  <a:cubicBezTo>
                    <a:pt x="20487" y="2050"/>
                    <a:pt x="18438" y="1"/>
                    <a:pt x="159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9"/>
            <p:cNvSpPr/>
            <p:nvPr/>
          </p:nvSpPr>
          <p:spPr>
            <a:xfrm>
              <a:off x="7921775" y="2642275"/>
              <a:ext cx="682401" cy="704958"/>
            </a:xfrm>
            <a:custGeom>
              <a:avLst/>
              <a:gdLst/>
              <a:ahLst/>
              <a:cxnLst/>
              <a:rect l="l" t="t" r="r" b="b"/>
              <a:pathLst>
                <a:path w="21065" h="21763" extrusionOk="0">
                  <a:moveTo>
                    <a:pt x="16219" y="578"/>
                  </a:moveTo>
                  <a:cubicBezTo>
                    <a:pt x="18577" y="578"/>
                    <a:pt x="20487" y="2488"/>
                    <a:pt x="20487" y="4837"/>
                  </a:cubicBezTo>
                  <a:lnTo>
                    <a:pt x="20487" y="13089"/>
                  </a:lnTo>
                  <a:cubicBezTo>
                    <a:pt x="20487" y="15446"/>
                    <a:pt x="18577" y="17357"/>
                    <a:pt x="16219" y="17357"/>
                  </a:cubicBezTo>
                  <a:lnTo>
                    <a:pt x="10878" y="17357"/>
                  </a:lnTo>
                  <a:lnTo>
                    <a:pt x="10821" y="17576"/>
                  </a:lnTo>
                  <a:cubicBezTo>
                    <a:pt x="10106" y="20600"/>
                    <a:pt x="7756" y="21137"/>
                    <a:pt x="6415" y="21169"/>
                  </a:cubicBezTo>
                  <a:cubicBezTo>
                    <a:pt x="8130" y="19836"/>
                    <a:pt x="7521" y="17657"/>
                    <a:pt x="7496" y="17560"/>
                  </a:cubicBezTo>
                  <a:lnTo>
                    <a:pt x="7439" y="17357"/>
                  </a:lnTo>
                  <a:lnTo>
                    <a:pt x="4838" y="17357"/>
                  </a:lnTo>
                  <a:cubicBezTo>
                    <a:pt x="2488" y="17357"/>
                    <a:pt x="578" y="15446"/>
                    <a:pt x="578" y="13089"/>
                  </a:cubicBezTo>
                  <a:lnTo>
                    <a:pt x="578" y="4837"/>
                  </a:lnTo>
                  <a:cubicBezTo>
                    <a:pt x="578" y="2488"/>
                    <a:pt x="2488" y="578"/>
                    <a:pt x="4838" y="578"/>
                  </a:cubicBezTo>
                  <a:close/>
                  <a:moveTo>
                    <a:pt x="4846" y="0"/>
                  </a:moveTo>
                  <a:cubicBezTo>
                    <a:pt x="2171" y="0"/>
                    <a:pt x="1" y="2171"/>
                    <a:pt x="1" y="4837"/>
                  </a:cubicBezTo>
                  <a:lnTo>
                    <a:pt x="1" y="13089"/>
                  </a:lnTo>
                  <a:cubicBezTo>
                    <a:pt x="1" y="15755"/>
                    <a:pt x="2171" y="17926"/>
                    <a:pt x="4846" y="17926"/>
                  </a:cubicBezTo>
                  <a:lnTo>
                    <a:pt x="6992" y="17926"/>
                  </a:lnTo>
                  <a:cubicBezTo>
                    <a:pt x="7090" y="18454"/>
                    <a:pt x="7212" y="19828"/>
                    <a:pt x="6065" y="20714"/>
                  </a:cubicBezTo>
                  <a:cubicBezTo>
                    <a:pt x="5862" y="20877"/>
                    <a:pt x="5789" y="21129"/>
                    <a:pt x="5870" y="21373"/>
                  </a:cubicBezTo>
                  <a:cubicBezTo>
                    <a:pt x="5960" y="21608"/>
                    <a:pt x="6179" y="21763"/>
                    <a:pt x="6423" y="21763"/>
                  </a:cubicBezTo>
                  <a:lnTo>
                    <a:pt x="6448" y="21763"/>
                  </a:lnTo>
                  <a:cubicBezTo>
                    <a:pt x="7911" y="21706"/>
                    <a:pt x="10463" y="21129"/>
                    <a:pt x="11325" y="17926"/>
                  </a:cubicBezTo>
                  <a:lnTo>
                    <a:pt x="16227" y="17926"/>
                  </a:lnTo>
                  <a:cubicBezTo>
                    <a:pt x="18894" y="17926"/>
                    <a:pt x="21064" y="15755"/>
                    <a:pt x="21064" y="13089"/>
                  </a:cubicBezTo>
                  <a:lnTo>
                    <a:pt x="21064" y="4837"/>
                  </a:lnTo>
                  <a:cubicBezTo>
                    <a:pt x="21064" y="2171"/>
                    <a:pt x="18894" y="0"/>
                    <a:pt x="16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9"/>
            <p:cNvSpPr/>
            <p:nvPr/>
          </p:nvSpPr>
          <p:spPr>
            <a:xfrm>
              <a:off x="8082157" y="2784028"/>
              <a:ext cx="361366" cy="296715"/>
            </a:xfrm>
            <a:custGeom>
              <a:avLst/>
              <a:gdLst/>
              <a:ahLst/>
              <a:cxnLst/>
              <a:rect l="l" t="t" r="r" b="b"/>
              <a:pathLst>
                <a:path w="11155" h="9160" extrusionOk="0">
                  <a:moveTo>
                    <a:pt x="10513" y="0"/>
                  </a:moveTo>
                  <a:cubicBezTo>
                    <a:pt x="10341" y="0"/>
                    <a:pt x="10171" y="78"/>
                    <a:pt x="10057" y="226"/>
                  </a:cubicBezTo>
                  <a:lnTo>
                    <a:pt x="4350" y="7640"/>
                  </a:lnTo>
                  <a:lnTo>
                    <a:pt x="1106" y="3323"/>
                  </a:lnTo>
                  <a:cubicBezTo>
                    <a:pt x="995" y="3173"/>
                    <a:pt x="824" y="3092"/>
                    <a:pt x="648" y="3092"/>
                  </a:cubicBezTo>
                  <a:cubicBezTo>
                    <a:pt x="529" y="3092"/>
                    <a:pt x="407" y="3130"/>
                    <a:pt x="302" y="3209"/>
                  </a:cubicBezTo>
                  <a:cubicBezTo>
                    <a:pt x="49" y="3396"/>
                    <a:pt x="1" y="3754"/>
                    <a:pt x="188" y="4006"/>
                  </a:cubicBezTo>
                  <a:lnTo>
                    <a:pt x="3887" y="8932"/>
                  </a:lnTo>
                  <a:cubicBezTo>
                    <a:pt x="4000" y="9070"/>
                    <a:pt x="4163" y="9160"/>
                    <a:pt x="4342" y="9160"/>
                  </a:cubicBezTo>
                  <a:lnTo>
                    <a:pt x="4350" y="9160"/>
                  </a:lnTo>
                  <a:cubicBezTo>
                    <a:pt x="4529" y="9160"/>
                    <a:pt x="4691" y="9079"/>
                    <a:pt x="4797" y="8932"/>
                  </a:cubicBezTo>
                  <a:lnTo>
                    <a:pt x="10967" y="925"/>
                  </a:lnTo>
                  <a:cubicBezTo>
                    <a:pt x="11154" y="673"/>
                    <a:pt x="11114" y="315"/>
                    <a:pt x="10862" y="120"/>
                  </a:cubicBezTo>
                  <a:cubicBezTo>
                    <a:pt x="10757" y="39"/>
                    <a:pt x="10635" y="0"/>
                    <a:pt x="105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sp>
        <p:nvSpPr>
          <p:cNvPr id="2" name="Title 1">
            <a:extLst>
              <a:ext uri="{FF2B5EF4-FFF2-40B4-BE49-F238E27FC236}">
                <a16:creationId xmlns:a16="http://schemas.microsoft.com/office/drawing/2014/main" id="{1B91FCE4-B275-4571-4018-AB60CB53B543}"/>
              </a:ext>
            </a:extLst>
          </p:cNvPr>
          <p:cNvSpPr>
            <a:spLocks noGrp="1"/>
          </p:cNvSpPr>
          <p:nvPr>
            <p:ph type="title"/>
          </p:nvPr>
        </p:nvSpPr>
        <p:spPr>
          <a:xfrm>
            <a:off x="674790" y="372007"/>
            <a:ext cx="7710900" cy="572700"/>
          </a:xfrm>
        </p:spPr>
        <p:txBody>
          <a:bodyPr/>
          <a:lstStyle/>
          <a:p>
            <a:pPr algn="ctr"/>
            <a:r>
              <a:rPr lang="vi-VN" sz="2800" b="1">
                <a:solidFill>
                  <a:schemeClr val="bg1">
                    <a:lumMod val="10000"/>
                  </a:schemeClr>
                </a:solidFill>
                <a:latin typeface="Arial" panose="020B0604020202020204" pitchFamily="34" charset="0"/>
                <a:cs typeface="Arial" panose="020B0604020202020204" pitchFamily="34" charset="0"/>
              </a:rPr>
              <a:t>GHI NHỚ</a:t>
            </a:r>
            <a:endParaRPr lang="en-US" sz="2800" b="1">
              <a:solidFill>
                <a:schemeClr val="bg1">
                  <a:lumMod val="10000"/>
                </a:schemeClr>
              </a:solidFill>
              <a:latin typeface="Arial" panose="020B0604020202020204" pitchFamily="34" charset="0"/>
              <a:cs typeface="Arial" panose="020B0604020202020204" pitchFamily="34" charset="0"/>
            </a:endParaRPr>
          </a:p>
        </p:txBody>
      </p:sp>
      <p:sp>
        <p:nvSpPr>
          <p:cNvPr id="3" name="Freeform 2">
            <a:extLst>
              <a:ext uri="{FF2B5EF4-FFF2-40B4-BE49-F238E27FC236}">
                <a16:creationId xmlns:a16="http://schemas.microsoft.com/office/drawing/2014/main" id="{6F72D6C6-6257-AAF3-370F-5F2281A86522}"/>
              </a:ext>
            </a:extLst>
          </p:cNvPr>
          <p:cNvSpPr/>
          <p:nvPr/>
        </p:nvSpPr>
        <p:spPr>
          <a:xfrm>
            <a:off x="597520" y="569379"/>
            <a:ext cx="1982129" cy="4202114"/>
          </a:xfrm>
          <a:custGeom>
            <a:avLst/>
            <a:gdLst/>
            <a:ahLst/>
            <a:cxnLst/>
            <a:rect l="l" t="t" r="r" b="b"/>
            <a:pathLst>
              <a:path w="3733299" h="7914593">
                <a:moveTo>
                  <a:pt x="0" y="0"/>
                </a:moveTo>
                <a:lnTo>
                  <a:pt x="3733299" y="0"/>
                </a:lnTo>
                <a:lnTo>
                  <a:pt x="3733299" y="7914593"/>
                </a:lnTo>
                <a:lnTo>
                  <a:pt x="0" y="79145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Rectangle: Rounded Corners 3">
            <a:extLst>
              <a:ext uri="{FF2B5EF4-FFF2-40B4-BE49-F238E27FC236}">
                <a16:creationId xmlns:a16="http://schemas.microsoft.com/office/drawing/2014/main" id="{615D73CE-1E9A-FB5A-F034-8FB15FB12DBD}"/>
              </a:ext>
            </a:extLst>
          </p:cNvPr>
          <p:cNvSpPr/>
          <p:nvPr/>
        </p:nvSpPr>
        <p:spPr>
          <a:xfrm>
            <a:off x="3442009" y="1144858"/>
            <a:ext cx="4874012" cy="1426892"/>
          </a:xfrm>
          <a:prstGeom prst="roundRect">
            <a:avLst/>
          </a:prstGeom>
          <a:solidFill>
            <a:schemeClr val="bg2">
              <a:lumMod val="20000"/>
              <a:lumOff val="80000"/>
            </a:schemeClr>
          </a:solidFill>
          <a:ln>
            <a:solidFill>
              <a:schemeClr val="bg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effectLst/>
                <a:latin typeface="+mj-lt"/>
                <a:ea typeface="Times New Roman" panose="02020603050405020304" pitchFamily="18" charset="0"/>
              </a:rPr>
              <a:t>Chất khí được cấu tạo từ các phân tử chuyển động hỗn loạn, không ngừng.</a:t>
            </a:r>
            <a:endParaRPr lang="en-US" sz="2000">
              <a:latin typeface="+mj-lt"/>
            </a:endParaRPr>
          </a:p>
        </p:txBody>
      </p:sp>
      <p:sp>
        <p:nvSpPr>
          <p:cNvPr id="6" name="Rectangle: Rounded Corners 5">
            <a:extLst>
              <a:ext uri="{FF2B5EF4-FFF2-40B4-BE49-F238E27FC236}">
                <a16:creationId xmlns:a16="http://schemas.microsoft.com/office/drawing/2014/main" id="{885C3278-6CEE-FC42-6CD2-6FD7E70EC615}"/>
              </a:ext>
            </a:extLst>
          </p:cNvPr>
          <p:cNvSpPr/>
          <p:nvPr/>
        </p:nvSpPr>
        <p:spPr>
          <a:xfrm>
            <a:off x="3442009" y="2861218"/>
            <a:ext cx="4874012" cy="1426892"/>
          </a:xfrm>
          <a:prstGeom prst="roundRect">
            <a:avLst/>
          </a:prstGeom>
          <a:solidFill>
            <a:schemeClr val="bg2">
              <a:lumMod val="20000"/>
              <a:lumOff val="80000"/>
            </a:schemeClr>
          </a:solidFill>
          <a:ln>
            <a:solidFill>
              <a:schemeClr val="bg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effectLst/>
                <a:latin typeface="+mj-lt"/>
                <a:ea typeface="Times New Roman" panose="02020603050405020304" pitchFamily="18" charset="0"/>
              </a:rPr>
              <a:t>Nhiệt độ của khí càng cao thì tốc độ chuyển động hỗn loạn của các phân tử khí càng lớn.</a:t>
            </a:r>
            <a:endParaRPr lang="en-US" sz="2000">
              <a:latin typeface="+mj-lt"/>
            </a:endParaRPr>
          </a:p>
        </p:txBody>
      </p:sp>
    </p:spTree>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949"/>
        <p:cNvGrpSpPr/>
        <p:nvPr/>
      </p:nvGrpSpPr>
      <p:grpSpPr>
        <a:xfrm>
          <a:off x="0" y="0"/>
          <a:ext cx="0" cy="0"/>
          <a:chOff x="0" y="0"/>
          <a:chExt cx="0" cy="0"/>
        </a:xfrm>
      </p:grpSpPr>
      <p:sp>
        <p:nvSpPr>
          <p:cNvPr id="13" name="TextBox 12">
            <a:extLst>
              <a:ext uri="{FF2B5EF4-FFF2-40B4-BE49-F238E27FC236}">
                <a16:creationId xmlns:a16="http://schemas.microsoft.com/office/drawing/2014/main" id="{27DEE5C8-F040-99BE-B44A-AF8E210BB851}"/>
              </a:ext>
            </a:extLst>
          </p:cNvPr>
          <p:cNvSpPr txBox="1"/>
          <p:nvPr/>
        </p:nvSpPr>
        <p:spPr>
          <a:xfrm>
            <a:off x="1399248" y="22024"/>
            <a:ext cx="6858000" cy="598177"/>
          </a:xfrm>
          <a:prstGeom prst="rect">
            <a:avLst/>
          </a:prstGeom>
          <a:noFill/>
        </p:spPr>
        <p:txBody>
          <a:bodyPr wrap="square">
            <a:spAutoFit/>
          </a:bodyPr>
          <a:lstStyle/>
          <a:p>
            <a:pPr algn="ctr">
              <a:lnSpc>
                <a:spcPct val="150000"/>
              </a:lnSpc>
              <a:spcAft>
                <a:spcPts val="800"/>
              </a:spcAft>
            </a:pPr>
            <a:r>
              <a:rPr lang="en-US" sz="2500" b="1">
                <a:solidFill>
                  <a:srgbClr val="000000"/>
                </a:solidFill>
                <a:effectLst/>
                <a:latin typeface="+mj-lt"/>
                <a:ea typeface="Times New Roman" panose="02020603050405020304" pitchFamily="18" charset="0"/>
                <a:cs typeface="Times New Roman" panose="02020603050405020304" pitchFamily="18" charset="0"/>
              </a:rPr>
              <a:t>2. Tương tác giữa các phân tử khí</a:t>
            </a:r>
            <a:endParaRPr lang="en-US" sz="2500">
              <a:effectLst/>
              <a:latin typeface="+mj-lt"/>
              <a:ea typeface="Calibri" panose="020F0502020204030204" pitchFamily="34" charset="0"/>
              <a:cs typeface="Times New Roman" panose="02020603050405020304" pitchFamily="18" charset="0"/>
            </a:endParaRPr>
          </a:p>
        </p:txBody>
      </p:sp>
      <p:grpSp>
        <p:nvGrpSpPr>
          <p:cNvPr id="20" name="Group 19">
            <a:extLst>
              <a:ext uri="{FF2B5EF4-FFF2-40B4-BE49-F238E27FC236}">
                <a16:creationId xmlns:a16="http://schemas.microsoft.com/office/drawing/2014/main" id="{09257E56-0E40-7A50-05F7-9ADD51362811}"/>
              </a:ext>
            </a:extLst>
          </p:cNvPr>
          <p:cNvGrpSpPr/>
          <p:nvPr/>
        </p:nvGrpSpPr>
        <p:grpSpPr>
          <a:xfrm>
            <a:off x="5547029" y="1495648"/>
            <a:ext cx="3341486" cy="3379621"/>
            <a:chOff x="14984615" y="4495585"/>
            <a:chExt cx="6153291" cy="6223516"/>
          </a:xfrm>
        </p:grpSpPr>
        <p:pic>
          <p:nvPicPr>
            <p:cNvPr id="21" name="Picture 17">
              <a:extLst>
                <a:ext uri="{FF2B5EF4-FFF2-40B4-BE49-F238E27FC236}">
                  <a16:creationId xmlns:a16="http://schemas.microsoft.com/office/drawing/2014/main" id="{F45C6989-AC9F-2F45-1074-D63C88A78CE8}"/>
                </a:ext>
              </a:extLst>
            </p:cNvPr>
            <p:cNvPicPr>
              <a:picLocks noChangeAspect="1"/>
            </p:cNvPicPr>
            <p:nvPr/>
          </p:nvPicPr>
          <p:blipFill>
            <a:blip r:embed="rId3"/>
            <a:srcRect/>
            <a:stretch>
              <a:fillRect/>
            </a:stretch>
          </p:blipFill>
          <p:spPr>
            <a:xfrm>
              <a:off x="14984615" y="4495585"/>
              <a:ext cx="6153291" cy="5320031"/>
            </a:xfrm>
            <a:prstGeom prst="rect">
              <a:avLst/>
            </a:prstGeom>
          </p:spPr>
        </p:pic>
        <p:sp>
          <p:nvSpPr>
            <p:cNvPr id="22" name="TextBox 21">
              <a:extLst>
                <a:ext uri="{FF2B5EF4-FFF2-40B4-BE49-F238E27FC236}">
                  <a16:creationId xmlns:a16="http://schemas.microsoft.com/office/drawing/2014/main" id="{FA5D4AC3-12D7-73DE-0B41-4033F0993D5A}"/>
                </a:ext>
              </a:extLst>
            </p:cNvPr>
            <p:cNvSpPr txBox="1"/>
            <p:nvPr/>
          </p:nvSpPr>
          <p:spPr>
            <a:xfrm>
              <a:off x="15711250" y="9982305"/>
              <a:ext cx="4700022" cy="736796"/>
            </a:xfrm>
            <a:prstGeom prst="rect">
              <a:avLst/>
            </a:prstGeom>
            <a:noFill/>
          </p:spPr>
          <p:txBody>
            <a:bodyPr wrap="none" rtlCol="0">
              <a:spAutoFit/>
            </a:bodyPr>
            <a:lstStyle/>
            <a:p>
              <a:pPr algn="ctr"/>
              <a:r>
                <a:rPr lang="en-US" sz="2000" b="1">
                  <a:solidFill>
                    <a:srgbClr val="FF0000"/>
                  </a:solidFill>
                  <a:latin typeface="Arial" panose="020B0604020202020204" pitchFamily="34" charset="0"/>
                  <a:cs typeface="Arial" panose="020B0604020202020204" pitchFamily="34" charset="0"/>
                </a:rPr>
                <a:t>THẢO LUẬN NHÓM</a:t>
              </a:r>
            </a:p>
          </p:txBody>
        </p:sp>
      </p:grpSp>
      <p:sp>
        <p:nvSpPr>
          <p:cNvPr id="25" name="TextBox 24">
            <a:extLst>
              <a:ext uri="{FF2B5EF4-FFF2-40B4-BE49-F238E27FC236}">
                <a16:creationId xmlns:a16="http://schemas.microsoft.com/office/drawing/2014/main" id="{D20944BD-6E3C-BE67-592D-A2F31FD41329}"/>
              </a:ext>
            </a:extLst>
          </p:cNvPr>
          <p:cNvSpPr txBox="1"/>
          <p:nvPr/>
        </p:nvSpPr>
        <p:spPr>
          <a:xfrm>
            <a:off x="286476" y="566286"/>
            <a:ext cx="6220122" cy="537391"/>
          </a:xfrm>
          <a:prstGeom prst="rect">
            <a:avLst/>
          </a:prstGeom>
          <a:noFill/>
        </p:spPr>
        <p:txBody>
          <a:bodyPr wrap="square">
            <a:spAutoFit/>
          </a:bodyPr>
          <a:lstStyle/>
          <a:p>
            <a:pPr marL="0" marR="0" algn="just">
              <a:lnSpc>
                <a:spcPct val="150000"/>
              </a:lnSpc>
              <a:spcBef>
                <a:spcPts val="0"/>
              </a:spcBef>
              <a:spcAft>
                <a:spcPts val="800"/>
              </a:spcAft>
            </a:pPr>
            <a:r>
              <a:rPr lang="en-US" sz="2200" b="1">
                <a:solidFill>
                  <a:srgbClr val="FF0000"/>
                </a:solidFill>
                <a:effectLst/>
                <a:latin typeface="+mj-lt"/>
                <a:ea typeface="Times New Roman" panose="02020603050405020304" pitchFamily="18" charset="0"/>
                <a:cs typeface="Times New Roman" panose="02020603050405020304" pitchFamily="18" charset="0"/>
              </a:rPr>
              <a:t>Trả lời nội dung hoạt động (SGK – tr35)</a:t>
            </a:r>
            <a:endParaRPr lang="en-US" sz="2200" b="1">
              <a:solidFill>
                <a:srgbClr val="FF0000"/>
              </a:solidFill>
              <a:effectLst/>
              <a:latin typeface="+mj-lt"/>
              <a:ea typeface="Calibri" panose="020F050202020403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78A654F1-57C7-5F2C-6D03-60829F444826}"/>
              </a:ext>
            </a:extLst>
          </p:cNvPr>
          <p:cNvSpPr txBox="1"/>
          <p:nvPr/>
        </p:nvSpPr>
        <p:spPr>
          <a:xfrm>
            <a:off x="286476" y="1103677"/>
            <a:ext cx="5165572" cy="3831242"/>
          </a:xfrm>
          <a:prstGeom prst="rect">
            <a:avLst/>
          </a:prstGeom>
          <a:noFill/>
        </p:spPr>
        <p:txBody>
          <a:bodyPr wrap="square">
            <a:spAutoFit/>
          </a:bodyPr>
          <a:lstStyle/>
          <a:p>
            <a:pPr marL="0" marR="0" algn="just">
              <a:lnSpc>
                <a:spcPct val="150000"/>
              </a:lnSpc>
              <a:spcBef>
                <a:spcPts val="0"/>
              </a:spcBef>
              <a:spcAft>
                <a:spcPts val="800"/>
              </a:spcAft>
            </a:pPr>
            <a:r>
              <a:rPr lang="en-US" sz="2000">
                <a:solidFill>
                  <a:srgbClr val="000000"/>
                </a:solidFill>
                <a:effectLst/>
                <a:latin typeface="+mj-lt"/>
                <a:ea typeface="Times New Roman" panose="02020603050405020304" pitchFamily="18" charset="0"/>
                <a:cs typeface="Times New Roman" panose="02020603050405020304" pitchFamily="18" charset="0"/>
              </a:rPr>
              <a:t>1. Hãy nêu các hiện tượng thực tế chứng tỏ lực liên kết giữa các phân tử ở thể khí rất yếu so với ở thể lỏng và thể rắn.</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2000">
                <a:solidFill>
                  <a:srgbClr val="000000"/>
                </a:solidFill>
                <a:effectLst/>
                <a:latin typeface="+mj-lt"/>
                <a:ea typeface="Times New Roman" panose="02020603050405020304" pitchFamily="18" charset="0"/>
                <a:cs typeface="Times New Roman" panose="02020603050405020304" pitchFamily="18" charset="0"/>
              </a:rPr>
              <a:t>2. Hãy dựa vào khối lượng riêng ở cùng điều kiện nhiệt độ và áp suất của cùng một chất ở các thể khác nhau để chứng tỏ khoảng cách giữa các phân tử ở thể khí rất lớn so với ở thể lỏng và thể rắn.</a:t>
            </a:r>
            <a:endParaRPr lang="en-US" sz="20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951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randombar(horizontal)">
                                      <p:cBhvr>
                                        <p:cTn id="12" dur="500"/>
                                        <p:tgtEl>
                                          <p:spTgt spid="2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447"/>
        <p:cNvGrpSpPr/>
        <p:nvPr/>
      </p:nvGrpSpPr>
      <p:grpSpPr>
        <a:xfrm>
          <a:off x="0" y="0"/>
          <a:ext cx="0" cy="0"/>
          <a:chOff x="0" y="0"/>
          <a:chExt cx="0" cy="0"/>
        </a:xfrm>
      </p:grpSpPr>
      <p:pic>
        <p:nvPicPr>
          <p:cNvPr id="1026" name="Picture 2" descr="Bơm lốp xe căng thì tốc độ có nhanh hơn không ? - Xe đạp thế giới">
            <a:extLst>
              <a:ext uri="{FF2B5EF4-FFF2-40B4-BE49-F238E27FC236}">
                <a16:creationId xmlns:a16="http://schemas.microsoft.com/office/drawing/2014/main" id="{0CCA9B4C-BCEC-85DA-A3CC-ADC8C52AAA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8904" y="1583197"/>
            <a:ext cx="4161154" cy="2694347"/>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5150E647-E287-9EFD-2C67-22D840CA6092}"/>
              </a:ext>
            </a:extLst>
          </p:cNvPr>
          <p:cNvSpPr/>
          <p:nvPr/>
        </p:nvSpPr>
        <p:spPr>
          <a:xfrm>
            <a:off x="0" y="264496"/>
            <a:ext cx="2425805" cy="657461"/>
          </a:xfrm>
          <a:prstGeom prst="homePlate">
            <a:avLst/>
          </a:prstGeom>
          <a:solidFill>
            <a:schemeClr val="bg2">
              <a:lumMod val="20000"/>
              <a:lumOff val="80000"/>
            </a:schemeClr>
          </a:solidFill>
          <a:ln>
            <a:solidFill>
              <a:schemeClr val="bg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tx1"/>
                </a:solidFill>
              </a:rPr>
              <a:t>Trả lời câu 1</a:t>
            </a:r>
          </a:p>
        </p:txBody>
      </p:sp>
      <p:sp>
        <p:nvSpPr>
          <p:cNvPr id="6" name="TextBox 5">
            <a:extLst>
              <a:ext uri="{FF2B5EF4-FFF2-40B4-BE49-F238E27FC236}">
                <a16:creationId xmlns:a16="http://schemas.microsoft.com/office/drawing/2014/main" id="{F145F4D7-FA91-E340-DDFD-7C77DF98D642}"/>
              </a:ext>
            </a:extLst>
          </p:cNvPr>
          <p:cNvSpPr txBox="1"/>
          <p:nvPr/>
        </p:nvSpPr>
        <p:spPr>
          <a:xfrm>
            <a:off x="281499" y="1103867"/>
            <a:ext cx="3685939" cy="958660"/>
          </a:xfrm>
          <a:prstGeom prst="rect">
            <a:avLst/>
          </a:prstGeom>
          <a:noFill/>
        </p:spPr>
        <p:txBody>
          <a:bodyPr wrap="square">
            <a:spAutoFit/>
          </a:bodyPr>
          <a:lstStyle/>
          <a:p>
            <a:pPr algn="just">
              <a:lnSpc>
                <a:spcPct val="150000"/>
              </a:lnSpc>
            </a:pPr>
            <a:r>
              <a:rPr lang="en-US" sz="2000">
                <a:effectLst/>
                <a:latin typeface="+mj-lt"/>
                <a:ea typeface="Times New Roman" panose="02020603050405020304" pitchFamily="18" charset="0"/>
              </a:rPr>
              <a:t>Hai hiện tượng sau đây HS đã học ở các lớp dưới:</a:t>
            </a:r>
            <a:endParaRPr lang="en-US" sz="2000">
              <a:latin typeface="+mj-lt"/>
            </a:endParaRPr>
          </a:p>
        </p:txBody>
      </p:sp>
      <p:sp>
        <p:nvSpPr>
          <p:cNvPr id="7" name="Rectangle: Rounded Corners 6">
            <a:extLst>
              <a:ext uri="{FF2B5EF4-FFF2-40B4-BE49-F238E27FC236}">
                <a16:creationId xmlns:a16="http://schemas.microsoft.com/office/drawing/2014/main" id="{3F3B4B73-90AC-34AD-DCD8-C941B1101C18}"/>
              </a:ext>
            </a:extLst>
          </p:cNvPr>
          <p:cNvSpPr/>
          <p:nvPr/>
        </p:nvSpPr>
        <p:spPr>
          <a:xfrm>
            <a:off x="226711" y="2667629"/>
            <a:ext cx="1896813" cy="197238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chemeClr val="tx1"/>
                </a:solidFill>
                <a:effectLst/>
                <a:latin typeface="+mj-lt"/>
                <a:ea typeface="Times New Roman" panose="02020603050405020304" pitchFamily="18" charset="0"/>
              </a:rPr>
              <a:t>Chất khí dễ bị nén </a:t>
            </a:r>
            <a:endParaRPr lang="en-US" sz="2000">
              <a:solidFill>
                <a:schemeClr val="tx1"/>
              </a:solidFill>
              <a:latin typeface="+mj-lt"/>
            </a:endParaRPr>
          </a:p>
        </p:txBody>
      </p:sp>
      <p:sp>
        <p:nvSpPr>
          <p:cNvPr id="8" name="Rectangle: Rounded Corners 7">
            <a:extLst>
              <a:ext uri="{FF2B5EF4-FFF2-40B4-BE49-F238E27FC236}">
                <a16:creationId xmlns:a16="http://schemas.microsoft.com/office/drawing/2014/main" id="{146189A7-5F40-59B6-7FC6-63B690C50D20}"/>
              </a:ext>
            </a:extLst>
          </p:cNvPr>
          <p:cNvSpPr/>
          <p:nvPr/>
        </p:nvSpPr>
        <p:spPr>
          <a:xfrm>
            <a:off x="2441358" y="2667629"/>
            <a:ext cx="1896813" cy="197238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chemeClr val="tx1"/>
                </a:solidFill>
                <a:effectLst/>
                <a:latin typeface="+mj-lt"/>
                <a:ea typeface="Times New Roman" panose="02020603050405020304" pitchFamily="18" charset="0"/>
                <a:cs typeface="Times New Roman" panose="02020603050405020304" pitchFamily="18" charset="0"/>
              </a:rPr>
              <a:t>Dễ lan toả trong không gian theo mọi hướng. </a:t>
            </a:r>
            <a:endParaRPr lang="en-US" sz="2000">
              <a:solidFill>
                <a:schemeClr val="tx1"/>
              </a:solidFill>
              <a:effectLst/>
              <a:latin typeface="+mj-lt"/>
              <a:ea typeface="Calibri" panose="020F0502020204030204" pitchFamily="34" charset="0"/>
              <a:cs typeface="Times New Roman" panose="02020603050405020304" pitchFamily="18" charset="0"/>
            </a:endParaRPr>
          </a:p>
        </p:txBody>
      </p:sp>
      <p:sp>
        <p:nvSpPr>
          <p:cNvPr id="11" name="Left Brace 10">
            <a:extLst>
              <a:ext uri="{FF2B5EF4-FFF2-40B4-BE49-F238E27FC236}">
                <a16:creationId xmlns:a16="http://schemas.microsoft.com/office/drawing/2014/main" id="{469D7D4B-BD7B-01FC-3A19-84B3A8E281A3}"/>
              </a:ext>
            </a:extLst>
          </p:cNvPr>
          <p:cNvSpPr/>
          <p:nvPr/>
        </p:nvSpPr>
        <p:spPr>
          <a:xfrm rot="5400000">
            <a:off x="1953509" y="1363840"/>
            <a:ext cx="710764" cy="1896814"/>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randombar(horizontal)">
                                      <p:cBhvr>
                                        <p:cTn id="2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1447"/>
        <p:cNvGrpSpPr/>
        <p:nvPr/>
      </p:nvGrpSpPr>
      <p:grpSpPr>
        <a:xfrm>
          <a:off x="0" y="0"/>
          <a:ext cx="0" cy="0"/>
          <a:chOff x="0" y="0"/>
          <a:chExt cx="0" cy="0"/>
        </a:xfrm>
      </p:grpSpPr>
      <p:sp>
        <p:nvSpPr>
          <p:cNvPr id="2" name="Arrow: Pentagon 1">
            <a:extLst>
              <a:ext uri="{FF2B5EF4-FFF2-40B4-BE49-F238E27FC236}">
                <a16:creationId xmlns:a16="http://schemas.microsoft.com/office/drawing/2014/main" id="{5150E647-E287-9EFD-2C67-22D840CA6092}"/>
              </a:ext>
            </a:extLst>
          </p:cNvPr>
          <p:cNvSpPr/>
          <p:nvPr/>
        </p:nvSpPr>
        <p:spPr>
          <a:xfrm>
            <a:off x="0" y="264496"/>
            <a:ext cx="2425805" cy="657461"/>
          </a:xfrm>
          <a:prstGeom prst="homePlate">
            <a:avLst/>
          </a:prstGeom>
          <a:solidFill>
            <a:schemeClr val="bg2">
              <a:lumMod val="20000"/>
              <a:lumOff val="80000"/>
            </a:schemeClr>
          </a:solidFill>
          <a:ln>
            <a:solidFill>
              <a:schemeClr val="bg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tx1"/>
                </a:solidFill>
              </a:rPr>
              <a:t>Trả lời câu 2</a:t>
            </a:r>
          </a:p>
        </p:txBody>
      </p:sp>
      <p:pic>
        <p:nvPicPr>
          <p:cNvPr id="2050" name="Picture 2" descr="Khối lượng riêng của nước theo nhiệt độ là bao nhiêu?">
            <a:extLst>
              <a:ext uri="{FF2B5EF4-FFF2-40B4-BE49-F238E27FC236}">
                <a16:creationId xmlns:a16="http://schemas.microsoft.com/office/drawing/2014/main" id="{49849E80-00F9-FA1D-6DE2-84B73486A2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0752" y="1969488"/>
            <a:ext cx="2904052" cy="16204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14C2705-AD12-5A89-52B4-75D0EAA45537}"/>
              </a:ext>
            </a:extLst>
          </p:cNvPr>
          <p:cNvSpPr txBox="1"/>
          <p:nvPr/>
        </p:nvSpPr>
        <p:spPr>
          <a:xfrm>
            <a:off x="137947" y="1049116"/>
            <a:ext cx="5735029" cy="3728649"/>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effectLst/>
                <a:latin typeface="+mj-lt"/>
                <a:ea typeface="Times New Roman" panose="02020603050405020304" pitchFamily="18" charset="0"/>
              </a:rPr>
              <a:t>Ví dụ, khối lượng riêng của nước lớn gấp hơn 1.000 lần khối lượng riêng của hơi nước. Từ đó suy ra thể tích của cùng một lượng phân tử ở thể khí lớn gấp hơn 1000 lần ở thể lỏng.</a:t>
            </a:r>
          </a:p>
          <a:p>
            <a:pPr marL="342900" indent="-342900" algn="just">
              <a:lnSpc>
                <a:spcPct val="150000"/>
              </a:lnSpc>
              <a:buFont typeface="Arial" panose="020B0604020202020204" pitchFamily="34" charset="0"/>
              <a:buChar char="•"/>
            </a:pPr>
            <a:r>
              <a:rPr lang="en-US" sz="2000">
                <a:effectLst/>
                <a:latin typeface="+mj-lt"/>
                <a:ea typeface="Times New Roman" panose="02020603050405020304" pitchFamily="18" charset="0"/>
                <a:cs typeface="Times New Roman" panose="02020603050405020304" pitchFamily="18" charset="0"/>
              </a:rPr>
              <a:t>Vì V = d</a:t>
            </a:r>
            <a:r>
              <a:rPr lang="en-US" sz="2000" baseline="30000">
                <a:effectLst/>
                <a:latin typeface="+mj-lt"/>
                <a:ea typeface="Times New Roman" panose="02020603050405020304" pitchFamily="18" charset="0"/>
                <a:cs typeface="Times New Roman" panose="02020603050405020304" pitchFamily="18" charset="0"/>
              </a:rPr>
              <a:t>3</a:t>
            </a:r>
            <a:r>
              <a:rPr lang="en-US" sz="2000">
                <a:effectLst/>
                <a:latin typeface="+mj-lt"/>
                <a:ea typeface="Times New Roman" panose="02020603050405020304" pitchFamily="18" charset="0"/>
                <a:cs typeface="Times New Roman" panose="02020603050405020304" pitchFamily="18" charset="0"/>
              </a:rPr>
              <a:t> nên khoảng cách giữa các phân tử ở thể khí lớn gấp hơn 10 lần ở thể lỏng. Chính vì thế mà lực liên kết giữa các phân tử ở thể khí rất nhỏ so với ở thể lỏng và rắn.</a:t>
            </a:r>
            <a:endParaRPr lang="en-US" sz="2000">
              <a:effectLst/>
              <a:latin typeface="+mj-lt"/>
              <a:ea typeface="Calibri" panose="020F0502020204030204" pitchFamily="34" charset="0"/>
              <a:cs typeface="Times New Roman" panose="02020603050405020304" pitchFamily="18" charset="0"/>
            </a:endParaRPr>
          </a:p>
        </p:txBody>
      </p:sp>
      <p:pic>
        <p:nvPicPr>
          <p:cNvPr id="3" name="Google Shape;251;p4">
            <a:extLst>
              <a:ext uri="{FF2B5EF4-FFF2-40B4-BE49-F238E27FC236}">
                <a16:creationId xmlns:a16="http://schemas.microsoft.com/office/drawing/2014/main" id="{5B4AB7ED-9E88-3E16-EC55-16D1332E043B}"/>
              </a:ext>
            </a:extLst>
          </p:cNvPr>
          <p:cNvPicPr preferRelativeResize="0"/>
          <p:nvPr/>
        </p:nvPicPr>
        <p:blipFill rotWithShape="1">
          <a:blip r:embed="rId4">
            <a:alphaModFix/>
          </a:blip>
          <a:srcRect/>
          <a:stretch/>
        </p:blipFill>
        <p:spPr>
          <a:xfrm>
            <a:off x="6455623" y="177851"/>
            <a:ext cx="2685610" cy="541351"/>
          </a:xfrm>
          <a:prstGeom prst="rect">
            <a:avLst/>
          </a:prstGeom>
          <a:noFill/>
          <a:ln>
            <a:noFill/>
          </a:ln>
        </p:spPr>
      </p:pic>
    </p:spTree>
    <p:extLst>
      <p:ext uri="{BB962C8B-B14F-4D97-AF65-F5344CB8AC3E}">
        <p14:creationId xmlns:p14="http://schemas.microsoft.com/office/powerpoint/2010/main" val="312391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sp>
        <p:nvSpPr>
          <p:cNvPr id="2" name="Title 1">
            <a:extLst>
              <a:ext uri="{FF2B5EF4-FFF2-40B4-BE49-F238E27FC236}">
                <a16:creationId xmlns:a16="http://schemas.microsoft.com/office/drawing/2014/main" id="{1B91FCE4-B275-4571-4018-AB60CB53B543}"/>
              </a:ext>
            </a:extLst>
          </p:cNvPr>
          <p:cNvSpPr>
            <a:spLocks noGrp="1"/>
          </p:cNvSpPr>
          <p:nvPr>
            <p:ph type="title"/>
          </p:nvPr>
        </p:nvSpPr>
        <p:spPr>
          <a:xfrm>
            <a:off x="674790" y="372007"/>
            <a:ext cx="7710900" cy="572700"/>
          </a:xfrm>
        </p:spPr>
        <p:txBody>
          <a:bodyPr/>
          <a:lstStyle/>
          <a:p>
            <a:pPr algn="ctr"/>
            <a:r>
              <a:rPr lang="vi-VN" sz="2800" b="1">
                <a:solidFill>
                  <a:schemeClr val="bg1">
                    <a:lumMod val="10000"/>
                  </a:schemeClr>
                </a:solidFill>
                <a:latin typeface="Arial" panose="020B0604020202020204" pitchFamily="34" charset="0"/>
                <a:cs typeface="Arial" panose="020B0604020202020204" pitchFamily="34" charset="0"/>
              </a:rPr>
              <a:t>GHI NHỚ</a:t>
            </a:r>
            <a:endParaRPr lang="en-US" sz="2800" b="1">
              <a:solidFill>
                <a:schemeClr val="bg1">
                  <a:lumMod val="10000"/>
                </a:schemeClr>
              </a:solidFill>
              <a:latin typeface="Arial" panose="020B0604020202020204" pitchFamily="34" charset="0"/>
              <a:cs typeface="Arial" panose="020B0604020202020204" pitchFamily="34" charset="0"/>
            </a:endParaRPr>
          </a:p>
        </p:txBody>
      </p:sp>
      <p:sp>
        <p:nvSpPr>
          <p:cNvPr id="3" name="Freeform 2">
            <a:extLst>
              <a:ext uri="{FF2B5EF4-FFF2-40B4-BE49-F238E27FC236}">
                <a16:creationId xmlns:a16="http://schemas.microsoft.com/office/drawing/2014/main" id="{6F72D6C6-6257-AAF3-370F-5F2281A86522}"/>
              </a:ext>
            </a:extLst>
          </p:cNvPr>
          <p:cNvSpPr/>
          <p:nvPr/>
        </p:nvSpPr>
        <p:spPr>
          <a:xfrm>
            <a:off x="597520" y="569379"/>
            <a:ext cx="1982129" cy="4202114"/>
          </a:xfrm>
          <a:custGeom>
            <a:avLst/>
            <a:gdLst/>
            <a:ahLst/>
            <a:cxnLst/>
            <a:rect l="l" t="t" r="r" b="b"/>
            <a:pathLst>
              <a:path w="3733299" h="7914593">
                <a:moveTo>
                  <a:pt x="0" y="0"/>
                </a:moveTo>
                <a:lnTo>
                  <a:pt x="3733299" y="0"/>
                </a:lnTo>
                <a:lnTo>
                  <a:pt x="3733299" y="7914593"/>
                </a:lnTo>
                <a:lnTo>
                  <a:pt x="0" y="79145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7" name="Group 6">
            <a:extLst>
              <a:ext uri="{FF2B5EF4-FFF2-40B4-BE49-F238E27FC236}">
                <a16:creationId xmlns:a16="http://schemas.microsoft.com/office/drawing/2014/main" id="{E3975C5E-A0D2-F357-52FA-F2665BFCF933}"/>
              </a:ext>
            </a:extLst>
          </p:cNvPr>
          <p:cNvGrpSpPr/>
          <p:nvPr/>
        </p:nvGrpSpPr>
        <p:grpSpPr>
          <a:xfrm>
            <a:off x="2492475" y="1367570"/>
            <a:ext cx="5951734" cy="3837790"/>
            <a:chOff x="610919" y="1442139"/>
            <a:chExt cx="8135978" cy="2211980"/>
          </a:xfrm>
        </p:grpSpPr>
        <p:grpSp>
          <p:nvGrpSpPr>
            <p:cNvPr id="8" name="Group 7">
              <a:extLst>
                <a:ext uri="{FF2B5EF4-FFF2-40B4-BE49-F238E27FC236}">
                  <a16:creationId xmlns:a16="http://schemas.microsoft.com/office/drawing/2014/main" id="{B2832475-A27E-80FF-EFED-973EEE78D026}"/>
                </a:ext>
              </a:extLst>
            </p:cNvPr>
            <p:cNvGrpSpPr/>
            <p:nvPr/>
          </p:nvGrpSpPr>
          <p:grpSpPr>
            <a:xfrm>
              <a:off x="610919" y="1442139"/>
              <a:ext cx="8135978" cy="1865782"/>
              <a:chOff x="603213" y="1418170"/>
              <a:chExt cx="8135978" cy="1562779"/>
            </a:xfrm>
          </p:grpSpPr>
          <p:sp>
            <p:nvSpPr>
              <p:cNvPr id="10" name="Rounded Rectangle 24">
                <a:extLst>
                  <a:ext uri="{FF2B5EF4-FFF2-40B4-BE49-F238E27FC236}">
                    <a16:creationId xmlns:a16="http://schemas.microsoft.com/office/drawing/2014/main" id="{22C04D5F-233B-8806-9803-5AE941CC839D}"/>
                  </a:ext>
                </a:extLst>
              </p:cNvPr>
              <p:cNvSpPr/>
              <p:nvPr/>
            </p:nvSpPr>
            <p:spPr>
              <a:xfrm>
                <a:off x="819363" y="1418170"/>
                <a:ext cx="7919828" cy="1562779"/>
              </a:xfrm>
              <a:prstGeom prst="roundRect">
                <a:avLst>
                  <a:gd name="adj" fmla="val 5072"/>
                </a:avLst>
              </a:prstGeom>
              <a:solidFill>
                <a:schemeClr val="tx2">
                  <a:lumMod val="75000"/>
                </a:scheme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
                <a:extLst>
                  <a:ext uri="{FF2B5EF4-FFF2-40B4-BE49-F238E27FC236}">
                    <a16:creationId xmlns:a16="http://schemas.microsoft.com/office/drawing/2014/main" id="{B825596E-76A9-52A2-920B-6B16EC0DD149}"/>
                  </a:ext>
                </a:extLst>
              </p:cNvPr>
              <p:cNvSpPr/>
              <p:nvPr/>
            </p:nvSpPr>
            <p:spPr>
              <a:xfrm>
                <a:off x="603213" y="1418170"/>
                <a:ext cx="7955156" cy="1446335"/>
              </a:xfrm>
              <a:prstGeom prst="roundRect">
                <a:avLst>
                  <a:gd name="adj" fmla="val 5496"/>
                </a:avLst>
              </a:prstGeom>
              <a:solidFill>
                <a:schemeClr val="accent3"/>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527C038C-3466-762E-4564-9DD155C6880E}"/>
                </a:ext>
              </a:extLst>
            </p:cNvPr>
            <p:cNvSpPr/>
            <p:nvPr/>
          </p:nvSpPr>
          <p:spPr>
            <a:xfrm>
              <a:off x="881731" y="1505044"/>
              <a:ext cx="7413530" cy="2149075"/>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en-US" sz="2000">
                  <a:solidFill>
                    <a:srgbClr val="000000"/>
                  </a:solidFill>
                  <a:effectLst/>
                  <a:latin typeface="+mj-lt"/>
                  <a:ea typeface="Times New Roman" panose="02020603050405020304" pitchFamily="18" charset="0"/>
                </a:rPr>
                <a:t>Giữa các phân tử khí cũng có lực đẩy và lực hút, gọi chung </a:t>
              </a:r>
              <a:r>
                <a:rPr lang="en-US" sz="2000">
                  <a:solidFill>
                    <a:srgbClr val="FF0000"/>
                  </a:solidFill>
                  <a:effectLst/>
                  <a:latin typeface="+mj-lt"/>
                  <a:ea typeface="Times New Roman" panose="02020603050405020304" pitchFamily="18" charset="0"/>
                </a:rPr>
                <a:t>là lực liên kết.</a:t>
              </a:r>
            </a:p>
            <a:p>
              <a:pPr marL="342900" indent="-342900" algn="just">
                <a:lnSpc>
                  <a:spcPct val="150000"/>
                </a:lnSpc>
                <a:buFont typeface="Arial" panose="020B0604020202020204" pitchFamily="34" charset="0"/>
                <a:buChar char="•"/>
              </a:pPr>
              <a:r>
                <a:rPr lang="en-US" sz="2000">
                  <a:solidFill>
                    <a:srgbClr val="FF0000"/>
                  </a:solidFill>
                  <a:effectLst/>
                  <a:latin typeface="+mj-lt"/>
                  <a:ea typeface="Times New Roman" panose="02020603050405020304" pitchFamily="18" charset="0"/>
                </a:rPr>
                <a:t> </a:t>
              </a:r>
              <a:r>
                <a:rPr lang="en-US" sz="2000">
                  <a:solidFill>
                    <a:srgbClr val="000000"/>
                  </a:solidFill>
                  <a:effectLst/>
                  <a:latin typeface="+mj-lt"/>
                  <a:ea typeface="Times New Roman" panose="02020603050405020304" pitchFamily="18" charset="0"/>
                </a:rPr>
                <a:t>Khoảng cách giữa các phân tử ở thể khí rất lớn so với ở thể lỏng và thể rắn nên lực liên kết giữa các phân tử ở thể khí </a:t>
              </a:r>
              <a:r>
                <a:rPr lang="en-US" sz="2000">
                  <a:solidFill>
                    <a:srgbClr val="FF0000"/>
                  </a:solidFill>
                  <a:effectLst/>
                  <a:latin typeface="+mj-lt"/>
                  <a:ea typeface="Times New Roman" panose="02020603050405020304" pitchFamily="18" charset="0"/>
                </a:rPr>
                <a:t>rất yếu </a:t>
              </a:r>
              <a:r>
                <a:rPr lang="en-US" sz="2000">
                  <a:solidFill>
                    <a:srgbClr val="000000"/>
                  </a:solidFill>
                  <a:effectLst/>
                  <a:latin typeface="+mj-lt"/>
                  <a:ea typeface="Times New Roman" panose="02020603050405020304" pitchFamily="18" charset="0"/>
                </a:rPr>
                <a:t>so với ở thể lỏng và thể rắn.</a:t>
              </a:r>
              <a:endParaRPr lang="en-US" sz="2000">
                <a:latin typeface="+mj-lt"/>
              </a:endParaRPr>
            </a:p>
          </p:txBody>
        </p:sp>
      </p:grpSp>
    </p:spTree>
    <p:extLst>
      <p:ext uri="{BB962C8B-B14F-4D97-AF65-F5344CB8AC3E}">
        <p14:creationId xmlns:p14="http://schemas.microsoft.com/office/powerpoint/2010/main" val="4190589773"/>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33"/>
          <p:cNvSpPr txBox="1">
            <a:spLocks noGrp="1"/>
          </p:cNvSpPr>
          <p:nvPr>
            <p:ph type="title"/>
          </p:nvPr>
        </p:nvSpPr>
        <p:spPr>
          <a:xfrm>
            <a:off x="984125" y="2339012"/>
            <a:ext cx="7482155" cy="8373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3000">
                <a:latin typeface="+mj-lt"/>
              </a:rPr>
              <a:t>MÔ HÌNH ĐỘNG HỌC PHÂN TỬ </a:t>
            </a:r>
            <a:br>
              <a:rPr lang="en-US" sz="3000">
                <a:latin typeface="+mj-lt"/>
              </a:rPr>
            </a:br>
            <a:r>
              <a:rPr lang="en-US" sz="3000">
                <a:latin typeface="+mj-lt"/>
              </a:rPr>
              <a:t>CHẤT KHÍ</a:t>
            </a:r>
            <a:endParaRPr lang="vi-VN" sz="3000">
              <a:latin typeface="+mj-lt"/>
            </a:endParaRPr>
          </a:p>
        </p:txBody>
      </p:sp>
      <p:sp>
        <p:nvSpPr>
          <p:cNvPr id="902" name="Google Shape;902;p33"/>
          <p:cNvSpPr txBox="1">
            <a:spLocks noGrp="1"/>
          </p:cNvSpPr>
          <p:nvPr>
            <p:ph type="title" idx="2"/>
          </p:nvPr>
        </p:nvSpPr>
        <p:spPr>
          <a:xfrm>
            <a:off x="3784950" y="1458520"/>
            <a:ext cx="1574100" cy="101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j-lt"/>
              </a:rPr>
              <a:t>02</a:t>
            </a:r>
            <a:endParaRPr>
              <a:latin typeface="+mj-lt"/>
            </a:endParaRPr>
          </a:p>
        </p:txBody>
      </p:sp>
      <p:grpSp>
        <p:nvGrpSpPr>
          <p:cNvPr id="903" name="Google Shape;903;p33"/>
          <p:cNvGrpSpPr/>
          <p:nvPr/>
        </p:nvGrpSpPr>
        <p:grpSpPr>
          <a:xfrm flipH="1">
            <a:off x="7360045" y="388386"/>
            <a:ext cx="770930" cy="548381"/>
            <a:chOff x="5225300" y="2043211"/>
            <a:chExt cx="770930" cy="548381"/>
          </a:xfrm>
        </p:grpSpPr>
        <p:sp>
          <p:nvSpPr>
            <p:cNvPr id="904" name="Google Shape;904;p33"/>
            <p:cNvSpPr/>
            <p:nvPr/>
          </p:nvSpPr>
          <p:spPr>
            <a:xfrm>
              <a:off x="5225300" y="2043211"/>
              <a:ext cx="740856" cy="548381"/>
            </a:xfrm>
            <a:custGeom>
              <a:avLst/>
              <a:gdLst/>
              <a:ahLst/>
              <a:cxnLst/>
              <a:rect l="l" t="t" r="r" b="b"/>
              <a:pathLst>
                <a:path w="22625" h="16747" extrusionOk="0">
                  <a:moveTo>
                    <a:pt x="18528" y="805"/>
                  </a:moveTo>
                  <a:cubicBezTo>
                    <a:pt x="18609" y="2228"/>
                    <a:pt x="18934" y="3610"/>
                    <a:pt x="19487" y="4935"/>
                  </a:cubicBezTo>
                  <a:cubicBezTo>
                    <a:pt x="20040" y="6252"/>
                    <a:pt x="20812" y="7455"/>
                    <a:pt x="21763" y="8512"/>
                  </a:cubicBezTo>
                  <a:cubicBezTo>
                    <a:pt x="19202" y="9097"/>
                    <a:pt x="16666" y="9869"/>
                    <a:pt x="14227" y="10812"/>
                  </a:cubicBezTo>
                  <a:cubicBezTo>
                    <a:pt x="12886" y="11324"/>
                    <a:pt x="11528" y="11910"/>
                    <a:pt x="10203" y="12544"/>
                  </a:cubicBezTo>
                  <a:cubicBezTo>
                    <a:pt x="8032" y="13576"/>
                    <a:pt x="5894" y="14771"/>
                    <a:pt x="3854" y="16088"/>
                  </a:cubicBezTo>
                  <a:cubicBezTo>
                    <a:pt x="2862" y="15039"/>
                    <a:pt x="2065" y="13836"/>
                    <a:pt x="1505" y="12495"/>
                  </a:cubicBezTo>
                  <a:cubicBezTo>
                    <a:pt x="944" y="11154"/>
                    <a:pt x="635" y="9739"/>
                    <a:pt x="578" y="8300"/>
                  </a:cubicBezTo>
                  <a:cubicBezTo>
                    <a:pt x="2943" y="7772"/>
                    <a:pt x="5285" y="7081"/>
                    <a:pt x="7553" y="6243"/>
                  </a:cubicBezTo>
                  <a:cubicBezTo>
                    <a:pt x="8927" y="5739"/>
                    <a:pt x="10292" y="5179"/>
                    <a:pt x="11609" y="4577"/>
                  </a:cubicBezTo>
                  <a:cubicBezTo>
                    <a:pt x="13999" y="3488"/>
                    <a:pt x="16325" y="2219"/>
                    <a:pt x="18528" y="805"/>
                  </a:cubicBezTo>
                  <a:close/>
                  <a:moveTo>
                    <a:pt x="18798" y="1"/>
                  </a:moveTo>
                  <a:cubicBezTo>
                    <a:pt x="18742" y="1"/>
                    <a:pt x="18687" y="17"/>
                    <a:pt x="18641" y="49"/>
                  </a:cubicBezTo>
                  <a:lnTo>
                    <a:pt x="18536" y="114"/>
                  </a:lnTo>
                  <a:cubicBezTo>
                    <a:pt x="16259" y="1593"/>
                    <a:pt x="13853" y="2927"/>
                    <a:pt x="11374" y="4057"/>
                  </a:cubicBezTo>
                  <a:cubicBezTo>
                    <a:pt x="10073" y="4658"/>
                    <a:pt x="8715" y="5211"/>
                    <a:pt x="7358" y="5707"/>
                  </a:cubicBezTo>
                  <a:cubicBezTo>
                    <a:pt x="5081" y="6544"/>
                    <a:pt x="2724" y="7235"/>
                    <a:pt x="342" y="7764"/>
                  </a:cubicBezTo>
                  <a:lnTo>
                    <a:pt x="228" y="7788"/>
                  </a:lnTo>
                  <a:cubicBezTo>
                    <a:pt x="90" y="7821"/>
                    <a:pt x="1" y="7934"/>
                    <a:pt x="1" y="8073"/>
                  </a:cubicBezTo>
                  <a:cubicBezTo>
                    <a:pt x="25" y="9674"/>
                    <a:pt x="358" y="11235"/>
                    <a:pt x="984" y="12714"/>
                  </a:cubicBezTo>
                  <a:cubicBezTo>
                    <a:pt x="1602" y="14194"/>
                    <a:pt x="2488" y="15519"/>
                    <a:pt x="3610" y="16657"/>
                  </a:cubicBezTo>
                  <a:cubicBezTo>
                    <a:pt x="3667" y="16714"/>
                    <a:pt x="3740" y="16747"/>
                    <a:pt x="3813" y="16747"/>
                  </a:cubicBezTo>
                  <a:cubicBezTo>
                    <a:pt x="3870" y="16747"/>
                    <a:pt x="3919" y="16730"/>
                    <a:pt x="3968" y="16698"/>
                  </a:cubicBezTo>
                  <a:cubicBezTo>
                    <a:pt x="6049" y="15340"/>
                    <a:pt x="8228" y="14113"/>
                    <a:pt x="10447" y="13056"/>
                  </a:cubicBezTo>
                  <a:cubicBezTo>
                    <a:pt x="11764" y="12430"/>
                    <a:pt x="13105" y="11853"/>
                    <a:pt x="14430" y="11349"/>
                  </a:cubicBezTo>
                  <a:cubicBezTo>
                    <a:pt x="16934" y="10389"/>
                    <a:pt x="19528" y="9601"/>
                    <a:pt x="22153" y="9007"/>
                  </a:cubicBezTo>
                  <a:lnTo>
                    <a:pt x="22381" y="8959"/>
                  </a:lnTo>
                  <a:cubicBezTo>
                    <a:pt x="22487" y="8934"/>
                    <a:pt x="22568" y="8861"/>
                    <a:pt x="22592" y="8755"/>
                  </a:cubicBezTo>
                  <a:cubicBezTo>
                    <a:pt x="22625" y="8658"/>
                    <a:pt x="22600" y="8552"/>
                    <a:pt x="22527" y="8479"/>
                  </a:cubicBezTo>
                  <a:cubicBezTo>
                    <a:pt x="21454" y="7390"/>
                    <a:pt x="20609" y="6122"/>
                    <a:pt x="20015" y="4715"/>
                  </a:cubicBezTo>
                  <a:cubicBezTo>
                    <a:pt x="19422" y="3301"/>
                    <a:pt x="19105" y="1813"/>
                    <a:pt x="19080" y="285"/>
                  </a:cubicBezTo>
                  <a:cubicBezTo>
                    <a:pt x="19080" y="179"/>
                    <a:pt x="19023" y="81"/>
                    <a:pt x="18926" y="33"/>
                  </a:cubicBezTo>
                  <a:cubicBezTo>
                    <a:pt x="18886" y="11"/>
                    <a:pt x="18842" y="1"/>
                    <a:pt x="187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3"/>
            <p:cNvSpPr/>
            <p:nvPr/>
          </p:nvSpPr>
          <p:spPr>
            <a:xfrm>
              <a:off x="5830082" y="2043309"/>
              <a:ext cx="166148" cy="293526"/>
            </a:xfrm>
            <a:custGeom>
              <a:avLst/>
              <a:gdLst/>
              <a:ahLst/>
              <a:cxnLst/>
              <a:rect l="l" t="t" r="r" b="b"/>
              <a:pathLst>
                <a:path w="5074" h="8964" extrusionOk="0">
                  <a:moveTo>
                    <a:pt x="328" y="0"/>
                  </a:moveTo>
                  <a:cubicBezTo>
                    <a:pt x="227" y="0"/>
                    <a:pt x="130" y="57"/>
                    <a:pt x="74" y="152"/>
                  </a:cubicBezTo>
                  <a:cubicBezTo>
                    <a:pt x="1" y="290"/>
                    <a:pt x="49" y="460"/>
                    <a:pt x="188" y="534"/>
                  </a:cubicBezTo>
                  <a:cubicBezTo>
                    <a:pt x="3057" y="2127"/>
                    <a:pt x="4447" y="5436"/>
                    <a:pt x="3578" y="8598"/>
                  </a:cubicBezTo>
                  <a:cubicBezTo>
                    <a:pt x="3537" y="8752"/>
                    <a:pt x="3626" y="8907"/>
                    <a:pt x="3773" y="8948"/>
                  </a:cubicBezTo>
                  <a:cubicBezTo>
                    <a:pt x="3805" y="8956"/>
                    <a:pt x="3830" y="8964"/>
                    <a:pt x="3854" y="8964"/>
                  </a:cubicBezTo>
                  <a:cubicBezTo>
                    <a:pt x="3976" y="8964"/>
                    <a:pt x="4090" y="8883"/>
                    <a:pt x="4130" y="8752"/>
                  </a:cubicBezTo>
                  <a:cubicBezTo>
                    <a:pt x="5073" y="5338"/>
                    <a:pt x="3561" y="1753"/>
                    <a:pt x="464" y="38"/>
                  </a:cubicBezTo>
                  <a:cubicBezTo>
                    <a:pt x="421" y="12"/>
                    <a:pt x="374" y="0"/>
                    <a:pt x="3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3"/>
            <p:cNvSpPr/>
            <p:nvPr/>
          </p:nvSpPr>
          <p:spPr>
            <a:xfrm>
              <a:off x="5459813" y="2175235"/>
              <a:ext cx="244409" cy="296571"/>
            </a:xfrm>
            <a:custGeom>
              <a:avLst/>
              <a:gdLst/>
              <a:ahLst/>
              <a:cxnLst/>
              <a:rect l="l" t="t" r="r" b="b"/>
              <a:pathLst>
                <a:path w="7464" h="9057" extrusionOk="0">
                  <a:moveTo>
                    <a:pt x="4179" y="667"/>
                  </a:moveTo>
                  <a:lnTo>
                    <a:pt x="6789" y="6886"/>
                  </a:lnTo>
                  <a:cubicBezTo>
                    <a:pt x="5626" y="7341"/>
                    <a:pt x="4456" y="7845"/>
                    <a:pt x="3309" y="8382"/>
                  </a:cubicBezTo>
                  <a:lnTo>
                    <a:pt x="675" y="2114"/>
                  </a:lnTo>
                  <a:cubicBezTo>
                    <a:pt x="1862" y="1667"/>
                    <a:pt x="3033" y="1187"/>
                    <a:pt x="4179" y="667"/>
                  </a:cubicBezTo>
                  <a:close/>
                  <a:moveTo>
                    <a:pt x="4318" y="0"/>
                  </a:moveTo>
                  <a:cubicBezTo>
                    <a:pt x="4281" y="0"/>
                    <a:pt x="4244" y="8"/>
                    <a:pt x="4212" y="25"/>
                  </a:cubicBezTo>
                  <a:cubicBezTo>
                    <a:pt x="2903" y="626"/>
                    <a:pt x="1553" y="1179"/>
                    <a:pt x="196" y="1675"/>
                  </a:cubicBezTo>
                  <a:cubicBezTo>
                    <a:pt x="123" y="1707"/>
                    <a:pt x="66" y="1756"/>
                    <a:pt x="33" y="1829"/>
                  </a:cubicBezTo>
                  <a:cubicBezTo>
                    <a:pt x="1" y="1903"/>
                    <a:pt x="1" y="1984"/>
                    <a:pt x="33" y="2057"/>
                  </a:cubicBezTo>
                  <a:lnTo>
                    <a:pt x="2895" y="8878"/>
                  </a:lnTo>
                  <a:cubicBezTo>
                    <a:pt x="2927" y="8951"/>
                    <a:pt x="2984" y="9008"/>
                    <a:pt x="3057" y="9032"/>
                  </a:cubicBezTo>
                  <a:cubicBezTo>
                    <a:pt x="3090" y="9048"/>
                    <a:pt x="3130" y="9056"/>
                    <a:pt x="3163" y="9056"/>
                  </a:cubicBezTo>
                  <a:lnTo>
                    <a:pt x="3163" y="9048"/>
                  </a:lnTo>
                  <a:cubicBezTo>
                    <a:pt x="3204" y="9048"/>
                    <a:pt x="3244" y="9040"/>
                    <a:pt x="3285" y="9024"/>
                  </a:cubicBezTo>
                  <a:cubicBezTo>
                    <a:pt x="4594" y="8398"/>
                    <a:pt x="5935" y="7821"/>
                    <a:pt x="7268" y="7309"/>
                  </a:cubicBezTo>
                  <a:cubicBezTo>
                    <a:pt x="7342" y="7284"/>
                    <a:pt x="7398" y="7227"/>
                    <a:pt x="7431" y="7154"/>
                  </a:cubicBezTo>
                  <a:cubicBezTo>
                    <a:pt x="7463" y="7089"/>
                    <a:pt x="7463" y="7008"/>
                    <a:pt x="7431" y="6935"/>
                  </a:cubicBezTo>
                  <a:lnTo>
                    <a:pt x="4594" y="179"/>
                  </a:lnTo>
                  <a:cubicBezTo>
                    <a:pt x="4561" y="106"/>
                    <a:pt x="4504" y="49"/>
                    <a:pt x="4431" y="25"/>
                  </a:cubicBezTo>
                  <a:cubicBezTo>
                    <a:pt x="4395" y="8"/>
                    <a:pt x="4356" y="0"/>
                    <a:pt x="4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3"/>
            <p:cNvSpPr/>
            <p:nvPr/>
          </p:nvSpPr>
          <p:spPr>
            <a:xfrm>
              <a:off x="5523434" y="2390854"/>
              <a:ext cx="87626" cy="116343"/>
            </a:xfrm>
            <a:custGeom>
              <a:avLst/>
              <a:gdLst/>
              <a:ahLst/>
              <a:cxnLst/>
              <a:rect l="l" t="t" r="r" b="b"/>
              <a:pathLst>
                <a:path w="2676" h="3553" extrusionOk="0">
                  <a:moveTo>
                    <a:pt x="17" y="0"/>
                  </a:moveTo>
                  <a:lnTo>
                    <a:pt x="1" y="3545"/>
                  </a:lnTo>
                  <a:lnTo>
                    <a:pt x="1" y="3545"/>
                  </a:lnTo>
                  <a:lnTo>
                    <a:pt x="1326" y="2992"/>
                  </a:lnTo>
                  <a:lnTo>
                    <a:pt x="2659" y="3553"/>
                  </a:lnTo>
                  <a:lnTo>
                    <a:pt x="2675" y="8"/>
                  </a:lnTo>
                  <a:lnTo>
                    <a:pt x="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3"/>
            <p:cNvSpPr/>
            <p:nvPr/>
          </p:nvSpPr>
          <p:spPr>
            <a:xfrm>
              <a:off x="5611024" y="2328804"/>
              <a:ext cx="143783" cy="143259"/>
            </a:xfrm>
            <a:custGeom>
              <a:avLst/>
              <a:gdLst/>
              <a:ahLst/>
              <a:cxnLst/>
              <a:rect l="l" t="t" r="r" b="b"/>
              <a:pathLst>
                <a:path w="4391" h="4375" extrusionOk="0">
                  <a:moveTo>
                    <a:pt x="1846" y="1"/>
                  </a:moveTo>
                  <a:lnTo>
                    <a:pt x="0" y="1903"/>
                  </a:lnTo>
                  <a:lnTo>
                    <a:pt x="2537" y="4375"/>
                  </a:lnTo>
                  <a:lnTo>
                    <a:pt x="3065" y="3033"/>
                  </a:lnTo>
                  <a:lnTo>
                    <a:pt x="4390" y="2464"/>
                  </a:lnTo>
                  <a:lnTo>
                    <a:pt x="18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3"/>
            <p:cNvSpPr/>
            <p:nvPr/>
          </p:nvSpPr>
          <p:spPr>
            <a:xfrm>
              <a:off x="5475268" y="2228771"/>
              <a:ext cx="214054" cy="188415"/>
            </a:xfrm>
            <a:custGeom>
              <a:avLst/>
              <a:gdLst/>
              <a:ahLst/>
              <a:cxnLst/>
              <a:rect l="l" t="t" r="r" b="b"/>
              <a:pathLst>
                <a:path w="6537" h="5754" extrusionOk="0">
                  <a:moveTo>
                    <a:pt x="3267" y="1"/>
                  </a:moveTo>
                  <a:cubicBezTo>
                    <a:pt x="2896" y="1"/>
                    <a:pt x="2518" y="73"/>
                    <a:pt x="2154" y="227"/>
                  </a:cubicBezTo>
                  <a:cubicBezTo>
                    <a:pt x="683" y="837"/>
                    <a:pt x="0" y="2528"/>
                    <a:pt x="610" y="3991"/>
                  </a:cubicBezTo>
                  <a:cubicBezTo>
                    <a:pt x="1074" y="5090"/>
                    <a:pt x="2144" y="5754"/>
                    <a:pt x="3268" y="5754"/>
                  </a:cubicBezTo>
                  <a:cubicBezTo>
                    <a:pt x="3640" y="5754"/>
                    <a:pt x="4018" y="5681"/>
                    <a:pt x="4382" y="5527"/>
                  </a:cubicBezTo>
                  <a:cubicBezTo>
                    <a:pt x="5845" y="4909"/>
                    <a:pt x="6536" y="3227"/>
                    <a:pt x="5918" y="1763"/>
                  </a:cubicBezTo>
                  <a:cubicBezTo>
                    <a:pt x="5454" y="664"/>
                    <a:pt x="4389" y="1"/>
                    <a:pt x="3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3"/>
            <p:cNvSpPr/>
            <p:nvPr/>
          </p:nvSpPr>
          <p:spPr>
            <a:xfrm>
              <a:off x="5516263" y="2258667"/>
              <a:ext cx="138970" cy="128491"/>
            </a:xfrm>
            <a:custGeom>
              <a:avLst/>
              <a:gdLst/>
              <a:ahLst/>
              <a:cxnLst/>
              <a:rect l="l" t="t" r="r" b="b"/>
              <a:pathLst>
                <a:path w="4244" h="3924" extrusionOk="0">
                  <a:moveTo>
                    <a:pt x="2016" y="574"/>
                  </a:moveTo>
                  <a:cubicBezTo>
                    <a:pt x="2553" y="574"/>
                    <a:pt x="3073" y="891"/>
                    <a:pt x="3292" y="1428"/>
                  </a:cubicBezTo>
                  <a:cubicBezTo>
                    <a:pt x="3593" y="2135"/>
                    <a:pt x="3260" y="2948"/>
                    <a:pt x="2553" y="3249"/>
                  </a:cubicBezTo>
                  <a:cubicBezTo>
                    <a:pt x="2380" y="3319"/>
                    <a:pt x="2196" y="3355"/>
                    <a:pt x="2012" y="3355"/>
                  </a:cubicBezTo>
                  <a:cubicBezTo>
                    <a:pt x="1834" y="3355"/>
                    <a:pt x="1656" y="3321"/>
                    <a:pt x="1488" y="3249"/>
                  </a:cubicBezTo>
                  <a:cubicBezTo>
                    <a:pt x="1146" y="3110"/>
                    <a:pt x="878" y="2842"/>
                    <a:pt x="732" y="2501"/>
                  </a:cubicBezTo>
                  <a:cubicBezTo>
                    <a:pt x="439" y="1793"/>
                    <a:pt x="764" y="980"/>
                    <a:pt x="1471" y="680"/>
                  </a:cubicBezTo>
                  <a:cubicBezTo>
                    <a:pt x="1650" y="606"/>
                    <a:pt x="1829" y="574"/>
                    <a:pt x="2016" y="574"/>
                  </a:cubicBezTo>
                  <a:close/>
                  <a:moveTo>
                    <a:pt x="2005" y="1"/>
                  </a:moveTo>
                  <a:cubicBezTo>
                    <a:pt x="1754" y="1"/>
                    <a:pt x="1498" y="49"/>
                    <a:pt x="1252" y="151"/>
                  </a:cubicBezTo>
                  <a:cubicBezTo>
                    <a:pt x="772" y="354"/>
                    <a:pt x="390" y="737"/>
                    <a:pt x="195" y="1224"/>
                  </a:cubicBezTo>
                  <a:cubicBezTo>
                    <a:pt x="0" y="1704"/>
                    <a:pt x="0" y="2241"/>
                    <a:pt x="203" y="2720"/>
                  </a:cubicBezTo>
                  <a:cubicBezTo>
                    <a:pt x="407" y="3208"/>
                    <a:pt x="789" y="3582"/>
                    <a:pt x="1268" y="3777"/>
                  </a:cubicBezTo>
                  <a:cubicBezTo>
                    <a:pt x="1512" y="3875"/>
                    <a:pt x="1764" y="3923"/>
                    <a:pt x="2016" y="3923"/>
                  </a:cubicBezTo>
                  <a:cubicBezTo>
                    <a:pt x="2268" y="3923"/>
                    <a:pt x="2528" y="3875"/>
                    <a:pt x="2772" y="3769"/>
                  </a:cubicBezTo>
                  <a:cubicBezTo>
                    <a:pt x="3772" y="3354"/>
                    <a:pt x="4244" y="2200"/>
                    <a:pt x="3821" y="1200"/>
                  </a:cubicBezTo>
                  <a:cubicBezTo>
                    <a:pt x="3502" y="453"/>
                    <a:pt x="2773" y="1"/>
                    <a:pt x="2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1" name="Google Shape;911;p33"/>
          <p:cNvGrpSpPr/>
          <p:nvPr/>
        </p:nvGrpSpPr>
        <p:grpSpPr>
          <a:xfrm>
            <a:off x="57019" y="3485707"/>
            <a:ext cx="1622100" cy="1657793"/>
            <a:chOff x="683825" y="3055825"/>
            <a:chExt cx="1622100" cy="1657793"/>
          </a:xfrm>
        </p:grpSpPr>
        <p:grpSp>
          <p:nvGrpSpPr>
            <p:cNvPr id="912" name="Google Shape;912;p33"/>
            <p:cNvGrpSpPr/>
            <p:nvPr/>
          </p:nvGrpSpPr>
          <p:grpSpPr>
            <a:xfrm>
              <a:off x="683825" y="3055825"/>
              <a:ext cx="1455500" cy="1657793"/>
              <a:chOff x="6816000" y="3055825"/>
              <a:chExt cx="1455500" cy="1657793"/>
            </a:xfrm>
          </p:grpSpPr>
          <p:grpSp>
            <p:nvGrpSpPr>
              <p:cNvPr id="913" name="Google Shape;913;p33"/>
              <p:cNvGrpSpPr/>
              <p:nvPr/>
            </p:nvGrpSpPr>
            <p:grpSpPr>
              <a:xfrm>
                <a:off x="6816000" y="3055825"/>
                <a:ext cx="1455500" cy="1657793"/>
                <a:chOff x="1129575" y="3180575"/>
                <a:chExt cx="1455500" cy="1657793"/>
              </a:xfrm>
            </p:grpSpPr>
            <p:grpSp>
              <p:nvGrpSpPr>
                <p:cNvPr id="914" name="Google Shape;914;p33"/>
                <p:cNvGrpSpPr/>
                <p:nvPr/>
              </p:nvGrpSpPr>
              <p:grpSpPr>
                <a:xfrm>
                  <a:off x="1378423" y="3180575"/>
                  <a:ext cx="1090860" cy="1620588"/>
                  <a:chOff x="1281939" y="3180756"/>
                  <a:chExt cx="1187266" cy="1763810"/>
                </a:xfrm>
              </p:grpSpPr>
              <p:sp>
                <p:nvSpPr>
                  <p:cNvPr id="915" name="Google Shape;915;p33"/>
                  <p:cNvSpPr/>
                  <p:nvPr/>
                </p:nvSpPr>
                <p:spPr>
                  <a:xfrm>
                    <a:off x="1284088" y="4193078"/>
                    <a:ext cx="1165755" cy="740713"/>
                  </a:xfrm>
                  <a:custGeom>
                    <a:avLst/>
                    <a:gdLst/>
                    <a:ahLst/>
                    <a:cxnLst/>
                    <a:rect l="l" t="t" r="r" b="b"/>
                    <a:pathLst>
                      <a:path w="30836" h="19593" extrusionOk="0">
                        <a:moveTo>
                          <a:pt x="11552" y="1"/>
                        </a:moveTo>
                        <a:cubicBezTo>
                          <a:pt x="5195" y="1"/>
                          <a:pt x="0" y="5203"/>
                          <a:pt x="0" y="11553"/>
                        </a:cubicBezTo>
                        <a:lnTo>
                          <a:pt x="0" y="19593"/>
                        </a:lnTo>
                        <a:lnTo>
                          <a:pt x="30835" y="19593"/>
                        </a:lnTo>
                        <a:lnTo>
                          <a:pt x="30835" y="11553"/>
                        </a:lnTo>
                        <a:cubicBezTo>
                          <a:pt x="30835" y="5203"/>
                          <a:pt x="25641" y="1"/>
                          <a:pt x="192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3"/>
                  <p:cNvSpPr/>
                  <p:nvPr/>
                </p:nvSpPr>
                <p:spPr>
                  <a:xfrm>
                    <a:off x="1281939" y="4182341"/>
                    <a:ext cx="1187266" cy="762224"/>
                  </a:xfrm>
                  <a:custGeom>
                    <a:avLst/>
                    <a:gdLst/>
                    <a:ahLst/>
                    <a:cxnLst/>
                    <a:rect l="l" t="t" r="r" b="b"/>
                    <a:pathLst>
                      <a:path w="31405" h="20162" extrusionOk="0">
                        <a:moveTo>
                          <a:pt x="19568" y="569"/>
                        </a:moveTo>
                        <a:cubicBezTo>
                          <a:pt x="25779" y="569"/>
                          <a:pt x="30836" y="5626"/>
                          <a:pt x="30836" y="11837"/>
                        </a:cubicBezTo>
                        <a:lnTo>
                          <a:pt x="30836" y="19592"/>
                        </a:lnTo>
                        <a:lnTo>
                          <a:pt x="570" y="19592"/>
                        </a:lnTo>
                        <a:lnTo>
                          <a:pt x="570" y="19584"/>
                        </a:lnTo>
                        <a:lnTo>
                          <a:pt x="570" y="11837"/>
                        </a:lnTo>
                        <a:cubicBezTo>
                          <a:pt x="570" y="5626"/>
                          <a:pt x="5626" y="569"/>
                          <a:pt x="11837" y="569"/>
                        </a:cubicBezTo>
                        <a:close/>
                        <a:moveTo>
                          <a:pt x="11837" y="0"/>
                        </a:moveTo>
                        <a:cubicBezTo>
                          <a:pt x="5309" y="0"/>
                          <a:pt x="1" y="5309"/>
                          <a:pt x="1" y="11837"/>
                        </a:cubicBezTo>
                        <a:lnTo>
                          <a:pt x="1" y="20161"/>
                        </a:lnTo>
                        <a:lnTo>
                          <a:pt x="31405" y="20161"/>
                        </a:lnTo>
                        <a:lnTo>
                          <a:pt x="31405" y="11837"/>
                        </a:lnTo>
                        <a:cubicBezTo>
                          <a:pt x="31405" y="5309"/>
                          <a:pt x="26096" y="0"/>
                          <a:pt x="19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3"/>
                  <p:cNvSpPr/>
                  <p:nvPr/>
                </p:nvSpPr>
                <p:spPr>
                  <a:xfrm>
                    <a:off x="1696530" y="4473056"/>
                    <a:ext cx="341152" cy="340888"/>
                  </a:xfrm>
                  <a:custGeom>
                    <a:avLst/>
                    <a:gdLst/>
                    <a:ahLst/>
                    <a:cxnLst/>
                    <a:rect l="l" t="t" r="r" b="b"/>
                    <a:pathLst>
                      <a:path w="9024" h="9017" extrusionOk="0">
                        <a:moveTo>
                          <a:pt x="4512" y="1"/>
                        </a:moveTo>
                        <a:lnTo>
                          <a:pt x="0" y="4512"/>
                        </a:lnTo>
                        <a:lnTo>
                          <a:pt x="4512" y="9016"/>
                        </a:lnTo>
                        <a:lnTo>
                          <a:pt x="9024" y="4512"/>
                        </a:lnTo>
                        <a:lnTo>
                          <a:pt x="45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3"/>
                  <p:cNvSpPr/>
                  <p:nvPr/>
                </p:nvSpPr>
                <p:spPr>
                  <a:xfrm>
                    <a:off x="1526569" y="4462130"/>
                    <a:ext cx="362701" cy="362550"/>
                  </a:xfrm>
                  <a:custGeom>
                    <a:avLst/>
                    <a:gdLst/>
                    <a:ahLst/>
                    <a:cxnLst/>
                    <a:rect l="l" t="t" r="r" b="b"/>
                    <a:pathLst>
                      <a:path w="9594" h="9590" extrusionOk="0">
                        <a:moveTo>
                          <a:pt x="4797" y="696"/>
                        </a:moveTo>
                        <a:lnTo>
                          <a:pt x="8903" y="4793"/>
                        </a:lnTo>
                        <a:lnTo>
                          <a:pt x="4797" y="8907"/>
                        </a:lnTo>
                        <a:lnTo>
                          <a:pt x="692" y="4793"/>
                        </a:lnTo>
                        <a:lnTo>
                          <a:pt x="4797" y="696"/>
                        </a:lnTo>
                        <a:close/>
                        <a:moveTo>
                          <a:pt x="4797" y="1"/>
                        </a:moveTo>
                        <a:cubicBezTo>
                          <a:pt x="4724" y="1"/>
                          <a:pt x="4651" y="29"/>
                          <a:pt x="4594" y="86"/>
                        </a:cubicBezTo>
                        <a:lnTo>
                          <a:pt x="82" y="4598"/>
                        </a:lnTo>
                        <a:cubicBezTo>
                          <a:pt x="33" y="4647"/>
                          <a:pt x="1" y="4720"/>
                          <a:pt x="1" y="4793"/>
                        </a:cubicBezTo>
                        <a:cubicBezTo>
                          <a:pt x="1" y="4875"/>
                          <a:pt x="33" y="4948"/>
                          <a:pt x="82" y="4996"/>
                        </a:cubicBezTo>
                        <a:lnTo>
                          <a:pt x="4594" y="9508"/>
                        </a:lnTo>
                        <a:cubicBezTo>
                          <a:pt x="4651" y="9565"/>
                          <a:pt x="4724" y="9590"/>
                          <a:pt x="4797" y="9590"/>
                        </a:cubicBezTo>
                        <a:cubicBezTo>
                          <a:pt x="4870" y="9590"/>
                          <a:pt x="4944" y="9565"/>
                          <a:pt x="5000" y="9508"/>
                        </a:cubicBezTo>
                        <a:lnTo>
                          <a:pt x="9504" y="4996"/>
                        </a:lnTo>
                        <a:cubicBezTo>
                          <a:pt x="9561" y="4948"/>
                          <a:pt x="9594" y="4875"/>
                          <a:pt x="9594" y="4793"/>
                        </a:cubicBezTo>
                        <a:cubicBezTo>
                          <a:pt x="9594" y="4720"/>
                          <a:pt x="9561" y="4647"/>
                          <a:pt x="9504" y="4598"/>
                        </a:cubicBezTo>
                        <a:lnTo>
                          <a:pt x="5000" y="86"/>
                        </a:lnTo>
                        <a:cubicBezTo>
                          <a:pt x="4944" y="29"/>
                          <a:pt x="4870" y="1"/>
                          <a:pt x="47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3"/>
                  <p:cNvSpPr/>
                  <p:nvPr/>
                </p:nvSpPr>
                <p:spPr>
                  <a:xfrm>
                    <a:off x="1861248" y="4462395"/>
                    <a:ext cx="363608" cy="362285"/>
                  </a:xfrm>
                  <a:custGeom>
                    <a:avLst/>
                    <a:gdLst/>
                    <a:ahLst/>
                    <a:cxnLst/>
                    <a:rect l="l" t="t" r="r" b="b"/>
                    <a:pathLst>
                      <a:path w="9618" h="9583" extrusionOk="0">
                        <a:moveTo>
                          <a:pt x="4822" y="689"/>
                        </a:moveTo>
                        <a:lnTo>
                          <a:pt x="8927" y="4786"/>
                        </a:lnTo>
                        <a:lnTo>
                          <a:pt x="4822" y="8900"/>
                        </a:lnTo>
                        <a:lnTo>
                          <a:pt x="724" y="4786"/>
                        </a:lnTo>
                        <a:lnTo>
                          <a:pt x="4822" y="689"/>
                        </a:lnTo>
                        <a:close/>
                        <a:moveTo>
                          <a:pt x="4826" y="0"/>
                        </a:moveTo>
                        <a:cubicBezTo>
                          <a:pt x="4752" y="0"/>
                          <a:pt x="4679" y="26"/>
                          <a:pt x="4626" y="79"/>
                        </a:cubicBezTo>
                        <a:lnTo>
                          <a:pt x="115" y="4591"/>
                        </a:lnTo>
                        <a:cubicBezTo>
                          <a:pt x="1" y="4697"/>
                          <a:pt x="1" y="4884"/>
                          <a:pt x="115" y="4989"/>
                        </a:cubicBezTo>
                        <a:lnTo>
                          <a:pt x="4626" y="9501"/>
                        </a:lnTo>
                        <a:cubicBezTo>
                          <a:pt x="4675" y="9558"/>
                          <a:pt x="4748" y="9583"/>
                          <a:pt x="4830" y="9583"/>
                        </a:cubicBezTo>
                        <a:cubicBezTo>
                          <a:pt x="4903" y="9583"/>
                          <a:pt x="4976" y="9558"/>
                          <a:pt x="5025" y="9501"/>
                        </a:cubicBezTo>
                        <a:lnTo>
                          <a:pt x="9537" y="4989"/>
                        </a:lnTo>
                        <a:cubicBezTo>
                          <a:pt x="9594" y="4941"/>
                          <a:pt x="9618" y="4868"/>
                          <a:pt x="9618" y="4786"/>
                        </a:cubicBezTo>
                        <a:cubicBezTo>
                          <a:pt x="9618" y="4713"/>
                          <a:pt x="9594" y="4640"/>
                          <a:pt x="9537" y="4591"/>
                        </a:cubicBezTo>
                        <a:lnTo>
                          <a:pt x="5025" y="79"/>
                        </a:lnTo>
                        <a:cubicBezTo>
                          <a:pt x="4972" y="26"/>
                          <a:pt x="4899" y="0"/>
                          <a:pt x="4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3"/>
                  <p:cNvSpPr/>
                  <p:nvPr/>
                </p:nvSpPr>
                <p:spPr>
                  <a:xfrm>
                    <a:off x="1691017" y="4182341"/>
                    <a:ext cx="368826" cy="195187"/>
                  </a:xfrm>
                  <a:custGeom>
                    <a:avLst/>
                    <a:gdLst/>
                    <a:ahLst/>
                    <a:cxnLst/>
                    <a:rect l="l" t="t" r="r" b="b"/>
                    <a:pathLst>
                      <a:path w="9756" h="5163" extrusionOk="0">
                        <a:moveTo>
                          <a:pt x="293" y="0"/>
                        </a:moveTo>
                        <a:cubicBezTo>
                          <a:pt x="130" y="0"/>
                          <a:pt x="0" y="130"/>
                          <a:pt x="0" y="285"/>
                        </a:cubicBezTo>
                        <a:cubicBezTo>
                          <a:pt x="0" y="2974"/>
                          <a:pt x="2193" y="5160"/>
                          <a:pt x="4882" y="5162"/>
                        </a:cubicBezTo>
                        <a:lnTo>
                          <a:pt x="4882" y="5162"/>
                        </a:lnTo>
                        <a:cubicBezTo>
                          <a:pt x="7571" y="5160"/>
                          <a:pt x="9755" y="2974"/>
                          <a:pt x="9755" y="285"/>
                        </a:cubicBezTo>
                        <a:cubicBezTo>
                          <a:pt x="9755" y="130"/>
                          <a:pt x="9634" y="0"/>
                          <a:pt x="9471" y="0"/>
                        </a:cubicBezTo>
                        <a:cubicBezTo>
                          <a:pt x="9316" y="0"/>
                          <a:pt x="9186" y="130"/>
                          <a:pt x="9186" y="285"/>
                        </a:cubicBezTo>
                        <a:cubicBezTo>
                          <a:pt x="9186" y="2658"/>
                          <a:pt x="7260" y="4593"/>
                          <a:pt x="4878" y="4593"/>
                        </a:cubicBezTo>
                        <a:cubicBezTo>
                          <a:pt x="2504" y="4593"/>
                          <a:pt x="577" y="2658"/>
                          <a:pt x="577" y="285"/>
                        </a:cubicBezTo>
                        <a:cubicBezTo>
                          <a:pt x="577" y="130"/>
                          <a:pt x="447" y="0"/>
                          <a:pt x="293" y="0"/>
                        </a:cubicBezTo>
                        <a:close/>
                        <a:moveTo>
                          <a:pt x="4882" y="5162"/>
                        </a:moveTo>
                        <a:lnTo>
                          <a:pt x="4882" y="5162"/>
                        </a:lnTo>
                        <a:cubicBezTo>
                          <a:pt x="4881" y="5162"/>
                          <a:pt x="4879" y="5162"/>
                          <a:pt x="4878" y="5162"/>
                        </a:cubicBezTo>
                        <a:lnTo>
                          <a:pt x="4886" y="5162"/>
                        </a:lnTo>
                        <a:cubicBezTo>
                          <a:pt x="4885" y="5162"/>
                          <a:pt x="4883" y="5162"/>
                          <a:pt x="4882" y="51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3"/>
                  <p:cNvSpPr/>
                  <p:nvPr/>
                </p:nvSpPr>
                <p:spPr>
                  <a:xfrm>
                    <a:off x="1757055" y="4025265"/>
                    <a:ext cx="219798" cy="271137"/>
                  </a:xfrm>
                  <a:custGeom>
                    <a:avLst/>
                    <a:gdLst/>
                    <a:ahLst/>
                    <a:cxnLst/>
                    <a:rect l="l" t="t" r="r" b="b"/>
                    <a:pathLst>
                      <a:path w="5814" h="7172" extrusionOk="0">
                        <a:moveTo>
                          <a:pt x="1033" y="1"/>
                        </a:moveTo>
                        <a:cubicBezTo>
                          <a:pt x="464" y="1"/>
                          <a:pt x="1" y="456"/>
                          <a:pt x="1" y="1033"/>
                        </a:cubicBezTo>
                        <a:lnTo>
                          <a:pt x="1" y="6139"/>
                        </a:lnTo>
                        <a:cubicBezTo>
                          <a:pt x="1" y="6716"/>
                          <a:pt x="464" y="7171"/>
                          <a:pt x="1033" y="7171"/>
                        </a:cubicBezTo>
                        <a:lnTo>
                          <a:pt x="4781" y="7171"/>
                        </a:lnTo>
                        <a:cubicBezTo>
                          <a:pt x="5350" y="7171"/>
                          <a:pt x="5813" y="6716"/>
                          <a:pt x="5813" y="6139"/>
                        </a:cubicBezTo>
                        <a:lnTo>
                          <a:pt x="5813" y="1033"/>
                        </a:lnTo>
                        <a:cubicBezTo>
                          <a:pt x="5813" y="456"/>
                          <a:pt x="5350" y="1"/>
                          <a:pt x="4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3"/>
                  <p:cNvSpPr/>
                  <p:nvPr/>
                </p:nvSpPr>
                <p:spPr>
                  <a:xfrm>
                    <a:off x="1754943" y="4014528"/>
                    <a:ext cx="241272" cy="292913"/>
                  </a:xfrm>
                  <a:custGeom>
                    <a:avLst/>
                    <a:gdLst/>
                    <a:ahLst/>
                    <a:cxnLst/>
                    <a:rect l="l" t="t" r="r" b="b"/>
                    <a:pathLst>
                      <a:path w="6382" h="7748" extrusionOk="0">
                        <a:moveTo>
                          <a:pt x="3195" y="569"/>
                        </a:moveTo>
                        <a:cubicBezTo>
                          <a:pt x="4634" y="569"/>
                          <a:pt x="5813" y="1740"/>
                          <a:pt x="5813" y="3187"/>
                        </a:cubicBezTo>
                        <a:lnTo>
                          <a:pt x="5813" y="4553"/>
                        </a:lnTo>
                        <a:cubicBezTo>
                          <a:pt x="5813" y="6000"/>
                          <a:pt x="4634" y="7171"/>
                          <a:pt x="3195" y="7171"/>
                        </a:cubicBezTo>
                        <a:cubicBezTo>
                          <a:pt x="1748" y="7171"/>
                          <a:pt x="577" y="6000"/>
                          <a:pt x="577" y="4553"/>
                        </a:cubicBezTo>
                        <a:lnTo>
                          <a:pt x="577" y="3187"/>
                        </a:lnTo>
                        <a:cubicBezTo>
                          <a:pt x="577" y="1748"/>
                          <a:pt x="1748" y="569"/>
                          <a:pt x="3195" y="569"/>
                        </a:cubicBezTo>
                        <a:close/>
                        <a:moveTo>
                          <a:pt x="3195" y="0"/>
                        </a:moveTo>
                        <a:cubicBezTo>
                          <a:pt x="1431" y="0"/>
                          <a:pt x="0" y="1431"/>
                          <a:pt x="0" y="3187"/>
                        </a:cubicBezTo>
                        <a:lnTo>
                          <a:pt x="0" y="4553"/>
                        </a:lnTo>
                        <a:cubicBezTo>
                          <a:pt x="0" y="6317"/>
                          <a:pt x="1431" y="7748"/>
                          <a:pt x="3195" y="7748"/>
                        </a:cubicBezTo>
                        <a:cubicBezTo>
                          <a:pt x="4951" y="7748"/>
                          <a:pt x="6382" y="6309"/>
                          <a:pt x="6382" y="4553"/>
                        </a:cubicBezTo>
                        <a:lnTo>
                          <a:pt x="6382" y="3187"/>
                        </a:lnTo>
                        <a:cubicBezTo>
                          <a:pt x="6382" y="1431"/>
                          <a:pt x="4951" y="0"/>
                          <a:pt x="3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3"/>
                  <p:cNvSpPr/>
                  <p:nvPr/>
                </p:nvSpPr>
                <p:spPr>
                  <a:xfrm>
                    <a:off x="2201139" y="3801842"/>
                    <a:ext cx="130654" cy="130994"/>
                  </a:xfrm>
                  <a:custGeom>
                    <a:avLst/>
                    <a:gdLst/>
                    <a:ahLst/>
                    <a:cxnLst/>
                    <a:rect l="l" t="t" r="r" b="b"/>
                    <a:pathLst>
                      <a:path w="3456" h="3465" extrusionOk="0">
                        <a:moveTo>
                          <a:pt x="1732" y="1"/>
                        </a:moveTo>
                        <a:cubicBezTo>
                          <a:pt x="773" y="1"/>
                          <a:pt x="1" y="773"/>
                          <a:pt x="1" y="1732"/>
                        </a:cubicBezTo>
                        <a:cubicBezTo>
                          <a:pt x="1" y="2684"/>
                          <a:pt x="773" y="3464"/>
                          <a:pt x="1732" y="3464"/>
                        </a:cubicBezTo>
                        <a:cubicBezTo>
                          <a:pt x="2683" y="3464"/>
                          <a:pt x="3456" y="2684"/>
                          <a:pt x="3456" y="1732"/>
                        </a:cubicBezTo>
                        <a:cubicBezTo>
                          <a:pt x="3456" y="773"/>
                          <a:pt x="2683" y="1"/>
                          <a:pt x="17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3"/>
                  <p:cNvSpPr/>
                  <p:nvPr/>
                </p:nvSpPr>
                <p:spPr>
                  <a:xfrm>
                    <a:off x="2198687" y="3791105"/>
                    <a:ext cx="152808" cy="152468"/>
                  </a:xfrm>
                  <a:custGeom>
                    <a:avLst/>
                    <a:gdLst/>
                    <a:ahLst/>
                    <a:cxnLst/>
                    <a:rect l="l" t="t" r="r" b="b"/>
                    <a:pathLst>
                      <a:path w="4042" h="4033" extrusionOk="0">
                        <a:moveTo>
                          <a:pt x="2025" y="569"/>
                        </a:moveTo>
                        <a:cubicBezTo>
                          <a:pt x="2822" y="569"/>
                          <a:pt x="3464" y="1220"/>
                          <a:pt x="3464" y="2016"/>
                        </a:cubicBezTo>
                        <a:cubicBezTo>
                          <a:pt x="3464" y="2813"/>
                          <a:pt x="2822" y="3463"/>
                          <a:pt x="2025" y="3463"/>
                        </a:cubicBezTo>
                        <a:cubicBezTo>
                          <a:pt x="1220" y="3463"/>
                          <a:pt x="578" y="2813"/>
                          <a:pt x="578" y="2016"/>
                        </a:cubicBezTo>
                        <a:cubicBezTo>
                          <a:pt x="578" y="1220"/>
                          <a:pt x="1229" y="569"/>
                          <a:pt x="2025" y="569"/>
                        </a:cubicBezTo>
                        <a:close/>
                        <a:moveTo>
                          <a:pt x="2025" y="0"/>
                        </a:moveTo>
                        <a:cubicBezTo>
                          <a:pt x="911" y="0"/>
                          <a:pt x="1" y="903"/>
                          <a:pt x="1" y="2016"/>
                        </a:cubicBezTo>
                        <a:cubicBezTo>
                          <a:pt x="1" y="3130"/>
                          <a:pt x="911" y="4033"/>
                          <a:pt x="2025" y="4033"/>
                        </a:cubicBezTo>
                        <a:cubicBezTo>
                          <a:pt x="3131" y="4033"/>
                          <a:pt x="4041" y="3130"/>
                          <a:pt x="4041" y="2016"/>
                        </a:cubicBezTo>
                        <a:cubicBezTo>
                          <a:pt x="4041" y="903"/>
                          <a:pt x="3131" y="0"/>
                          <a:pt x="2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3"/>
                  <p:cNvSpPr/>
                  <p:nvPr/>
                </p:nvSpPr>
                <p:spPr>
                  <a:xfrm>
                    <a:off x="1402113" y="3801842"/>
                    <a:ext cx="130957" cy="130994"/>
                  </a:xfrm>
                  <a:custGeom>
                    <a:avLst/>
                    <a:gdLst/>
                    <a:ahLst/>
                    <a:cxnLst/>
                    <a:rect l="l" t="t" r="r" b="b"/>
                    <a:pathLst>
                      <a:path w="3464" h="3465" extrusionOk="0">
                        <a:moveTo>
                          <a:pt x="1732" y="1"/>
                        </a:moveTo>
                        <a:cubicBezTo>
                          <a:pt x="772" y="1"/>
                          <a:pt x="0" y="773"/>
                          <a:pt x="0" y="1732"/>
                        </a:cubicBezTo>
                        <a:cubicBezTo>
                          <a:pt x="0" y="2684"/>
                          <a:pt x="772" y="3464"/>
                          <a:pt x="1732" y="3464"/>
                        </a:cubicBezTo>
                        <a:cubicBezTo>
                          <a:pt x="2683" y="3464"/>
                          <a:pt x="3463" y="2684"/>
                          <a:pt x="3463" y="1732"/>
                        </a:cubicBezTo>
                        <a:cubicBezTo>
                          <a:pt x="3463" y="773"/>
                          <a:pt x="2683" y="1"/>
                          <a:pt x="17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3"/>
                  <p:cNvSpPr/>
                  <p:nvPr/>
                </p:nvSpPr>
                <p:spPr>
                  <a:xfrm>
                    <a:off x="1399963" y="3791105"/>
                    <a:ext cx="152468" cy="152468"/>
                  </a:xfrm>
                  <a:custGeom>
                    <a:avLst/>
                    <a:gdLst/>
                    <a:ahLst/>
                    <a:cxnLst/>
                    <a:rect l="l" t="t" r="r" b="b"/>
                    <a:pathLst>
                      <a:path w="4033" h="4033" extrusionOk="0">
                        <a:moveTo>
                          <a:pt x="2017" y="569"/>
                        </a:moveTo>
                        <a:cubicBezTo>
                          <a:pt x="2813" y="569"/>
                          <a:pt x="3456" y="1220"/>
                          <a:pt x="3456" y="2016"/>
                        </a:cubicBezTo>
                        <a:cubicBezTo>
                          <a:pt x="3456" y="2813"/>
                          <a:pt x="2813" y="3463"/>
                          <a:pt x="2017" y="3463"/>
                        </a:cubicBezTo>
                        <a:cubicBezTo>
                          <a:pt x="1220" y="3463"/>
                          <a:pt x="570" y="2813"/>
                          <a:pt x="570" y="2016"/>
                        </a:cubicBezTo>
                        <a:cubicBezTo>
                          <a:pt x="570" y="1220"/>
                          <a:pt x="1220" y="569"/>
                          <a:pt x="2017" y="569"/>
                        </a:cubicBezTo>
                        <a:close/>
                        <a:moveTo>
                          <a:pt x="2017" y="0"/>
                        </a:moveTo>
                        <a:cubicBezTo>
                          <a:pt x="903" y="0"/>
                          <a:pt x="1" y="903"/>
                          <a:pt x="1" y="2016"/>
                        </a:cubicBezTo>
                        <a:cubicBezTo>
                          <a:pt x="1" y="3130"/>
                          <a:pt x="903" y="4033"/>
                          <a:pt x="2017" y="4033"/>
                        </a:cubicBezTo>
                        <a:cubicBezTo>
                          <a:pt x="3122" y="4033"/>
                          <a:pt x="4033" y="3130"/>
                          <a:pt x="4033" y="2016"/>
                        </a:cubicBezTo>
                        <a:cubicBezTo>
                          <a:pt x="4033" y="903"/>
                          <a:pt x="3130" y="0"/>
                          <a:pt x="20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3"/>
                  <p:cNvSpPr/>
                  <p:nvPr/>
                </p:nvSpPr>
                <p:spPr>
                  <a:xfrm>
                    <a:off x="1433452" y="3191492"/>
                    <a:ext cx="867020" cy="965086"/>
                  </a:xfrm>
                  <a:custGeom>
                    <a:avLst/>
                    <a:gdLst/>
                    <a:ahLst/>
                    <a:cxnLst/>
                    <a:rect l="l" t="t" r="r" b="b"/>
                    <a:pathLst>
                      <a:path w="22934" h="25528" extrusionOk="0">
                        <a:moveTo>
                          <a:pt x="11471" y="1"/>
                        </a:moveTo>
                        <a:cubicBezTo>
                          <a:pt x="5130" y="1"/>
                          <a:pt x="0" y="5716"/>
                          <a:pt x="0" y="12764"/>
                        </a:cubicBezTo>
                        <a:cubicBezTo>
                          <a:pt x="0" y="19812"/>
                          <a:pt x="5130" y="25527"/>
                          <a:pt x="11471" y="25527"/>
                        </a:cubicBezTo>
                        <a:cubicBezTo>
                          <a:pt x="17804" y="25527"/>
                          <a:pt x="22933" y="19812"/>
                          <a:pt x="22933" y="12764"/>
                        </a:cubicBezTo>
                        <a:cubicBezTo>
                          <a:pt x="22933" y="5716"/>
                          <a:pt x="17804" y="1"/>
                          <a:pt x="11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3"/>
                  <p:cNvSpPr/>
                  <p:nvPr/>
                </p:nvSpPr>
                <p:spPr>
                  <a:xfrm>
                    <a:off x="1431303" y="3180756"/>
                    <a:ext cx="888531" cy="986862"/>
                  </a:xfrm>
                  <a:custGeom>
                    <a:avLst/>
                    <a:gdLst/>
                    <a:ahLst/>
                    <a:cxnLst/>
                    <a:rect l="l" t="t" r="r" b="b"/>
                    <a:pathLst>
                      <a:path w="23503" h="26104" extrusionOk="0">
                        <a:moveTo>
                          <a:pt x="11756" y="569"/>
                        </a:moveTo>
                        <a:cubicBezTo>
                          <a:pt x="19170" y="569"/>
                          <a:pt x="22934" y="4772"/>
                          <a:pt x="22934" y="13048"/>
                        </a:cubicBezTo>
                        <a:cubicBezTo>
                          <a:pt x="22934" y="19934"/>
                          <a:pt x="17918" y="25527"/>
                          <a:pt x="11756" y="25527"/>
                        </a:cubicBezTo>
                        <a:cubicBezTo>
                          <a:pt x="5586" y="25527"/>
                          <a:pt x="570" y="19934"/>
                          <a:pt x="570" y="13048"/>
                        </a:cubicBezTo>
                        <a:cubicBezTo>
                          <a:pt x="570" y="4650"/>
                          <a:pt x="4228" y="569"/>
                          <a:pt x="11756" y="569"/>
                        </a:cubicBezTo>
                        <a:close/>
                        <a:moveTo>
                          <a:pt x="11756" y="0"/>
                        </a:moveTo>
                        <a:cubicBezTo>
                          <a:pt x="7504" y="0"/>
                          <a:pt x="4374" y="1293"/>
                          <a:pt x="2440" y="3854"/>
                        </a:cubicBezTo>
                        <a:cubicBezTo>
                          <a:pt x="797" y="6016"/>
                          <a:pt x="1" y="9024"/>
                          <a:pt x="1" y="13048"/>
                        </a:cubicBezTo>
                        <a:cubicBezTo>
                          <a:pt x="1" y="20243"/>
                          <a:pt x="5269" y="26104"/>
                          <a:pt x="11756" y="26104"/>
                        </a:cubicBezTo>
                        <a:cubicBezTo>
                          <a:pt x="18235" y="26104"/>
                          <a:pt x="23503" y="20243"/>
                          <a:pt x="23503" y="13048"/>
                        </a:cubicBezTo>
                        <a:cubicBezTo>
                          <a:pt x="23503" y="4390"/>
                          <a:pt x="19552" y="0"/>
                          <a:pt x="11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3"/>
                  <p:cNvSpPr/>
                  <p:nvPr/>
                </p:nvSpPr>
                <p:spPr>
                  <a:xfrm>
                    <a:off x="1596955" y="3804942"/>
                    <a:ext cx="98369" cy="49184"/>
                  </a:xfrm>
                  <a:custGeom>
                    <a:avLst/>
                    <a:gdLst/>
                    <a:ahLst/>
                    <a:cxnLst/>
                    <a:rect l="l" t="t" r="r" b="b"/>
                    <a:pathLst>
                      <a:path w="2602" h="1301" extrusionOk="0">
                        <a:moveTo>
                          <a:pt x="1301" y="0"/>
                        </a:moveTo>
                        <a:cubicBezTo>
                          <a:pt x="585" y="0"/>
                          <a:pt x="0" y="585"/>
                          <a:pt x="0" y="1301"/>
                        </a:cubicBezTo>
                        <a:lnTo>
                          <a:pt x="2602" y="1301"/>
                        </a:lnTo>
                        <a:cubicBezTo>
                          <a:pt x="2602" y="585"/>
                          <a:pt x="2016" y="0"/>
                          <a:pt x="1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3"/>
                  <p:cNvSpPr/>
                  <p:nvPr/>
                </p:nvSpPr>
                <p:spPr>
                  <a:xfrm>
                    <a:off x="1594805" y="3794167"/>
                    <a:ext cx="119917" cy="70733"/>
                  </a:xfrm>
                  <a:custGeom>
                    <a:avLst/>
                    <a:gdLst/>
                    <a:ahLst/>
                    <a:cxnLst/>
                    <a:rect l="l" t="t" r="r" b="b"/>
                    <a:pathLst>
                      <a:path w="3172" h="1871" extrusionOk="0">
                        <a:moveTo>
                          <a:pt x="1586" y="1"/>
                        </a:moveTo>
                        <a:cubicBezTo>
                          <a:pt x="716" y="1"/>
                          <a:pt x="1" y="708"/>
                          <a:pt x="1" y="1586"/>
                        </a:cubicBezTo>
                        <a:cubicBezTo>
                          <a:pt x="1" y="1740"/>
                          <a:pt x="131" y="1870"/>
                          <a:pt x="285" y="1870"/>
                        </a:cubicBezTo>
                        <a:cubicBezTo>
                          <a:pt x="448" y="1870"/>
                          <a:pt x="570" y="1740"/>
                          <a:pt x="570" y="1586"/>
                        </a:cubicBezTo>
                        <a:cubicBezTo>
                          <a:pt x="570" y="1025"/>
                          <a:pt x="1025" y="570"/>
                          <a:pt x="1586" y="570"/>
                        </a:cubicBezTo>
                        <a:cubicBezTo>
                          <a:pt x="2147" y="570"/>
                          <a:pt x="2602" y="1025"/>
                          <a:pt x="2602" y="1586"/>
                        </a:cubicBezTo>
                        <a:cubicBezTo>
                          <a:pt x="2602" y="1740"/>
                          <a:pt x="2724" y="1870"/>
                          <a:pt x="2887" y="1870"/>
                        </a:cubicBezTo>
                        <a:cubicBezTo>
                          <a:pt x="3041" y="1870"/>
                          <a:pt x="3171" y="1740"/>
                          <a:pt x="3171" y="1586"/>
                        </a:cubicBezTo>
                        <a:cubicBezTo>
                          <a:pt x="3171" y="708"/>
                          <a:pt x="2464" y="1"/>
                          <a:pt x="15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3"/>
                  <p:cNvSpPr/>
                  <p:nvPr/>
                </p:nvSpPr>
                <p:spPr>
                  <a:xfrm>
                    <a:off x="2022288" y="3804942"/>
                    <a:ext cx="98369" cy="49184"/>
                  </a:xfrm>
                  <a:custGeom>
                    <a:avLst/>
                    <a:gdLst/>
                    <a:ahLst/>
                    <a:cxnLst/>
                    <a:rect l="l" t="t" r="r" b="b"/>
                    <a:pathLst>
                      <a:path w="2602" h="1301" extrusionOk="0">
                        <a:moveTo>
                          <a:pt x="1301" y="0"/>
                        </a:moveTo>
                        <a:cubicBezTo>
                          <a:pt x="586" y="0"/>
                          <a:pt x="0" y="585"/>
                          <a:pt x="0" y="1301"/>
                        </a:cubicBezTo>
                        <a:lnTo>
                          <a:pt x="2602" y="1301"/>
                        </a:lnTo>
                        <a:cubicBezTo>
                          <a:pt x="2602" y="585"/>
                          <a:pt x="2016" y="0"/>
                          <a:pt x="1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3"/>
                  <p:cNvSpPr/>
                  <p:nvPr/>
                </p:nvSpPr>
                <p:spPr>
                  <a:xfrm>
                    <a:off x="2020139" y="3794167"/>
                    <a:ext cx="119917" cy="70733"/>
                  </a:xfrm>
                  <a:custGeom>
                    <a:avLst/>
                    <a:gdLst/>
                    <a:ahLst/>
                    <a:cxnLst/>
                    <a:rect l="l" t="t" r="r" b="b"/>
                    <a:pathLst>
                      <a:path w="3172" h="1871" extrusionOk="0">
                        <a:moveTo>
                          <a:pt x="1586" y="1"/>
                        </a:moveTo>
                        <a:cubicBezTo>
                          <a:pt x="716" y="1"/>
                          <a:pt x="1" y="708"/>
                          <a:pt x="1" y="1586"/>
                        </a:cubicBezTo>
                        <a:cubicBezTo>
                          <a:pt x="1" y="1740"/>
                          <a:pt x="131" y="1870"/>
                          <a:pt x="285" y="1870"/>
                        </a:cubicBezTo>
                        <a:cubicBezTo>
                          <a:pt x="448" y="1870"/>
                          <a:pt x="578" y="1740"/>
                          <a:pt x="578" y="1586"/>
                        </a:cubicBezTo>
                        <a:cubicBezTo>
                          <a:pt x="578" y="1025"/>
                          <a:pt x="1025" y="570"/>
                          <a:pt x="1586" y="570"/>
                        </a:cubicBezTo>
                        <a:cubicBezTo>
                          <a:pt x="2147" y="570"/>
                          <a:pt x="2602" y="1025"/>
                          <a:pt x="2602" y="1586"/>
                        </a:cubicBezTo>
                        <a:cubicBezTo>
                          <a:pt x="2602" y="1740"/>
                          <a:pt x="2724" y="1870"/>
                          <a:pt x="2887" y="1870"/>
                        </a:cubicBezTo>
                        <a:cubicBezTo>
                          <a:pt x="3041" y="1870"/>
                          <a:pt x="3171" y="1740"/>
                          <a:pt x="3171" y="1586"/>
                        </a:cubicBezTo>
                        <a:cubicBezTo>
                          <a:pt x="3171" y="708"/>
                          <a:pt x="2464" y="1"/>
                          <a:pt x="15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3"/>
                  <p:cNvSpPr/>
                  <p:nvPr/>
                </p:nvSpPr>
                <p:spPr>
                  <a:xfrm>
                    <a:off x="1905511" y="3987498"/>
                    <a:ext cx="168459" cy="85099"/>
                  </a:xfrm>
                  <a:custGeom>
                    <a:avLst/>
                    <a:gdLst/>
                    <a:ahLst/>
                    <a:cxnLst/>
                    <a:rect l="l" t="t" r="r" b="b"/>
                    <a:pathLst>
                      <a:path w="4456" h="2251" extrusionOk="0">
                        <a:moveTo>
                          <a:pt x="4455" y="0"/>
                        </a:moveTo>
                        <a:lnTo>
                          <a:pt x="0" y="2032"/>
                        </a:lnTo>
                        <a:cubicBezTo>
                          <a:pt x="398" y="2181"/>
                          <a:pt x="806" y="2251"/>
                          <a:pt x="1207" y="2251"/>
                        </a:cubicBezTo>
                        <a:cubicBezTo>
                          <a:pt x="2612" y="2251"/>
                          <a:pt x="3937" y="1391"/>
                          <a:pt x="44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3"/>
                  <p:cNvSpPr/>
                  <p:nvPr/>
                </p:nvSpPr>
                <p:spPr>
                  <a:xfrm>
                    <a:off x="1901812" y="3976611"/>
                    <a:ext cx="192768" cy="106799"/>
                  </a:xfrm>
                  <a:custGeom>
                    <a:avLst/>
                    <a:gdLst/>
                    <a:ahLst/>
                    <a:cxnLst/>
                    <a:rect l="l" t="t" r="r" b="b"/>
                    <a:pathLst>
                      <a:path w="5099" h="2825" extrusionOk="0">
                        <a:moveTo>
                          <a:pt x="4775" y="0"/>
                        </a:moveTo>
                        <a:cubicBezTo>
                          <a:pt x="4660" y="0"/>
                          <a:pt x="4550" y="70"/>
                          <a:pt x="4513" y="182"/>
                        </a:cubicBezTo>
                        <a:cubicBezTo>
                          <a:pt x="4032" y="1461"/>
                          <a:pt x="2817" y="2251"/>
                          <a:pt x="1528" y="2251"/>
                        </a:cubicBezTo>
                        <a:cubicBezTo>
                          <a:pt x="1161" y="2251"/>
                          <a:pt x="788" y="2187"/>
                          <a:pt x="424" y="2052"/>
                        </a:cubicBezTo>
                        <a:cubicBezTo>
                          <a:pt x="390" y="2039"/>
                          <a:pt x="355" y="2033"/>
                          <a:pt x="321" y="2033"/>
                        </a:cubicBezTo>
                        <a:cubicBezTo>
                          <a:pt x="208" y="2033"/>
                          <a:pt x="102" y="2102"/>
                          <a:pt x="58" y="2215"/>
                        </a:cubicBezTo>
                        <a:cubicBezTo>
                          <a:pt x="1" y="2369"/>
                          <a:pt x="74" y="2532"/>
                          <a:pt x="229" y="2589"/>
                        </a:cubicBezTo>
                        <a:cubicBezTo>
                          <a:pt x="659" y="2743"/>
                          <a:pt x="1098" y="2824"/>
                          <a:pt x="1529" y="2824"/>
                        </a:cubicBezTo>
                        <a:cubicBezTo>
                          <a:pt x="3049" y="2824"/>
                          <a:pt x="4480" y="1890"/>
                          <a:pt x="5049" y="386"/>
                        </a:cubicBezTo>
                        <a:cubicBezTo>
                          <a:pt x="5098" y="239"/>
                          <a:pt x="5025" y="69"/>
                          <a:pt x="4879" y="20"/>
                        </a:cubicBezTo>
                        <a:cubicBezTo>
                          <a:pt x="4845" y="7"/>
                          <a:pt x="4810" y="0"/>
                          <a:pt x="47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3"/>
                  <p:cNvSpPr/>
                  <p:nvPr/>
                </p:nvSpPr>
                <p:spPr>
                  <a:xfrm>
                    <a:off x="1600319" y="3941377"/>
                    <a:ext cx="91639" cy="91942"/>
                  </a:xfrm>
                  <a:custGeom>
                    <a:avLst/>
                    <a:gdLst/>
                    <a:ahLst/>
                    <a:cxnLst/>
                    <a:rect l="l" t="t" r="r" b="b"/>
                    <a:pathLst>
                      <a:path w="2424" h="2432" extrusionOk="0">
                        <a:moveTo>
                          <a:pt x="1212" y="1"/>
                        </a:moveTo>
                        <a:cubicBezTo>
                          <a:pt x="545" y="1"/>
                          <a:pt x="1" y="545"/>
                          <a:pt x="1" y="1220"/>
                        </a:cubicBezTo>
                        <a:cubicBezTo>
                          <a:pt x="1" y="1887"/>
                          <a:pt x="545" y="2431"/>
                          <a:pt x="1212" y="2431"/>
                        </a:cubicBezTo>
                        <a:cubicBezTo>
                          <a:pt x="1878" y="2431"/>
                          <a:pt x="2423" y="1887"/>
                          <a:pt x="2423" y="1220"/>
                        </a:cubicBezTo>
                        <a:cubicBezTo>
                          <a:pt x="2423" y="545"/>
                          <a:pt x="1878"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6" name="Google Shape;936;p33"/>
                <p:cNvSpPr/>
                <p:nvPr/>
              </p:nvSpPr>
              <p:spPr>
                <a:xfrm>
                  <a:off x="1129575" y="4786743"/>
                  <a:ext cx="601800" cy="14250"/>
                </a:xfrm>
                <a:custGeom>
                  <a:avLst/>
                  <a:gdLst/>
                  <a:ahLst/>
                  <a:cxnLst/>
                  <a:rect l="l" t="t" r="r" b="b"/>
                  <a:pathLst>
                    <a:path w="24072" h="570" extrusionOk="0">
                      <a:moveTo>
                        <a:pt x="285" y="0"/>
                      </a:moveTo>
                      <a:cubicBezTo>
                        <a:pt x="131" y="0"/>
                        <a:pt x="1" y="130"/>
                        <a:pt x="1" y="285"/>
                      </a:cubicBezTo>
                      <a:cubicBezTo>
                        <a:pt x="1" y="447"/>
                        <a:pt x="131" y="569"/>
                        <a:pt x="285" y="569"/>
                      </a:cubicBezTo>
                      <a:lnTo>
                        <a:pt x="23787" y="569"/>
                      </a:lnTo>
                      <a:cubicBezTo>
                        <a:pt x="23950" y="569"/>
                        <a:pt x="24072" y="447"/>
                        <a:pt x="24072" y="285"/>
                      </a:cubicBezTo>
                      <a:cubicBezTo>
                        <a:pt x="24072" y="130"/>
                        <a:pt x="23950" y="0"/>
                        <a:pt x="237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3"/>
                <p:cNvSpPr/>
                <p:nvPr/>
              </p:nvSpPr>
              <p:spPr>
                <a:xfrm>
                  <a:off x="1278550" y="4823918"/>
                  <a:ext cx="601800" cy="14450"/>
                </a:xfrm>
                <a:custGeom>
                  <a:avLst/>
                  <a:gdLst/>
                  <a:ahLst/>
                  <a:cxnLst/>
                  <a:rect l="l" t="t" r="r" b="b"/>
                  <a:pathLst>
                    <a:path w="24072" h="578" extrusionOk="0">
                      <a:moveTo>
                        <a:pt x="285" y="1"/>
                      </a:moveTo>
                      <a:cubicBezTo>
                        <a:pt x="131" y="1"/>
                        <a:pt x="0" y="131"/>
                        <a:pt x="0" y="285"/>
                      </a:cubicBezTo>
                      <a:cubicBezTo>
                        <a:pt x="0" y="448"/>
                        <a:pt x="122" y="578"/>
                        <a:pt x="285" y="578"/>
                      </a:cubicBezTo>
                      <a:lnTo>
                        <a:pt x="23787" y="578"/>
                      </a:lnTo>
                      <a:cubicBezTo>
                        <a:pt x="23942" y="578"/>
                        <a:pt x="24072" y="448"/>
                        <a:pt x="24072" y="285"/>
                      </a:cubicBezTo>
                      <a:cubicBezTo>
                        <a:pt x="24072" y="131"/>
                        <a:pt x="23942" y="1"/>
                        <a:pt x="237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3"/>
                <p:cNvSpPr/>
                <p:nvPr/>
              </p:nvSpPr>
              <p:spPr>
                <a:xfrm>
                  <a:off x="1918950" y="4823918"/>
                  <a:ext cx="70350" cy="14450"/>
                </a:xfrm>
                <a:custGeom>
                  <a:avLst/>
                  <a:gdLst/>
                  <a:ahLst/>
                  <a:cxnLst/>
                  <a:rect l="l" t="t" r="r" b="b"/>
                  <a:pathLst>
                    <a:path w="2814" h="578" extrusionOk="0">
                      <a:moveTo>
                        <a:pt x="285" y="1"/>
                      </a:moveTo>
                      <a:cubicBezTo>
                        <a:pt x="122" y="1"/>
                        <a:pt x="0" y="131"/>
                        <a:pt x="0" y="285"/>
                      </a:cubicBezTo>
                      <a:cubicBezTo>
                        <a:pt x="0" y="448"/>
                        <a:pt x="122" y="578"/>
                        <a:pt x="285" y="578"/>
                      </a:cubicBezTo>
                      <a:lnTo>
                        <a:pt x="2529" y="578"/>
                      </a:lnTo>
                      <a:cubicBezTo>
                        <a:pt x="2683" y="578"/>
                        <a:pt x="2813" y="448"/>
                        <a:pt x="2813" y="285"/>
                      </a:cubicBezTo>
                      <a:cubicBezTo>
                        <a:pt x="2813" y="131"/>
                        <a:pt x="2683" y="1"/>
                        <a:pt x="2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3"/>
                <p:cNvSpPr/>
                <p:nvPr/>
              </p:nvSpPr>
              <p:spPr>
                <a:xfrm>
                  <a:off x="2357225" y="4824025"/>
                  <a:ext cx="227850" cy="14250"/>
                </a:xfrm>
                <a:custGeom>
                  <a:avLst/>
                  <a:gdLst/>
                  <a:ahLst/>
                  <a:cxnLst/>
                  <a:rect l="l" t="t" r="r" b="b"/>
                  <a:pathLst>
                    <a:path w="9114" h="570" extrusionOk="0">
                      <a:moveTo>
                        <a:pt x="285" y="1"/>
                      </a:moveTo>
                      <a:cubicBezTo>
                        <a:pt x="131" y="1"/>
                        <a:pt x="0" y="123"/>
                        <a:pt x="0" y="285"/>
                      </a:cubicBezTo>
                      <a:cubicBezTo>
                        <a:pt x="0" y="440"/>
                        <a:pt x="131" y="570"/>
                        <a:pt x="285" y="570"/>
                      </a:cubicBezTo>
                      <a:lnTo>
                        <a:pt x="8829" y="570"/>
                      </a:lnTo>
                      <a:cubicBezTo>
                        <a:pt x="8992" y="570"/>
                        <a:pt x="9114" y="440"/>
                        <a:pt x="9114" y="285"/>
                      </a:cubicBezTo>
                      <a:cubicBezTo>
                        <a:pt x="9114" y="123"/>
                        <a:pt x="8992" y="1"/>
                        <a:pt x="88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0" name="Google Shape;940;p33"/>
              <p:cNvGrpSpPr/>
              <p:nvPr/>
            </p:nvGrpSpPr>
            <p:grpSpPr>
              <a:xfrm>
                <a:off x="7201236" y="3055981"/>
                <a:ext cx="822769" cy="519753"/>
                <a:chOff x="1114116" y="3177175"/>
                <a:chExt cx="889096" cy="561530"/>
              </a:xfrm>
            </p:grpSpPr>
            <p:sp>
              <p:nvSpPr>
                <p:cNvPr id="941" name="Google Shape;941;p33"/>
                <p:cNvSpPr/>
                <p:nvPr/>
              </p:nvSpPr>
              <p:spPr>
                <a:xfrm>
                  <a:off x="1124155" y="3187249"/>
                  <a:ext cx="869018" cy="541559"/>
                </a:xfrm>
                <a:custGeom>
                  <a:avLst/>
                  <a:gdLst/>
                  <a:ahLst/>
                  <a:cxnLst/>
                  <a:rect l="l" t="t" r="r" b="b"/>
                  <a:pathLst>
                    <a:path w="24585" h="15321" extrusionOk="0">
                      <a:moveTo>
                        <a:pt x="12292" y="0"/>
                      </a:moveTo>
                      <a:cubicBezTo>
                        <a:pt x="2708" y="0"/>
                        <a:pt x="1" y="6561"/>
                        <a:pt x="1" y="14641"/>
                      </a:cubicBezTo>
                      <a:cubicBezTo>
                        <a:pt x="4293" y="15151"/>
                        <a:pt x="8455" y="15321"/>
                        <a:pt x="12097" y="15321"/>
                      </a:cubicBezTo>
                      <a:cubicBezTo>
                        <a:pt x="19381" y="15321"/>
                        <a:pt x="24584" y="14641"/>
                        <a:pt x="24584" y="14641"/>
                      </a:cubicBezTo>
                      <a:cubicBezTo>
                        <a:pt x="24584" y="6553"/>
                        <a:pt x="21877" y="0"/>
                        <a:pt x="122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3"/>
                <p:cNvSpPr/>
                <p:nvPr/>
              </p:nvSpPr>
              <p:spPr>
                <a:xfrm>
                  <a:off x="1114116" y="3177175"/>
                  <a:ext cx="889096" cy="561530"/>
                </a:xfrm>
                <a:custGeom>
                  <a:avLst/>
                  <a:gdLst/>
                  <a:ahLst/>
                  <a:cxnLst/>
                  <a:rect l="l" t="t" r="r" b="b"/>
                  <a:pathLst>
                    <a:path w="25153" h="15886" extrusionOk="0">
                      <a:moveTo>
                        <a:pt x="12576" y="578"/>
                      </a:moveTo>
                      <a:cubicBezTo>
                        <a:pt x="20470" y="578"/>
                        <a:pt x="24510" y="5317"/>
                        <a:pt x="24584" y="14674"/>
                      </a:cubicBezTo>
                      <a:cubicBezTo>
                        <a:pt x="23459" y="14804"/>
                        <a:pt x="18668" y="15318"/>
                        <a:pt x="12329" y="15318"/>
                      </a:cubicBezTo>
                      <a:cubicBezTo>
                        <a:pt x="8772" y="15318"/>
                        <a:pt x="4727" y="15156"/>
                        <a:pt x="569" y="14674"/>
                      </a:cubicBezTo>
                      <a:lnTo>
                        <a:pt x="569" y="14666"/>
                      </a:lnTo>
                      <a:cubicBezTo>
                        <a:pt x="634" y="5187"/>
                        <a:pt x="4683" y="578"/>
                        <a:pt x="12576" y="578"/>
                      </a:cubicBezTo>
                      <a:close/>
                      <a:moveTo>
                        <a:pt x="12576" y="1"/>
                      </a:moveTo>
                      <a:cubicBezTo>
                        <a:pt x="8024" y="1"/>
                        <a:pt x="4675" y="1488"/>
                        <a:pt x="2602" y="4415"/>
                      </a:cubicBezTo>
                      <a:cubicBezTo>
                        <a:pt x="846" y="6886"/>
                        <a:pt x="0" y="10325"/>
                        <a:pt x="0" y="14926"/>
                      </a:cubicBezTo>
                      <a:cubicBezTo>
                        <a:pt x="0" y="15073"/>
                        <a:pt x="106" y="15195"/>
                        <a:pt x="252" y="15211"/>
                      </a:cubicBezTo>
                      <a:cubicBezTo>
                        <a:pt x="4528" y="15715"/>
                        <a:pt x="8690" y="15886"/>
                        <a:pt x="12341" y="15886"/>
                      </a:cubicBezTo>
                      <a:cubicBezTo>
                        <a:pt x="19592" y="15886"/>
                        <a:pt x="24827" y="15219"/>
                        <a:pt x="24909" y="15211"/>
                      </a:cubicBezTo>
                      <a:cubicBezTo>
                        <a:pt x="25047" y="15186"/>
                        <a:pt x="25153" y="15073"/>
                        <a:pt x="25153" y="14926"/>
                      </a:cubicBezTo>
                      <a:cubicBezTo>
                        <a:pt x="25153" y="5025"/>
                        <a:pt x="20925" y="1"/>
                        <a:pt x="12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943" name="Google Shape;943;p33"/>
              <p:cNvCxnSpPr/>
              <p:nvPr/>
            </p:nvCxnSpPr>
            <p:spPr>
              <a:xfrm rot="10800000">
                <a:off x="7057000" y="3546200"/>
                <a:ext cx="148500" cy="0"/>
              </a:xfrm>
              <a:prstGeom prst="straightConnector1">
                <a:avLst/>
              </a:prstGeom>
              <a:noFill/>
              <a:ln w="19050" cap="rnd" cmpd="sng">
                <a:solidFill>
                  <a:schemeClr val="dk1"/>
                </a:solidFill>
                <a:prstDash val="solid"/>
                <a:round/>
                <a:headEnd type="none" w="med" len="med"/>
                <a:tailEnd type="none" w="med" len="med"/>
              </a:ln>
            </p:spPr>
          </p:cxnSp>
          <p:sp>
            <p:nvSpPr>
              <p:cNvPr id="944" name="Google Shape;944;p33"/>
              <p:cNvSpPr/>
              <p:nvPr/>
            </p:nvSpPr>
            <p:spPr>
              <a:xfrm>
                <a:off x="7523596" y="3403775"/>
                <a:ext cx="178200" cy="178200"/>
              </a:xfrm>
              <a:prstGeom prst="pie">
                <a:avLst>
                  <a:gd name="adj1" fmla="val 10825081"/>
                  <a:gd name="adj2" fmla="val 21576038"/>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ek Malayalam"/>
                  <a:ea typeface="Anek Malayalam"/>
                  <a:cs typeface="Anek Malayalam"/>
                  <a:sym typeface="Anek Malayalam"/>
                </a:endParaRPr>
              </a:p>
            </p:txBody>
          </p:sp>
        </p:grpSp>
        <p:sp>
          <p:nvSpPr>
            <p:cNvPr id="945" name="Google Shape;945;p33"/>
            <p:cNvSpPr/>
            <p:nvPr/>
          </p:nvSpPr>
          <p:spPr>
            <a:xfrm flipH="1">
              <a:off x="1867820" y="4265688"/>
              <a:ext cx="438105" cy="65748"/>
            </a:xfrm>
            <a:custGeom>
              <a:avLst/>
              <a:gdLst/>
              <a:ahLst/>
              <a:cxnLst/>
              <a:rect l="l" t="t" r="r" b="b"/>
              <a:pathLst>
                <a:path w="11447" h="1718" extrusionOk="0">
                  <a:moveTo>
                    <a:pt x="2125" y="1"/>
                  </a:moveTo>
                  <a:cubicBezTo>
                    <a:pt x="2071" y="1"/>
                    <a:pt x="2017" y="15"/>
                    <a:pt x="1968" y="43"/>
                  </a:cubicBezTo>
                  <a:lnTo>
                    <a:pt x="171" y="1190"/>
                  </a:lnTo>
                  <a:cubicBezTo>
                    <a:pt x="33" y="1271"/>
                    <a:pt x="1" y="1450"/>
                    <a:pt x="82" y="1588"/>
                  </a:cubicBezTo>
                  <a:cubicBezTo>
                    <a:pt x="139" y="1669"/>
                    <a:pt x="228" y="1718"/>
                    <a:pt x="326" y="1718"/>
                  </a:cubicBezTo>
                  <a:cubicBezTo>
                    <a:pt x="374" y="1718"/>
                    <a:pt x="431" y="1702"/>
                    <a:pt x="480" y="1669"/>
                  </a:cubicBezTo>
                  <a:lnTo>
                    <a:pt x="2122" y="629"/>
                  </a:lnTo>
                  <a:lnTo>
                    <a:pt x="3773" y="1669"/>
                  </a:lnTo>
                  <a:cubicBezTo>
                    <a:pt x="3817" y="1702"/>
                    <a:pt x="3870" y="1718"/>
                    <a:pt x="3924" y="1718"/>
                  </a:cubicBezTo>
                  <a:cubicBezTo>
                    <a:pt x="3978" y="1718"/>
                    <a:pt x="4033" y="1702"/>
                    <a:pt x="4081" y="1669"/>
                  </a:cubicBezTo>
                  <a:lnTo>
                    <a:pt x="5724" y="629"/>
                  </a:lnTo>
                  <a:lnTo>
                    <a:pt x="7366" y="1669"/>
                  </a:lnTo>
                  <a:cubicBezTo>
                    <a:pt x="7415" y="1702"/>
                    <a:pt x="7469" y="1718"/>
                    <a:pt x="7523" y="1718"/>
                  </a:cubicBezTo>
                  <a:cubicBezTo>
                    <a:pt x="7577" y="1718"/>
                    <a:pt x="7630" y="1702"/>
                    <a:pt x="7675" y="1669"/>
                  </a:cubicBezTo>
                  <a:lnTo>
                    <a:pt x="9317" y="629"/>
                  </a:lnTo>
                  <a:lnTo>
                    <a:pt x="10967" y="1669"/>
                  </a:lnTo>
                  <a:cubicBezTo>
                    <a:pt x="11015" y="1702"/>
                    <a:pt x="11068" y="1717"/>
                    <a:pt x="11122" y="1717"/>
                  </a:cubicBezTo>
                  <a:cubicBezTo>
                    <a:pt x="11215" y="1717"/>
                    <a:pt x="11306" y="1671"/>
                    <a:pt x="11357" y="1588"/>
                  </a:cubicBezTo>
                  <a:cubicBezTo>
                    <a:pt x="11447" y="1450"/>
                    <a:pt x="11406" y="1271"/>
                    <a:pt x="11276" y="1190"/>
                  </a:cubicBezTo>
                  <a:lnTo>
                    <a:pt x="9471" y="43"/>
                  </a:lnTo>
                  <a:cubicBezTo>
                    <a:pt x="9427" y="15"/>
                    <a:pt x="9374" y="1"/>
                    <a:pt x="9321" y="1"/>
                  </a:cubicBezTo>
                  <a:cubicBezTo>
                    <a:pt x="9268" y="1"/>
                    <a:pt x="9215" y="15"/>
                    <a:pt x="9171" y="43"/>
                  </a:cubicBezTo>
                  <a:lnTo>
                    <a:pt x="7520" y="1092"/>
                  </a:lnTo>
                  <a:lnTo>
                    <a:pt x="5878" y="43"/>
                  </a:lnTo>
                  <a:cubicBezTo>
                    <a:pt x="5829" y="15"/>
                    <a:pt x="5776" y="1"/>
                    <a:pt x="5724" y="1"/>
                  </a:cubicBezTo>
                  <a:cubicBezTo>
                    <a:pt x="5671" y="1"/>
                    <a:pt x="5618" y="15"/>
                    <a:pt x="5569" y="43"/>
                  </a:cubicBezTo>
                  <a:lnTo>
                    <a:pt x="3927" y="1092"/>
                  </a:lnTo>
                  <a:lnTo>
                    <a:pt x="2277" y="43"/>
                  </a:lnTo>
                  <a:cubicBezTo>
                    <a:pt x="2232" y="15"/>
                    <a:pt x="2179" y="1"/>
                    <a:pt x="21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545"/>
        <p:cNvGrpSpPr/>
        <p:nvPr/>
      </p:nvGrpSpPr>
      <p:grpSpPr>
        <a:xfrm>
          <a:off x="0" y="0"/>
          <a:ext cx="0" cy="0"/>
          <a:chOff x="0" y="0"/>
          <a:chExt cx="0" cy="0"/>
        </a:xfrm>
      </p:grpSpPr>
      <p:sp>
        <p:nvSpPr>
          <p:cNvPr id="5" name="TextBox 4">
            <a:extLst>
              <a:ext uri="{FF2B5EF4-FFF2-40B4-BE49-F238E27FC236}">
                <a16:creationId xmlns:a16="http://schemas.microsoft.com/office/drawing/2014/main" id="{B67E0C96-4C38-8935-8067-541E81804CEC}"/>
              </a:ext>
            </a:extLst>
          </p:cNvPr>
          <p:cNvSpPr txBox="1"/>
          <p:nvPr/>
        </p:nvSpPr>
        <p:spPr>
          <a:xfrm>
            <a:off x="330820" y="169800"/>
            <a:ext cx="6452419" cy="1061253"/>
          </a:xfrm>
          <a:prstGeom prst="rect">
            <a:avLst/>
          </a:prstGeom>
          <a:noFill/>
        </p:spPr>
        <p:txBody>
          <a:bodyPr wrap="square">
            <a:spAutoFit/>
          </a:bodyPr>
          <a:lstStyle/>
          <a:p>
            <a:pPr marL="0" marR="0" algn="just">
              <a:lnSpc>
                <a:spcPct val="150000"/>
              </a:lnSpc>
              <a:spcBef>
                <a:spcPts val="0"/>
              </a:spcBef>
              <a:spcAft>
                <a:spcPts val="800"/>
              </a:spcAft>
            </a:pPr>
            <a:r>
              <a:rPr lang="en-US" sz="2000" b="1">
                <a:solidFill>
                  <a:srgbClr val="FF0000"/>
                </a:solidFill>
                <a:effectLst/>
                <a:latin typeface="+mj-lt"/>
                <a:ea typeface="Times New Roman" panose="02020603050405020304" pitchFamily="18" charset="0"/>
                <a:cs typeface="Times New Roman" panose="02020603050405020304" pitchFamily="18" charset="0"/>
              </a:rPr>
              <a:t>Hoạt động (SGK – tr35)</a:t>
            </a:r>
            <a:endParaRPr lang="en-US" sz="2000">
              <a:solidFill>
                <a:srgbClr val="FF0000"/>
              </a:solidFill>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2000" i="1">
                <a:solidFill>
                  <a:srgbClr val="FF0000"/>
                </a:solidFill>
                <a:effectLst/>
                <a:latin typeface="+mj-lt"/>
                <a:ea typeface="Times New Roman" panose="02020603050405020304" pitchFamily="18" charset="0"/>
                <a:cs typeface="Times New Roman" panose="02020603050405020304" pitchFamily="18" charset="0"/>
              </a:rPr>
              <a:t>Hãy điền vào các ô còn trống trong Bảng 8.1.</a:t>
            </a:r>
            <a:endParaRPr lang="en-US" sz="2000">
              <a:solidFill>
                <a:srgbClr val="FF0000"/>
              </a:solidFill>
              <a:effectLst/>
              <a:latin typeface="+mj-lt"/>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EAF24176-2DF2-B6B0-F3B7-47BC3A4E510F}"/>
              </a:ext>
            </a:extLst>
          </p:cNvPr>
          <p:cNvGraphicFramePr>
            <a:graphicFrameLocks noGrp="1"/>
          </p:cNvGraphicFramePr>
          <p:nvPr>
            <p:extLst>
              <p:ext uri="{D42A27DB-BD31-4B8C-83A1-F6EECF244321}">
                <p14:modId xmlns:p14="http://schemas.microsoft.com/office/powerpoint/2010/main" val="1042390794"/>
              </p:ext>
            </p:extLst>
          </p:nvPr>
        </p:nvGraphicFramePr>
        <p:xfrm>
          <a:off x="330820" y="1277744"/>
          <a:ext cx="8649629" cy="3699808"/>
        </p:xfrm>
        <a:graphic>
          <a:graphicData uri="http://schemas.openxmlformats.org/drawingml/2006/table">
            <a:tbl>
              <a:tblPr firstRow="1" firstCol="1" bandRow="1">
                <a:tableStyleId>{21E4AEA4-8DFA-4A89-87EB-49C32662AFE0}</a:tableStyleId>
              </a:tblPr>
              <a:tblGrid>
                <a:gridCol w="672790">
                  <a:extLst>
                    <a:ext uri="{9D8B030D-6E8A-4147-A177-3AD203B41FA5}">
                      <a16:colId xmlns:a16="http://schemas.microsoft.com/office/drawing/2014/main" val="1288666585"/>
                    </a:ext>
                  </a:extLst>
                </a:gridCol>
                <a:gridCol w="4051610">
                  <a:extLst>
                    <a:ext uri="{9D8B030D-6E8A-4147-A177-3AD203B41FA5}">
                      <a16:colId xmlns:a16="http://schemas.microsoft.com/office/drawing/2014/main" val="32656049"/>
                    </a:ext>
                  </a:extLst>
                </a:gridCol>
                <a:gridCol w="3925229">
                  <a:extLst>
                    <a:ext uri="{9D8B030D-6E8A-4147-A177-3AD203B41FA5}">
                      <a16:colId xmlns:a16="http://schemas.microsoft.com/office/drawing/2014/main" val="1733676812"/>
                    </a:ext>
                  </a:extLst>
                </a:gridCol>
              </a:tblGrid>
              <a:tr h="820906">
                <a:tc>
                  <a:txBody>
                    <a:bodyPr/>
                    <a:lstStyle/>
                    <a:p>
                      <a:pPr marL="0" marR="0" algn="ctr">
                        <a:lnSpc>
                          <a:spcPct val="150000"/>
                        </a:lnSpc>
                        <a:spcBef>
                          <a:spcPts val="0"/>
                        </a:spcBef>
                        <a:spcAft>
                          <a:spcPts val="0"/>
                        </a:spcAft>
                      </a:pPr>
                      <a:r>
                        <a:rPr lang="en-US" sz="1800">
                          <a:solidFill>
                            <a:schemeClr val="tx1"/>
                          </a:solidFill>
                          <a:effectLst/>
                        </a:rPr>
                        <a:t>STT</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a:solidFill>
                            <a:schemeClr val="tx1"/>
                          </a:solidFill>
                          <a:effectLst/>
                        </a:rPr>
                        <a:t>Mô hình động học phân tử chất khí</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a:solidFill>
                            <a:schemeClr val="tx1"/>
                          </a:solidFill>
                          <a:effectLst/>
                        </a:rPr>
                        <a:t>Các thí nghiệm và hiện tượng thực tế</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9575500"/>
                  </a:ext>
                </a:extLst>
              </a:tr>
              <a:tr h="820906">
                <a:tc>
                  <a:txBody>
                    <a:bodyPr/>
                    <a:lstStyle/>
                    <a:p>
                      <a:pPr marL="0" marR="0" algn="ctr">
                        <a:lnSpc>
                          <a:spcPct val="150000"/>
                        </a:lnSpc>
                        <a:spcBef>
                          <a:spcPts val="0"/>
                        </a:spcBef>
                        <a:spcAft>
                          <a:spcPts val="0"/>
                        </a:spcAft>
                      </a:pPr>
                      <a:r>
                        <a:rPr lang="en-US" sz="1800">
                          <a:solidFill>
                            <a:schemeClr val="tx1"/>
                          </a:solidFill>
                          <a:effectLst/>
                        </a:rPr>
                        <a:t>1</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a:solidFill>
                            <a:schemeClr val="tx1"/>
                          </a:solidFill>
                          <a:effectLst/>
                        </a:rPr>
                        <a:t>Phân tử khí chuyển động hỗn loạn, không ngừng.</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a:solidFill>
                            <a:schemeClr val="tx1"/>
                          </a:solidFill>
                          <a:effectLst/>
                        </a:rPr>
                        <a:t>Chuyển động Brown trong không khí.</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0737083"/>
                  </a:ext>
                </a:extLst>
              </a:tr>
              <a:tr h="961068">
                <a:tc>
                  <a:txBody>
                    <a:bodyPr/>
                    <a:lstStyle/>
                    <a:p>
                      <a:pPr marL="0" marR="0" algn="ctr">
                        <a:lnSpc>
                          <a:spcPct val="150000"/>
                        </a:lnSpc>
                        <a:spcBef>
                          <a:spcPts val="0"/>
                        </a:spcBef>
                        <a:spcAft>
                          <a:spcPts val="0"/>
                        </a:spcAft>
                      </a:pPr>
                      <a:r>
                        <a:rPr lang="en-US" sz="1800">
                          <a:solidFill>
                            <a:schemeClr val="tx1"/>
                          </a:solidFill>
                          <a:effectLst/>
                        </a:rPr>
                        <a:t>2</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a:solidFill>
                            <a:schemeClr val="tx1"/>
                          </a:solidFill>
                          <a:effectLst/>
                        </a:rPr>
                        <a:t>Kích thước của các phân tử khí rất nhỏ so với khoảng cách giữa chúng.</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a:solidFill>
                            <a:schemeClr val="tx1"/>
                          </a:solidFill>
                          <a:effectLst/>
                        </a:rPr>
                        <a:t>?</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3482696"/>
                  </a:ext>
                </a:extLst>
              </a:tr>
              <a:tr h="1092820">
                <a:tc>
                  <a:txBody>
                    <a:bodyPr/>
                    <a:lstStyle/>
                    <a:p>
                      <a:pPr marL="0" marR="0" algn="ctr">
                        <a:lnSpc>
                          <a:spcPct val="150000"/>
                        </a:lnSpc>
                        <a:spcBef>
                          <a:spcPts val="0"/>
                        </a:spcBef>
                        <a:spcAft>
                          <a:spcPts val="0"/>
                        </a:spcAft>
                      </a:pPr>
                      <a:r>
                        <a:rPr lang="en-US" sz="1800">
                          <a:solidFill>
                            <a:schemeClr val="tx1"/>
                          </a:solidFill>
                          <a:effectLst/>
                        </a:rPr>
                        <a:t>3</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a:solidFill>
                            <a:schemeClr val="tx1"/>
                          </a:solidFill>
                          <a:effectLst/>
                        </a:rPr>
                        <a:t>Khi chuyển động, các phân tử khí va chạm với nhau và với thành bình.</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a:solidFill>
                            <a:schemeClr val="tx1"/>
                          </a:solidFill>
                          <a:effectLst/>
                        </a:rPr>
                        <a:t>?</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915749"/>
                  </a:ext>
                </a:extLst>
              </a:tr>
            </a:tbl>
          </a:graphicData>
        </a:graphic>
      </p:graphicFrame>
      <p:sp>
        <p:nvSpPr>
          <p:cNvPr id="8" name="Rectangle 7">
            <a:extLst>
              <a:ext uri="{FF2B5EF4-FFF2-40B4-BE49-F238E27FC236}">
                <a16:creationId xmlns:a16="http://schemas.microsoft.com/office/drawing/2014/main" id="{5F44D757-E7C5-BFB2-0464-6E5B4073062D}"/>
              </a:ext>
            </a:extLst>
          </p:cNvPr>
          <p:cNvSpPr/>
          <p:nvPr/>
        </p:nvSpPr>
        <p:spPr>
          <a:xfrm>
            <a:off x="5163015" y="2958791"/>
            <a:ext cx="3650165" cy="9069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chemeClr val="tx1"/>
                </a:solidFill>
                <a:effectLst/>
                <a:latin typeface="+mj-lt"/>
                <a:ea typeface="Times New Roman" panose="02020603050405020304" pitchFamily="18" charset="0"/>
              </a:rPr>
              <a:t>chất khí dễ bị nén và dễ lan toả trong không gian theo mọi hướng. </a:t>
            </a:r>
            <a:endParaRPr lang="en-US">
              <a:solidFill>
                <a:schemeClr val="tx1"/>
              </a:solidFill>
              <a:latin typeface="+mj-lt"/>
            </a:endParaRPr>
          </a:p>
        </p:txBody>
      </p:sp>
      <p:sp>
        <p:nvSpPr>
          <p:cNvPr id="11" name="Rectangle 10">
            <a:extLst>
              <a:ext uri="{FF2B5EF4-FFF2-40B4-BE49-F238E27FC236}">
                <a16:creationId xmlns:a16="http://schemas.microsoft.com/office/drawing/2014/main" id="{9BC2F70B-EA6D-3A1C-D60B-3A90754A23B7}"/>
              </a:ext>
            </a:extLst>
          </p:cNvPr>
          <p:cNvSpPr/>
          <p:nvPr/>
        </p:nvSpPr>
        <p:spPr>
          <a:xfrm>
            <a:off x="5163015" y="3962400"/>
            <a:ext cx="3650165" cy="9069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chemeClr val="tx1"/>
                </a:solidFill>
                <a:effectLst/>
                <a:latin typeface="+mj-lt"/>
                <a:ea typeface="Times New Roman" panose="02020603050405020304" pitchFamily="18" charset="0"/>
                <a:cs typeface="Times New Roman" panose="02020603050405020304" pitchFamily="18" charset="0"/>
              </a:rPr>
              <a:t>khối lượng riêng của nước lớn gấp hơn 1.000 lần khối lượng riêng của hơi nước. </a:t>
            </a:r>
            <a:endParaRPr lang="en-US" sz="1800">
              <a:solidFill>
                <a:schemeClr val="tx1"/>
              </a:solidFill>
              <a:latin typeface="+mj-lt"/>
            </a:endParaRPr>
          </a:p>
        </p:txBody>
      </p:sp>
    </p:spTree>
  </p:cSld>
  <p:clrMapOvr>
    <a:masterClrMapping/>
  </p:clrMapOvr>
  <mc:AlternateContent xmlns:mc="http://schemas.openxmlformats.org/markup-compatibility/2006" xmlns:p15="http://schemas.microsoft.com/office/powerpoint/2012/main">
    <mc:Choice Requires="p15">
      <p:transition spd="med">
        <p15:prstTrans prst="fallOve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447"/>
        <p:cNvGrpSpPr/>
        <p:nvPr/>
      </p:nvGrpSpPr>
      <p:grpSpPr>
        <a:xfrm>
          <a:off x="0" y="0"/>
          <a:ext cx="0" cy="0"/>
          <a:chOff x="0" y="0"/>
          <a:chExt cx="0" cy="0"/>
        </a:xfrm>
      </p:grpSpPr>
      <p:sp>
        <p:nvSpPr>
          <p:cNvPr id="2" name="Rectangle 1">
            <a:extLst>
              <a:ext uri="{FF2B5EF4-FFF2-40B4-BE49-F238E27FC236}">
                <a16:creationId xmlns:a16="http://schemas.microsoft.com/office/drawing/2014/main" id="{50D2CF84-59D9-E0FF-48A5-C972A7D5F9B6}"/>
              </a:ext>
            </a:extLst>
          </p:cNvPr>
          <p:cNvSpPr/>
          <p:nvPr/>
        </p:nvSpPr>
        <p:spPr>
          <a:xfrm>
            <a:off x="3129775" y="178419"/>
            <a:ext cx="3237570" cy="661640"/>
          </a:xfrm>
          <a:prstGeom prst="rect">
            <a:avLst/>
          </a:prstGeom>
          <a:solidFill>
            <a:schemeClr val="bg2">
              <a:lumMod val="20000"/>
              <a:lumOff val="80000"/>
            </a:schemeClr>
          </a:solidFill>
          <a:ln>
            <a:solidFill>
              <a:schemeClr val="bg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rPr>
              <a:t>KẾT LUẬN</a:t>
            </a:r>
          </a:p>
        </p:txBody>
      </p:sp>
      <p:grpSp>
        <p:nvGrpSpPr>
          <p:cNvPr id="13" name="Group 12">
            <a:extLst>
              <a:ext uri="{FF2B5EF4-FFF2-40B4-BE49-F238E27FC236}">
                <a16:creationId xmlns:a16="http://schemas.microsoft.com/office/drawing/2014/main" id="{91B5C9B0-372B-2136-8825-274E74075E7B}"/>
              </a:ext>
            </a:extLst>
          </p:cNvPr>
          <p:cNvGrpSpPr/>
          <p:nvPr/>
        </p:nvGrpSpPr>
        <p:grpSpPr>
          <a:xfrm>
            <a:off x="260196" y="1007327"/>
            <a:ext cx="2661424" cy="3891776"/>
            <a:chOff x="260196" y="1007327"/>
            <a:chExt cx="2661424" cy="3891776"/>
          </a:xfrm>
        </p:grpSpPr>
        <p:sp>
          <p:nvSpPr>
            <p:cNvPr id="3" name="Rectangle: Rounded Corners 2">
              <a:extLst>
                <a:ext uri="{FF2B5EF4-FFF2-40B4-BE49-F238E27FC236}">
                  <a16:creationId xmlns:a16="http://schemas.microsoft.com/office/drawing/2014/main" id="{2AB45C0C-9A5E-E236-9A5C-5974D352A934}"/>
                </a:ext>
              </a:extLst>
            </p:cNvPr>
            <p:cNvSpPr/>
            <p:nvPr/>
          </p:nvSpPr>
          <p:spPr>
            <a:xfrm>
              <a:off x="260196" y="1256371"/>
              <a:ext cx="2661424" cy="36427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effectLst/>
                  <a:latin typeface="+mj-lt"/>
                  <a:ea typeface="Times New Roman" panose="02020603050405020304" pitchFamily="18" charset="0"/>
                  <a:cs typeface="Times New Roman" panose="02020603050405020304" pitchFamily="18" charset="0"/>
                </a:rPr>
                <a:t>Chất khí được cấu tạo từ các phân tử có kích thước rất nhỏ so với khoảng cách giữa chúng. Lực liên kết giữa các phân tử ở thể khí rất yếu so với ở thể lỏng và thể rắn.</a:t>
              </a:r>
              <a:endParaRPr lang="en-US" sz="1800">
                <a:effectLst/>
                <a:latin typeface="+mj-lt"/>
                <a:ea typeface="Calibri" panose="020F0502020204030204" pitchFamily="34" charset="0"/>
                <a:cs typeface="Times New Roman" panose="02020603050405020304" pitchFamily="18" charset="0"/>
              </a:endParaRPr>
            </a:p>
          </p:txBody>
        </p:sp>
        <p:sp>
          <p:nvSpPr>
            <p:cNvPr id="12" name="Oval 11">
              <a:extLst>
                <a:ext uri="{FF2B5EF4-FFF2-40B4-BE49-F238E27FC236}">
                  <a16:creationId xmlns:a16="http://schemas.microsoft.com/office/drawing/2014/main" id="{94A72D23-FDA8-6677-36CE-1DF70876EF87}"/>
                </a:ext>
              </a:extLst>
            </p:cNvPr>
            <p:cNvSpPr/>
            <p:nvPr/>
          </p:nvSpPr>
          <p:spPr>
            <a:xfrm>
              <a:off x="1297259" y="1007327"/>
              <a:ext cx="587298" cy="498088"/>
            </a:xfrm>
            <a:prstGeom prst="ellipse">
              <a:avLst/>
            </a:prstGeom>
            <a:solidFill>
              <a:schemeClr val="tx2">
                <a:lumMod val="20000"/>
                <a:lumOff val="8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tx2"/>
                  </a:solidFill>
                </a:rPr>
                <a:t>1</a:t>
              </a:r>
            </a:p>
          </p:txBody>
        </p:sp>
      </p:grpSp>
      <p:grpSp>
        <p:nvGrpSpPr>
          <p:cNvPr id="15" name="Group 14">
            <a:extLst>
              <a:ext uri="{FF2B5EF4-FFF2-40B4-BE49-F238E27FC236}">
                <a16:creationId xmlns:a16="http://schemas.microsoft.com/office/drawing/2014/main" id="{3B506780-B21D-9CDF-6807-B6BF6443E3E0}"/>
              </a:ext>
            </a:extLst>
          </p:cNvPr>
          <p:cNvGrpSpPr/>
          <p:nvPr/>
        </p:nvGrpSpPr>
        <p:grpSpPr>
          <a:xfrm>
            <a:off x="3252440" y="1007327"/>
            <a:ext cx="2661424" cy="3891776"/>
            <a:chOff x="3252440" y="1007327"/>
            <a:chExt cx="2661424" cy="3891776"/>
          </a:xfrm>
        </p:grpSpPr>
        <p:sp>
          <p:nvSpPr>
            <p:cNvPr id="4" name="Rectangle: Rounded Corners 3">
              <a:extLst>
                <a:ext uri="{FF2B5EF4-FFF2-40B4-BE49-F238E27FC236}">
                  <a16:creationId xmlns:a16="http://schemas.microsoft.com/office/drawing/2014/main" id="{2FDB5B39-DF71-A799-39D8-13187753468E}"/>
                </a:ext>
              </a:extLst>
            </p:cNvPr>
            <p:cNvSpPr/>
            <p:nvPr/>
          </p:nvSpPr>
          <p:spPr>
            <a:xfrm>
              <a:off x="3252440" y="1256371"/>
              <a:ext cx="2661424" cy="36427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effectLst/>
                  <a:latin typeface="+mj-lt"/>
                  <a:ea typeface="Times New Roman" panose="02020603050405020304" pitchFamily="18" charset="0"/>
                  <a:cs typeface="Times New Roman" panose="02020603050405020304" pitchFamily="18" charset="0"/>
                </a:rPr>
                <a:t>Các phân tử khí chuyển động hỗn loạn, không ngừng. Nhiệt độ khí càng cao thì chuyển động này càng nhanh.</a:t>
              </a:r>
              <a:endParaRPr lang="en-US" sz="1800">
                <a:effectLst/>
                <a:latin typeface="+mj-lt"/>
                <a:ea typeface="Calibri" panose="020F0502020204030204" pitchFamily="34" charset="0"/>
                <a:cs typeface="Times New Roman" panose="02020603050405020304" pitchFamily="18" charset="0"/>
              </a:endParaRPr>
            </a:p>
            <a:p>
              <a:pPr algn="just">
                <a:lnSpc>
                  <a:spcPct val="150000"/>
                </a:lnSpc>
              </a:pPr>
              <a:endParaRPr lang="en-US">
                <a:latin typeface="+mj-lt"/>
                <a:cs typeface="Times New Roman" panose="02020603050405020304" pitchFamily="18" charset="0"/>
              </a:endParaRPr>
            </a:p>
          </p:txBody>
        </p:sp>
        <p:sp>
          <p:nvSpPr>
            <p:cNvPr id="14" name="Oval 13">
              <a:extLst>
                <a:ext uri="{FF2B5EF4-FFF2-40B4-BE49-F238E27FC236}">
                  <a16:creationId xmlns:a16="http://schemas.microsoft.com/office/drawing/2014/main" id="{457EE75B-7407-28A6-6746-118B893185B4}"/>
                </a:ext>
              </a:extLst>
            </p:cNvPr>
            <p:cNvSpPr/>
            <p:nvPr/>
          </p:nvSpPr>
          <p:spPr>
            <a:xfrm>
              <a:off x="4278351" y="1007327"/>
              <a:ext cx="587298" cy="498088"/>
            </a:xfrm>
            <a:prstGeom prst="ellipse">
              <a:avLst/>
            </a:prstGeom>
            <a:solidFill>
              <a:schemeClr val="tx2">
                <a:lumMod val="20000"/>
                <a:lumOff val="8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tx2"/>
                  </a:solidFill>
                </a:rPr>
                <a:t>2</a:t>
              </a:r>
            </a:p>
          </p:txBody>
        </p:sp>
      </p:grpSp>
      <p:grpSp>
        <p:nvGrpSpPr>
          <p:cNvPr id="17" name="Group 16">
            <a:extLst>
              <a:ext uri="{FF2B5EF4-FFF2-40B4-BE49-F238E27FC236}">
                <a16:creationId xmlns:a16="http://schemas.microsoft.com/office/drawing/2014/main" id="{0051C184-AF21-3477-D963-EDD4054943B6}"/>
              </a:ext>
            </a:extLst>
          </p:cNvPr>
          <p:cNvGrpSpPr/>
          <p:nvPr/>
        </p:nvGrpSpPr>
        <p:grpSpPr>
          <a:xfrm>
            <a:off x="6244684" y="1007327"/>
            <a:ext cx="2661424" cy="3828586"/>
            <a:chOff x="6244684" y="1007327"/>
            <a:chExt cx="2661424" cy="3828586"/>
          </a:xfrm>
        </p:grpSpPr>
        <p:sp>
          <p:nvSpPr>
            <p:cNvPr id="5" name="Rectangle: Rounded Corners 4">
              <a:extLst>
                <a:ext uri="{FF2B5EF4-FFF2-40B4-BE49-F238E27FC236}">
                  <a16:creationId xmlns:a16="http://schemas.microsoft.com/office/drawing/2014/main" id="{7C5F43B7-21D4-B232-7076-EA0C447D106E}"/>
                </a:ext>
              </a:extLst>
            </p:cNvPr>
            <p:cNvSpPr/>
            <p:nvPr/>
          </p:nvSpPr>
          <p:spPr>
            <a:xfrm>
              <a:off x="6244684" y="1193181"/>
              <a:ext cx="2661424" cy="36427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effectLst/>
                  <a:latin typeface="+mj-lt"/>
                  <a:ea typeface="Times New Roman" panose="02020603050405020304" pitchFamily="18" charset="0"/>
                  <a:cs typeface="Times New Roman" panose="02020603050405020304" pitchFamily="18" charset="0"/>
                </a:rPr>
                <a:t>Khi chuyển động hỗn loạn, các phân tử khí va chạm với nhau và với thành bình. Khi va chạm với thành bình các phân tử khí tác dụng lực, gây áp suất lên thành bình.</a:t>
              </a:r>
              <a:endParaRPr lang="en-US">
                <a:latin typeface="+mj-lt"/>
                <a:cs typeface="Times New Roman" panose="02020603050405020304" pitchFamily="18" charset="0"/>
              </a:endParaRPr>
            </a:p>
          </p:txBody>
        </p:sp>
        <p:sp>
          <p:nvSpPr>
            <p:cNvPr id="16" name="Oval 15">
              <a:extLst>
                <a:ext uri="{FF2B5EF4-FFF2-40B4-BE49-F238E27FC236}">
                  <a16:creationId xmlns:a16="http://schemas.microsoft.com/office/drawing/2014/main" id="{70B703BE-1EF4-2FF6-3B6D-78057F096E75}"/>
                </a:ext>
              </a:extLst>
            </p:cNvPr>
            <p:cNvSpPr/>
            <p:nvPr/>
          </p:nvSpPr>
          <p:spPr>
            <a:xfrm>
              <a:off x="7396977" y="1007327"/>
              <a:ext cx="587298" cy="498088"/>
            </a:xfrm>
            <a:prstGeom prst="ellipse">
              <a:avLst/>
            </a:prstGeom>
            <a:solidFill>
              <a:schemeClr val="tx2">
                <a:lumMod val="20000"/>
                <a:lumOff val="8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tx2"/>
                  </a:solidFill>
                </a:rPr>
                <a:t>3</a:t>
              </a:r>
            </a:p>
          </p:txBody>
        </p:sp>
      </p:grpSp>
    </p:spTree>
    <p:extLst>
      <p:ext uri="{BB962C8B-B14F-4D97-AF65-F5344CB8AC3E}">
        <p14:creationId xmlns:p14="http://schemas.microsoft.com/office/powerpoint/2010/main" val="230146447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31"/>
          <p:cNvSpPr txBox="1">
            <a:spLocks noGrp="1"/>
          </p:cNvSpPr>
          <p:nvPr>
            <p:ph type="title"/>
          </p:nvPr>
        </p:nvSpPr>
        <p:spPr>
          <a:xfrm>
            <a:off x="1162728" y="2389870"/>
            <a:ext cx="6738906" cy="837300"/>
          </a:xfrm>
          <a:prstGeom prst="rect">
            <a:avLst/>
          </a:prstGeom>
        </p:spPr>
        <p:txBody>
          <a:bodyPr spcFirstLastPara="1" wrap="square" lIns="91425" tIns="91425" rIns="91425" bIns="91425" anchor="t" anchorCtr="0">
            <a:noAutofit/>
          </a:bodyPr>
          <a:lstStyle/>
          <a:p>
            <a:pPr>
              <a:lnSpc>
                <a:spcPct val="150000"/>
              </a:lnSpc>
            </a:pPr>
            <a:r>
              <a:rPr lang="en-US" sz="3000">
                <a:latin typeface="+mn-lt"/>
              </a:rPr>
              <a:t>KHÍ LÍ TƯỞNG</a:t>
            </a:r>
            <a:endParaRPr lang="vi-VN" sz="3000">
              <a:latin typeface="+mn-lt"/>
            </a:endParaRPr>
          </a:p>
        </p:txBody>
      </p:sp>
      <p:sp>
        <p:nvSpPr>
          <p:cNvPr id="812" name="Google Shape;812;p31"/>
          <p:cNvSpPr txBox="1">
            <a:spLocks noGrp="1"/>
          </p:cNvSpPr>
          <p:nvPr>
            <p:ph type="title" idx="2"/>
          </p:nvPr>
        </p:nvSpPr>
        <p:spPr>
          <a:xfrm>
            <a:off x="3745131" y="1342219"/>
            <a:ext cx="1574100" cy="101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j-lt"/>
              </a:rPr>
              <a:t>03</a:t>
            </a:r>
            <a:endParaRPr>
              <a:latin typeface="+mj-lt"/>
            </a:endParaRPr>
          </a:p>
        </p:txBody>
      </p:sp>
    </p:spTree>
    <p:extLst>
      <p:ext uri="{BB962C8B-B14F-4D97-AF65-F5344CB8AC3E}">
        <p14:creationId xmlns:p14="http://schemas.microsoft.com/office/powerpoint/2010/main" val="3379949157"/>
      </p:ext>
    </p:extLst>
  </p:cSld>
  <p:clrMapOvr>
    <a:masterClrMapping/>
  </p:clrMapOvr>
  <p:transition spd="med">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pic>
        <p:nvPicPr>
          <p:cNvPr id="2" name="Picture 32">
            <a:extLst>
              <a:ext uri="{FF2B5EF4-FFF2-40B4-BE49-F238E27FC236}">
                <a16:creationId xmlns:a16="http://schemas.microsoft.com/office/drawing/2014/main" id="{ECDA7B0C-5545-323D-7384-9F186EBBA10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355536" y="2636520"/>
            <a:ext cx="2432927" cy="2089275"/>
          </a:xfrm>
          <a:prstGeom prst="rect">
            <a:avLst/>
          </a:prstGeom>
        </p:spPr>
      </p:pic>
      <p:grpSp>
        <p:nvGrpSpPr>
          <p:cNvPr id="13" name="Group 12">
            <a:extLst>
              <a:ext uri="{FF2B5EF4-FFF2-40B4-BE49-F238E27FC236}">
                <a16:creationId xmlns:a16="http://schemas.microsoft.com/office/drawing/2014/main" id="{5EF67D36-B3A2-1D31-04D8-C95813A694E4}"/>
              </a:ext>
            </a:extLst>
          </p:cNvPr>
          <p:cNvGrpSpPr/>
          <p:nvPr/>
        </p:nvGrpSpPr>
        <p:grpSpPr>
          <a:xfrm>
            <a:off x="495299" y="621030"/>
            <a:ext cx="3718560" cy="2015490"/>
            <a:chOff x="495299" y="621030"/>
            <a:chExt cx="3718560" cy="2015490"/>
          </a:xfrm>
        </p:grpSpPr>
        <p:sp>
          <p:nvSpPr>
            <p:cNvPr id="5" name="Speech Bubble: Oval 4">
              <a:extLst>
                <a:ext uri="{FF2B5EF4-FFF2-40B4-BE49-F238E27FC236}">
                  <a16:creationId xmlns:a16="http://schemas.microsoft.com/office/drawing/2014/main" id="{06DEC86F-27B5-F1E8-156D-865A644F02D0}"/>
                </a:ext>
              </a:extLst>
            </p:cNvPr>
            <p:cNvSpPr/>
            <p:nvPr/>
          </p:nvSpPr>
          <p:spPr>
            <a:xfrm>
              <a:off x="495299" y="621030"/>
              <a:ext cx="3718560" cy="2015490"/>
            </a:xfrm>
            <a:prstGeom prst="wedgeEllipseCallout">
              <a:avLst>
                <a:gd name="adj1" fmla="val 42897"/>
                <a:gd name="adj2" fmla="val 6514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0E7C59D-FFFF-EA34-8DBD-10F2924CE9FD}"/>
                </a:ext>
              </a:extLst>
            </p:cNvPr>
            <p:cNvSpPr txBox="1"/>
            <p:nvPr/>
          </p:nvSpPr>
          <p:spPr>
            <a:xfrm>
              <a:off x="1211578" y="1149445"/>
              <a:ext cx="2240281" cy="958660"/>
            </a:xfrm>
            <a:prstGeom prst="rect">
              <a:avLst/>
            </a:prstGeom>
            <a:noFill/>
          </p:spPr>
          <p:txBody>
            <a:bodyPr wrap="square">
              <a:spAutoFit/>
            </a:bodyPr>
            <a:lstStyle/>
            <a:p>
              <a:pPr algn="just">
                <a:lnSpc>
                  <a:spcPct val="150000"/>
                </a:lnSpc>
              </a:pPr>
              <a:r>
                <a:rPr lang="en-US" sz="2000">
                  <a:solidFill>
                    <a:srgbClr val="000000"/>
                  </a:solidFill>
                  <a:effectLst/>
                  <a:latin typeface="+mj-lt"/>
                  <a:ea typeface="Times New Roman" panose="02020603050405020304" pitchFamily="18" charset="0"/>
                </a:rPr>
                <a:t>Trình bày mô hình khí lí tưởng.</a:t>
              </a:r>
              <a:endParaRPr lang="en-US" sz="2000">
                <a:latin typeface="+mj-lt"/>
              </a:endParaRPr>
            </a:p>
          </p:txBody>
        </p:sp>
      </p:grpSp>
      <p:grpSp>
        <p:nvGrpSpPr>
          <p:cNvPr id="14" name="Group 13">
            <a:extLst>
              <a:ext uri="{FF2B5EF4-FFF2-40B4-BE49-F238E27FC236}">
                <a16:creationId xmlns:a16="http://schemas.microsoft.com/office/drawing/2014/main" id="{A3B01E99-CB9D-D044-30B3-E072D5580EF1}"/>
              </a:ext>
            </a:extLst>
          </p:cNvPr>
          <p:cNvGrpSpPr/>
          <p:nvPr/>
        </p:nvGrpSpPr>
        <p:grpSpPr>
          <a:xfrm>
            <a:off x="4930140" y="621030"/>
            <a:ext cx="3718560" cy="2015490"/>
            <a:chOff x="4930140" y="621030"/>
            <a:chExt cx="3718560" cy="2015490"/>
          </a:xfrm>
        </p:grpSpPr>
        <p:sp>
          <p:nvSpPr>
            <p:cNvPr id="3" name="Speech Bubble: Oval 2">
              <a:extLst>
                <a:ext uri="{FF2B5EF4-FFF2-40B4-BE49-F238E27FC236}">
                  <a16:creationId xmlns:a16="http://schemas.microsoft.com/office/drawing/2014/main" id="{1AF5D8E1-39AB-714C-E3D0-CC1221FB3BA5}"/>
                </a:ext>
              </a:extLst>
            </p:cNvPr>
            <p:cNvSpPr/>
            <p:nvPr/>
          </p:nvSpPr>
          <p:spPr>
            <a:xfrm>
              <a:off x="4930140" y="621030"/>
              <a:ext cx="3718560" cy="2015490"/>
            </a:xfrm>
            <a:prstGeom prst="wedgeEllipseCallout">
              <a:avLst>
                <a:gd name="adj1" fmla="val -40710"/>
                <a:gd name="adj2" fmla="val 6061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87A15E3-6005-06A4-4B02-6B500E541E8D}"/>
                </a:ext>
              </a:extLst>
            </p:cNvPr>
            <p:cNvSpPr txBox="1"/>
            <p:nvPr/>
          </p:nvSpPr>
          <p:spPr>
            <a:xfrm>
              <a:off x="5699760" y="1149445"/>
              <a:ext cx="2307298" cy="958660"/>
            </a:xfrm>
            <a:prstGeom prst="rect">
              <a:avLst/>
            </a:prstGeom>
            <a:noFill/>
          </p:spPr>
          <p:txBody>
            <a:bodyPr wrap="square">
              <a:spAutoFit/>
            </a:bodyPr>
            <a:lstStyle/>
            <a:p>
              <a:pPr algn="just">
                <a:lnSpc>
                  <a:spcPct val="150000"/>
                </a:lnSpc>
              </a:pPr>
              <a:r>
                <a:rPr lang="en-US" sz="2000">
                  <a:solidFill>
                    <a:srgbClr val="000000"/>
                  </a:solidFill>
                  <a:effectLst/>
                  <a:latin typeface="+mj-lt"/>
                  <a:ea typeface="Times New Roman" panose="02020603050405020304" pitchFamily="18" charset="0"/>
                </a:rPr>
                <a:t>So sánh khí lí tưởng và khí thực.</a:t>
              </a:r>
              <a:endParaRPr lang="en-US" sz="2000">
                <a:latin typeface="+mj-lt"/>
              </a:endParaRPr>
            </a:p>
          </p:txBody>
        </p:sp>
      </p:grpSp>
    </p:spTree>
    <p:extLst>
      <p:ext uri="{BB962C8B-B14F-4D97-AF65-F5344CB8AC3E}">
        <p14:creationId xmlns:p14="http://schemas.microsoft.com/office/powerpoint/2010/main" val="361759832"/>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3" name="Title 2">
            <a:extLst>
              <a:ext uri="{FF2B5EF4-FFF2-40B4-BE49-F238E27FC236}">
                <a16:creationId xmlns:a16="http://schemas.microsoft.com/office/drawing/2014/main" id="{8EB605E3-7A8B-4A0B-5FAC-81E6EAD0C87F}"/>
              </a:ext>
            </a:extLst>
          </p:cNvPr>
          <p:cNvSpPr>
            <a:spLocks noGrp="1"/>
          </p:cNvSpPr>
          <p:nvPr>
            <p:ph type="title"/>
          </p:nvPr>
        </p:nvSpPr>
        <p:spPr>
          <a:xfrm>
            <a:off x="1973318" y="393273"/>
            <a:ext cx="5054700" cy="501850"/>
          </a:xfrm>
        </p:spPr>
        <p:txBody>
          <a:bodyPr/>
          <a:lstStyle/>
          <a:p>
            <a:pPr algn="ctr"/>
            <a:r>
              <a:rPr lang="en-US">
                <a:latin typeface="+mj-lt"/>
              </a:rPr>
              <a:t>KHỞI ĐỘNG</a:t>
            </a:r>
          </a:p>
        </p:txBody>
      </p:sp>
      <p:grpSp>
        <p:nvGrpSpPr>
          <p:cNvPr id="10" name="Group 9">
            <a:extLst>
              <a:ext uri="{FF2B5EF4-FFF2-40B4-BE49-F238E27FC236}">
                <a16:creationId xmlns:a16="http://schemas.microsoft.com/office/drawing/2014/main" id="{A3BE3817-1CA0-3FBD-1118-8C4503FB8C5C}"/>
              </a:ext>
            </a:extLst>
          </p:cNvPr>
          <p:cNvGrpSpPr/>
          <p:nvPr/>
        </p:nvGrpSpPr>
        <p:grpSpPr>
          <a:xfrm>
            <a:off x="605301" y="982184"/>
            <a:ext cx="3617085" cy="3557325"/>
            <a:chOff x="615701" y="1048551"/>
            <a:chExt cx="3617085" cy="3557325"/>
          </a:xfrm>
        </p:grpSpPr>
        <p:pic>
          <p:nvPicPr>
            <p:cNvPr id="5" name="Picture 4">
              <a:extLst>
                <a:ext uri="{FF2B5EF4-FFF2-40B4-BE49-F238E27FC236}">
                  <a16:creationId xmlns:a16="http://schemas.microsoft.com/office/drawing/2014/main" id="{B64086DA-0740-53E1-E1D5-8E3D9698FEE4}"/>
                </a:ext>
              </a:extLst>
            </p:cNvPr>
            <p:cNvPicPr>
              <a:picLocks noChangeAspect="1"/>
            </p:cNvPicPr>
            <p:nvPr/>
          </p:nvPicPr>
          <p:blipFill>
            <a:blip r:embed="rId3"/>
            <a:stretch>
              <a:fillRect/>
            </a:stretch>
          </p:blipFill>
          <p:spPr>
            <a:xfrm>
              <a:off x="1195471" y="2125228"/>
              <a:ext cx="1933977" cy="2480648"/>
            </a:xfrm>
            <a:prstGeom prst="rect">
              <a:avLst/>
            </a:prstGeom>
          </p:spPr>
        </p:pic>
        <p:sp>
          <p:nvSpPr>
            <p:cNvPr id="9" name="TextBox 8">
              <a:extLst>
                <a:ext uri="{FF2B5EF4-FFF2-40B4-BE49-F238E27FC236}">
                  <a16:creationId xmlns:a16="http://schemas.microsoft.com/office/drawing/2014/main" id="{6D69BB27-2CE9-2EBB-4E78-AF1070177635}"/>
                </a:ext>
              </a:extLst>
            </p:cNvPr>
            <p:cNvSpPr txBox="1"/>
            <p:nvPr/>
          </p:nvSpPr>
          <p:spPr>
            <a:xfrm>
              <a:off x="615701" y="1048551"/>
              <a:ext cx="3617085" cy="1045223"/>
            </a:xfrm>
            <a:prstGeom prst="rect">
              <a:avLst/>
            </a:prstGeom>
            <a:noFill/>
          </p:spPr>
          <p:txBody>
            <a:bodyPr wrap="square">
              <a:spAutoFit/>
            </a:bodyPr>
            <a:lstStyle/>
            <a:p>
              <a:pPr marL="0" marR="0" algn="just">
                <a:lnSpc>
                  <a:spcPct val="150000"/>
                </a:lnSpc>
                <a:spcBef>
                  <a:spcPts val="0"/>
                </a:spcBef>
                <a:spcAft>
                  <a:spcPts val="0"/>
                </a:spcAft>
              </a:pPr>
              <a:r>
                <a:rPr lang="en-US" sz="2200" b="1">
                  <a:solidFill>
                    <a:srgbClr val="FF0000"/>
                  </a:solidFill>
                  <a:effectLst/>
                  <a:latin typeface="+mj-lt"/>
                  <a:ea typeface="Times New Roman" panose="02020603050405020304" pitchFamily="18" charset="0"/>
                  <a:cs typeface="Times New Roman" panose="02020603050405020304" pitchFamily="18" charset="0"/>
                </a:rPr>
                <a:t>Thực hiện thí nghiệm mở nắp của lọ nước hoa.</a:t>
              </a:r>
              <a:endParaRPr lang="en-US" sz="2200" b="1">
                <a:solidFill>
                  <a:srgbClr val="FF0000"/>
                </a:solidFill>
                <a:effectLst/>
                <a:latin typeface="+mj-lt"/>
                <a:ea typeface="Calibri" panose="020F0502020204030204" pitchFamily="34" charset="0"/>
                <a:cs typeface="Times New Roman" panose="02020603050405020304" pitchFamily="18" charset="0"/>
              </a:endParaRPr>
            </a:p>
          </p:txBody>
        </p:sp>
      </p:grpSp>
      <p:pic>
        <p:nvPicPr>
          <p:cNvPr id="11" name="Picture 10">
            <a:extLst>
              <a:ext uri="{FF2B5EF4-FFF2-40B4-BE49-F238E27FC236}">
                <a16:creationId xmlns:a16="http://schemas.microsoft.com/office/drawing/2014/main" id="{DF2BB3C3-21A2-CCEB-B87C-8A57CA9E5BA2}"/>
              </a:ext>
            </a:extLst>
          </p:cNvPr>
          <p:cNvPicPr>
            <a:picLocks noChangeAspect="1"/>
          </p:cNvPicPr>
          <p:nvPr/>
        </p:nvPicPr>
        <p:blipFill>
          <a:blip r:embed="rId4"/>
          <a:stretch>
            <a:fillRect/>
          </a:stretch>
        </p:blipFill>
        <p:spPr>
          <a:xfrm>
            <a:off x="6789801" y="2944580"/>
            <a:ext cx="2354199" cy="2088775"/>
          </a:xfrm>
          <a:prstGeom prst="rect">
            <a:avLst/>
          </a:prstGeom>
        </p:spPr>
      </p:pic>
      <p:grpSp>
        <p:nvGrpSpPr>
          <p:cNvPr id="16" name="Group 15">
            <a:extLst>
              <a:ext uri="{FF2B5EF4-FFF2-40B4-BE49-F238E27FC236}">
                <a16:creationId xmlns:a16="http://schemas.microsoft.com/office/drawing/2014/main" id="{CFE9A8D1-D022-E1D3-0CCD-6E366CE94B34}"/>
              </a:ext>
            </a:extLst>
          </p:cNvPr>
          <p:cNvGrpSpPr/>
          <p:nvPr/>
        </p:nvGrpSpPr>
        <p:grpSpPr>
          <a:xfrm>
            <a:off x="4690927" y="1048551"/>
            <a:ext cx="3413311" cy="1369907"/>
            <a:chOff x="4232787" y="1238865"/>
            <a:chExt cx="3878826" cy="1642433"/>
          </a:xfrm>
        </p:grpSpPr>
        <p:sp>
          <p:nvSpPr>
            <p:cNvPr id="12" name="Speech Bubble: Oval 11">
              <a:extLst>
                <a:ext uri="{FF2B5EF4-FFF2-40B4-BE49-F238E27FC236}">
                  <a16:creationId xmlns:a16="http://schemas.microsoft.com/office/drawing/2014/main" id="{64891D27-8720-C4B8-71E3-2D78EBCF7DC1}"/>
                </a:ext>
              </a:extLst>
            </p:cNvPr>
            <p:cNvSpPr/>
            <p:nvPr/>
          </p:nvSpPr>
          <p:spPr>
            <a:xfrm>
              <a:off x="4232787" y="1238865"/>
              <a:ext cx="3878826" cy="1642433"/>
            </a:xfrm>
            <a:prstGeom prst="wedgeEllipseCallout">
              <a:avLst>
                <a:gd name="adj1" fmla="val 61800"/>
                <a:gd name="adj2" fmla="val 8901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721109D-FF5E-53D8-94D9-1E7316D67703}"/>
                </a:ext>
              </a:extLst>
            </p:cNvPr>
            <p:cNvSpPr txBox="1"/>
            <p:nvPr/>
          </p:nvSpPr>
          <p:spPr>
            <a:xfrm>
              <a:off x="4820076" y="1430868"/>
              <a:ext cx="2955644" cy="1253157"/>
            </a:xfrm>
            <a:prstGeom prst="rect">
              <a:avLst/>
            </a:prstGeom>
            <a:noFill/>
          </p:spPr>
          <p:txBody>
            <a:bodyPr wrap="square">
              <a:spAutoFit/>
            </a:bodyPr>
            <a:lstStyle/>
            <a:p>
              <a:pPr algn="just">
                <a:lnSpc>
                  <a:spcPct val="150000"/>
                </a:lnSpc>
              </a:pPr>
              <a:r>
                <a:rPr lang="en-US" sz="2200">
                  <a:solidFill>
                    <a:srgbClr val="000000"/>
                  </a:solidFill>
                  <a:effectLst/>
                  <a:latin typeface="+mj-lt"/>
                  <a:ea typeface="Times New Roman" panose="02020603050405020304" pitchFamily="18" charset="0"/>
                </a:rPr>
                <a:t>Các em ngửi thấy mùi gì? Tại sao?</a:t>
              </a:r>
              <a:endParaRPr lang="en-US" sz="2200">
                <a:latin typeface="+mj-lt"/>
              </a:endParaRPr>
            </a:p>
          </p:txBody>
        </p:sp>
      </p:grpSp>
      <p:grpSp>
        <p:nvGrpSpPr>
          <p:cNvPr id="2" name="Group 1">
            <a:extLst>
              <a:ext uri="{FF2B5EF4-FFF2-40B4-BE49-F238E27FC236}">
                <a16:creationId xmlns:a16="http://schemas.microsoft.com/office/drawing/2014/main" id="{ACF01F8B-D192-314F-8FDE-1F2F73760CD1}"/>
              </a:ext>
            </a:extLst>
          </p:cNvPr>
          <p:cNvGrpSpPr/>
          <p:nvPr/>
        </p:nvGrpSpPr>
        <p:grpSpPr>
          <a:xfrm>
            <a:off x="3716594" y="2608660"/>
            <a:ext cx="4009103" cy="940313"/>
            <a:chOff x="3716594" y="2608660"/>
            <a:chExt cx="4009103" cy="940313"/>
          </a:xfrm>
        </p:grpSpPr>
        <p:sp>
          <p:nvSpPr>
            <p:cNvPr id="17" name="Arrow: Right 16">
              <a:extLst>
                <a:ext uri="{FF2B5EF4-FFF2-40B4-BE49-F238E27FC236}">
                  <a16:creationId xmlns:a16="http://schemas.microsoft.com/office/drawing/2014/main" id="{ACC28FF7-41DA-9621-05CF-1C77113F4BE7}"/>
                </a:ext>
              </a:extLst>
            </p:cNvPr>
            <p:cNvSpPr/>
            <p:nvPr/>
          </p:nvSpPr>
          <p:spPr>
            <a:xfrm rot="10800000">
              <a:off x="6944033" y="3139221"/>
              <a:ext cx="781664" cy="294968"/>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4EF80405-B9A8-3E4A-F5EF-28BB643DBB5F}"/>
                </a:ext>
              </a:extLst>
            </p:cNvPr>
            <p:cNvSpPr/>
            <p:nvPr/>
          </p:nvSpPr>
          <p:spPr>
            <a:xfrm>
              <a:off x="3716594" y="2608660"/>
              <a:ext cx="3150323" cy="940313"/>
            </a:xfrm>
            <a:prstGeom prst="roundRect">
              <a:avLst/>
            </a:prstGeom>
            <a:solidFill>
              <a:schemeClr val="bg2">
                <a:lumMod val="20000"/>
                <a:lumOff val="80000"/>
              </a:schemeClr>
            </a:solidFill>
            <a:ln>
              <a:solidFill>
                <a:schemeClr val="bg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effectLst/>
                  <a:latin typeface="+mj-lt"/>
                  <a:ea typeface="Times New Roman" panose="02020603050405020304" pitchFamily="18" charset="0"/>
                </a:rPr>
                <a:t>Ngửi thấy mùi thơm của lọ nước hoa </a:t>
              </a:r>
              <a:endParaRPr lang="en-US" sz="1800">
                <a:latin typeface="+mj-lt"/>
              </a:endParaRPr>
            </a:p>
          </p:txBody>
        </p:sp>
      </p:grpSp>
      <p:grpSp>
        <p:nvGrpSpPr>
          <p:cNvPr id="4" name="Group 3">
            <a:extLst>
              <a:ext uri="{FF2B5EF4-FFF2-40B4-BE49-F238E27FC236}">
                <a16:creationId xmlns:a16="http://schemas.microsoft.com/office/drawing/2014/main" id="{3ECDE5CA-D630-2D94-8070-A7C556852C9E}"/>
              </a:ext>
            </a:extLst>
          </p:cNvPr>
          <p:cNvGrpSpPr/>
          <p:nvPr/>
        </p:nvGrpSpPr>
        <p:grpSpPr>
          <a:xfrm>
            <a:off x="3716594" y="3739175"/>
            <a:ext cx="4009103" cy="1211080"/>
            <a:chOff x="3716594" y="3739175"/>
            <a:chExt cx="4009103" cy="1211080"/>
          </a:xfrm>
        </p:grpSpPr>
        <p:sp>
          <p:nvSpPr>
            <p:cNvPr id="18" name="Arrow: Right 17">
              <a:extLst>
                <a:ext uri="{FF2B5EF4-FFF2-40B4-BE49-F238E27FC236}">
                  <a16:creationId xmlns:a16="http://schemas.microsoft.com/office/drawing/2014/main" id="{C0C16AE7-3C4D-DDB9-3235-EA96B1A55401}"/>
                </a:ext>
              </a:extLst>
            </p:cNvPr>
            <p:cNvSpPr/>
            <p:nvPr/>
          </p:nvSpPr>
          <p:spPr>
            <a:xfrm rot="10800000">
              <a:off x="6944033" y="3814258"/>
              <a:ext cx="781664" cy="294968"/>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7783142E-21B7-98FA-A72B-F2E54E0E8B17}"/>
                </a:ext>
              </a:extLst>
            </p:cNvPr>
            <p:cNvSpPr/>
            <p:nvPr/>
          </p:nvSpPr>
          <p:spPr>
            <a:xfrm>
              <a:off x="3716594" y="3739175"/>
              <a:ext cx="3150323" cy="1211080"/>
            </a:xfrm>
            <a:prstGeom prst="roundRect">
              <a:avLst/>
            </a:prstGeom>
            <a:solidFill>
              <a:schemeClr val="bg2">
                <a:lumMod val="20000"/>
                <a:lumOff val="80000"/>
              </a:schemeClr>
            </a:solidFill>
            <a:ln>
              <a:solidFill>
                <a:schemeClr val="bg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effectLst/>
                  <a:latin typeface="+mj-lt"/>
                  <a:ea typeface="Times New Roman" panose="02020603050405020304" pitchFamily="18" charset="0"/>
                  <a:cs typeface="Times New Roman" panose="02020603050405020304" pitchFamily="18" charset="0"/>
                </a:rPr>
                <a:t>Do các phân tử (hơi) nước hoa chuyển động/ khuếch tán ra khắp phòng học.</a:t>
              </a:r>
              <a:endParaRPr lang="en-US" sz="1800">
                <a:effectLst/>
                <a:latin typeface="+mj-lt"/>
                <a:ea typeface="Calibri" panose="020F0502020204030204" pitchFamily="34" charset="0"/>
                <a:cs typeface="Times New Roman" panose="02020603050405020304" pitchFamily="18" charset="0"/>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righ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right)">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1447"/>
        <p:cNvGrpSpPr/>
        <p:nvPr/>
      </p:nvGrpSpPr>
      <p:grpSpPr>
        <a:xfrm>
          <a:off x="0" y="0"/>
          <a:ext cx="0" cy="0"/>
          <a:chOff x="0" y="0"/>
          <a:chExt cx="0" cy="0"/>
        </a:xfrm>
      </p:grpSpPr>
      <p:sp>
        <p:nvSpPr>
          <p:cNvPr id="4" name="Rectangle 3">
            <a:extLst>
              <a:ext uri="{FF2B5EF4-FFF2-40B4-BE49-F238E27FC236}">
                <a16:creationId xmlns:a16="http://schemas.microsoft.com/office/drawing/2014/main" id="{DA571CEE-F151-44FA-ADD5-40399ADE087C}"/>
              </a:ext>
            </a:extLst>
          </p:cNvPr>
          <p:cNvSpPr/>
          <p:nvPr/>
        </p:nvSpPr>
        <p:spPr>
          <a:xfrm>
            <a:off x="0" y="213360"/>
            <a:ext cx="9144000" cy="1493520"/>
          </a:xfrm>
          <a:prstGeom prst="rect">
            <a:avLst/>
          </a:prstGeom>
          <a:solidFill>
            <a:schemeClr val="bg2">
              <a:lumMod val="20000"/>
              <a:lumOff val="80000"/>
            </a:schemeClr>
          </a:solidFill>
          <a:ln>
            <a:solidFill>
              <a:schemeClr val="bg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effectLst/>
                <a:latin typeface="+mj-lt"/>
                <a:ea typeface="Times New Roman" panose="02020603050405020304" pitchFamily="18" charset="0"/>
                <a:cs typeface="Times New Roman" panose="02020603050405020304" pitchFamily="18" charset="0"/>
              </a:rPr>
              <a:t>Để tìm hiểu các tính chất của chất khí, người ta dùng một mô hình khí đơn giản hơn khí thực (khí tồn tại trong thực tế) nhưng vẫn phản ánh được các đặc điểm cơ bản của khí này:</a:t>
            </a:r>
            <a:endParaRPr lang="en-US" sz="2000">
              <a:effectLst/>
              <a:latin typeface="+mj-lt"/>
              <a:ea typeface="Calibri" panose="020F0502020204030204" pitchFamily="34" charset="0"/>
              <a:cs typeface="Times New Roman" panose="02020603050405020304" pitchFamily="18" charset="0"/>
            </a:endParaRPr>
          </a:p>
        </p:txBody>
      </p:sp>
      <p:sp>
        <p:nvSpPr>
          <p:cNvPr id="7" name="Left Brace 6">
            <a:extLst>
              <a:ext uri="{FF2B5EF4-FFF2-40B4-BE49-F238E27FC236}">
                <a16:creationId xmlns:a16="http://schemas.microsoft.com/office/drawing/2014/main" id="{0F6AEF8C-E2BE-04F6-8E0E-E5F371DA2A31}"/>
              </a:ext>
            </a:extLst>
          </p:cNvPr>
          <p:cNvSpPr/>
          <p:nvPr/>
        </p:nvSpPr>
        <p:spPr>
          <a:xfrm rot="5400000">
            <a:off x="4000500" y="-1173480"/>
            <a:ext cx="1005840" cy="676656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9C6051B-4205-EDB0-914C-FC5C885E2C1D}"/>
              </a:ext>
            </a:extLst>
          </p:cNvPr>
          <p:cNvSpPr/>
          <p:nvPr/>
        </p:nvSpPr>
        <p:spPr>
          <a:xfrm>
            <a:off x="274321" y="2712720"/>
            <a:ext cx="4069080" cy="1912620"/>
          </a:xfrm>
          <a:prstGeom prst="roundRect">
            <a:avLst/>
          </a:prstGeom>
          <a:solidFill>
            <a:schemeClr val="tx2">
              <a:lumMod val="20000"/>
              <a:lumOff val="80000"/>
            </a:schemeClr>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effectLst/>
                <a:latin typeface="+mj-lt"/>
                <a:ea typeface="Times New Roman" panose="02020603050405020304" pitchFamily="18" charset="0"/>
                <a:cs typeface="Times New Roman" panose="02020603050405020304" pitchFamily="18" charset="0"/>
              </a:rPr>
              <a:t>Các phân tử khí được coi là các chất điểm, không tương tác với nhau khi chưa va chạm.</a:t>
            </a:r>
            <a:endParaRPr lang="en-US" sz="2000">
              <a:effectLst/>
              <a:latin typeface="+mj-lt"/>
              <a:ea typeface="Calibri" panose="020F0502020204030204" pitchFamily="34"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BA7D9A4F-E054-D050-0D35-AEBA3575B592}"/>
              </a:ext>
            </a:extLst>
          </p:cNvPr>
          <p:cNvSpPr/>
          <p:nvPr/>
        </p:nvSpPr>
        <p:spPr>
          <a:xfrm>
            <a:off x="4800601" y="2712720"/>
            <a:ext cx="4183380" cy="1912620"/>
          </a:xfrm>
          <a:prstGeom prst="roundRect">
            <a:avLst/>
          </a:prstGeom>
          <a:solidFill>
            <a:schemeClr val="tx2">
              <a:lumMod val="20000"/>
              <a:lumOff val="80000"/>
            </a:schemeClr>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effectLst/>
                <a:latin typeface="+mj-lt"/>
                <a:ea typeface="Times New Roman" panose="02020603050405020304" pitchFamily="18" charset="0"/>
                <a:cs typeface="Times New Roman" panose="02020603050405020304" pitchFamily="18" charset="0"/>
              </a:rPr>
              <a:t>Các phân tử khí tương tác khi va chạm với nhau và va chạm với thành bình. Các va chạm này là va chạm hoàn toàn đàn hồi.</a:t>
            </a:r>
            <a:endParaRPr lang="en-US" sz="2000">
              <a:effectLst/>
              <a:latin typeface="+mj-lt"/>
              <a:ea typeface="Calibri" panose="020F0502020204030204" pitchFamily="34" charset="0"/>
              <a:cs typeface="Times New Roman" panose="02020603050405020304" pitchFamily="18" charset="0"/>
            </a:endParaRPr>
          </a:p>
        </p:txBody>
      </p:sp>
      <p:grpSp>
        <p:nvGrpSpPr>
          <p:cNvPr id="20" name="Group 19">
            <a:extLst>
              <a:ext uri="{FF2B5EF4-FFF2-40B4-BE49-F238E27FC236}">
                <a16:creationId xmlns:a16="http://schemas.microsoft.com/office/drawing/2014/main" id="{EF4DD191-2E64-D788-D352-D90DC496C1D0}"/>
              </a:ext>
            </a:extLst>
          </p:cNvPr>
          <p:cNvGrpSpPr/>
          <p:nvPr/>
        </p:nvGrpSpPr>
        <p:grpSpPr>
          <a:xfrm>
            <a:off x="681990" y="861552"/>
            <a:ext cx="7642860" cy="3789106"/>
            <a:chOff x="-2614275" y="46212"/>
            <a:chExt cx="7642860" cy="3789106"/>
          </a:xfrm>
        </p:grpSpPr>
        <p:sp>
          <p:nvSpPr>
            <p:cNvPr id="17" name="Scroll: Horizontal 16">
              <a:extLst>
                <a:ext uri="{FF2B5EF4-FFF2-40B4-BE49-F238E27FC236}">
                  <a16:creationId xmlns:a16="http://schemas.microsoft.com/office/drawing/2014/main" id="{0335D9AE-6BF3-23C7-1EF5-B92DC8B1955E}"/>
                </a:ext>
              </a:extLst>
            </p:cNvPr>
            <p:cNvSpPr/>
            <p:nvPr/>
          </p:nvSpPr>
          <p:spPr>
            <a:xfrm>
              <a:off x="-2614275" y="467278"/>
              <a:ext cx="7642860" cy="3368040"/>
            </a:xfrm>
            <a:prstGeom prst="horizont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a:solidFill>
                    <a:srgbClr val="FF0000"/>
                  </a:solidFill>
                  <a:effectLst/>
                  <a:latin typeface="+mj-lt"/>
                  <a:ea typeface="Times New Roman" panose="02020603050405020304" pitchFamily="18" charset="0"/>
                </a:rPr>
                <a:t>Chất khí trong mô hình trên được gọi </a:t>
              </a:r>
            </a:p>
            <a:p>
              <a:pPr algn="ctr">
                <a:lnSpc>
                  <a:spcPct val="150000"/>
                </a:lnSpc>
              </a:pPr>
              <a:r>
                <a:rPr lang="en-US" sz="2500" b="1">
                  <a:solidFill>
                    <a:srgbClr val="FF0000"/>
                  </a:solidFill>
                  <a:effectLst/>
                  <a:latin typeface="+mj-lt"/>
                  <a:ea typeface="Times New Roman" panose="02020603050405020304" pitchFamily="18" charset="0"/>
                </a:rPr>
                <a:t>là khí lí tưởng.</a:t>
              </a:r>
              <a:endParaRPr lang="en-US" sz="2500" b="1">
                <a:solidFill>
                  <a:srgbClr val="FF0000"/>
                </a:solidFill>
                <a:latin typeface="+mj-lt"/>
              </a:endParaRPr>
            </a:p>
          </p:txBody>
        </p:sp>
        <p:sp>
          <p:nvSpPr>
            <p:cNvPr id="19" name="Freeform 9">
              <a:extLst>
                <a:ext uri="{FF2B5EF4-FFF2-40B4-BE49-F238E27FC236}">
                  <a16:creationId xmlns:a16="http://schemas.microsoft.com/office/drawing/2014/main" id="{E8A47955-7977-B322-83AD-9BE30B4F95EA}"/>
                </a:ext>
              </a:extLst>
            </p:cNvPr>
            <p:cNvSpPr/>
            <p:nvPr/>
          </p:nvSpPr>
          <p:spPr>
            <a:xfrm>
              <a:off x="469899" y="46212"/>
              <a:ext cx="1474512" cy="1493520"/>
            </a:xfrm>
            <a:custGeom>
              <a:avLst/>
              <a:gdLst/>
              <a:ahLst/>
              <a:cxnLst/>
              <a:rect l="l" t="t" r="r" b="b"/>
              <a:pathLst>
                <a:path w="4062430" h="4114800">
                  <a:moveTo>
                    <a:pt x="0" y="0"/>
                  </a:moveTo>
                  <a:lnTo>
                    <a:pt x="4062430" y="0"/>
                  </a:lnTo>
                  <a:lnTo>
                    <a:pt x="406243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spTree>
    <p:extLst>
      <p:ext uri="{BB962C8B-B14F-4D97-AF65-F5344CB8AC3E}">
        <p14:creationId xmlns:p14="http://schemas.microsoft.com/office/powerpoint/2010/main" val="1156305625"/>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822A22D-7E57-C888-C69E-6189F22BA099}"/>
              </a:ext>
            </a:extLst>
          </p:cNvPr>
          <p:cNvSpPr txBox="1"/>
          <p:nvPr/>
        </p:nvSpPr>
        <p:spPr>
          <a:xfrm>
            <a:off x="416312" y="425297"/>
            <a:ext cx="4609171" cy="4292906"/>
          </a:xfrm>
          <a:prstGeom prst="rect">
            <a:avLst/>
          </a:prstGeom>
          <a:noFill/>
        </p:spPr>
        <p:txBody>
          <a:bodyPr wrap="square">
            <a:spAutoFit/>
          </a:bodyPr>
          <a:lstStyle/>
          <a:p>
            <a:pPr marL="0" marR="0" algn="just">
              <a:lnSpc>
                <a:spcPct val="150000"/>
              </a:lnSpc>
              <a:spcBef>
                <a:spcPts val="0"/>
              </a:spcBef>
              <a:spcAft>
                <a:spcPts val="800"/>
              </a:spcAft>
            </a:pPr>
            <a:r>
              <a:rPr lang="en-US" sz="2000" b="1" i="1">
                <a:solidFill>
                  <a:srgbClr val="FF0000"/>
                </a:solidFill>
                <a:effectLst/>
                <a:latin typeface="+mj-lt"/>
                <a:ea typeface="Times New Roman" panose="02020603050405020304" pitchFamily="18" charset="0"/>
                <a:cs typeface="Times New Roman" panose="02020603050405020304" pitchFamily="18" charset="0"/>
              </a:rPr>
              <a:t>Hoạt động (SGK – tr36)</a:t>
            </a:r>
            <a:endParaRPr lang="en-US" sz="2000" i="1">
              <a:solidFill>
                <a:srgbClr val="FF0000"/>
              </a:solidFill>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2000">
                <a:solidFill>
                  <a:srgbClr val="000000"/>
                </a:solidFill>
                <a:effectLst/>
                <a:latin typeface="+mj-lt"/>
                <a:ea typeface="Times New Roman" panose="02020603050405020304" pitchFamily="18" charset="0"/>
                <a:cs typeface="Times New Roman" panose="02020603050405020304" pitchFamily="18" charset="0"/>
              </a:rPr>
              <a:t>Hãy dùng mô hình động học phân tử chất khí để chứng tỏ với một khối lượng khí xác định thì nếu giảm thể tích của bình chứa và giữ nguyên nhiệt độ khí thì áp suất của khí tác dụng lên thành bình tăng. Hãy tìm ví dụ trong thực tế để minh hoạ cho tính chất trên của chất khí.</a:t>
            </a:r>
            <a:endParaRPr lang="en-US" sz="2000">
              <a:effectLst/>
              <a:latin typeface="+mj-lt"/>
              <a:ea typeface="Calibri" panose="020F0502020204030204" pitchFamily="34" charset="0"/>
              <a:cs typeface="Times New Roman" panose="02020603050405020304" pitchFamily="18" charset="0"/>
            </a:endParaRPr>
          </a:p>
        </p:txBody>
      </p:sp>
      <p:pic>
        <p:nvPicPr>
          <p:cNvPr id="7" name="Picture 27">
            <a:extLst>
              <a:ext uri="{FF2B5EF4-FFF2-40B4-BE49-F238E27FC236}">
                <a16:creationId xmlns:a16="http://schemas.microsoft.com/office/drawing/2014/main" id="{4EE0E1BE-C576-777C-D9A0-1FCF75DA3BC2}"/>
              </a:ext>
            </a:extLst>
          </p:cNvPr>
          <p:cNvPicPr>
            <a:picLocks noChangeAspect="1"/>
          </p:cNvPicPr>
          <p:nvPr/>
        </p:nvPicPr>
        <p:blipFill>
          <a:blip r:embed="rId2"/>
          <a:srcRect/>
          <a:stretch>
            <a:fillRect/>
          </a:stretch>
        </p:blipFill>
        <p:spPr>
          <a:xfrm>
            <a:off x="5631028" y="527218"/>
            <a:ext cx="3011997" cy="4257242"/>
          </a:xfrm>
          <a:prstGeom prst="rect">
            <a:avLst/>
          </a:prstGeom>
        </p:spPr>
      </p:pic>
      <p:pic>
        <p:nvPicPr>
          <p:cNvPr id="2" name="Google Shape;251;p4">
            <a:extLst>
              <a:ext uri="{FF2B5EF4-FFF2-40B4-BE49-F238E27FC236}">
                <a16:creationId xmlns:a16="http://schemas.microsoft.com/office/drawing/2014/main" id="{A4B698F8-C5DD-0F83-59AA-0A65035D660C}"/>
              </a:ext>
            </a:extLst>
          </p:cNvPr>
          <p:cNvPicPr preferRelativeResize="0"/>
          <p:nvPr/>
        </p:nvPicPr>
        <p:blipFill rotWithShape="1">
          <a:blip r:embed="rId3">
            <a:alphaModFix/>
          </a:blip>
          <a:srcRect/>
          <a:stretch/>
        </p:blipFill>
        <p:spPr>
          <a:xfrm>
            <a:off x="7381243" y="4718203"/>
            <a:ext cx="1671500" cy="336932"/>
          </a:xfrm>
          <a:prstGeom prst="rect">
            <a:avLst/>
          </a:prstGeom>
          <a:noFill/>
          <a:ln>
            <a:noFill/>
          </a:ln>
        </p:spPr>
      </p:pic>
    </p:spTree>
    <p:extLst>
      <p:ext uri="{BB962C8B-B14F-4D97-AF65-F5344CB8AC3E}">
        <p14:creationId xmlns:p14="http://schemas.microsoft.com/office/powerpoint/2010/main" val="354854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B5DA78C6-CEF6-9480-5575-420AD5F840E3}"/>
              </a:ext>
            </a:extLst>
          </p:cNvPr>
          <p:cNvSpPr/>
          <p:nvPr/>
        </p:nvSpPr>
        <p:spPr>
          <a:xfrm>
            <a:off x="0" y="241825"/>
            <a:ext cx="1662545" cy="566777"/>
          </a:xfrm>
          <a:prstGeom prst="homePlate">
            <a:avLst/>
          </a:prstGeom>
          <a:solidFill>
            <a:schemeClr val="bg2">
              <a:lumMod val="20000"/>
              <a:lumOff val="80000"/>
            </a:schemeClr>
          </a:solidFill>
          <a:ln>
            <a:solidFill>
              <a:schemeClr val="bg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tx1"/>
                </a:solidFill>
              </a:rPr>
              <a:t>Trả lời</a:t>
            </a:r>
          </a:p>
        </p:txBody>
      </p:sp>
      <p:sp>
        <p:nvSpPr>
          <p:cNvPr id="5" name="TextBox 4">
            <a:extLst>
              <a:ext uri="{FF2B5EF4-FFF2-40B4-BE49-F238E27FC236}">
                <a16:creationId xmlns:a16="http://schemas.microsoft.com/office/drawing/2014/main" id="{E4E98F7B-2B6C-BBD5-7588-94A42B1F17A3}"/>
              </a:ext>
            </a:extLst>
          </p:cNvPr>
          <p:cNvSpPr txBox="1"/>
          <p:nvPr/>
        </p:nvSpPr>
        <p:spPr>
          <a:xfrm>
            <a:off x="600783" y="1044694"/>
            <a:ext cx="7942433" cy="3570208"/>
          </a:xfrm>
          <a:prstGeom prst="rect">
            <a:avLst/>
          </a:prstGeom>
          <a:noFill/>
        </p:spPr>
        <p:txBody>
          <a:bodyPr wrap="square">
            <a:spAutoFit/>
          </a:bodyPr>
          <a:lstStyle/>
          <a:p>
            <a:pPr marL="285750" marR="0" indent="-285750" algn="just">
              <a:lnSpc>
                <a:spcPct val="150000"/>
              </a:lnSpc>
              <a:spcBef>
                <a:spcPts val="0"/>
              </a:spcBef>
              <a:spcAft>
                <a:spcPts val="800"/>
              </a:spcAft>
              <a:buFont typeface="Arial" panose="020B0604020202020204" pitchFamily="34" charset="0"/>
              <a:buChar char="•"/>
            </a:pPr>
            <a:r>
              <a:rPr lang="en-US" sz="1800">
                <a:effectLst/>
                <a:latin typeface="+mj-lt"/>
                <a:ea typeface="Times New Roman" panose="02020603050405020304" pitchFamily="18" charset="0"/>
                <a:cs typeface="Times New Roman" panose="02020603050405020304" pitchFamily="18" charset="0"/>
              </a:rPr>
              <a:t>Nếu giảm thể tích bình chứa khí đi hai lần thì mật độ phân tử khí sẽ tăng lên gấp hai lần làm cho số va chạm của các phân tử khí lên thành bình tăng lên hai lần. </a:t>
            </a:r>
            <a:endParaRPr lang="en-US" sz="1800">
              <a:latin typeface="+mj-lt"/>
              <a:ea typeface="Times New Roman" panose="02020603050405020304" pitchFamily="18" charset="0"/>
              <a:cs typeface="Times New Roman" panose="02020603050405020304" pitchFamily="18" charset="0"/>
            </a:endParaRPr>
          </a:p>
          <a:p>
            <a:pPr marL="285750" marR="0" indent="-285750" algn="just">
              <a:lnSpc>
                <a:spcPct val="150000"/>
              </a:lnSpc>
              <a:spcBef>
                <a:spcPts val="0"/>
              </a:spcBef>
              <a:spcAft>
                <a:spcPts val="800"/>
              </a:spcAft>
              <a:buFont typeface="Arial" panose="020B0604020202020204" pitchFamily="34" charset="0"/>
              <a:buChar char="•"/>
            </a:pPr>
            <a:r>
              <a:rPr lang="en-US" sz="1800">
                <a:effectLst/>
                <a:latin typeface="+mj-lt"/>
                <a:ea typeface="Times New Roman" panose="02020603050405020304" pitchFamily="18" charset="0"/>
                <a:cs typeface="Times New Roman" panose="02020603050405020304" pitchFamily="18" charset="0"/>
              </a:rPr>
              <a:t>Vì nhiệt độ khí được giữ không đổi nên tốc độ trung bình và động lượng trung bình của các phân tử khí không thay đổi làm cho tác dụng lực của mỗi phân tử khí lên thành bình cũng không đổi. </a:t>
            </a:r>
          </a:p>
          <a:p>
            <a:pPr marL="0" marR="0" algn="just">
              <a:lnSpc>
                <a:spcPct val="150000"/>
              </a:lnSpc>
              <a:spcBef>
                <a:spcPts val="0"/>
              </a:spcBef>
              <a:spcAft>
                <a:spcPts val="800"/>
              </a:spcAft>
            </a:pPr>
            <a:r>
              <a:rPr lang="en-US" sz="1800">
                <a:effectLst/>
                <a:latin typeface="+mj-lt"/>
                <a:ea typeface="Times New Roman" panose="02020603050405020304" pitchFamily="18" charset="0"/>
                <a:cs typeface="Times New Roman" panose="02020603050405020304" pitchFamily="18" charset="0"/>
              </a:rPr>
              <a:t>Từ đó có thể dự đoán áp suất khí tác dụng lên thành bình chỉ tăng lên gấp hai lần do số va chạm của các phân tử khí lên thành bình tăng lên hai lần.</a:t>
            </a:r>
            <a:endParaRPr lang="en-US" sz="1800">
              <a:effectLst/>
              <a:latin typeface="+mj-lt"/>
              <a:ea typeface="Calibri" panose="020F0502020204030204" pitchFamily="34" charset="0"/>
              <a:cs typeface="Times New Roman" panose="02020603050405020304" pitchFamily="18" charset="0"/>
            </a:endParaRPr>
          </a:p>
        </p:txBody>
      </p:sp>
      <p:sp>
        <p:nvSpPr>
          <p:cNvPr id="8" name="Freeform 8">
            <a:extLst>
              <a:ext uri="{FF2B5EF4-FFF2-40B4-BE49-F238E27FC236}">
                <a16:creationId xmlns:a16="http://schemas.microsoft.com/office/drawing/2014/main" id="{054C3ACC-1780-EB93-7356-0D37AEF51BE9}"/>
              </a:ext>
            </a:extLst>
          </p:cNvPr>
          <p:cNvSpPr/>
          <p:nvPr/>
        </p:nvSpPr>
        <p:spPr>
          <a:xfrm>
            <a:off x="8302209" y="132720"/>
            <a:ext cx="841791" cy="784986"/>
          </a:xfrm>
          <a:custGeom>
            <a:avLst/>
            <a:gdLst/>
            <a:ahLst/>
            <a:cxnLst/>
            <a:rect l="l" t="t" r="r" b="b"/>
            <a:pathLst>
              <a:path w="4412566" h="4114800">
                <a:moveTo>
                  <a:pt x="0" y="0"/>
                </a:moveTo>
                <a:lnTo>
                  <a:pt x="4412566" y="0"/>
                </a:lnTo>
                <a:lnTo>
                  <a:pt x="4412566"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423754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A0275D7D-EEAD-3603-04E6-802E7082F373}"/>
              </a:ext>
            </a:extLst>
          </p:cNvPr>
          <p:cNvGrpSpPr/>
          <p:nvPr/>
        </p:nvGrpSpPr>
        <p:grpSpPr>
          <a:xfrm>
            <a:off x="280987" y="341520"/>
            <a:ext cx="8582024" cy="1995713"/>
            <a:chOff x="374648" y="4024477"/>
            <a:chExt cx="11442699" cy="2660950"/>
          </a:xfrm>
        </p:grpSpPr>
        <p:grpSp>
          <p:nvGrpSpPr>
            <p:cNvPr id="19" name="Group 18">
              <a:extLst>
                <a:ext uri="{FF2B5EF4-FFF2-40B4-BE49-F238E27FC236}">
                  <a16:creationId xmlns:a16="http://schemas.microsoft.com/office/drawing/2014/main" id="{4E7DB7DD-092D-6981-8C5D-6CBA0120B221}"/>
                </a:ext>
              </a:extLst>
            </p:cNvPr>
            <p:cNvGrpSpPr/>
            <p:nvPr/>
          </p:nvGrpSpPr>
          <p:grpSpPr>
            <a:xfrm>
              <a:off x="374648" y="4024477"/>
              <a:ext cx="11442699" cy="2660950"/>
              <a:chOff x="533400" y="2454756"/>
              <a:chExt cx="17164048" cy="5691582"/>
            </a:xfrm>
          </p:grpSpPr>
          <p:pic>
            <p:nvPicPr>
              <p:cNvPr id="20" name="Picture 19">
                <a:extLst>
                  <a:ext uri="{FF2B5EF4-FFF2-40B4-BE49-F238E27FC236}">
                    <a16:creationId xmlns:a16="http://schemas.microsoft.com/office/drawing/2014/main" id="{23FC9FFA-91AD-5F7C-CDD2-0C6D1478F670}"/>
                  </a:ext>
                </a:extLst>
              </p:cNvPr>
              <p:cNvPicPr>
                <a:picLocks noChangeAspect="1"/>
              </p:cNvPicPr>
              <p:nvPr/>
            </p:nvPicPr>
            <p:blipFill>
              <a:blip r:embed="rId2"/>
              <a:stretch>
                <a:fillRect/>
              </a:stretch>
            </p:blipFill>
            <p:spPr>
              <a:xfrm>
                <a:off x="1676400" y="2583180"/>
                <a:ext cx="15163800" cy="5120640"/>
              </a:xfrm>
              <a:prstGeom prst="rect">
                <a:avLst/>
              </a:prstGeom>
            </p:spPr>
          </p:pic>
          <p:pic>
            <p:nvPicPr>
              <p:cNvPr id="21" name="Picture 5">
                <a:extLst>
                  <a:ext uri="{FF2B5EF4-FFF2-40B4-BE49-F238E27FC236}">
                    <a16:creationId xmlns:a16="http://schemas.microsoft.com/office/drawing/2014/main" id="{F00392A5-6724-7C35-64D5-F8F53E2C1628}"/>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r="80286"/>
              <a:stretch/>
            </p:blipFill>
            <p:spPr>
              <a:xfrm>
                <a:off x="533400" y="2454756"/>
                <a:ext cx="1524000" cy="5691582"/>
              </a:xfrm>
              <a:prstGeom prst="rect">
                <a:avLst/>
              </a:prstGeom>
            </p:spPr>
          </p:pic>
          <p:pic>
            <p:nvPicPr>
              <p:cNvPr id="22" name="Picture 5">
                <a:extLst>
                  <a:ext uri="{FF2B5EF4-FFF2-40B4-BE49-F238E27FC236}">
                    <a16:creationId xmlns:a16="http://schemas.microsoft.com/office/drawing/2014/main" id="{5E2DC17B-D308-F41E-1B19-D19B1D4216C1}"/>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r="80286"/>
              <a:stretch/>
            </p:blipFill>
            <p:spPr>
              <a:xfrm flipH="1">
                <a:off x="16173448" y="2454756"/>
                <a:ext cx="1524000" cy="5691582"/>
              </a:xfrm>
              <a:prstGeom prst="rect">
                <a:avLst/>
              </a:prstGeom>
            </p:spPr>
          </p:pic>
        </p:grpSp>
        <p:sp>
          <p:nvSpPr>
            <p:cNvPr id="23" name="TextBox 11">
              <a:extLst>
                <a:ext uri="{FF2B5EF4-FFF2-40B4-BE49-F238E27FC236}">
                  <a16:creationId xmlns:a16="http://schemas.microsoft.com/office/drawing/2014/main" id="{A2EB8234-18D8-AF08-33B3-3BEA569F986B}"/>
                </a:ext>
              </a:extLst>
            </p:cNvPr>
            <p:cNvSpPr txBox="1"/>
            <p:nvPr/>
          </p:nvSpPr>
          <p:spPr>
            <a:xfrm>
              <a:off x="653925" y="4790198"/>
              <a:ext cx="10884144" cy="1107996"/>
            </a:xfrm>
            <a:prstGeom prst="rect">
              <a:avLst/>
            </a:prstGeom>
          </p:spPr>
          <p:txBody>
            <a:bodyPr wrap="square" lIns="0" tIns="0" rIns="0" bIns="0" rtlCol="0" anchor="t">
              <a:spAutoFit/>
            </a:bodyPr>
            <a:lstStyle/>
            <a:p>
              <a:pPr algn="ctr" defTabSz="457223">
                <a:spcBef>
                  <a:spcPct val="0"/>
                </a:spcBef>
                <a:buClrTx/>
              </a:pPr>
              <a:r>
                <a:rPr lang="vi-VN" sz="5400" b="1" kern="1200" spc="-113">
                  <a:solidFill>
                    <a:srgbClr val="EEECE1">
                      <a:lumMod val="25000"/>
                    </a:srgbClr>
                  </a:solidFill>
                  <a:latin typeface="Courier New" panose="02070309020205020404" pitchFamily="49" charset="0"/>
                  <a:ea typeface="+mn-ea"/>
                  <a:cs typeface="Courier New" panose="02070309020205020404" pitchFamily="49" charset="0"/>
                </a:rPr>
                <a:t>THEO DÒNG THỜI GIAN</a:t>
              </a:r>
              <a:endParaRPr lang="en-US" sz="5400" b="1" kern="1200" spc="-113" dirty="0">
                <a:solidFill>
                  <a:srgbClr val="EEECE1">
                    <a:lumMod val="25000"/>
                  </a:srgbClr>
                </a:solidFill>
                <a:latin typeface="Courier New" panose="02070309020205020404" pitchFamily="49" charset="0"/>
                <a:ea typeface="+mn-ea"/>
                <a:cs typeface="Courier New" panose="02070309020205020404" pitchFamily="49" charset="0"/>
              </a:endParaRPr>
            </a:p>
          </p:txBody>
        </p:sp>
      </p:grpSp>
      <p:sp>
        <p:nvSpPr>
          <p:cNvPr id="26" name="Multiplication Sign 25">
            <a:hlinkClick r:id="rId5" action="ppaction://hlinksldjump"/>
            <a:extLst>
              <a:ext uri="{FF2B5EF4-FFF2-40B4-BE49-F238E27FC236}">
                <a16:creationId xmlns:a16="http://schemas.microsoft.com/office/drawing/2014/main" id="{3E361059-0F88-D64F-8782-4476009923E4}"/>
              </a:ext>
            </a:extLst>
          </p:cNvPr>
          <p:cNvSpPr/>
          <p:nvPr/>
        </p:nvSpPr>
        <p:spPr>
          <a:xfrm>
            <a:off x="8482010" y="4459080"/>
            <a:ext cx="685800" cy="685800"/>
          </a:xfrm>
          <a:prstGeom prst="mathMultiply">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pic>
        <p:nvPicPr>
          <p:cNvPr id="27" name="Picture 26">
            <a:hlinkClick r:id="rId6" action="ppaction://hlinksldjump"/>
            <a:extLst>
              <a:ext uri="{FF2B5EF4-FFF2-40B4-BE49-F238E27FC236}">
                <a16:creationId xmlns:a16="http://schemas.microsoft.com/office/drawing/2014/main" id="{718D9F26-23EF-36DD-836F-D8773652C424}"/>
              </a:ext>
            </a:extLst>
          </p:cNvPr>
          <p:cNvPicPr>
            <a:picLocks noChangeAspect="1"/>
          </p:cNvPicPr>
          <p:nvPr/>
        </p:nvPicPr>
        <p:blipFill>
          <a:blip r:embed="rId7"/>
          <a:stretch>
            <a:fillRect/>
          </a:stretch>
        </p:blipFill>
        <p:spPr>
          <a:xfrm>
            <a:off x="372422" y="2406385"/>
            <a:ext cx="1778663" cy="1577477"/>
          </a:xfrm>
          <a:prstGeom prst="rect">
            <a:avLst/>
          </a:prstGeom>
        </p:spPr>
      </p:pic>
      <p:pic>
        <p:nvPicPr>
          <p:cNvPr id="28" name="Picture 27">
            <a:hlinkClick r:id="rId8" action="ppaction://hlinksldjump"/>
            <a:extLst>
              <a:ext uri="{FF2B5EF4-FFF2-40B4-BE49-F238E27FC236}">
                <a16:creationId xmlns:a16="http://schemas.microsoft.com/office/drawing/2014/main" id="{98C54051-6592-CFF9-DC67-419A29640D79}"/>
              </a:ext>
            </a:extLst>
          </p:cNvPr>
          <p:cNvPicPr>
            <a:picLocks noChangeAspect="1"/>
          </p:cNvPicPr>
          <p:nvPr/>
        </p:nvPicPr>
        <p:blipFill>
          <a:blip r:embed="rId9"/>
          <a:stretch>
            <a:fillRect/>
          </a:stretch>
        </p:blipFill>
        <p:spPr>
          <a:xfrm>
            <a:off x="1813321" y="3368468"/>
            <a:ext cx="1778663" cy="1577477"/>
          </a:xfrm>
          <a:prstGeom prst="rect">
            <a:avLst/>
          </a:prstGeom>
        </p:spPr>
      </p:pic>
      <p:pic>
        <p:nvPicPr>
          <p:cNvPr id="29" name="Picture 28">
            <a:hlinkClick r:id="rId10" action="ppaction://hlinksldjump"/>
            <a:extLst>
              <a:ext uri="{FF2B5EF4-FFF2-40B4-BE49-F238E27FC236}">
                <a16:creationId xmlns:a16="http://schemas.microsoft.com/office/drawing/2014/main" id="{65EB2CDA-E58C-DA65-521C-43F724B0A0F4}"/>
              </a:ext>
            </a:extLst>
          </p:cNvPr>
          <p:cNvPicPr>
            <a:picLocks noChangeAspect="1"/>
          </p:cNvPicPr>
          <p:nvPr/>
        </p:nvPicPr>
        <p:blipFill>
          <a:blip r:embed="rId11"/>
          <a:stretch>
            <a:fillRect/>
          </a:stretch>
        </p:blipFill>
        <p:spPr>
          <a:xfrm>
            <a:off x="3685703" y="2359340"/>
            <a:ext cx="1774090" cy="1577477"/>
          </a:xfrm>
          <a:prstGeom prst="rect">
            <a:avLst/>
          </a:prstGeom>
        </p:spPr>
      </p:pic>
      <p:pic>
        <p:nvPicPr>
          <p:cNvPr id="30" name="Picture 29">
            <a:hlinkClick r:id="rId10" action="ppaction://hlinksldjump"/>
            <a:extLst>
              <a:ext uri="{FF2B5EF4-FFF2-40B4-BE49-F238E27FC236}">
                <a16:creationId xmlns:a16="http://schemas.microsoft.com/office/drawing/2014/main" id="{ACE0B07E-07EA-949D-1BE9-5534A1806032}"/>
              </a:ext>
            </a:extLst>
          </p:cNvPr>
          <p:cNvPicPr>
            <a:picLocks noChangeAspect="1"/>
          </p:cNvPicPr>
          <p:nvPr/>
        </p:nvPicPr>
        <p:blipFill>
          <a:blip r:embed="rId12"/>
          <a:stretch>
            <a:fillRect/>
          </a:stretch>
        </p:blipFill>
        <p:spPr>
          <a:xfrm>
            <a:off x="5215746" y="3376530"/>
            <a:ext cx="1778663" cy="1577477"/>
          </a:xfrm>
          <a:prstGeom prst="rect">
            <a:avLst/>
          </a:prstGeom>
        </p:spPr>
      </p:pic>
      <p:pic>
        <p:nvPicPr>
          <p:cNvPr id="31" name="Picture 30">
            <a:hlinkClick r:id="rId8" action="ppaction://hlinksldjump"/>
            <a:extLst>
              <a:ext uri="{FF2B5EF4-FFF2-40B4-BE49-F238E27FC236}">
                <a16:creationId xmlns:a16="http://schemas.microsoft.com/office/drawing/2014/main" id="{FDC5007C-B338-3BCD-02C6-E4FC62CE7FDB}"/>
              </a:ext>
            </a:extLst>
          </p:cNvPr>
          <p:cNvPicPr>
            <a:picLocks noChangeAspect="1"/>
          </p:cNvPicPr>
          <p:nvPr/>
        </p:nvPicPr>
        <p:blipFill>
          <a:blip r:embed="rId13"/>
          <a:stretch>
            <a:fillRect/>
          </a:stretch>
        </p:blipFill>
        <p:spPr>
          <a:xfrm>
            <a:off x="6839509" y="2456972"/>
            <a:ext cx="1778663" cy="1577477"/>
          </a:xfrm>
          <a:prstGeom prst="rect">
            <a:avLst/>
          </a:prstGeom>
        </p:spPr>
      </p:pic>
    </p:spTree>
    <p:extLst>
      <p:ext uri="{BB962C8B-B14F-4D97-AF65-F5344CB8AC3E}">
        <p14:creationId xmlns:p14="http://schemas.microsoft.com/office/powerpoint/2010/main" val="3857410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par>
                                <p:cTn id="13" presetID="16" presetClass="entr" presetSubtype="21"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par>
                                <p:cTn id="16" presetID="16" presetClass="entr" presetSubtype="21"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par>
                                <p:cTn id="19" presetID="16" presetClass="entr" presetSubtype="21"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arn(inVertical)">
                                      <p:cBhvr>
                                        <p:cTn id="21" dur="500"/>
                                        <p:tgtEl>
                                          <p:spTgt spid="30"/>
                                        </p:tgtEl>
                                      </p:cBhvr>
                                    </p:animEffect>
                                  </p:childTnLst>
                                </p:cTn>
                              </p:par>
                              <p:par>
                                <p:cTn id="22" presetID="16" presetClass="entr" presetSubtype="21"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7"/>
                    </p:tgtEl>
                  </p:cond>
                </p:stCondLst>
                <p:endSync evt="end" delay="0">
                  <p:rtn val="all"/>
                </p:endSync>
                <p:childTnLst>
                  <p:par>
                    <p:cTn id="26" fill="hold">
                      <p:stCondLst>
                        <p:cond delay="0"/>
                      </p:stCondLst>
                      <p:childTnLst>
                        <p:par>
                          <p:cTn id="27" fill="hold">
                            <p:stCondLst>
                              <p:cond delay="0"/>
                            </p:stCondLst>
                            <p:childTnLst>
                              <p:par>
                                <p:cTn id="28" presetID="16" presetClass="exit" presetSubtype="21" fill="hold" nodeType="clickEffect">
                                  <p:stCondLst>
                                    <p:cond delay="0"/>
                                  </p:stCondLst>
                                  <p:childTnLst>
                                    <p:animEffect transition="out" filter="barn(inVertical)">
                                      <p:cBhvr>
                                        <p:cTn id="29" dur="500"/>
                                        <p:tgtEl>
                                          <p:spTgt spid="27"/>
                                        </p:tgtEl>
                                      </p:cBhvr>
                                    </p:animEffect>
                                    <p:set>
                                      <p:cBhvr>
                                        <p:cTn id="30"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1" restart="whenNotActive" fill="hold" evtFilter="cancelBubble" nodeType="interactiveSeq">
                <p:stCondLst>
                  <p:cond evt="onClick" delay="0">
                    <p:tgtEl>
                      <p:spTgt spid="28"/>
                    </p:tgtEl>
                  </p:cond>
                </p:stCondLst>
                <p:endSync evt="end" delay="0">
                  <p:rtn val="all"/>
                </p:endSync>
                <p:childTnLst>
                  <p:par>
                    <p:cTn id="32" fill="hold">
                      <p:stCondLst>
                        <p:cond delay="0"/>
                      </p:stCondLst>
                      <p:childTnLst>
                        <p:par>
                          <p:cTn id="33" fill="hold">
                            <p:stCondLst>
                              <p:cond delay="0"/>
                            </p:stCondLst>
                            <p:childTnLst>
                              <p:par>
                                <p:cTn id="34" presetID="16" presetClass="exit" presetSubtype="21" fill="hold" nodeType="clickEffect">
                                  <p:stCondLst>
                                    <p:cond delay="0"/>
                                  </p:stCondLst>
                                  <p:childTnLst>
                                    <p:animEffect transition="out" filter="barn(inVertical)">
                                      <p:cBhvr>
                                        <p:cTn id="35" dur="500"/>
                                        <p:tgtEl>
                                          <p:spTgt spid="28"/>
                                        </p:tgtEl>
                                      </p:cBhvr>
                                    </p:animEffect>
                                    <p:set>
                                      <p:cBhvr>
                                        <p:cTn id="3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7" restart="whenNotActive" fill="hold" evtFilter="cancelBubble" nodeType="interactiveSeq">
                <p:stCondLst>
                  <p:cond evt="onClick" delay="0">
                    <p:tgtEl>
                      <p:spTgt spid="29"/>
                    </p:tgtEl>
                  </p:cond>
                </p:stCondLst>
                <p:endSync evt="end" delay="0">
                  <p:rtn val="all"/>
                </p:endSync>
                <p:childTnLst>
                  <p:par>
                    <p:cTn id="38" fill="hold">
                      <p:stCondLst>
                        <p:cond delay="0"/>
                      </p:stCondLst>
                      <p:childTnLst>
                        <p:par>
                          <p:cTn id="39" fill="hold">
                            <p:stCondLst>
                              <p:cond delay="0"/>
                            </p:stCondLst>
                            <p:childTnLst>
                              <p:par>
                                <p:cTn id="40" presetID="16" presetClass="exit" presetSubtype="21" fill="hold" nodeType="clickEffect">
                                  <p:stCondLst>
                                    <p:cond delay="0"/>
                                  </p:stCondLst>
                                  <p:childTnLst>
                                    <p:animEffect transition="out" filter="barn(inVertical)">
                                      <p:cBhvr>
                                        <p:cTn id="41" dur="500"/>
                                        <p:tgtEl>
                                          <p:spTgt spid="29"/>
                                        </p:tgtEl>
                                      </p:cBhvr>
                                    </p:animEffect>
                                    <p:set>
                                      <p:cBhvr>
                                        <p:cTn id="42"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p:stCondLst>
                        <p:cond delay="0"/>
                      </p:stCondLst>
                      <p:childTnLst>
                        <p:par>
                          <p:cTn id="45" fill="hold">
                            <p:stCondLst>
                              <p:cond delay="0"/>
                            </p:stCondLst>
                            <p:childTnLst>
                              <p:par>
                                <p:cTn id="46" presetID="16" presetClass="exit" presetSubtype="21" fill="hold" nodeType="clickEffect">
                                  <p:stCondLst>
                                    <p:cond delay="0"/>
                                  </p:stCondLst>
                                  <p:childTnLst>
                                    <p:animEffect transition="out" filter="barn(inVertical)">
                                      <p:cBhvr>
                                        <p:cTn id="47" dur="500"/>
                                        <p:tgtEl>
                                          <p:spTgt spid="30"/>
                                        </p:tgtEl>
                                      </p:cBhvr>
                                    </p:animEffect>
                                    <p:set>
                                      <p:cBhvr>
                                        <p:cTn id="48"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9" restart="whenNotActive" fill="hold" evtFilter="cancelBubble" nodeType="interactiveSeq">
                <p:stCondLst>
                  <p:cond evt="onClick" delay="0">
                    <p:tgtEl>
                      <p:spTgt spid="31"/>
                    </p:tgtEl>
                  </p:cond>
                </p:stCondLst>
                <p:endSync evt="end" delay="0">
                  <p:rtn val="all"/>
                </p:endSync>
                <p:childTnLst>
                  <p:par>
                    <p:cTn id="50" fill="hold">
                      <p:stCondLst>
                        <p:cond delay="0"/>
                      </p:stCondLst>
                      <p:childTnLst>
                        <p:par>
                          <p:cTn id="51" fill="hold">
                            <p:stCondLst>
                              <p:cond delay="0"/>
                            </p:stCondLst>
                            <p:childTnLst>
                              <p:par>
                                <p:cTn id="52" presetID="16" presetClass="exit" presetSubtype="21" fill="hold" nodeType="clickEffect">
                                  <p:stCondLst>
                                    <p:cond delay="0"/>
                                  </p:stCondLst>
                                  <p:childTnLst>
                                    <p:animEffect transition="out" filter="barn(inVertical)">
                                      <p:cBhvr>
                                        <p:cTn id="53" dur="500"/>
                                        <p:tgtEl>
                                          <p:spTgt spid="31"/>
                                        </p:tgtEl>
                                      </p:cBhvr>
                                    </p:animEffect>
                                    <p:set>
                                      <p:cBhvr>
                                        <p:cTn id="54"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sp>
        <p:nvSpPr>
          <p:cNvPr id="9" name="Freeform 20">
            <a:extLst>
              <a:ext uri="{FF2B5EF4-FFF2-40B4-BE49-F238E27FC236}">
                <a16:creationId xmlns:a16="http://schemas.microsoft.com/office/drawing/2014/main" id="{9CA53BE7-FF23-6D81-174E-E11BA27A4DB7}"/>
              </a:ext>
            </a:extLst>
          </p:cNvPr>
          <p:cNvSpPr/>
          <p:nvPr/>
        </p:nvSpPr>
        <p:spPr>
          <a:xfrm>
            <a:off x="0" y="1968910"/>
            <a:ext cx="9144000" cy="3174590"/>
          </a:xfrm>
          <a:custGeom>
            <a:avLst/>
            <a:gdLst/>
            <a:ahLst/>
            <a:cxnLst/>
            <a:rect l="l" t="t" r="r" b="b"/>
            <a:pathLst>
              <a:path w="7315200" h="2359152">
                <a:moveTo>
                  <a:pt x="0" y="0"/>
                </a:moveTo>
                <a:lnTo>
                  <a:pt x="7315200" y="0"/>
                </a:lnTo>
                <a:lnTo>
                  <a:pt x="7315200" y="2359152"/>
                </a:lnTo>
                <a:lnTo>
                  <a:pt x="0" y="2359152"/>
                </a:lnTo>
                <a:lnTo>
                  <a:pt x="0" y="0"/>
                </a:lnTo>
                <a:close/>
              </a:path>
            </a:pathLst>
          </a:custGeom>
          <a:blipFill dpi="0" rotWithShape="1">
            <a:blip r:embed="rId6">
              <a:alphaModFix amt="15000"/>
              <a:extLst>
                <a:ext uri="{96DAC541-7B7A-43D3-8B79-37D633B846F1}">
                  <asvg:svgBlip xmlns:asvg="http://schemas.microsoft.com/office/drawing/2016/SVG/main" xmlns="" r:embed="rId7"/>
                </a:ext>
              </a:extLst>
            </a:blip>
            <a:srcRect/>
            <a:stretch>
              <a:fillRect/>
            </a:stretch>
          </a:blipFill>
        </p:spPr>
      </p:sp>
      <p:sp>
        <p:nvSpPr>
          <p:cNvPr id="2" name="Câu hỏi">
            <a:extLst>
              <a:ext uri="{FF2B5EF4-FFF2-40B4-BE49-F238E27FC236}">
                <a16:creationId xmlns:a16="http://schemas.microsoft.com/office/drawing/2014/main" id="{4ADFFF1A-F500-CC57-185E-00F4826D0836}"/>
              </a:ext>
            </a:extLst>
          </p:cNvPr>
          <p:cNvSpPr/>
          <p:nvPr/>
        </p:nvSpPr>
        <p:spPr>
          <a:xfrm>
            <a:off x="910935" y="303754"/>
            <a:ext cx="7322128" cy="1496291"/>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2000" b="1">
                <a:solidFill>
                  <a:schemeClr val="tx1"/>
                </a:solidFill>
                <a:effectLst/>
                <a:latin typeface="Arial" panose="020B0604020202020204" pitchFamily="34" charset="0"/>
                <a:ea typeface="Calibri" panose="020F0502020204030204" pitchFamily="34" charset="0"/>
                <a:cs typeface="Arial" panose="020B0604020202020204" pitchFamily="34" charset="0"/>
              </a:rPr>
              <a:t>Câu </a:t>
            </a:r>
            <a:r>
              <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rPr>
              <a:t>1</a:t>
            </a:r>
            <a:r>
              <a:rPr lang="vi-VN" sz="2000" b="1">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lang="vi-VN" sz="200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a:solidFill>
                  <a:schemeClr val="tx1"/>
                </a:solidFill>
                <a:effectLst/>
                <a:latin typeface="Arial" panose="020B0604020202020204" pitchFamily="34" charset="0"/>
                <a:ea typeface="Calibri" panose="020F0502020204030204" pitchFamily="34" charset="0"/>
                <a:cs typeface="Arial" panose="020B0604020202020204" pitchFamily="34" charset="0"/>
              </a:rPr>
              <a:t>Chất khí được cấu tạo từ các ..................... có kích thước rất nhỏ so với khoảng cách giữa chúng. Chọn cụm từ thích hợp điền vào chỗ ..... </a:t>
            </a:r>
          </a:p>
        </p:txBody>
      </p:sp>
      <p:sp>
        <p:nvSpPr>
          <p:cNvPr id="5" name="Đáp án đúng">
            <a:extLst>
              <a:ext uri="{FF2B5EF4-FFF2-40B4-BE49-F238E27FC236}">
                <a16:creationId xmlns:a16="http://schemas.microsoft.com/office/drawing/2014/main" id="{8B66CBE4-2DB9-BCF7-D1C4-281B894BFE17}"/>
              </a:ext>
            </a:extLst>
          </p:cNvPr>
          <p:cNvSpPr/>
          <p:nvPr/>
        </p:nvSpPr>
        <p:spPr>
          <a:xfrm>
            <a:off x="4831771" y="3442234"/>
            <a:ext cx="3545586" cy="123444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a:solidFill>
                  <a:schemeClr val="tx1"/>
                </a:solidFill>
                <a:latin typeface="Arial" panose="020B0604020202020204" pitchFamily="34" charset="0"/>
                <a:cs typeface="Arial" panose="020B0604020202020204" pitchFamily="34" charset="0"/>
              </a:rPr>
              <a:t>D. phân tử hoặc nguyên tử. </a:t>
            </a:r>
          </a:p>
        </p:txBody>
      </p:sp>
      <p:sp>
        <p:nvSpPr>
          <p:cNvPr id="6" name="Đáp án sai 1">
            <a:extLst>
              <a:ext uri="{FF2B5EF4-FFF2-40B4-BE49-F238E27FC236}">
                <a16:creationId xmlns:a16="http://schemas.microsoft.com/office/drawing/2014/main" id="{3FCD9830-5FD1-BD44-878B-228BD96CE996}"/>
              </a:ext>
            </a:extLst>
          </p:cNvPr>
          <p:cNvSpPr/>
          <p:nvPr/>
        </p:nvSpPr>
        <p:spPr>
          <a:xfrm>
            <a:off x="910935" y="1983182"/>
            <a:ext cx="3545586" cy="123444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a:solidFill>
                  <a:schemeClr val="tx1"/>
                </a:solidFill>
                <a:latin typeface="Arial" panose="020B0604020202020204" pitchFamily="34" charset="0"/>
                <a:cs typeface="Arial" panose="020B0604020202020204" pitchFamily="34" charset="0"/>
              </a:rPr>
              <a:t>A. phân tử. </a:t>
            </a:r>
          </a:p>
        </p:txBody>
      </p:sp>
      <p:sp>
        <p:nvSpPr>
          <p:cNvPr id="7" name="Đáp án sai 2">
            <a:extLst>
              <a:ext uri="{FF2B5EF4-FFF2-40B4-BE49-F238E27FC236}">
                <a16:creationId xmlns:a16="http://schemas.microsoft.com/office/drawing/2014/main" id="{6A919885-0285-0403-1E09-FA94D8BC080B}"/>
              </a:ext>
            </a:extLst>
          </p:cNvPr>
          <p:cNvSpPr/>
          <p:nvPr/>
        </p:nvSpPr>
        <p:spPr>
          <a:xfrm>
            <a:off x="910935" y="3442234"/>
            <a:ext cx="3545586" cy="123444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a:solidFill>
                  <a:schemeClr val="tx1"/>
                </a:solidFill>
                <a:latin typeface="Arial" panose="020B0604020202020204" pitchFamily="34" charset="0"/>
                <a:cs typeface="Arial" panose="020B0604020202020204" pitchFamily="34" charset="0"/>
              </a:rPr>
              <a:t>B. nguyên tử. </a:t>
            </a:r>
          </a:p>
        </p:txBody>
      </p:sp>
      <p:sp>
        <p:nvSpPr>
          <p:cNvPr id="8" name="Đáp án sai 3">
            <a:extLst>
              <a:ext uri="{FF2B5EF4-FFF2-40B4-BE49-F238E27FC236}">
                <a16:creationId xmlns:a16="http://schemas.microsoft.com/office/drawing/2014/main" id="{2E7D83A4-3758-8699-4DD0-010A80780539}"/>
              </a:ext>
            </a:extLst>
          </p:cNvPr>
          <p:cNvSpPr/>
          <p:nvPr/>
        </p:nvSpPr>
        <p:spPr>
          <a:xfrm>
            <a:off x="4831771" y="1983181"/>
            <a:ext cx="3545586" cy="123444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a:solidFill>
                  <a:schemeClr val="tx1"/>
                </a:solidFill>
                <a:latin typeface="Arial" panose="020B0604020202020204" pitchFamily="34" charset="0"/>
                <a:cs typeface="Arial" panose="020B0604020202020204" pitchFamily="34" charset="0"/>
              </a:rPr>
              <a:t>C. phân tử và nguyên tử. </a:t>
            </a: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31772" y="-477949"/>
            <a:ext cx="365522" cy="365522"/>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058561" y="3793363"/>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006554" y="3793363"/>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058561" y="2316383"/>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065128" y="2316383"/>
            <a:ext cx="637592" cy="568036"/>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826919" y="-477949"/>
            <a:ext cx="365522" cy="365522"/>
          </a:xfrm>
          <a:prstGeom prst="rect">
            <a:avLst/>
          </a:prstGeom>
        </p:spPr>
      </p:pic>
      <p:sp>
        <p:nvSpPr>
          <p:cNvPr id="14" name="Freeform 4">
            <a:hlinkClick r:id="rId13" action="ppaction://hlinksldjump"/>
            <a:extLst>
              <a:ext uri="{FF2B5EF4-FFF2-40B4-BE49-F238E27FC236}">
                <a16:creationId xmlns:a16="http://schemas.microsoft.com/office/drawing/2014/main" id="{F1B7AAA4-C28D-3386-F4B0-605C368E0825}"/>
              </a:ext>
            </a:extLst>
          </p:cNvPr>
          <p:cNvSpPr/>
          <p:nvPr/>
        </p:nvSpPr>
        <p:spPr>
          <a:xfrm>
            <a:off x="8272229" y="4434667"/>
            <a:ext cx="832606" cy="708833"/>
          </a:xfrm>
          <a:custGeom>
            <a:avLst/>
            <a:gdLst/>
            <a:ahLst/>
            <a:cxnLst/>
            <a:rect l="l" t="t" r="r" b="b"/>
            <a:pathLst>
              <a:path w="2554643" h="2057400">
                <a:moveTo>
                  <a:pt x="0" y="0"/>
                </a:moveTo>
                <a:lnTo>
                  <a:pt x="2554643" y="0"/>
                </a:lnTo>
                <a:lnTo>
                  <a:pt x="2554643" y="2057400"/>
                </a:lnTo>
                <a:lnTo>
                  <a:pt x="0" y="20574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Tree>
    <p:extLst>
      <p:ext uri="{BB962C8B-B14F-4D97-AF65-F5344CB8AC3E}">
        <p14:creationId xmlns:p14="http://schemas.microsoft.com/office/powerpoint/2010/main" val="14157707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trips(downLeft)">
                                      <p:cBhvr>
                                        <p:cTn id="10" dur="500"/>
                                        <p:tgtEl>
                                          <p:spTgt spid="7"/>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trips(downLeft)">
                                      <p:cBhvr>
                                        <p:cTn id="13" dur="500"/>
                                        <p:tgtEl>
                                          <p:spTgt spid="8"/>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strips(down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5"/>
                                        </p:tgtEl>
                                        <p:attrNameLst>
                                          <p:attrName>fillcolor</p:attrName>
                                        </p:attrNameLst>
                                      </p:cBhvr>
                                      <p:to>
                                        <a:srgbClr val="92D050"/>
                                      </p:to>
                                    </p:animClr>
                                    <p:set>
                                      <p:cBhvr>
                                        <p:cTn id="22" dur="500" fill="hold"/>
                                        <p:tgtEl>
                                          <p:spTgt spid="5"/>
                                        </p:tgtEl>
                                        <p:attrNameLst>
                                          <p:attrName>fill.type</p:attrName>
                                        </p:attrNameLst>
                                      </p:cBhvr>
                                      <p:to>
                                        <p:strVal val="solid"/>
                                      </p:to>
                                    </p:set>
                                    <p:set>
                                      <p:cBhvr>
                                        <p:cTn id="23" dur="500" fill="hold"/>
                                        <p:tgtEl>
                                          <p:spTgt spid="5"/>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835" fill="hold"/>
                                        <p:tgtEl>
                                          <p:spTgt spid="3"/>
                                        </p:tgtEl>
                                      </p:cBhvr>
                                    </p:cmd>
                                  </p:childTnLst>
                                </p:cTn>
                              </p:par>
                              <p:par>
                                <p:cTn id="26" presetID="1" presetClass="entr" presetSubtype="0" fill="hold" nodeType="withEffect">
                                  <p:stCondLst>
                                    <p:cond delay="0"/>
                                  </p:stCondLst>
                                  <p:childTnLst>
                                    <p:set>
                                      <p:cBhvr>
                                        <p:cTn id="27" dur="1" fill="hold">
                                          <p:stCondLst>
                                            <p:cond delay="9"/>
                                          </p:stCondLst>
                                        </p:cTn>
                                        <p:tgtEl>
                                          <p:spTgt spid="10"/>
                                        </p:tgtEl>
                                        <p:attrNameLst>
                                          <p:attrName>style.visibility</p:attrName>
                                        </p:attrNameLst>
                                      </p:cBhvr>
                                      <p:to>
                                        <p:strVal val="visible"/>
                                      </p:to>
                                    </p:set>
                                  </p:childTnLst>
                                </p:cTn>
                              </p:par>
                              <p:par>
                                <p:cTn id="28" presetID="26" presetClass="emph" presetSubtype="0" repeatCount="2000" fill="hold" grpId="1" nodeType="withEffect">
                                  <p:stCondLst>
                                    <p:cond delay="0"/>
                                  </p:stCondLst>
                                  <p:childTnLst>
                                    <p:animEffect transition="out" filter="fade">
                                      <p:cBhvr>
                                        <p:cTn id="29" dur="500" tmFilter="0, 0; .2, .5; .8, .5; 1, 0"/>
                                        <p:tgtEl>
                                          <p:spTgt spid="5"/>
                                        </p:tgtEl>
                                      </p:cBhvr>
                                    </p:animEffect>
                                    <p:animScale>
                                      <p:cBhvr>
                                        <p:cTn id="30"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1" fill="hold" display="0">
                  <p:stCondLst>
                    <p:cond delay="indefinite"/>
                  </p:stCondLst>
                  <p:endCondLst>
                    <p:cond evt="onStopAudio" delay="0">
                      <p:tgtEl>
                        <p:sldTgt/>
                      </p:tgtEl>
                    </p:cond>
                  </p:endCondLst>
                </p:cTn>
                <p:tgtEl>
                  <p:spTgt spid="3"/>
                </p:tgtEl>
              </p:cMediaNode>
            </p:audio>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6"/>
                                        </p:tgtEl>
                                        <p:attrNameLst>
                                          <p:attrName>fillcolor</p:attrName>
                                        </p:attrNameLst>
                                      </p:cBhvr>
                                      <p:to>
                                        <a:srgbClr val="D99694"/>
                                      </p:to>
                                    </p:animClr>
                                    <p:set>
                                      <p:cBhvr>
                                        <p:cTn id="37" dur="500" fill="hold"/>
                                        <p:tgtEl>
                                          <p:spTgt spid="6"/>
                                        </p:tgtEl>
                                        <p:attrNameLst>
                                          <p:attrName>fill.type</p:attrName>
                                        </p:attrNameLst>
                                      </p:cBhvr>
                                      <p:to>
                                        <p:strVal val="solid"/>
                                      </p:to>
                                    </p:set>
                                    <p:set>
                                      <p:cBhvr>
                                        <p:cTn id="38" dur="500" fill="hold"/>
                                        <p:tgtEl>
                                          <p:spTgt spid="6"/>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862" fill="hold"/>
                                        <p:tgtEl>
                                          <p:spTgt spid="4"/>
                                        </p:tgtEl>
                                      </p:cBhvr>
                                    </p:cmd>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26" presetClass="emph" presetSubtype="0" repeatCount="2000" fill="hold" grpId="1" nodeType="withEffect">
                                  <p:stCondLst>
                                    <p:cond delay="0"/>
                                  </p:stCondLst>
                                  <p:childTnLst>
                                    <p:animEffect transition="out" filter="fade">
                                      <p:cBhvr>
                                        <p:cTn id="44" dur="500" tmFilter="0, 0; .2, .5; .8, .5; 1, 0"/>
                                        <p:tgtEl>
                                          <p:spTgt spid="6"/>
                                        </p:tgtEl>
                                      </p:cBhvr>
                                    </p:animEffect>
                                    <p:animScale>
                                      <p:cBhvr>
                                        <p:cTn id="45"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46" fill="hold" display="0">
                  <p:stCondLst>
                    <p:cond delay="indefinite"/>
                  </p:stCondLst>
                  <p:endCondLst>
                    <p:cond evt="onStopAudio" delay="0">
                      <p:tgtEl>
                        <p:sldTgt/>
                      </p:tgtEl>
                    </p:cond>
                  </p:endCondLst>
                </p:cTn>
                <p:tgtEl>
                  <p:spTgt spid="4"/>
                </p:tgtEl>
              </p:cMediaNode>
            </p:audio>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7"/>
                                        </p:tgtEl>
                                        <p:attrNameLst>
                                          <p:attrName>fillcolor</p:attrName>
                                        </p:attrNameLst>
                                      </p:cBhvr>
                                      <p:to>
                                        <a:srgbClr val="D99694"/>
                                      </p:to>
                                    </p:animClr>
                                    <p:set>
                                      <p:cBhvr>
                                        <p:cTn id="52" dur="500" fill="hold"/>
                                        <p:tgtEl>
                                          <p:spTgt spid="7"/>
                                        </p:tgtEl>
                                        <p:attrNameLst>
                                          <p:attrName>fill.type</p:attrName>
                                        </p:attrNameLst>
                                      </p:cBhvr>
                                      <p:to>
                                        <p:strVal val="solid"/>
                                      </p:to>
                                    </p:set>
                                    <p:set>
                                      <p:cBhvr>
                                        <p:cTn id="53" dur="500" fill="hold"/>
                                        <p:tgtEl>
                                          <p:spTgt spid="7"/>
                                        </p:tgtEl>
                                        <p:attrNameLst>
                                          <p:attrName>fill.on</p:attrName>
                                        </p:attrNameLst>
                                      </p:cBhvr>
                                      <p:to>
                                        <p:strVal val="true"/>
                                      </p:to>
                                    </p:set>
                                  </p:childTnLst>
                                </p:cTn>
                              </p:par>
                              <p:par>
                                <p:cTn id="54" presetID="1" presetClass="mediacall" presetSubtype="0" fill="hold" nodeType="withEffect">
                                  <p:stCondLst>
                                    <p:cond delay="0"/>
                                  </p:stCondLst>
                                  <p:childTnLst>
                                    <p:cmd type="call" cmd="playFrom(0.0)">
                                      <p:cBhvr>
                                        <p:cTn id="55" dur="862" fill="hold"/>
                                        <p:tgtEl>
                                          <p:spTgt spid="4"/>
                                        </p:tgtEl>
                                      </p:cBhvr>
                                    </p:cmd>
                                  </p:childTnLst>
                                </p:cTn>
                              </p:par>
                              <p:par>
                                <p:cTn id="56" presetID="1" presetClass="entr" presetSubtype="0" fill="hold" nodeType="withEffect">
                                  <p:stCondLst>
                                    <p:cond delay="0"/>
                                  </p:stCondLst>
                                  <p:childTnLst>
                                    <p:set>
                                      <p:cBhvr>
                                        <p:cTn id="57" dur="1" fill="hold">
                                          <p:stCondLst>
                                            <p:cond delay="9"/>
                                          </p:stCondLst>
                                        </p:cTn>
                                        <p:tgtEl>
                                          <p:spTgt spid="11"/>
                                        </p:tgtEl>
                                        <p:attrNameLst>
                                          <p:attrName>style.visibility</p:attrName>
                                        </p:attrNameLst>
                                      </p:cBhvr>
                                      <p:to>
                                        <p:strVal val="visible"/>
                                      </p:to>
                                    </p:set>
                                  </p:childTnLst>
                                </p:cTn>
                              </p:par>
                              <p:par>
                                <p:cTn id="58" presetID="26" presetClass="emph" presetSubtype="0" repeatCount="2000" fill="hold" grpId="1" nodeType="withEffect">
                                  <p:stCondLst>
                                    <p:cond delay="0"/>
                                  </p:stCondLst>
                                  <p:childTnLst>
                                    <p:animEffect transition="out" filter="fade">
                                      <p:cBhvr>
                                        <p:cTn id="59" dur="500" tmFilter="0, 0; .2, .5; .8, .5; 1, 0"/>
                                        <p:tgtEl>
                                          <p:spTgt spid="7"/>
                                        </p:tgtEl>
                                      </p:cBhvr>
                                    </p:animEffect>
                                    <p:animScale>
                                      <p:cBhvr>
                                        <p:cTn id="60"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8"/>
                                        </p:tgtEl>
                                        <p:attrNameLst>
                                          <p:attrName>fillcolor</p:attrName>
                                        </p:attrNameLst>
                                      </p:cBhvr>
                                      <p:to>
                                        <a:srgbClr val="D99694"/>
                                      </p:to>
                                    </p:animClr>
                                    <p:set>
                                      <p:cBhvr>
                                        <p:cTn id="66" dur="500" fill="hold"/>
                                        <p:tgtEl>
                                          <p:spTgt spid="8"/>
                                        </p:tgtEl>
                                        <p:attrNameLst>
                                          <p:attrName>fill.type</p:attrName>
                                        </p:attrNameLst>
                                      </p:cBhvr>
                                      <p:to>
                                        <p:strVal val="solid"/>
                                      </p:to>
                                    </p:set>
                                    <p:set>
                                      <p:cBhvr>
                                        <p:cTn id="67" dur="500" fill="hold"/>
                                        <p:tgtEl>
                                          <p:spTgt spid="8"/>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862" fill="hold"/>
                                        <p:tgtEl>
                                          <p:spTgt spid="4"/>
                                        </p:tgtEl>
                                      </p:cBhvr>
                                    </p:cmd>
                                  </p:childTnLst>
                                </p:cTn>
                              </p:par>
                              <p:par>
                                <p:cTn id="70" presetID="1" presetClass="entr" presetSubtype="0" fill="hold" nodeType="withEffect">
                                  <p:stCondLst>
                                    <p:cond delay="0"/>
                                  </p:stCondLst>
                                  <p:childTnLst>
                                    <p:set>
                                      <p:cBhvr>
                                        <p:cTn id="71" dur="1" fill="hold">
                                          <p:stCondLst>
                                            <p:cond delay="9"/>
                                          </p:stCondLst>
                                        </p:cTn>
                                        <p:tgtEl>
                                          <p:spTgt spid="12"/>
                                        </p:tgtEl>
                                        <p:attrNameLst>
                                          <p:attrName>style.visibility</p:attrName>
                                        </p:attrNameLst>
                                      </p:cBhvr>
                                      <p:to>
                                        <p:strVal val="visible"/>
                                      </p:to>
                                    </p:set>
                                  </p:childTnLst>
                                </p:cTn>
                              </p:par>
                              <p:par>
                                <p:cTn id="72" presetID="26" presetClass="emph" presetSubtype="0" repeatCount="2000" fill="hold" grpId="1" nodeType="withEffect">
                                  <p:stCondLst>
                                    <p:cond delay="0"/>
                                  </p:stCondLst>
                                  <p:childTnLst>
                                    <p:animEffect transition="out" filter="fade">
                                      <p:cBhvr>
                                        <p:cTn id="73" dur="500" tmFilter="0, 0; .2, .5; .8, .5; 1, 0"/>
                                        <p:tgtEl>
                                          <p:spTgt spid="8"/>
                                        </p:tgtEl>
                                      </p:cBhvr>
                                    </p:animEffect>
                                    <p:animScale>
                                      <p:cBhvr>
                                        <p:cTn id="74"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sp>
        <p:nvSpPr>
          <p:cNvPr id="15" name="Freeform 20">
            <a:extLst>
              <a:ext uri="{FF2B5EF4-FFF2-40B4-BE49-F238E27FC236}">
                <a16:creationId xmlns:a16="http://schemas.microsoft.com/office/drawing/2014/main" id="{7EBCC925-6DE6-AEEB-A628-880B2E3ED87A}"/>
              </a:ext>
            </a:extLst>
          </p:cNvPr>
          <p:cNvSpPr/>
          <p:nvPr/>
        </p:nvSpPr>
        <p:spPr>
          <a:xfrm>
            <a:off x="0" y="1968910"/>
            <a:ext cx="9144000" cy="3174590"/>
          </a:xfrm>
          <a:custGeom>
            <a:avLst/>
            <a:gdLst/>
            <a:ahLst/>
            <a:cxnLst/>
            <a:rect l="l" t="t" r="r" b="b"/>
            <a:pathLst>
              <a:path w="7315200" h="2359152">
                <a:moveTo>
                  <a:pt x="0" y="0"/>
                </a:moveTo>
                <a:lnTo>
                  <a:pt x="7315200" y="0"/>
                </a:lnTo>
                <a:lnTo>
                  <a:pt x="7315200" y="2359152"/>
                </a:lnTo>
                <a:lnTo>
                  <a:pt x="0" y="2359152"/>
                </a:lnTo>
                <a:lnTo>
                  <a:pt x="0" y="0"/>
                </a:lnTo>
                <a:close/>
              </a:path>
            </a:pathLst>
          </a:custGeom>
          <a:blipFill dpi="0" rotWithShape="1">
            <a:blip r:embed="rId6">
              <a:alphaModFix amt="15000"/>
              <a:extLst>
                <a:ext uri="{96DAC541-7B7A-43D3-8B79-37D633B846F1}">
                  <asvg:svgBlip xmlns:asvg="http://schemas.microsoft.com/office/drawing/2016/SVG/main" xmlns="" r:embed="rId7"/>
                </a:ext>
              </a:extLst>
            </a:blip>
            <a:srcRect/>
            <a:stretch>
              <a:fillRect/>
            </a:stretch>
          </a:blipFill>
        </p:spPr>
      </p:sp>
      <p:sp>
        <p:nvSpPr>
          <p:cNvPr id="5" name="Đáp án đúng">
            <a:extLst>
              <a:ext uri="{FF2B5EF4-FFF2-40B4-BE49-F238E27FC236}">
                <a16:creationId xmlns:a16="http://schemas.microsoft.com/office/drawing/2014/main" id="{8B66CBE4-2DB9-BCF7-D1C4-281B894BFE17}"/>
              </a:ext>
            </a:extLst>
          </p:cNvPr>
          <p:cNvSpPr/>
          <p:nvPr/>
        </p:nvSpPr>
        <p:spPr>
          <a:xfrm>
            <a:off x="910937" y="2035400"/>
            <a:ext cx="3401291" cy="123444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en-US" sz="2000">
                <a:solidFill>
                  <a:schemeClr val="tx1"/>
                </a:solidFill>
                <a:latin typeface="Arial" panose="020B0604020202020204" pitchFamily="34" charset="0"/>
                <a:cs typeface="Arial" panose="020B0604020202020204" pitchFamily="34" charset="0"/>
              </a:rPr>
              <a:t>A. tăng lên. </a:t>
            </a:r>
          </a:p>
        </p:txBody>
      </p:sp>
      <p:sp>
        <p:nvSpPr>
          <p:cNvPr id="6" name="Đáp án sai 1">
            <a:extLst>
              <a:ext uri="{FF2B5EF4-FFF2-40B4-BE49-F238E27FC236}">
                <a16:creationId xmlns:a16="http://schemas.microsoft.com/office/drawing/2014/main" id="{3FCD9830-5FD1-BD44-878B-228BD96CE996}"/>
              </a:ext>
            </a:extLst>
          </p:cNvPr>
          <p:cNvSpPr/>
          <p:nvPr/>
        </p:nvSpPr>
        <p:spPr>
          <a:xfrm>
            <a:off x="910937" y="3422240"/>
            <a:ext cx="3401291" cy="123444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en-US" sz="2000">
                <a:solidFill>
                  <a:schemeClr val="tx1"/>
                </a:solidFill>
                <a:latin typeface="Arial" panose="020B0604020202020204" pitchFamily="34" charset="0"/>
                <a:cs typeface="Arial" panose="020B0604020202020204" pitchFamily="34" charset="0"/>
              </a:rPr>
              <a:t>B. giảm đi. </a:t>
            </a:r>
          </a:p>
        </p:txBody>
      </p:sp>
      <p:sp>
        <p:nvSpPr>
          <p:cNvPr id="7" name="Đáp án sai 2">
            <a:extLst>
              <a:ext uri="{FF2B5EF4-FFF2-40B4-BE49-F238E27FC236}">
                <a16:creationId xmlns:a16="http://schemas.microsoft.com/office/drawing/2014/main" id="{6A919885-0285-0403-1E09-FA94D8BC080B}"/>
              </a:ext>
            </a:extLst>
          </p:cNvPr>
          <p:cNvSpPr/>
          <p:nvPr/>
        </p:nvSpPr>
        <p:spPr>
          <a:xfrm>
            <a:off x="4831774" y="2035400"/>
            <a:ext cx="3401291" cy="123444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en-US" sz="2000">
                <a:solidFill>
                  <a:schemeClr val="tx1"/>
                </a:solidFill>
                <a:latin typeface="Arial" panose="020B0604020202020204" pitchFamily="34" charset="0"/>
                <a:cs typeface="Arial" panose="020B0604020202020204" pitchFamily="34" charset="0"/>
              </a:rPr>
              <a:t>C. không đổi. </a:t>
            </a:r>
          </a:p>
        </p:txBody>
      </p:sp>
      <p:sp>
        <p:nvSpPr>
          <p:cNvPr id="8" name="Đáp án sai 3">
            <a:extLst>
              <a:ext uri="{FF2B5EF4-FFF2-40B4-BE49-F238E27FC236}">
                <a16:creationId xmlns:a16="http://schemas.microsoft.com/office/drawing/2014/main" id="{2E7D83A4-3758-8699-4DD0-010A80780539}"/>
              </a:ext>
            </a:extLst>
          </p:cNvPr>
          <p:cNvSpPr/>
          <p:nvPr/>
        </p:nvSpPr>
        <p:spPr>
          <a:xfrm>
            <a:off x="4831773" y="3422240"/>
            <a:ext cx="3401291" cy="123444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en-US" sz="2000">
                <a:solidFill>
                  <a:schemeClr val="tx1"/>
                </a:solidFill>
                <a:latin typeface="Arial" panose="020B0604020202020204" pitchFamily="34" charset="0"/>
                <a:cs typeface="Arial" panose="020B0604020202020204" pitchFamily="34" charset="0"/>
              </a:rPr>
              <a:t>D. không xác định. </a:t>
            </a: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31773" y="-477949"/>
            <a:ext cx="365522" cy="365522"/>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612324" y="2458350"/>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732144" y="2605167"/>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732144" y="3809460"/>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3614517" y="3839607"/>
            <a:ext cx="637592" cy="568036"/>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826920" y="-477949"/>
            <a:ext cx="365522" cy="365522"/>
          </a:xfrm>
          <a:prstGeom prst="rect">
            <a:avLst/>
          </a:prstGeom>
        </p:spPr>
      </p:pic>
      <p:sp>
        <p:nvSpPr>
          <p:cNvPr id="16" name="Freeform 4">
            <a:hlinkClick r:id="rId13" action="ppaction://hlinksldjump"/>
            <a:extLst>
              <a:ext uri="{FF2B5EF4-FFF2-40B4-BE49-F238E27FC236}">
                <a16:creationId xmlns:a16="http://schemas.microsoft.com/office/drawing/2014/main" id="{1B29EC27-C735-4053-D300-0418EC01E67D}"/>
              </a:ext>
            </a:extLst>
          </p:cNvPr>
          <p:cNvSpPr/>
          <p:nvPr/>
        </p:nvSpPr>
        <p:spPr>
          <a:xfrm>
            <a:off x="8272229" y="4434667"/>
            <a:ext cx="832606" cy="708833"/>
          </a:xfrm>
          <a:custGeom>
            <a:avLst/>
            <a:gdLst/>
            <a:ahLst/>
            <a:cxnLst/>
            <a:rect l="l" t="t" r="r" b="b"/>
            <a:pathLst>
              <a:path w="2554643" h="2057400">
                <a:moveTo>
                  <a:pt x="0" y="0"/>
                </a:moveTo>
                <a:lnTo>
                  <a:pt x="2554643" y="0"/>
                </a:lnTo>
                <a:lnTo>
                  <a:pt x="2554643" y="2057400"/>
                </a:lnTo>
                <a:lnTo>
                  <a:pt x="0" y="20574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7" name="Câu hỏi">
            <a:extLst>
              <a:ext uri="{FF2B5EF4-FFF2-40B4-BE49-F238E27FC236}">
                <a16:creationId xmlns:a16="http://schemas.microsoft.com/office/drawing/2014/main" id="{ADD2C6C4-917F-993C-F418-1E64A1C2F391}"/>
              </a:ext>
            </a:extLst>
          </p:cNvPr>
          <p:cNvSpPr/>
          <p:nvPr/>
        </p:nvSpPr>
        <p:spPr>
          <a:xfrm>
            <a:off x="910937" y="415117"/>
            <a:ext cx="7322128" cy="1496291"/>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35">
              <a:lnSpc>
                <a:spcPct val="150000"/>
              </a:lnSpc>
              <a:buClrTx/>
            </a:pPr>
            <a:r>
              <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rPr>
              <a:t>Câu 2:</a:t>
            </a:r>
            <a:r>
              <a:rPr lang="en-US" sz="2000">
                <a:solidFill>
                  <a:schemeClr val="tx1"/>
                </a:solidFill>
                <a:effectLst/>
                <a:latin typeface="Arial" panose="020B0604020202020204" pitchFamily="34" charset="0"/>
                <a:ea typeface="Calibri" panose="020F0502020204030204" pitchFamily="34" charset="0"/>
                <a:cs typeface="Arial" panose="020B0604020202020204" pitchFamily="34" charset="0"/>
              </a:rPr>
              <a:t> Các phân tử khí chuyển động nhanh hơn trước, nhiệt độ khối khí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trips(downLeft)">
                                      <p:cBhvr>
                                        <p:cTn id="10" dur="500"/>
                                        <p:tgtEl>
                                          <p:spTgt spid="6"/>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strips(downLeft)">
                                      <p:cBhvr>
                                        <p:cTn id="13" dur="500"/>
                                        <p:tgtEl>
                                          <p:spTgt spid="7"/>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Lef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5"/>
                                        </p:tgtEl>
                                        <p:attrNameLst>
                                          <p:attrName>fillcolor</p:attrName>
                                        </p:attrNameLst>
                                      </p:cBhvr>
                                      <p:to>
                                        <a:srgbClr val="92D050"/>
                                      </p:to>
                                    </p:animClr>
                                    <p:set>
                                      <p:cBhvr>
                                        <p:cTn id="22" dur="500" fill="hold"/>
                                        <p:tgtEl>
                                          <p:spTgt spid="5"/>
                                        </p:tgtEl>
                                        <p:attrNameLst>
                                          <p:attrName>fill.type</p:attrName>
                                        </p:attrNameLst>
                                      </p:cBhvr>
                                      <p:to>
                                        <p:strVal val="solid"/>
                                      </p:to>
                                    </p:set>
                                    <p:set>
                                      <p:cBhvr>
                                        <p:cTn id="23" dur="500" fill="hold"/>
                                        <p:tgtEl>
                                          <p:spTgt spid="5"/>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835" fill="hold"/>
                                        <p:tgtEl>
                                          <p:spTgt spid="3"/>
                                        </p:tgtEl>
                                      </p:cBhvr>
                                    </p:cmd>
                                  </p:childTnLst>
                                </p:cTn>
                              </p:par>
                              <p:par>
                                <p:cTn id="26" presetID="1" presetClass="entr" presetSubtype="0" fill="hold" nodeType="withEffect">
                                  <p:stCondLst>
                                    <p:cond delay="0"/>
                                  </p:stCondLst>
                                  <p:childTnLst>
                                    <p:set>
                                      <p:cBhvr>
                                        <p:cTn id="27" dur="1" fill="hold">
                                          <p:stCondLst>
                                            <p:cond delay="9"/>
                                          </p:stCondLst>
                                        </p:cTn>
                                        <p:tgtEl>
                                          <p:spTgt spid="10"/>
                                        </p:tgtEl>
                                        <p:attrNameLst>
                                          <p:attrName>style.visibility</p:attrName>
                                        </p:attrNameLst>
                                      </p:cBhvr>
                                      <p:to>
                                        <p:strVal val="visible"/>
                                      </p:to>
                                    </p:set>
                                  </p:childTnLst>
                                </p:cTn>
                              </p:par>
                              <p:par>
                                <p:cTn id="28" presetID="26" presetClass="emph" presetSubtype="0" repeatCount="2000" fill="hold" grpId="1" nodeType="withEffect">
                                  <p:stCondLst>
                                    <p:cond delay="0"/>
                                  </p:stCondLst>
                                  <p:childTnLst>
                                    <p:animEffect transition="out" filter="fade">
                                      <p:cBhvr>
                                        <p:cTn id="29" dur="500" tmFilter="0, 0; .2, .5; .8, .5; 1, 0"/>
                                        <p:tgtEl>
                                          <p:spTgt spid="5"/>
                                        </p:tgtEl>
                                      </p:cBhvr>
                                    </p:animEffect>
                                    <p:animScale>
                                      <p:cBhvr>
                                        <p:cTn id="30"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1" fill="hold" display="0">
                  <p:stCondLst>
                    <p:cond delay="indefinite"/>
                  </p:stCondLst>
                  <p:endCondLst>
                    <p:cond evt="onStopAudio" delay="0">
                      <p:tgtEl>
                        <p:sldTgt/>
                      </p:tgtEl>
                    </p:cond>
                  </p:endCondLst>
                </p:cTn>
                <p:tgtEl>
                  <p:spTgt spid="3"/>
                </p:tgtEl>
              </p:cMediaNode>
            </p:audio>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6"/>
                                        </p:tgtEl>
                                        <p:attrNameLst>
                                          <p:attrName>fillcolor</p:attrName>
                                        </p:attrNameLst>
                                      </p:cBhvr>
                                      <p:to>
                                        <a:srgbClr val="D99694"/>
                                      </p:to>
                                    </p:animClr>
                                    <p:set>
                                      <p:cBhvr>
                                        <p:cTn id="37" dur="500" fill="hold"/>
                                        <p:tgtEl>
                                          <p:spTgt spid="6"/>
                                        </p:tgtEl>
                                        <p:attrNameLst>
                                          <p:attrName>fill.type</p:attrName>
                                        </p:attrNameLst>
                                      </p:cBhvr>
                                      <p:to>
                                        <p:strVal val="solid"/>
                                      </p:to>
                                    </p:set>
                                    <p:set>
                                      <p:cBhvr>
                                        <p:cTn id="38" dur="500" fill="hold"/>
                                        <p:tgtEl>
                                          <p:spTgt spid="6"/>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862" fill="hold"/>
                                        <p:tgtEl>
                                          <p:spTgt spid="4"/>
                                        </p:tgtEl>
                                      </p:cBhvr>
                                    </p:cmd>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26" presetClass="emph" presetSubtype="0" repeatCount="2000" fill="hold" grpId="1" nodeType="withEffect">
                                  <p:stCondLst>
                                    <p:cond delay="0"/>
                                  </p:stCondLst>
                                  <p:childTnLst>
                                    <p:animEffect transition="out" filter="fade">
                                      <p:cBhvr>
                                        <p:cTn id="44" dur="500" tmFilter="0, 0; .2, .5; .8, .5; 1, 0"/>
                                        <p:tgtEl>
                                          <p:spTgt spid="6"/>
                                        </p:tgtEl>
                                      </p:cBhvr>
                                    </p:animEffect>
                                    <p:animScale>
                                      <p:cBhvr>
                                        <p:cTn id="45"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46" fill="hold" display="0">
                  <p:stCondLst>
                    <p:cond delay="indefinite"/>
                  </p:stCondLst>
                  <p:endCondLst>
                    <p:cond evt="onStopAudio" delay="0">
                      <p:tgtEl>
                        <p:sldTgt/>
                      </p:tgtEl>
                    </p:cond>
                  </p:endCondLst>
                </p:cTn>
                <p:tgtEl>
                  <p:spTgt spid="4"/>
                </p:tgtEl>
              </p:cMediaNode>
            </p:audio>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7"/>
                                        </p:tgtEl>
                                        <p:attrNameLst>
                                          <p:attrName>fillcolor</p:attrName>
                                        </p:attrNameLst>
                                      </p:cBhvr>
                                      <p:to>
                                        <a:srgbClr val="D99694"/>
                                      </p:to>
                                    </p:animClr>
                                    <p:set>
                                      <p:cBhvr>
                                        <p:cTn id="52" dur="500" fill="hold"/>
                                        <p:tgtEl>
                                          <p:spTgt spid="7"/>
                                        </p:tgtEl>
                                        <p:attrNameLst>
                                          <p:attrName>fill.type</p:attrName>
                                        </p:attrNameLst>
                                      </p:cBhvr>
                                      <p:to>
                                        <p:strVal val="solid"/>
                                      </p:to>
                                    </p:set>
                                    <p:set>
                                      <p:cBhvr>
                                        <p:cTn id="53" dur="500" fill="hold"/>
                                        <p:tgtEl>
                                          <p:spTgt spid="7"/>
                                        </p:tgtEl>
                                        <p:attrNameLst>
                                          <p:attrName>fill.on</p:attrName>
                                        </p:attrNameLst>
                                      </p:cBhvr>
                                      <p:to>
                                        <p:strVal val="true"/>
                                      </p:to>
                                    </p:set>
                                  </p:childTnLst>
                                </p:cTn>
                              </p:par>
                              <p:par>
                                <p:cTn id="54" presetID="1" presetClass="mediacall" presetSubtype="0" fill="hold" nodeType="withEffect">
                                  <p:stCondLst>
                                    <p:cond delay="0"/>
                                  </p:stCondLst>
                                  <p:childTnLst>
                                    <p:cmd type="call" cmd="playFrom(0.0)">
                                      <p:cBhvr>
                                        <p:cTn id="55" dur="862" fill="hold"/>
                                        <p:tgtEl>
                                          <p:spTgt spid="4"/>
                                        </p:tgtEl>
                                      </p:cBhvr>
                                    </p:cmd>
                                  </p:childTnLst>
                                </p:cTn>
                              </p:par>
                              <p:par>
                                <p:cTn id="56" presetID="1" presetClass="entr" presetSubtype="0" fill="hold" nodeType="withEffect">
                                  <p:stCondLst>
                                    <p:cond delay="0"/>
                                  </p:stCondLst>
                                  <p:childTnLst>
                                    <p:set>
                                      <p:cBhvr>
                                        <p:cTn id="57" dur="1" fill="hold">
                                          <p:stCondLst>
                                            <p:cond delay="9"/>
                                          </p:stCondLst>
                                        </p:cTn>
                                        <p:tgtEl>
                                          <p:spTgt spid="11"/>
                                        </p:tgtEl>
                                        <p:attrNameLst>
                                          <p:attrName>style.visibility</p:attrName>
                                        </p:attrNameLst>
                                      </p:cBhvr>
                                      <p:to>
                                        <p:strVal val="visible"/>
                                      </p:to>
                                    </p:set>
                                  </p:childTnLst>
                                </p:cTn>
                              </p:par>
                              <p:par>
                                <p:cTn id="58" presetID="26" presetClass="emph" presetSubtype="0" repeatCount="2000" fill="hold" grpId="1" nodeType="withEffect">
                                  <p:stCondLst>
                                    <p:cond delay="0"/>
                                  </p:stCondLst>
                                  <p:childTnLst>
                                    <p:animEffect transition="out" filter="fade">
                                      <p:cBhvr>
                                        <p:cTn id="59" dur="500" tmFilter="0, 0; .2, .5; .8, .5; 1, 0"/>
                                        <p:tgtEl>
                                          <p:spTgt spid="7"/>
                                        </p:tgtEl>
                                      </p:cBhvr>
                                    </p:animEffect>
                                    <p:animScale>
                                      <p:cBhvr>
                                        <p:cTn id="60"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8"/>
                                        </p:tgtEl>
                                        <p:attrNameLst>
                                          <p:attrName>fillcolor</p:attrName>
                                        </p:attrNameLst>
                                      </p:cBhvr>
                                      <p:to>
                                        <a:srgbClr val="D99694"/>
                                      </p:to>
                                    </p:animClr>
                                    <p:set>
                                      <p:cBhvr>
                                        <p:cTn id="66" dur="500" fill="hold"/>
                                        <p:tgtEl>
                                          <p:spTgt spid="8"/>
                                        </p:tgtEl>
                                        <p:attrNameLst>
                                          <p:attrName>fill.type</p:attrName>
                                        </p:attrNameLst>
                                      </p:cBhvr>
                                      <p:to>
                                        <p:strVal val="solid"/>
                                      </p:to>
                                    </p:set>
                                    <p:set>
                                      <p:cBhvr>
                                        <p:cTn id="67" dur="500" fill="hold"/>
                                        <p:tgtEl>
                                          <p:spTgt spid="8"/>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862" fill="hold"/>
                                        <p:tgtEl>
                                          <p:spTgt spid="4"/>
                                        </p:tgtEl>
                                      </p:cBhvr>
                                    </p:cmd>
                                  </p:childTnLst>
                                </p:cTn>
                              </p:par>
                              <p:par>
                                <p:cTn id="70" presetID="1" presetClass="entr" presetSubtype="0" fill="hold" nodeType="withEffect">
                                  <p:stCondLst>
                                    <p:cond delay="0"/>
                                  </p:stCondLst>
                                  <p:childTnLst>
                                    <p:set>
                                      <p:cBhvr>
                                        <p:cTn id="71" dur="1" fill="hold">
                                          <p:stCondLst>
                                            <p:cond delay="9"/>
                                          </p:stCondLst>
                                        </p:cTn>
                                        <p:tgtEl>
                                          <p:spTgt spid="12"/>
                                        </p:tgtEl>
                                        <p:attrNameLst>
                                          <p:attrName>style.visibility</p:attrName>
                                        </p:attrNameLst>
                                      </p:cBhvr>
                                      <p:to>
                                        <p:strVal val="visible"/>
                                      </p:to>
                                    </p:set>
                                  </p:childTnLst>
                                </p:cTn>
                              </p:par>
                              <p:par>
                                <p:cTn id="72" presetID="26" presetClass="emph" presetSubtype="0" repeatCount="2000" fill="hold" grpId="1" nodeType="withEffect">
                                  <p:stCondLst>
                                    <p:cond delay="0"/>
                                  </p:stCondLst>
                                  <p:childTnLst>
                                    <p:animEffect transition="out" filter="fade">
                                      <p:cBhvr>
                                        <p:cTn id="73" dur="500" tmFilter="0, 0; .2, .5; .8, .5; 1, 0"/>
                                        <p:tgtEl>
                                          <p:spTgt spid="8"/>
                                        </p:tgtEl>
                                      </p:cBhvr>
                                    </p:animEffect>
                                    <p:animScale>
                                      <p:cBhvr>
                                        <p:cTn id="74"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sp>
        <p:nvSpPr>
          <p:cNvPr id="14" name="Freeform 20">
            <a:extLst>
              <a:ext uri="{FF2B5EF4-FFF2-40B4-BE49-F238E27FC236}">
                <a16:creationId xmlns:a16="http://schemas.microsoft.com/office/drawing/2014/main" id="{500C4BED-8EAC-7324-9F48-8E0FD67C0709}"/>
              </a:ext>
            </a:extLst>
          </p:cNvPr>
          <p:cNvSpPr/>
          <p:nvPr/>
        </p:nvSpPr>
        <p:spPr>
          <a:xfrm>
            <a:off x="0" y="1968910"/>
            <a:ext cx="9144000" cy="3174590"/>
          </a:xfrm>
          <a:custGeom>
            <a:avLst/>
            <a:gdLst/>
            <a:ahLst/>
            <a:cxnLst/>
            <a:rect l="l" t="t" r="r" b="b"/>
            <a:pathLst>
              <a:path w="7315200" h="2359152">
                <a:moveTo>
                  <a:pt x="0" y="0"/>
                </a:moveTo>
                <a:lnTo>
                  <a:pt x="7315200" y="0"/>
                </a:lnTo>
                <a:lnTo>
                  <a:pt x="7315200" y="2359152"/>
                </a:lnTo>
                <a:lnTo>
                  <a:pt x="0" y="2359152"/>
                </a:lnTo>
                <a:lnTo>
                  <a:pt x="0" y="0"/>
                </a:lnTo>
                <a:close/>
              </a:path>
            </a:pathLst>
          </a:custGeom>
          <a:blipFill dpi="0" rotWithShape="1">
            <a:blip r:embed="rId6">
              <a:alphaModFix amt="15000"/>
              <a:extLst>
                <a:ext uri="{96DAC541-7B7A-43D3-8B79-37D633B846F1}">
                  <asvg:svgBlip xmlns:asvg="http://schemas.microsoft.com/office/drawing/2016/SVG/main" xmlns="" r:embed="rId7"/>
                </a:ext>
              </a:extLst>
            </a:blip>
            <a:srcRect/>
            <a:stretch>
              <a:fillRect/>
            </a:stretch>
          </a:blipFill>
        </p:spPr>
      </p:sp>
      <p:sp>
        <p:nvSpPr>
          <p:cNvPr id="2" name="Câu hỏi">
            <a:extLst>
              <a:ext uri="{FF2B5EF4-FFF2-40B4-BE49-F238E27FC236}">
                <a16:creationId xmlns:a16="http://schemas.microsoft.com/office/drawing/2014/main" id="{4ADFFF1A-F500-CC57-185E-00F4826D0836}"/>
              </a:ext>
            </a:extLst>
          </p:cNvPr>
          <p:cNvSpPr/>
          <p:nvPr/>
        </p:nvSpPr>
        <p:spPr>
          <a:xfrm>
            <a:off x="910936" y="415117"/>
            <a:ext cx="7547263" cy="1496291"/>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35">
              <a:lnSpc>
                <a:spcPct val="150000"/>
              </a:lnSpc>
              <a:buClrTx/>
            </a:pPr>
            <a:r>
              <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rPr>
              <a:t>Câu 3:</a:t>
            </a:r>
            <a:r>
              <a:rPr lang="en-US" sz="2000">
                <a:solidFill>
                  <a:schemeClr val="tx1"/>
                </a:solidFill>
                <a:effectLst/>
                <a:latin typeface="Arial" panose="020B0604020202020204" pitchFamily="34" charset="0"/>
                <a:ea typeface="Calibri" panose="020F0502020204030204" pitchFamily="34" charset="0"/>
                <a:cs typeface="Arial" panose="020B0604020202020204" pitchFamily="34" charset="0"/>
              </a:rPr>
              <a:t> Khi các phân tử khí chuyển động, chúng  </a:t>
            </a:r>
          </a:p>
        </p:txBody>
      </p:sp>
      <p:sp>
        <p:nvSpPr>
          <p:cNvPr id="5" name="Đáp án đúng">
            <a:extLst>
              <a:ext uri="{FF2B5EF4-FFF2-40B4-BE49-F238E27FC236}">
                <a16:creationId xmlns:a16="http://schemas.microsoft.com/office/drawing/2014/main" id="{8B66CBE4-2DB9-BCF7-D1C4-281B894BFE17}"/>
              </a:ext>
            </a:extLst>
          </p:cNvPr>
          <p:cNvSpPr/>
          <p:nvPr/>
        </p:nvSpPr>
        <p:spPr>
          <a:xfrm>
            <a:off x="910939" y="3509010"/>
            <a:ext cx="3401291" cy="123444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35">
              <a:lnSpc>
                <a:spcPct val="150000"/>
              </a:lnSpc>
              <a:buClrTx/>
            </a:pPr>
            <a:r>
              <a:rPr lang="en-US" sz="2000" kern="1200" noProof="1">
                <a:solidFill>
                  <a:schemeClr val="tx1"/>
                </a:solidFill>
                <a:latin typeface="Arial" panose="020B0604020202020204" pitchFamily="34" charset="0"/>
                <a:cs typeface="Arial" panose="020B0604020202020204" pitchFamily="34" charset="0"/>
              </a:rPr>
              <a:t>B. </a:t>
            </a:r>
            <a:r>
              <a:rPr lang="en-US" sz="2000">
                <a:solidFill>
                  <a:schemeClr val="tx1"/>
                </a:solidFill>
                <a:latin typeface="Arial" panose="020B0604020202020204" pitchFamily="34" charset="0"/>
                <a:cs typeface="Arial" panose="020B0604020202020204" pitchFamily="34" charset="0"/>
              </a:rPr>
              <a:t>va chạm với cả phân tử khác và thành bình. </a:t>
            </a:r>
          </a:p>
          <a:p>
            <a:pPr algn="just" defTabSz="685835">
              <a:lnSpc>
                <a:spcPct val="150000"/>
              </a:lnSpc>
              <a:buClrTx/>
            </a:pPr>
            <a:endParaRPr lang="vi-VN" sz="2000" kern="1200" noProof="1">
              <a:solidFill>
                <a:schemeClr val="tx1"/>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910937" y="2140008"/>
            <a:ext cx="3401291" cy="123444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35">
              <a:lnSpc>
                <a:spcPct val="150000"/>
              </a:lnSpc>
              <a:buClrTx/>
            </a:pPr>
            <a:r>
              <a:rPr lang="en-US" sz="2000" kern="1200" noProof="1">
                <a:solidFill>
                  <a:schemeClr val="tx1"/>
                </a:solidFill>
                <a:latin typeface="Arial" panose="020B0604020202020204" pitchFamily="34" charset="0"/>
                <a:cs typeface="Arial" panose="020B0604020202020204" pitchFamily="34" charset="0"/>
              </a:rPr>
              <a:t>A. </a:t>
            </a:r>
            <a:r>
              <a:rPr lang="en-US" sz="2000">
                <a:solidFill>
                  <a:schemeClr val="tx1"/>
                </a:solidFill>
                <a:latin typeface="Arial" panose="020B0604020202020204" pitchFamily="34" charset="0"/>
                <a:cs typeface="Arial" panose="020B0604020202020204" pitchFamily="34" charset="0"/>
              </a:rPr>
              <a:t>va chạm với phân tử khí khác. </a:t>
            </a:r>
            <a:endParaRPr lang="vi-VN" sz="2000" kern="1200" noProof="1">
              <a:solidFill>
                <a:schemeClr val="tx1"/>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4831774" y="2140008"/>
            <a:ext cx="3401291" cy="123444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35">
              <a:lnSpc>
                <a:spcPct val="150000"/>
              </a:lnSpc>
              <a:buClrTx/>
            </a:pPr>
            <a:r>
              <a:rPr lang="en-US" sz="2000" kern="1200" noProof="1">
                <a:solidFill>
                  <a:schemeClr val="tx1"/>
                </a:solidFill>
                <a:latin typeface="Arial" panose="020B0604020202020204" pitchFamily="34" charset="0"/>
                <a:cs typeface="Arial" panose="020B0604020202020204" pitchFamily="34" charset="0"/>
              </a:rPr>
              <a:t>C. </a:t>
            </a:r>
            <a:r>
              <a:rPr lang="en-US" sz="2000">
                <a:solidFill>
                  <a:schemeClr val="tx1"/>
                </a:solidFill>
                <a:latin typeface="Arial" panose="020B0604020202020204" pitchFamily="34" charset="0"/>
                <a:cs typeface="Arial" panose="020B0604020202020204" pitchFamily="34" charset="0"/>
              </a:rPr>
              <a:t>va chạm với thành bình. </a:t>
            </a:r>
            <a:endParaRPr lang="vi-VN" sz="2000" kern="1200" noProof="1">
              <a:solidFill>
                <a:schemeClr val="tx1"/>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4831773" y="3509010"/>
            <a:ext cx="3401291" cy="123444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35">
              <a:lnSpc>
                <a:spcPct val="150000"/>
              </a:lnSpc>
              <a:buClrTx/>
            </a:pPr>
            <a:r>
              <a:rPr lang="en-US" sz="2000" kern="1200" noProof="1">
                <a:solidFill>
                  <a:schemeClr val="tx1"/>
                </a:solidFill>
                <a:latin typeface="Arial" panose="020B0604020202020204" pitchFamily="34" charset="0"/>
                <a:cs typeface="Arial" panose="020B0604020202020204" pitchFamily="34" charset="0"/>
              </a:rPr>
              <a:t>D. </a:t>
            </a:r>
            <a:r>
              <a:rPr lang="en-US" sz="2000">
                <a:solidFill>
                  <a:schemeClr val="tx1"/>
                </a:solidFill>
                <a:latin typeface="Arial" panose="020B0604020202020204" pitchFamily="34" charset="0"/>
                <a:cs typeface="Arial" panose="020B0604020202020204" pitchFamily="34" charset="0"/>
              </a:rPr>
              <a:t>không va chạm với bất kì đối tượng nào.</a:t>
            </a:r>
            <a:endParaRPr lang="vi-VN" sz="2000" kern="1200" noProof="1">
              <a:solidFill>
                <a:schemeClr val="tx1"/>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31773" y="-477949"/>
            <a:ext cx="365522" cy="365522"/>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851425" y="3877796"/>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953433" y="2462599"/>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953433" y="3750599"/>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3920839" y="2540924"/>
            <a:ext cx="637592" cy="568036"/>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826920" y="-477949"/>
            <a:ext cx="365522" cy="365522"/>
          </a:xfrm>
          <a:prstGeom prst="rect">
            <a:avLst/>
          </a:prstGeom>
        </p:spPr>
      </p:pic>
      <p:sp>
        <p:nvSpPr>
          <p:cNvPr id="15" name="Freeform 4">
            <a:hlinkClick r:id="rId13" action="ppaction://hlinksldjump"/>
            <a:extLst>
              <a:ext uri="{FF2B5EF4-FFF2-40B4-BE49-F238E27FC236}">
                <a16:creationId xmlns:a16="http://schemas.microsoft.com/office/drawing/2014/main" id="{F41D84C2-322E-045A-74D9-9FFADADD60D2}"/>
              </a:ext>
            </a:extLst>
          </p:cNvPr>
          <p:cNvSpPr/>
          <p:nvPr/>
        </p:nvSpPr>
        <p:spPr>
          <a:xfrm>
            <a:off x="8272229" y="4434667"/>
            <a:ext cx="832606" cy="708833"/>
          </a:xfrm>
          <a:custGeom>
            <a:avLst/>
            <a:gdLst/>
            <a:ahLst/>
            <a:cxnLst/>
            <a:rect l="l" t="t" r="r" b="b"/>
            <a:pathLst>
              <a:path w="2554643" h="2057400">
                <a:moveTo>
                  <a:pt x="0" y="0"/>
                </a:moveTo>
                <a:lnTo>
                  <a:pt x="2554643" y="0"/>
                </a:lnTo>
                <a:lnTo>
                  <a:pt x="2554643" y="2057400"/>
                </a:lnTo>
                <a:lnTo>
                  <a:pt x="0" y="20574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Tree>
    <p:extLst>
      <p:ext uri="{BB962C8B-B14F-4D97-AF65-F5344CB8AC3E}">
        <p14:creationId xmlns:p14="http://schemas.microsoft.com/office/powerpoint/2010/main" val="3445033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strips(downLeft)">
                                      <p:cBhvr>
                                        <p:cTn id="13" dur="500"/>
                                        <p:tgtEl>
                                          <p:spTgt spid="7"/>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Lef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5"/>
                                        </p:tgtEl>
                                        <p:attrNameLst>
                                          <p:attrName>fillcolor</p:attrName>
                                        </p:attrNameLst>
                                      </p:cBhvr>
                                      <p:to>
                                        <a:srgbClr val="92D050"/>
                                      </p:to>
                                    </p:animClr>
                                    <p:set>
                                      <p:cBhvr>
                                        <p:cTn id="22" dur="500" fill="hold"/>
                                        <p:tgtEl>
                                          <p:spTgt spid="5"/>
                                        </p:tgtEl>
                                        <p:attrNameLst>
                                          <p:attrName>fill.type</p:attrName>
                                        </p:attrNameLst>
                                      </p:cBhvr>
                                      <p:to>
                                        <p:strVal val="solid"/>
                                      </p:to>
                                    </p:set>
                                    <p:set>
                                      <p:cBhvr>
                                        <p:cTn id="23" dur="500" fill="hold"/>
                                        <p:tgtEl>
                                          <p:spTgt spid="5"/>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835" fill="hold"/>
                                        <p:tgtEl>
                                          <p:spTgt spid="3"/>
                                        </p:tgtEl>
                                      </p:cBhvr>
                                    </p:cmd>
                                  </p:childTnLst>
                                </p:cTn>
                              </p:par>
                              <p:par>
                                <p:cTn id="26" presetID="1" presetClass="entr" presetSubtype="0" fill="hold" nodeType="withEffect">
                                  <p:stCondLst>
                                    <p:cond delay="0"/>
                                  </p:stCondLst>
                                  <p:childTnLst>
                                    <p:set>
                                      <p:cBhvr>
                                        <p:cTn id="27" dur="1" fill="hold">
                                          <p:stCondLst>
                                            <p:cond delay="9"/>
                                          </p:stCondLst>
                                        </p:cTn>
                                        <p:tgtEl>
                                          <p:spTgt spid="10"/>
                                        </p:tgtEl>
                                        <p:attrNameLst>
                                          <p:attrName>style.visibility</p:attrName>
                                        </p:attrNameLst>
                                      </p:cBhvr>
                                      <p:to>
                                        <p:strVal val="visible"/>
                                      </p:to>
                                    </p:set>
                                  </p:childTnLst>
                                </p:cTn>
                              </p:par>
                              <p:par>
                                <p:cTn id="28" presetID="26" presetClass="emph" presetSubtype="0" repeatCount="2000" fill="hold" grpId="1" nodeType="withEffect">
                                  <p:stCondLst>
                                    <p:cond delay="0"/>
                                  </p:stCondLst>
                                  <p:childTnLst>
                                    <p:animEffect transition="out" filter="fade">
                                      <p:cBhvr>
                                        <p:cTn id="29" dur="500" tmFilter="0, 0; .2, .5; .8, .5; 1, 0"/>
                                        <p:tgtEl>
                                          <p:spTgt spid="5"/>
                                        </p:tgtEl>
                                      </p:cBhvr>
                                    </p:animEffect>
                                    <p:animScale>
                                      <p:cBhvr>
                                        <p:cTn id="30"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1" fill="hold" display="0">
                  <p:stCondLst>
                    <p:cond delay="indefinite"/>
                  </p:stCondLst>
                  <p:endCondLst>
                    <p:cond evt="onStopAudio" delay="0">
                      <p:tgtEl>
                        <p:sldTgt/>
                      </p:tgtEl>
                    </p:cond>
                  </p:endCondLst>
                </p:cTn>
                <p:tgtEl>
                  <p:spTgt spid="3"/>
                </p:tgtEl>
              </p:cMediaNode>
            </p:audio>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6"/>
                                        </p:tgtEl>
                                        <p:attrNameLst>
                                          <p:attrName>fillcolor</p:attrName>
                                        </p:attrNameLst>
                                      </p:cBhvr>
                                      <p:to>
                                        <a:srgbClr val="D99694"/>
                                      </p:to>
                                    </p:animClr>
                                    <p:set>
                                      <p:cBhvr>
                                        <p:cTn id="37" dur="500" fill="hold"/>
                                        <p:tgtEl>
                                          <p:spTgt spid="6"/>
                                        </p:tgtEl>
                                        <p:attrNameLst>
                                          <p:attrName>fill.type</p:attrName>
                                        </p:attrNameLst>
                                      </p:cBhvr>
                                      <p:to>
                                        <p:strVal val="solid"/>
                                      </p:to>
                                    </p:set>
                                    <p:set>
                                      <p:cBhvr>
                                        <p:cTn id="38" dur="500" fill="hold"/>
                                        <p:tgtEl>
                                          <p:spTgt spid="6"/>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862" fill="hold"/>
                                        <p:tgtEl>
                                          <p:spTgt spid="4"/>
                                        </p:tgtEl>
                                      </p:cBhvr>
                                    </p:cmd>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26" presetClass="emph" presetSubtype="0" repeatCount="2000" fill="hold" grpId="1" nodeType="withEffect">
                                  <p:stCondLst>
                                    <p:cond delay="0"/>
                                  </p:stCondLst>
                                  <p:childTnLst>
                                    <p:animEffect transition="out" filter="fade">
                                      <p:cBhvr>
                                        <p:cTn id="44" dur="500" tmFilter="0, 0; .2, .5; .8, .5; 1, 0"/>
                                        <p:tgtEl>
                                          <p:spTgt spid="6"/>
                                        </p:tgtEl>
                                      </p:cBhvr>
                                    </p:animEffect>
                                    <p:animScale>
                                      <p:cBhvr>
                                        <p:cTn id="45"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46" fill="hold" display="0">
                  <p:stCondLst>
                    <p:cond delay="indefinite"/>
                  </p:stCondLst>
                  <p:endCondLst>
                    <p:cond evt="onStopAudio" delay="0">
                      <p:tgtEl>
                        <p:sldTgt/>
                      </p:tgtEl>
                    </p:cond>
                  </p:endCondLst>
                </p:cTn>
                <p:tgtEl>
                  <p:spTgt spid="4"/>
                </p:tgtEl>
              </p:cMediaNode>
            </p:audio>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7"/>
                                        </p:tgtEl>
                                        <p:attrNameLst>
                                          <p:attrName>fillcolor</p:attrName>
                                        </p:attrNameLst>
                                      </p:cBhvr>
                                      <p:to>
                                        <a:srgbClr val="D99694"/>
                                      </p:to>
                                    </p:animClr>
                                    <p:set>
                                      <p:cBhvr>
                                        <p:cTn id="52" dur="500" fill="hold"/>
                                        <p:tgtEl>
                                          <p:spTgt spid="7"/>
                                        </p:tgtEl>
                                        <p:attrNameLst>
                                          <p:attrName>fill.type</p:attrName>
                                        </p:attrNameLst>
                                      </p:cBhvr>
                                      <p:to>
                                        <p:strVal val="solid"/>
                                      </p:to>
                                    </p:set>
                                    <p:set>
                                      <p:cBhvr>
                                        <p:cTn id="53" dur="500" fill="hold"/>
                                        <p:tgtEl>
                                          <p:spTgt spid="7"/>
                                        </p:tgtEl>
                                        <p:attrNameLst>
                                          <p:attrName>fill.on</p:attrName>
                                        </p:attrNameLst>
                                      </p:cBhvr>
                                      <p:to>
                                        <p:strVal val="true"/>
                                      </p:to>
                                    </p:set>
                                  </p:childTnLst>
                                </p:cTn>
                              </p:par>
                              <p:par>
                                <p:cTn id="54" presetID="1" presetClass="mediacall" presetSubtype="0" fill="hold" nodeType="withEffect">
                                  <p:stCondLst>
                                    <p:cond delay="0"/>
                                  </p:stCondLst>
                                  <p:childTnLst>
                                    <p:cmd type="call" cmd="playFrom(0.0)">
                                      <p:cBhvr>
                                        <p:cTn id="55" dur="862" fill="hold"/>
                                        <p:tgtEl>
                                          <p:spTgt spid="4"/>
                                        </p:tgtEl>
                                      </p:cBhvr>
                                    </p:cmd>
                                  </p:childTnLst>
                                </p:cTn>
                              </p:par>
                              <p:par>
                                <p:cTn id="56" presetID="1" presetClass="entr" presetSubtype="0" fill="hold" nodeType="withEffect">
                                  <p:stCondLst>
                                    <p:cond delay="0"/>
                                  </p:stCondLst>
                                  <p:childTnLst>
                                    <p:set>
                                      <p:cBhvr>
                                        <p:cTn id="57" dur="1" fill="hold">
                                          <p:stCondLst>
                                            <p:cond delay="9"/>
                                          </p:stCondLst>
                                        </p:cTn>
                                        <p:tgtEl>
                                          <p:spTgt spid="11"/>
                                        </p:tgtEl>
                                        <p:attrNameLst>
                                          <p:attrName>style.visibility</p:attrName>
                                        </p:attrNameLst>
                                      </p:cBhvr>
                                      <p:to>
                                        <p:strVal val="visible"/>
                                      </p:to>
                                    </p:set>
                                  </p:childTnLst>
                                </p:cTn>
                              </p:par>
                              <p:par>
                                <p:cTn id="58" presetID="26" presetClass="emph" presetSubtype="0" repeatCount="2000" fill="hold" grpId="1" nodeType="withEffect">
                                  <p:stCondLst>
                                    <p:cond delay="0"/>
                                  </p:stCondLst>
                                  <p:childTnLst>
                                    <p:animEffect transition="out" filter="fade">
                                      <p:cBhvr>
                                        <p:cTn id="59" dur="500" tmFilter="0, 0; .2, .5; .8, .5; 1, 0"/>
                                        <p:tgtEl>
                                          <p:spTgt spid="7"/>
                                        </p:tgtEl>
                                      </p:cBhvr>
                                    </p:animEffect>
                                    <p:animScale>
                                      <p:cBhvr>
                                        <p:cTn id="60"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8"/>
                                        </p:tgtEl>
                                        <p:attrNameLst>
                                          <p:attrName>fillcolor</p:attrName>
                                        </p:attrNameLst>
                                      </p:cBhvr>
                                      <p:to>
                                        <a:srgbClr val="D99694"/>
                                      </p:to>
                                    </p:animClr>
                                    <p:set>
                                      <p:cBhvr>
                                        <p:cTn id="66" dur="500" fill="hold"/>
                                        <p:tgtEl>
                                          <p:spTgt spid="8"/>
                                        </p:tgtEl>
                                        <p:attrNameLst>
                                          <p:attrName>fill.type</p:attrName>
                                        </p:attrNameLst>
                                      </p:cBhvr>
                                      <p:to>
                                        <p:strVal val="solid"/>
                                      </p:to>
                                    </p:set>
                                    <p:set>
                                      <p:cBhvr>
                                        <p:cTn id="67" dur="500" fill="hold"/>
                                        <p:tgtEl>
                                          <p:spTgt spid="8"/>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862" fill="hold"/>
                                        <p:tgtEl>
                                          <p:spTgt spid="4"/>
                                        </p:tgtEl>
                                      </p:cBhvr>
                                    </p:cmd>
                                  </p:childTnLst>
                                </p:cTn>
                              </p:par>
                              <p:par>
                                <p:cTn id="70" presetID="1" presetClass="entr" presetSubtype="0" fill="hold" nodeType="withEffect">
                                  <p:stCondLst>
                                    <p:cond delay="0"/>
                                  </p:stCondLst>
                                  <p:childTnLst>
                                    <p:set>
                                      <p:cBhvr>
                                        <p:cTn id="71" dur="1" fill="hold">
                                          <p:stCondLst>
                                            <p:cond delay="9"/>
                                          </p:stCondLst>
                                        </p:cTn>
                                        <p:tgtEl>
                                          <p:spTgt spid="12"/>
                                        </p:tgtEl>
                                        <p:attrNameLst>
                                          <p:attrName>style.visibility</p:attrName>
                                        </p:attrNameLst>
                                      </p:cBhvr>
                                      <p:to>
                                        <p:strVal val="visible"/>
                                      </p:to>
                                    </p:set>
                                  </p:childTnLst>
                                </p:cTn>
                              </p:par>
                              <p:par>
                                <p:cTn id="72" presetID="26" presetClass="emph" presetSubtype="0" repeatCount="2000" fill="hold" grpId="1" nodeType="withEffect">
                                  <p:stCondLst>
                                    <p:cond delay="0"/>
                                  </p:stCondLst>
                                  <p:childTnLst>
                                    <p:animEffect transition="out" filter="fade">
                                      <p:cBhvr>
                                        <p:cTn id="73" dur="500" tmFilter="0, 0; .2, .5; .8, .5; 1, 0"/>
                                        <p:tgtEl>
                                          <p:spTgt spid="8"/>
                                        </p:tgtEl>
                                      </p:cBhvr>
                                    </p:animEffect>
                                    <p:animScale>
                                      <p:cBhvr>
                                        <p:cTn id="74"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sp>
        <p:nvSpPr>
          <p:cNvPr id="9" name="Freeform 20">
            <a:extLst>
              <a:ext uri="{FF2B5EF4-FFF2-40B4-BE49-F238E27FC236}">
                <a16:creationId xmlns:a16="http://schemas.microsoft.com/office/drawing/2014/main" id="{9CA53BE7-FF23-6D81-174E-E11BA27A4DB7}"/>
              </a:ext>
            </a:extLst>
          </p:cNvPr>
          <p:cNvSpPr/>
          <p:nvPr/>
        </p:nvSpPr>
        <p:spPr>
          <a:xfrm>
            <a:off x="0" y="1968910"/>
            <a:ext cx="9144000" cy="3174590"/>
          </a:xfrm>
          <a:custGeom>
            <a:avLst/>
            <a:gdLst/>
            <a:ahLst/>
            <a:cxnLst/>
            <a:rect l="l" t="t" r="r" b="b"/>
            <a:pathLst>
              <a:path w="7315200" h="2359152">
                <a:moveTo>
                  <a:pt x="0" y="0"/>
                </a:moveTo>
                <a:lnTo>
                  <a:pt x="7315200" y="0"/>
                </a:lnTo>
                <a:lnTo>
                  <a:pt x="7315200" y="2359152"/>
                </a:lnTo>
                <a:lnTo>
                  <a:pt x="0" y="2359152"/>
                </a:lnTo>
                <a:lnTo>
                  <a:pt x="0" y="0"/>
                </a:lnTo>
                <a:close/>
              </a:path>
            </a:pathLst>
          </a:custGeom>
          <a:blipFill dpi="0" rotWithShape="1">
            <a:blip r:embed="rId6">
              <a:alphaModFix amt="15000"/>
              <a:extLst>
                <a:ext uri="{96DAC541-7B7A-43D3-8B79-37D633B846F1}">
                  <asvg:svgBlip xmlns:asvg="http://schemas.microsoft.com/office/drawing/2016/SVG/main" xmlns="" r:embed="rId7"/>
                </a:ext>
              </a:extLst>
            </a:blip>
            <a:srcRect/>
            <a:stretch>
              <a:fillRect/>
            </a:stretch>
          </a:blipFill>
        </p:spPr>
      </p:sp>
      <p:sp>
        <p:nvSpPr>
          <p:cNvPr id="2" name="Câu hỏi">
            <a:extLst>
              <a:ext uri="{FF2B5EF4-FFF2-40B4-BE49-F238E27FC236}">
                <a16:creationId xmlns:a16="http://schemas.microsoft.com/office/drawing/2014/main" id="{4ADFFF1A-F500-CC57-185E-00F4826D0836}"/>
              </a:ext>
            </a:extLst>
          </p:cNvPr>
          <p:cNvSpPr/>
          <p:nvPr/>
        </p:nvSpPr>
        <p:spPr>
          <a:xfrm>
            <a:off x="910935" y="303754"/>
            <a:ext cx="7322128" cy="1496291"/>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rPr>
              <a:t>Câu 4:</a:t>
            </a:r>
            <a:r>
              <a:rPr lang="en-US" sz="2000">
                <a:solidFill>
                  <a:schemeClr val="tx1"/>
                </a:solidFill>
                <a:effectLst/>
                <a:latin typeface="Arial" panose="020B0604020202020204" pitchFamily="34" charset="0"/>
                <a:ea typeface="Calibri" panose="020F0502020204030204" pitchFamily="34" charset="0"/>
                <a:cs typeface="Arial" panose="020B0604020202020204" pitchFamily="34" charset="0"/>
              </a:rPr>
              <a:t> Tìm câu </a:t>
            </a:r>
            <a:r>
              <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rPr>
              <a:t>sai.</a:t>
            </a:r>
            <a:r>
              <a:rPr lang="en-US" sz="2000">
                <a:solidFill>
                  <a:schemeClr val="tx1"/>
                </a:solidFill>
                <a:effectLst/>
                <a:latin typeface="Arial" panose="020B0604020202020204" pitchFamily="34" charset="0"/>
                <a:ea typeface="Calibri" panose="020F0502020204030204" pitchFamily="34" charset="0"/>
                <a:cs typeface="Arial" panose="020B0604020202020204" pitchFamily="34" charset="0"/>
              </a:rPr>
              <a:t> Khi phân tử khí va chạm với thành bình, chúng  </a:t>
            </a:r>
          </a:p>
        </p:txBody>
      </p:sp>
      <p:sp>
        <p:nvSpPr>
          <p:cNvPr id="5" name="Đáp án đúng">
            <a:extLst>
              <a:ext uri="{FF2B5EF4-FFF2-40B4-BE49-F238E27FC236}">
                <a16:creationId xmlns:a16="http://schemas.microsoft.com/office/drawing/2014/main" id="{8B66CBE4-2DB9-BCF7-D1C4-281B894BFE17}"/>
              </a:ext>
            </a:extLst>
          </p:cNvPr>
          <p:cNvSpPr/>
          <p:nvPr/>
        </p:nvSpPr>
        <p:spPr>
          <a:xfrm>
            <a:off x="4831771" y="3442234"/>
            <a:ext cx="3545586" cy="123444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a:solidFill>
                  <a:schemeClr val="tx1"/>
                </a:solidFill>
                <a:latin typeface="Arial" panose="020B0604020202020204" pitchFamily="34" charset="0"/>
                <a:cs typeface="Arial" panose="020B0604020202020204" pitchFamily="34" charset="0"/>
              </a:rPr>
              <a:t>D. không tương tác gì với thành bình.</a:t>
            </a:r>
          </a:p>
        </p:txBody>
      </p:sp>
      <p:sp>
        <p:nvSpPr>
          <p:cNvPr id="6" name="Đáp án sai 1">
            <a:extLst>
              <a:ext uri="{FF2B5EF4-FFF2-40B4-BE49-F238E27FC236}">
                <a16:creationId xmlns:a16="http://schemas.microsoft.com/office/drawing/2014/main" id="{3FCD9830-5FD1-BD44-878B-228BD96CE996}"/>
              </a:ext>
            </a:extLst>
          </p:cNvPr>
          <p:cNvSpPr/>
          <p:nvPr/>
        </p:nvSpPr>
        <p:spPr>
          <a:xfrm>
            <a:off x="910935" y="1983182"/>
            <a:ext cx="3545586" cy="123444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en-US" sz="2000">
                <a:solidFill>
                  <a:schemeClr val="tx1"/>
                </a:solidFill>
                <a:latin typeface="Arial" panose="020B0604020202020204" pitchFamily="34" charset="0"/>
                <a:cs typeface="Arial" panose="020B0604020202020204" pitchFamily="34" charset="0"/>
              </a:rPr>
              <a:t>A. gây ra áp lực lên thành bình. </a:t>
            </a:r>
            <a:endParaRPr kumimoji="0" lang="vi-VN" sz="2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sym typeface="Arial"/>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10935" y="3442234"/>
            <a:ext cx="3545586" cy="123444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a:solidFill>
                  <a:schemeClr val="tx1"/>
                </a:solidFill>
                <a:latin typeface="Arial" panose="020B0604020202020204" pitchFamily="34" charset="0"/>
                <a:cs typeface="Arial" panose="020B0604020202020204" pitchFamily="34" charset="0"/>
              </a:rPr>
              <a:t>B. gây ra áp suất lên thành bình.  </a:t>
            </a:r>
          </a:p>
        </p:txBody>
      </p:sp>
      <p:sp>
        <p:nvSpPr>
          <p:cNvPr id="8" name="Đáp án sai 3">
            <a:extLst>
              <a:ext uri="{FF2B5EF4-FFF2-40B4-BE49-F238E27FC236}">
                <a16:creationId xmlns:a16="http://schemas.microsoft.com/office/drawing/2014/main" id="{2E7D83A4-3758-8699-4DD0-010A80780539}"/>
              </a:ext>
            </a:extLst>
          </p:cNvPr>
          <p:cNvSpPr/>
          <p:nvPr/>
        </p:nvSpPr>
        <p:spPr>
          <a:xfrm>
            <a:off x="4831771" y="1983181"/>
            <a:ext cx="3545586" cy="123444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a:solidFill>
                  <a:schemeClr val="tx1"/>
                </a:solidFill>
                <a:latin typeface="Arial" panose="020B0604020202020204" pitchFamily="34" charset="0"/>
                <a:cs typeface="Arial" panose="020B0604020202020204" pitchFamily="34" charset="0"/>
              </a:rPr>
              <a:t>C. truyền động lượng cho thành bình. </a:t>
            </a: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31772" y="-477949"/>
            <a:ext cx="365522" cy="365522"/>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058561" y="3793363"/>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006554" y="3793363"/>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058561" y="2316383"/>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065128" y="2316383"/>
            <a:ext cx="637592" cy="568036"/>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826919" y="-477949"/>
            <a:ext cx="365522" cy="365522"/>
          </a:xfrm>
          <a:prstGeom prst="rect">
            <a:avLst/>
          </a:prstGeom>
        </p:spPr>
      </p:pic>
      <p:sp>
        <p:nvSpPr>
          <p:cNvPr id="14" name="Freeform 4">
            <a:hlinkClick r:id="rId13" action="ppaction://hlinksldjump"/>
            <a:extLst>
              <a:ext uri="{FF2B5EF4-FFF2-40B4-BE49-F238E27FC236}">
                <a16:creationId xmlns:a16="http://schemas.microsoft.com/office/drawing/2014/main" id="{F1B7AAA4-C28D-3386-F4B0-605C368E0825}"/>
              </a:ext>
            </a:extLst>
          </p:cNvPr>
          <p:cNvSpPr/>
          <p:nvPr/>
        </p:nvSpPr>
        <p:spPr>
          <a:xfrm>
            <a:off x="8272229" y="4434667"/>
            <a:ext cx="832606" cy="708833"/>
          </a:xfrm>
          <a:custGeom>
            <a:avLst/>
            <a:gdLst/>
            <a:ahLst/>
            <a:cxnLst/>
            <a:rect l="l" t="t" r="r" b="b"/>
            <a:pathLst>
              <a:path w="2554643" h="2057400">
                <a:moveTo>
                  <a:pt x="0" y="0"/>
                </a:moveTo>
                <a:lnTo>
                  <a:pt x="2554643" y="0"/>
                </a:lnTo>
                <a:lnTo>
                  <a:pt x="2554643" y="2057400"/>
                </a:lnTo>
                <a:lnTo>
                  <a:pt x="0" y="20574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Tree>
    <p:extLst>
      <p:ext uri="{BB962C8B-B14F-4D97-AF65-F5344CB8AC3E}">
        <p14:creationId xmlns:p14="http://schemas.microsoft.com/office/powerpoint/2010/main" val="42202483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trips(downLeft)">
                                      <p:cBhvr>
                                        <p:cTn id="10" dur="500"/>
                                        <p:tgtEl>
                                          <p:spTgt spid="7"/>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trips(downLeft)">
                                      <p:cBhvr>
                                        <p:cTn id="13" dur="500"/>
                                        <p:tgtEl>
                                          <p:spTgt spid="8"/>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strips(down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5"/>
                                        </p:tgtEl>
                                        <p:attrNameLst>
                                          <p:attrName>fillcolor</p:attrName>
                                        </p:attrNameLst>
                                      </p:cBhvr>
                                      <p:to>
                                        <a:srgbClr val="92D050"/>
                                      </p:to>
                                    </p:animClr>
                                    <p:set>
                                      <p:cBhvr>
                                        <p:cTn id="22" dur="500" fill="hold"/>
                                        <p:tgtEl>
                                          <p:spTgt spid="5"/>
                                        </p:tgtEl>
                                        <p:attrNameLst>
                                          <p:attrName>fill.type</p:attrName>
                                        </p:attrNameLst>
                                      </p:cBhvr>
                                      <p:to>
                                        <p:strVal val="solid"/>
                                      </p:to>
                                    </p:set>
                                    <p:set>
                                      <p:cBhvr>
                                        <p:cTn id="23" dur="500" fill="hold"/>
                                        <p:tgtEl>
                                          <p:spTgt spid="5"/>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835" fill="hold"/>
                                        <p:tgtEl>
                                          <p:spTgt spid="3"/>
                                        </p:tgtEl>
                                      </p:cBhvr>
                                    </p:cmd>
                                  </p:childTnLst>
                                </p:cTn>
                              </p:par>
                              <p:par>
                                <p:cTn id="26" presetID="1" presetClass="entr" presetSubtype="0" fill="hold" nodeType="withEffect">
                                  <p:stCondLst>
                                    <p:cond delay="0"/>
                                  </p:stCondLst>
                                  <p:childTnLst>
                                    <p:set>
                                      <p:cBhvr>
                                        <p:cTn id="27" dur="1" fill="hold">
                                          <p:stCondLst>
                                            <p:cond delay="9"/>
                                          </p:stCondLst>
                                        </p:cTn>
                                        <p:tgtEl>
                                          <p:spTgt spid="10"/>
                                        </p:tgtEl>
                                        <p:attrNameLst>
                                          <p:attrName>style.visibility</p:attrName>
                                        </p:attrNameLst>
                                      </p:cBhvr>
                                      <p:to>
                                        <p:strVal val="visible"/>
                                      </p:to>
                                    </p:set>
                                  </p:childTnLst>
                                </p:cTn>
                              </p:par>
                              <p:par>
                                <p:cTn id="28" presetID="26" presetClass="emph" presetSubtype="0" repeatCount="2000" fill="hold" grpId="1" nodeType="withEffect">
                                  <p:stCondLst>
                                    <p:cond delay="0"/>
                                  </p:stCondLst>
                                  <p:childTnLst>
                                    <p:animEffect transition="out" filter="fade">
                                      <p:cBhvr>
                                        <p:cTn id="29" dur="500" tmFilter="0, 0; .2, .5; .8, .5; 1, 0"/>
                                        <p:tgtEl>
                                          <p:spTgt spid="5"/>
                                        </p:tgtEl>
                                      </p:cBhvr>
                                    </p:animEffect>
                                    <p:animScale>
                                      <p:cBhvr>
                                        <p:cTn id="30"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1" fill="hold" display="0">
                  <p:stCondLst>
                    <p:cond delay="indefinite"/>
                  </p:stCondLst>
                  <p:endCondLst>
                    <p:cond evt="onStopAudio" delay="0">
                      <p:tgtEl>
                        <p:sldTgt/>
                      </p:tgtEl>
                    </p:cond>
                  </p:endCondLst>
                </p:cTn>
                <p:tgtEl>
                  <p:spTgt spid="3"/>
                </p:tgtEl>
              </p:cMediaNode>
            </p:audio>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6"/>
                                        </p:tgtEl>
                                        <p:attrNameLst>
                                          <p:attrName>fillcolor</p:attrName>
                                        </p:attrNameLst>
                                      </p:cBhvr>
                                      <p:to>
                                        <a:srgbClr val="D99694"/>
                                      </p:to>
                                    </p:animClr>
                                    <p:set>
                                      <p:cBhvr>
                                        <p:cTn id="37" dur="500" fill="hold"/>
                                        <p:tgtEl>
                                          <p:spTgt spid="6"/>
                                        </p:tgtEl>
                                        <p:attrNameLst>
                                          <p:attrName>fill.type</p:attrName>
                                        </p:attrNameLst>
                                      </p:cBhvr>
                                      <p:to>
                                        <p:strVal val="solid"/>
                                      </p:to>
                                    </p:set>
                                    <p:set>
                                      <p:cBhvr>
                                        <p:cTn id="38" dur="500" fill="hold"/>
                                        <p:tgtEl>
                                          <p:spTgt spid="6"/>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862" fill="hold"/>
                                        <p:tgtEl>
                                          <p:spTgt spid="4"/>
                                        </p:tgtEl>
                                      </p:cBhvr>
                                    </p:cmd>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26" presetClass="emph" presetSubtype="0" repeatCount="2000" fill="hold" grpId="1" nodeType="withEffect">
                                  <p:stCondLst>
                                    <p:cond delay="0"/>
                                  </p:stCondLst>
                                  <p:childTnLst>
                                    <p:animEffect transition="out" filter="fade">
                                      <p:cBhvr>
                                        <p:cTn id="44" dur="500" tmFilter="0, 0; .2, .5; .8, .5; 1, 0"/>
                                        <p:tgtEl>
                                          <p:spTgt spid="6"/>
                                        </p:tgtEl>
                                      </p:cBhvr>
                                    </p:animEffect>
                                    <p:animScale>
                                      <p:cBhvr>
                                        <p:cTn id="45"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46" fill="hold" display="0">
                  <p:stCondLst>
                    <p:cond delay="indefinite"/>
                  </p:stCondLst>
                  <p:endCondLst>
                    <p:cond evt="onStopAudio" delay="0">
                      <p:tgtEl>
                        <p:sldTgt/>
                      </p:tgtEl>
                    </p:cond>
                  </p:endCondLst>
                </p:cTn>
                <p:tgtEl>
                  <p:spTgt spid="4"/>
                </p:tgtEl>
              </p:cMediaNode>
            </p:audio>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7"/>
                                        </p:tgtEl>
                                        <p:attrNameLst>
                                          <p:attrName>fillcolor</p:attrName>
                                        </p:attrNameLst>
                                      </p:cBhvr>
                                      <p:to>
                                        <a:srgbClr val="D99694"/>
                                      </p:to>
                                    </p:animClr>
                                    <p:set>
                                      <p:cBhvr>
                                        <p:cTn id="52" dur="500" fill="hold"/>
                                        <p:tgtEl>
                                          <p:spTgt spid="7"/>
                                        </p:tgtEl>
                                        <p:attrNameLst>
                                          <p:attrName>fill.type</p:attrName>
                                        </p:attrNameLst>
                                      </p:cBhvr>
                                      <p:to>
                                        <p:strVal val="solid"/>
                                      </p:to>
                                    </p:set>
                                    <p:set>
                                      <p:cBhvr>
                                        <p:cTn id="53" dur="500" fill="hold"/>
                                        <p:tgtEl>
                                          <p:spTgt spid="7"/>
                                        </p:tgtEl>
                                        <p:attrNameLst>
                                          <p:attrName>fill.on</p:attrName>
                                        </p:attrNameLst>
                                      </p:cBhvr>
                                      <p:to>
                                        <p:strVal val="true"/>
                                      </p:to>
                                    </p:set>
                                  </p:childTnLst>
                                </p:cTn>
                              </p:par>
                              <p:par>
                                <p:cTn id="54" presetID="1" presetClass="mediacall" presetSubtype="0" fill="hold" nodeType="withEffect">
                                  <p:stCondLst>
                                    <p:cond delay="0"/>
                                  </p:stCondLst>
                                  <p:childTnLst>
                                    <p:cmd type="call" cmd="playFrom(0.0)">
                                      <p:cBhvr>
                                        <p:cTn id="55" dur="862" fill="hold"/>
                                        <p:tgtEl>
                                          <p:spTgt spid="4"/>
                                        </p:tgtEl>
                                      </p:cBhvr>
                                    </p:cmd>
                                  </p:childTnLst>
                                </p:cTn>
                              </p:par>
                              <p:par>
                                <p:cTn id="56" presetID="1" presetClass="entr" presetSubtype="0" fill="hold" nodeType="withEffect">
                                  <p:stCondLst>
                                    <p:cond delay="0"/>
                                  </p:stCondLst>
                                  <p:childTnLst>
                                    <p:set>
                                      <p:cBhvr>
                                        <p:cTn id="57" dur="1" fill="hold">
                                          <p:stCondLst>
                                            <p:cond delay="9"/>
                                          </p:stCondLst>
                                        </p:cTn>
                                        <p:tgtEl>
                                          <p:spTgt spid="11"/>
                                        </p:tgtEl>
                                        <p:attrNameLst>
                                          <p:attrName>style.visibility</p:attrName>
                                        </p:attrNameLst>
                                      </p:cBhvr>
                                      <p:to>
                                        <p:strVal val="visible"/>
                                      </p:to>
                                    </p:set>
                                  </p:childTnLst>
                                </p:cTn>
                              </p:par>
                              <p:par>
                                <p:cTn id="58" presetID="26" presetClass="emph" presetSubtype="0" repeatCount="2000" fill="hold" grpId="1" nodeType="withEffect">
                                  <p:stCondLst>
                                    <p:cond delay="0"/>
                                  </p:stCondLst>
                                  <p:childTnLst>
                                    <p:animEffect transition="out" filter="fade">
                                      <p:cBhvr>
                                        <p:cTn id="59" dur="500" tmFilter="0, 0; .2, .5; .8, .5; 1, 0"/>
                                        <p:tgtEl>
                                          <p:spTgt spid="7"/>
                                        </p:tgtEl>
                                      </p:cBhvr>
                                    </p:animEffect>
                                    <p:animScale>
                                      <p:cBhvr>
                                        <p:cTn id="60"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8"/>
                                        </p:tgtEl>
                                        <p:attrNameLst>
                                          <p:attrName>fillcolor</p:attrName>
                                        </p:attrNameLst>
                                      </p:cBhvr>
                                      <p:to>
                                        <a:srgbClr val="D99694"/>
                                      </p:to>
                                    </p:animClr>
                                    <p:set>
                                      <p:cBhvr>
                                        <p:cTn id="66" dur="500" fill="hold"/>
                                        <p:tgtEl>
                                          <p:spTgt spid="8"/>
                                        </p:tgtEl>
                                        <p:attrNameLst>
                                          <p:attrName>fill.type</p:attrName>
                                        </p:attrNameLst>
                                      </p:cBhvr>
                                      <p:to>
                                        <p:strVal val="solid"/>
                                      </p:to>
                                    </p:set>
                                    <p:set>
                                      <p:cBhvr>
                                        <p:cTn id="67" dur="500" fill="hold"/>
                                        <p:tgtEl>
                                          <p:spTgt spid="8"/>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862" fill="hold"/>
                                        <p:tgtEl>
                                          <p:spTgt spid="4"/>
                                        </p:tgtEl>
                                      </p:cBhvr>
                                    </p:cmd>
                                  </p:childTnLst>
                                </p:cTn>
                              </p:par>
                              <p:par>
                                <p:cTn id="70" presetID="1" presetClass="entr" presetSubtype="0" fill="hold" nodeType="withEffect">
                                  <p:stCondLst>
                                    <p:cond delay="0"/>
                                  </p:stCondLst>
                                  <p:childTnLst>
                                    <p:set>
                                      <p:cBhvr>
                                        <p:cTn id="71" dur="1" fill="hold">
                                          <p:stCondLst>
                                            <p:cond delay="9"/>
                                          </p:stCondLst>
                                        </p:cTn>
                                        <p:tgtEl>
                                          <p:spTgt spid="12"/>
                                        </p:tgtEl>
                                        <p:attrNameLst>
                                          <p:attrName>style.visibility</p:attrName>
                                        </p:attrNameLst>
                                      </p:cBhvr>
                                      <p:to>
                                        <p:strVal val="visible"/>
                                      </p:to>
                                    </p:set>
                                  </p:childTnLst>
                                </p:cTn>
                              </p:par>
                              <p:par>
                                <p:cTn id="72" presetID="26" presetClass="emph" presetSubtype="0" repeatCount="2000" fill="hold" grpId="1" nodeType="withEffect">
                                  <p:stCondLst>
                                    <p:cond delay="0"/>
                                  </p:stCondLst>
                                  <p:childTnLst>
                                    <p:animEffect transition="out" filter="fade">
                                      <p:cBhvr>
                                        <p:cTn id="73" dur="500" tmFilter="0, 0; .2, .5; .8, .5; 1, 0"/>
                                        <p:tgtEl>
                                          <p:spTgt spid="8"/>
                                        </p:tgtEl>
                                      </p:cBhvr>
                                    </p:animEffect>
                                    <p:animScale>
                                      <p:cBhvr>
                                        <p:cTn id="74"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sp>
        <p:nvSpPr>
          <p:cNvPr id="9" name="Freeform 20">
            <a:extLst>
              <a:ext uri="{FF2B5EF4-FFF2-40B4-BE49-F238E27FC236}">
                <a16:creationId xmlns:a16="http://schemas.microsoft.com/office/drawing/2014/main" id="{9CA53BE7-FF23-6D81-174E-E11BA27A4DB7}"/>
              </a:ext>
            </a:extLst>
          </p:cNvPr>
          <p:cNvSpPr/>
          <p:nvPr/>
        </p:nvSpPr>
        <p:spPr>
          <a:xfrm>
            <a:off x="0" y="1968910"/>
            <a:ext cx="9144000" cy="3174590"/>
          </a:xfrm>
          <a:custGeom>
            <a:avLst/>
            <a:gdLst/>
            <a:ahLst/>
            <a:cxnLst/>
            <a:rect l="l" t="t" r="r" b="b"/>
            <a:pathLst>
              <a:path w="7315200" h="2359152">
                <a:moveTo>
                  <a:pt x="0" y="0"/>
                </a:moveTo>
                <a:lnTo>
                  <a:pt x="7315200" y="0"/>
                </a:lnTo>
                <a:lnTo>
                  <a:pt x="7315200" y="2359152"/>
                </a:lnTo>
                <a:lnTo>
                  <a:pt x="0" y="2359152"/>
                </a:lnTo>
                <a:lnTo>
                  <a:pt x="0" y="0"/>
                </a:lnTo>
                <a:close/>
              </a:path>
            </a:pathLst>
          </a:custGeom>
          <a:blipFill dpi="0" rotWithShape="1">
            <a:blip r:embed="rId6">
              <a:alphaModFix amt="15000"/>
              <a:extLst>
                <a:ext uri="{96DAC541-7B7A-43D3-8B79-37D633B846F1}">
                  <asvg:svgBlip xmlns:asvg="http://schemas.microsoft.com/office/drawing/2016/SVG/main" xmlns="" r:embed="rId7"/>
                </a:ext>
              </a:extLst>
            </a:blip>
            <a:srcRect/>
            <a:stretch>
              <a:fillRect/>
            </a:stretch>
          </a:blipFill>
        </p:spPr>
      </p:sp>
      <p:sp>
        <p:nvSpPr>
          <p:cNvPr id="2" name="Câu hỏi">
            <a:extLst>
              <a:ext uri="{FF2B5EF4-FFF2-40B4-BE49-F238E27FC236}">
                <a16:creationId xmlns:a16="http://schemas.microsoft.com/office/drawing/2014/main" id="{4ADFFF1A-F500-CC57-185E-00F4826D0836}"/>
              </a:ext>
            </a:extLst>
          </p:cNvPr>
          <p:cNvSpPr/>
          <p:nvPr/>
        </p:nvSpPr>
        <p:spPr>
          <a:xfrm>
            <a:off x="910935" y="303754"/>
            <a:ext cx="7322128" cy="1496291"/>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Câu 5: </a:t>
            </a:r>
            <a:r>
              <a:rPr lang="en-US" sz="1800">
                <a:solidFill>
                  <a:schemeClr val="tx1"/>
                </a:solidFill>
                <a:effectLst/>
                <a:latin typeface="Arial" panose="020B0604020202020204" pitchFamily="34" charset="0"/>
                <a:ea typeface="Calibri" panose="020F0502020204030204" pitchFamily="34" charset="0"/>
                <a:cs typeface="Arial" panose="020B0604020202020204" pitchFamily="34" charset="0"/>
              </a:rPr>
              <a:t>Nội dung nào dưới đây </a:t>
            </a:r>
            <a:r>
              <a:rPr lang="en-US" sz="1800" b="1">
                <a:solidFill>
                  <a:schemeClr val="tx1"/>
                </a:solidFill>
                <a:effectLst/>
                <a:latin typeface="Arial" panose="020B0604020202020204" pitchFamily="34" charset="0"/>
                <a:ea typeface="Calibri" panose="020F0502020204030204" pitchFamily="34" charset="0"/>
                <a:cs typeface="Arial" panose="020B0604020202020204" pitchFamily="34" charset="0"/>
              </a:rPr>
              <a:t>không phải </a:t>
            </a:r>
            <a:r>
              <a:rPr lang="en-US" sz="1800">
                <a:solidFill>
                  <a:schemeClr val="tx1"/>
                </a:solidFill>
                <a:effectLst/>
                <a:latin typeface="Arial" panose="020B0604020202020204" pitchFamily="34" charset="0"/>
                <a:ea typeface="Calibri" panose="020F0502020204030204" pitchFamily="34" charset="0"/>
                <a:cs typeface="Arial" panose="020B0604020202020204" pitchFamily="34" charset="0"/>
              </a:rPr>
              <a:t>là tính chất của các phân tử khí?</a:t>
            </a:r>
          </a:p>
        </p:txBody>
      </p:sp>
      <p:sp>
        <p:nvSpPr>
          <p:cNvPr id="5" name="Đáp án đúng">
            <a:extLst>
              <a:ext uri="{FF2B5EF4-FFF2-40B4-BE49-F238E27FC236}">
                <a16:creationId xmlns:a16="http://schemas.microsoft.com/office/drawing/2014/main" id="{8B66CBE4-2DB9-BCF7-D1C4-281B894BFE17}"/>
              </a:ext>
            </a:extLst>
          </p:cNvPr>
          <p:cNvSpPr/>
          <p:nvPr/>
        </p:nvSpPr>
        <p:spPr>
          <a:xfrm>
            <a:off x="4831771" y="3442234"/>
            <a:ext cx="3545586" cy="123444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1800">
                <a:solidFill>
                  <a:schemeClr val="tx1"/>
                </a:solidFill>
                <a:latin typeface="Arial" panose="020B0604020202020204" pitchFamily="34" charset="0"/>
                <a:cs typeface="Arial" panose="020B0604020202020204" pitchFamily="34" charset="0"/>
              </a:rPr>
              <a:t>D. Chuyển động hỗn loạn xung quanh các vị trí cân bằng cố định.</a:t>
            </a:r>
          </a:p>
        </p:txBody>
      </p:sp>
      <p:sp>
        <p:nvSpPr>
          <p:cNvPr id="6" name="Đáp án sai 1">
            <a:extLst>
              <a:ext uri="{FF2B5EF4-FFF2-40B4-BE49-F238E27FC236}">
                <a16:creationId xmlns:a16="http://schemas.microsoft.com/office/drawing/2014/main" id="{3FCD9830-5FD1-BD44-878B-228BD96CE996}"/>
              </a:ext>
            </a:extLst>
          </p:cNvPr>
          <p:cNvSpPr/>
          <p:nvPr/>
        </p:nvSpPr>
        <p:spPr>
          <a:xfrm>
            <a:off x="910935" y="1983182"/>
            <a:ext cx="3545586" cy="123444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1800">
                <a:solidFill>
                  <a:schemeClr val="tx1"/>
                </a:solidFill>
                <a:latin typeface="Arial" panose="020B0604020202020204" pitchFamily="34" charset="0"/>
                <a:cs typeface="Arial" panose="020B0604020202020204" pitchFamily="34" charset="0"/>
              </a:rPr>
              <a:t>A. Chuyển động hỗn loạn, không ngừng.</a:t>
            </a:r>
          </a:p>
        </p:txBody>
      </p:sp>
      <p:sp>
        <p:nvSpPr>
          <p:cNvPr id="7" name="Đáp án sai 2">
            <a:extLst>
              <a:ext uri="{FF2B5EF4-FFF2-40B4-BE49-F238E27FC236}">
                <a16:creationId xmlns:a16="http://schemas.microsoft.com/office/drawing/2014/main" id="{6A919885-0285-0403-1E09-FA94D8BC080B}"/>
              </a:ext>
            </a:extLst>
          </p:cNvPr>
          <p:cNvSpPr/>
          <p:nvPr/>
        </p:nvSpPr>
        <p:spPr>
          <a:xfrm>
            <a:off x="910935" y="3442234"/>
            <a:ext cx="3545586" cy="123444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1800">
                <a:solidFill>
                  <a:schemeClr val="tx1"/>
                </a:solidFill>
                <a:latin typeface="Arial" panose="020B0604020202020204" pitchFamily="34" charset="0"/>
                <a:cs typeface="Arial" panose="020B0604020202020204" pitchFamily="34" charset="0"/>
              </a:rPr>
              <a:t>B. Nhiệt độ càng cao, các phân tử khí chuyển động càng nhanh.</a:t>
            </a:r>
          </a:p>
        </p:txBody>
      </p:sp>
      <p:sp>
        <p:nvSpPr>
          <p:cNvPr id="8" name="Đáp án sai 3">
            <a:extLst>
              <a:ext uri="{FF2B5EF4-FFF2-40B4-BE49-F238E27FC236}">
                <a16:creationId xmlns:a16="http://schemas.microsoft.com/office/drawing/2014/main" id="{2E7D83A4-3758-8699-4DD0-010A80780539}"/>
              </a:ext>
            </a:extLst>
          </p:cNvPr>
          <p:cNvSpPr/>
          <p:nvPr/>
        </p:nvSpPr>
        <p:spPr>
          <a:xfrm>
            <a:off x="4831771" y="1983181"/>
            <a:ext cx="3545586" cy="123444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1800">
                <a:solidFill>
                  <a:schemeClr val="tx1"/>
                </a:solidFill>
                <a:latin typeface="Arial" panose="020B0604020202020204" pitchFamily="34" charset="0"/>
                <a:cs typeface="Arial" panose="020B0604020202020204" pitchFamily="34" charset="0"/>
              </a:rPr>
              <a:t>C. Các phân tử khí va chạm vào thành bình gây ra áp suất.</a:t>
            </a: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31772" y="-477949"/>
            <a:ext cx="365522" cy="365522"/>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058561" y="3793363"/>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006554" y="3793363"/>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058561" y="2316383"/>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065128" y="2316383"/>
            <a:ext cx="637592" cy="568036"/>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826919" y="-477949"/>
            <a:ext cx="365522" cy="365522"/>
          </a:xfrm>
          <a:prstGeom prst="rect">
            <a:avLst/>
          </a:prstGeom>
        </p:spPr>
      </p:pic>
      <p:sp>
        <p:nvSpPr>
          <p:cNvPr id="14" name="Freeform 4">
            <a:hlinkClick r:id="rId13" action="ppaction://hlinksldjump"/>
            <a:extLst>
              <a:ext uri="{FF2B5EF4-FFF2-40B4-BE49-F238E27FC236}">
                <a16:creationId xmlns:a16="http://schemas.microsoft.com/office/drawing/2014/main" id="{F1B7AAA4-C28D-3386-F4B0-605C368E0825}"/>
              </a:ext>
            </a:extLst>
          </p:cNvPr>
          <p:cNvSpPr/>
          <p:nvPr/>
        </p:nvSpPr>
        <p:spPr>
          <a:xfrm>
            <a:off x="8272229" y="4434667"/>
            <a:ext cx="832606" cy="708833"/>
          </a:xfrm>
          <a:custGeom>
            <a:avLst/>
            <a:gdLst/>
            <a:ahLst/>
            <a:cxnLst/>
            <a:rect l="l" t="t" r="r" b="b"/>
            <a:pathLst>
              <a:path w="2554643" h="2057400">
                <a:moveTo>
                  <a:pt x="0" y="0"/>
                </a:moveTo>
                <a:lnTo>
                  <a:pt x="2554643" y="0"/>
                </a:lnTo>
                <a:lnTo>
                  <a:pt x="2554643" y="2057400"/>
                </a:lnTo>
                <a:lnTo>
                  <a:pt x="0" y="20574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Tree>
    <p:extLst>
      <p:ext uri="{BB962C8B-B14F-4D97-AF65-F5344CB8AC3E}">
        <p14:creationId xmlns:p14="http://schemas.microsoft.com/office/powerpoint/2010/main" val="2329524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trips(downLeft)">
                                      <p:cBhvr>
                                        <p:cTn id="10" dur="500"/>
                                        <p:tgtEl>
                                          <p:spTgt spid="7"/>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trips(downLeft)">
                                      <p:cBhvr>
                                        <p:cTn id="13" dur="500"/>
                                        <p:tgtEl>
                                          <p:spTgt spid="8"/>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strips(down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5"/>
                                        </p:tgtEl>
                                        <p:attrNameLst>
                                          <p:attrName>fillcolor</p:attrName>
                                        </p:attrNameLst>
                                      </p:cBhvr>
                                      <p:to>
                                        <a:srgbClr val="92D050"/>
                                      </p:to>
                                    </p:animClr>
                                    <p:set>
                                      <p:cBhvr>
                                        <p:cTn id="22" dur="500" fill="hold"/>
                                        <p:tgtEl>
                                          <p:spTgt spid="5"/>
                                        </p:tgtEl>
                                        <p:attrNameLst>
                                          <p:attrName>fill.type</p:attrName>
                                        </p:attrNameLst>
                                      </p:cBhvr>
                                      <p:to>
                                        <p:strVal val="solid"/>
                                      </p:to>
                                    </p:set>
                                    <p:set>
                                      <p:cBhvr>
                                        <p:cTn id="23" dur="500" fill="hold"/>
                                        <p:tgtEl>
                                          <p:spTgt spid="5"/>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835" fill="hold"/>
                                        <p:tgtEl>
                                          <p:spTgt spid="3"/>
                                        </p:tgtEl>
                                      </p:cBhvr>
                                    </p:cmd>
                                  </p:childTnLst>
                                </p:cTn>
                              </p:par>
                              <p:par>
                                <p:cTn id="26" presetID="1" presetClass="entr" presetSubtype="0" fill="hold" nodeType="withEffect">
                                  <p:stCondLst>
                                    <p:cond delay="0"/>
                                  </p:stCondLst>
                                  <p:childTnLst>
                                    <p:set>
                                      <p:cBhvr>
                                        <p:cTn id="27" dur="1" fill="hold">
                                          <p:stCondLst>
                                            <p:cond delay="9"/>
                                          </p:stCondLst>
                                        </p:cTn>
                                        <p:tgtEl>
                                          <p:spTgt spid="10"/>
                                        </p:tgtEl>
                                        <p:attrNameLst>
                                          <p:attrName>style.visibility</p:attrName>
                                        </p:attrNameLst>
                                      </p:cBhvr>
                                      <p:to>
                                        <p:strVal val="visible"/>
                                      </p:to>
                                    </p:set>
                                  </p:childTnLst>
                                </p:cTn>
                              </p:par>
                              <p:par>
                                <p:cTn id="28" presetID="26" presetClass="emph" presetSubtype="0" repeatCount="2000" fill="hold" grpId="1" nodeType="withEffect">
                                  <p:stCondLst>
                                    <p:cond delay="0"/>
                                  </p:stCondLst>
                                  <p:childTnLst>
                                    <p:animEffect transition="out" filter="fade">
                                      <p:cBhvr>
                                        <p:cTn id="29" dur="500" tmFilter="0, 0; .2, .5; .8, .5; 1, 0"/>
                                        <p:tgtEl>
                                          <p:spTgt spid="5"/>
                                        </p:tgtEl>
                                      </p:cBhvr>
                                    </p:animEffect>
                                    <p:animScale>
                                      <p:cBhvr>
                                        <p:cTn id="30"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1" fill="hold" display="0">
                  <p:stCondLst>
                    <p:cond delay="indefinite"/>
                  </p:stCondLst>
                  <p:endCondLst>
                    <p:cond evt="onStopAudio" delay="0">
                      <p:tgtEl>
                        <p:sldTgt/>
                      </p:tgtEl>
                    </p:cond>
                  </p:endCondLst>
                </p:cTn>
                <p:tgtEl>
                  <p:spTgt spid="3"/>
                </p:tgtEl>
              </p:cMediaNode>
            </p:audio>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6"/>
                                        </p:tgtEl>
                                        <p:attrNameLst>
                                          <p:attrName>fillcolor</p:attrName>
                                        </p:attrNameLst>
                                      </p:cBhvr>
                                      <p:to>
                                        <a:srgbClr val="D99694"/>
                                      </p:to>
                                    </p:animClr>
                                    <p:set>
                                      <p:cBhvr>
                                        <p:cTn id="37" dur="500" fill="hold"/>
                                        <p:tgtEl>
                                          <p:spTgt spid="6"/>
                                        </p:tgtEl>
                                        <p:attrNameLst>
                                          <p:attrName>fill.type</p:attrName>
                                        </p:attrNameLst>
                                      </p:cBhvr>
                                      <p:to>
                                        <p:strVal val="solid"/>
                                      </p:to>
                                    </p:set>
                                    <p:set>
                                      <p:cBhvr>
                                        <p:cTn id="38" dur="500" fill="hold"/>
                                        <p:tgtEl>
                                          <p:spTgt spid="6"/>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862" fill="hold"/>
                                        <p:tgtEl>
                                          <p:spTgt spid="4"/>
                                        </p:tgtEl>
                                      </p:cBhvr>
                                    </p:cmd>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26" presetClass="emph" presetSubtype="0" repeatCount="2000" fill="hold" grpId="1" nodeType="withEffect">
                                  <p:stCondLst>
                                    <p:cond delay="0"/>
                                  </p:stCondLst>
                                  <p:childTnLst>
                                    <p:animEffect transition="out" filter="fade">
                                      <p:cBhvr>
                                        <p:cTn id="44" dur="500" tmFilter="0, 0; .2, .5; .8, .5; 1, 0"/>
                                        <p:tgtEl>
                                          <p:spTgt spid="6"/>
                                        </p:tgtEl>
                                      </p:cBhvr>
                                    </p:animEffect>
                                    <p:animScale>
                                      <p:cBhvr>
                                        <p:cTn id="45"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46" fill="hold" display="0">
                  <p:stCondLst>
                    <p:cond delay="indefinite"/>
                  </p:stCondLst>
                  <p:endCondLst>
                    <p:cond evt="onStopAudio" delay="0">
                      <p:tgtEl>
                        <p:sldTgt/>
                      </p:tgtEl>
                    </p:cond>
                  </p:endCondLst>
                </p:cTn>
                <p:tgtEl>
                  <p:spTgt spid="4"/>
                </p:tgtEl>
              </p:cMediaNode>
            </p:audio>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7"/>
                                        </p:tgtEl>
                                        <p:attrNameLst>
                                          <p:attrName>fillcolor</p:attrName>
                                        </p:attrNameLst>
                                      </p:cBhvr>
                                      <p:to>
                                        <a:srgbClr val="D99694"/>
                                      </p:to>
                                    </p:animClr>
                                    <p:set>
                                      <p:cBhvr>
                                        <p:cTn id="52" dur="500" fill="hold"/>
                                        <p:tgtEl>
                                          <p:spTgt spid="7"/>
                                        </p:tgtEl>
                                        <p:attrNameLst>
                                          <p:attrName>fill.type</p:attrName>
                                        </p:attrNameLst>
                                      </p:cBhvr>
                                      <p:to>
                                        <p:strVal val="solid"/>
                                      </p:to>
                                    </p:set>
                                    <p:set>
                                      <p:cBhvr>
                                        <p:cTn id="53" dur="500" fill="hold"/>
                                        <p:tgtEl>
                                          <p:spTgt spid="7"/>
                                        </p:tgtEl>
                                        <p:attrNameLst>
                                          <p:attrName>fill.on</p:attrName>
                                        </p:attrNameLst>
                                      </p:cBhvr>
                                      <p:to>
                                        <p:strVal val="true"/>
                                      </p:to>
                                    </p:set>
                                  </p:childTnLst>
                                </p:cTn>
                              </p:par>
                              <p:par>
                                <p:cTn id="54" presetID="1" presetClass="mediacall" presetSubtype="0" fill="hold" nodeType="withEffect">
                                  <p:stCondLst>
                                    <p:cond delay="0"/>
                                  </p:stCondLst>
                                  <p:childTnLst>
                                    <p:cmd type="call" cmd="playFrom(0.0)">
                                      <p:cBhvr>
                                        <p:cTn id="55" dur="862" fill="hold"/>
                                        <p:tgtEl>
                                          <p:spTgt spid="4"/>
                                        </p:tgtEl>
                                      </p:cBhvr>
                                    </p:cmd>
                                  </p:childTnLst>
                                </p:cTn>
                              </p:par>
                              <p:par>
                                <p:cTn id="56" presetID="1" presetClass="entr" presetSubtype="0" fill="hold" nodeType="withEffect">
                                  <p:stCondLst>
                                    <p:cond delay="0"/>
                                  </p:stCondLst>
                                  <p:childTnLst>
                                    <p:set>
                                      <p:cBhvr>
                                        <p:cTn id="57" dur="1" fill="hold">
                                          <p:stCondLst>
                                            <p:cond delay="9"/>
                                          </p:stCondLst>
                                        </p:cTn>
                                        <p:tgtEl>
                                          <p:spTgt spid="11"/>
                                        </p:tgtEl>
                                        <p:attrNameLst>
                                          <p:attrName>style.visibility</p:attrName>
                                        </p:attrNameLst>
                                      </p:cBhvr>
                                      <p:to>
                                        <p:strVal val="visible"/>
                                      </p:to>
                                    </p:set>
                                  </p:childTnLst>
                                </p:cTn>
                              </p:par>
                              <p:par>
                                <p:cTn id="58" presetID="26" presetClass="emph" presetSubtype="0" repeatCount="2000" fill="hold" grpId="1" nodeType="withEffect">
                                  <p:stCondLst>
                                    <p:cond delay="0"/>
                                  </p:stCondLst>
                                  <p:childTnLst>
                                    <p:animEffect transition="out" filter="fade">
                                      <p:cBhvr>
                                        <p:cTn id="59" dur="500" tmFilter="0, 0; .2, .5; .8, .5; 1, 0"/>
                                        <p:tgtEl>
                                          <p:spTgt spid="7"/>
                                        </p:tgtEl>
                                      </p:cBhvr>
                                    </p:animEffect>
                                    <p:animScale>
                                      <p:cBhvr>
                                        <p:cTn id="60"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8"/>
                                        </p:tgtEl>
                                        <p:attrNameLst>
                                          <p:attrName>fillcolor</p:attrName>
                                        </p:attrNameLst>
                                      </p:cBhvr>
                                      <p:to>
                                        <a:srgbClr val="D99694"/>
                                      </p:to>
                                    </p:animClr>
                                    <p:set>
                                      <p:cBhvr>
                                        <p:cTn id="66" dur="500" fill="hold"/>
                                        <p:tgtEl>
                                          <p:spTgt spid="8"/>
                                        </p:tgtEl>
                                        <p:attrNameLst>
                                          <p:attrName>fill.type</p:attrName>
                                        </p:attrNameLst>
                                      </p:cBhvr>
                                      <p:to>
                                        <p:strVal val="solid"/>
                                      </p:to>
                                    </p:set>
                                    <p:set>
                                      <p:cBhvr>
                                        <p:cTn id="67" dur="500" fill="hold"/>
                                        <p:tgtEl>
                                          <p:spTgt spid="8"/>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862" fill="hold"/>
                                        <p:tgtEl>
                                          <p:spTgt spid="4"/>
                                        </p:tgtEl>
                                      </p:cBhvr>
                                    </p:cmd>
                                  </p:childTnLst>
                                </p:cTn>
                              </p:par>
                              <p:par>
                                <p:cTn id="70" presetID="1" presetClass="entr" presetSubtype="0" fill="hold" nodeType="withEffect">
                                  <p:stCondLst>
                                    <p:cond delay="0"/>
                                  </p:stCondLst>
                                  <p:childTnLst>
                                    <p:set>
                                      <p:cBhvr>
                                        <p:cTn id="71" dur="1" fill="hold">
                                          <p:stCondLst>
                                            <p:cond delay="9"/>
                                          </p:stCondLst>
                                        </p:cTn>
                                        <p:tgtEl>
                                          <p:spTgt spid="12"/>
                                        </p:tgtEl>
                                        <p:attrNameLst>
                                          <p:attrName>style.visibility</p:attrName>
                                        </p:attrNameLst>
                                      </p:cBhvr>
                                      <p:to>
                                        <p:strVal val="visible"/>
                                      </p:to>
                                    </p:set>
                                  </p:childTnLst>
                                </p:cTn>
                              </p:par>
                              <p:par>
                                <p:cTn id="72" presetID="26" presetClass="emph" presetSubtype="0" repeatCount="2000" fill="hold" grpId="1" nodeType="withEffect">
                                  <p:stCondLst>
                                    <p:cond delay="0"/>
                                  </p:stCondLst>
                                  <p:childTnLst>
                                    <p:animEffect transition="out" filter="fade">
                                      <p:cBhvr>
                                        <p:cTn id="73" dur="500" tmFilter="0, 0; .2, .5; .8, .5; 1, 0"/>
                                        <p:tgtEl>
                                          <p:spTgt spid="8"/>
                                        </p:tgtEl>
                                      </p:cBhvr>
                                    </p:animEffect>
                                    <p:animScale>
                                      <p:cBhvr>
                                        <p:cTn id="74"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1301"/>
        <p:cNvGrpSpPr/>
        <p:nvPr/>
      </p:nvGrpSpPr>
      <p:grpSpPr>
        <a:xfrm>
          <a:off x="0" y="0"/>
          <a:ext cx="0" cy="0"/>
          <a:chOff x="0" y="0"/>
          <a:chExt cx="0" cy="0"/>
        </a:xfrm>
      </p:grpSpPr>
      <p:sp>
        <p:nvSpPr>
          <p:cNvPr id="6" name="TextBox 5">
            <a:extLst>
              <a:ext uri="{FF2B5EF4-FFF2-40B4-BE49-F238E27FC236}">
                <a16:creationId xmlns:a16="http://schemas.microsoft.com/office/drawing/2014/main" id="{C46ECD60-1FE5-5C49-EA8A-1537F4BC6C14}"/>
              </a:ext>
            </a:extLst>
          </p:cNvPr>
          <p:cNvSpPr txBox="1"/>
          <p:nvPr/>
        </p:nvSpPr>
        <p:spPr>
          <a:xfrm>
            <a:off x="1077952" y="342173"/>
            <a:ext cx="7374672" cy="4611519"/>
          </a:xfrm>
          <a:prstGeom prst="rect">
            <a:avLst/>
          </a:prstGeom>
          <a:noFill/>
        </p:spPr>
        <p:txBody>
          <a:bodyPr wrap="square">
            <a:spAutoFit/>
          </a:bodyPr>
          <a:lstStyle/>
          <a:p>
            <a:pPr marL="0" marR="0">
              <a:lnSpc>
                <a:spcPct val="150000"/>
              </a:lnSpc>
              <a:spcBef>
                <a:spcPts val="0"/>
              </a:spcBef>
              <a:spcAft>
                <a:spcPts val="0"/>
              </a:spcAft>
            </a:pPr>
            <a:r>
              <a:rPr lang="en-US" sz="1800" b="1">
                <a:effectLst/>
                <a:latin typeface="+mj-lt"/>
                <a:ea typeface="Calibri" panose="020F0502020204030204" pitchFamily="34" charset="0"/>
                <a:cs typeface="Times New Roman" panose="02020603050405020304" pitchFamily="18" charset="0"/>
              </a:rPr>
              <a:t>Câu 1: </a:t>
            </a:r>
            <a:r>
              <a:rPr lang="en-US" sz="1800">
                <a:effectLst/>
                <a:latin typeface="+mj-lt"/>
                <a:ea typeface="Calibri" panose="020F0502020204030204" pitchFamily="34" charset="0"/>
                <a:cs typeface="Times New Roman" panose="02020603050405020304" pitchFamily="18" charset="0"/>
              </a:rPr>
              <a:t>Trong các phát biểu sau đây, phát biểu nào đúng, phát biểu nào sai?</a:t>
            </a:r>
          </a:p>
          <a:p>
            <a:pPr marL="0" marR="0">
              <a:lnSpc>
                <a:spcPct val="150000"/>
              </a:lnSpc>
              <a:spcBef>
                <a:spcPts val="0"/>
              </a:spcBef>
              <a:spcAft>
                <a:spcPts val="0"/>
              </a:spcAft>
            </a:pPr>
            <a:r>
              <a:rPr lang="en-US" sz="1800">
                <a:effectLst/>
                <a:latin typeface="+mj-lt"/>
                <a:ea typeface="Calibri" panose="020F0502020204030204" pitchFamily="34" charset="0"/>
                <a:cs typeface="Times New Roman" panose="02020603050405020304" pitchFamily="18" charset="0"/>
              </a:rPr>
              <a:t>a) Các phân tử khí được coi là những quả cầu, đàn hồi tuyệt đối và kích thước của các phân tử rất nhỏ so với khoảng cách trung bình giữa chúng.</a:t>
            </a:r>
          </a:p>
          <a:p>
            <a:pPr marL="0" marR="0">
              <a:lnSpc>
                <a:spcPct val="150000"/>
              </a:lnSpc>
              <a:spcBef>
                <a:spcPts val="0"/>
              </a:spcBef>
              <a:spcAft>
                <a:spcPts val="0"/>
              </a:spcAft>
            </a:pPr>
            <a:r>
              <a:rPr lang="en-US" sz="1800">
                <a:effectLst/>
                <a:latin typeface="+mj-lt"/>
                <a:ea typeface="Calibri" panose="020F0502020204030204" pitchFamily="34" charset="0"/>
                <a:cs typeface="Times New Roman" panose="02020603050405020304" pitchFamily="18" charset="0"/>
              </a:rPr>
              <a:t>b) Tổng thể tích của các phân tử đáng kể so với thể tích của bình chứa khí.</a:t>
            </a:r>
          </a:p>
          <a:p>
            <a:pPr marL="0" marR="0">
              <a:lnSpc>
                <a:spcPct val="150000"/>
              </a:lnSpc>
              <a:spcBef>
                <a:spcPts val="0"/>
              </a:spcBef>
              <a:spcAft>
                <a:spcPts val="0"/>
              </a:spcAft>
            </a:pPr>
            <a:r>
              <a:rPr lang="en-US" sz="1800">
                <a:effectLst/>
                <a:latin typeface="+mj-lt"/>
                <a:ea typeface="Calibri" panose="020F0502020204030204" pitchFamily="34" charset="0"/>
                <a:cs typeface="Times New Roman" panose="02020603050405020304" pitchFamily="18" charset="0"/>
              </a:rPr>
              <a:t>c) Giữa hai lần va chạm liên tiếp, các phân tử chuyển động thẳng biến đổi đều.</a:t>
            </a:r>
          </a:p>
          <a:p>
            <a:pPr marL="0" marR="0">
              <a:lnSpc>
                <a:spcPct val="150000"/>
              </a:lnSpc>
              <a:spcBef>
                <a:spcPts val="0"/>
              </a:spcBef>
              <a:spcAft>
                <a:spcPts val="0"/>
              </a:spcAft>
            </a:pPr>
            <a:r>
              <a:rPr lang="en-US" sz="1800">
                <a:effectLst/>
                <a:latin typeface="+mj-lt"/>
                <a:ea typeface="Calibri" panose="020F0502020204030204" pitchFamily="34" charset="0"/>
                <a:cs typeface="Times New Roman" panose="02020603050405020304" pitchFamily="18" charset="0"/>
              </a:rPr>
              <a:t>d) Chuyển động của các phân tử tuân theo định luật I, II và III của Newton.</a:t>
            </a:r>
          </a:p>
        </p:txBody>
      </p:sp>
      <p:pic>
        <p:nvPicPr>
          <p:cNvPr id="7" name="Picture 18">
            <a:extLst>
              <a:ext uri="{FF2B5EF4-FFF2-40B4-BE49-F238E27FC236}">
                <a16:creationId xmlns:a16="http://schemas.microsoft.com/office/drawing/2014/main" id="{BE2BA6C2-ECE9-388F-A1B7-049271B928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3986" y="82704"/>
            <a:ext cx="815393" cy="987812"/>
          </a:xfrm>
          <a:prstGeom prst="rect">
            <a:avLst/>
          </a:prstGeom>
        </p:spPr>
      </p:pic>
      <p:pic>
        <p:nvPicPr>
          <p:cNvPr id="8" name="Picture 5">
            <a:extLst>
              <a:ext uri="{FF2B5EF4-FFF2-40B4-BE49-F238E27FC236}">
                <a16:creationId xmlns:a16="http://schemas.microsoft.com/office/drawing/2014/main" id="{77690FEF-54DB-22E3-15B5-6F30DDC3FA9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149691" y="1498966"/>
            <a:ext cx="726680" cy="632505"/>
          </a:xfrm>
          <a:prstGeom prst="rect">
            <a:avLst/>
          </a:prstGeom>
        </p:spPr>
      </p:pic>
      <p:pic>
        <p:nvPicPr>
          <p:cNvPr id="10" name="Picture 15">
            <a:extLst>
              <a:ext uri="{FF2B5EF4-FFF2-40B4-BE49-F238E27FC236}">
                <a16:creationId xmlns:a16="http://schemas.microsoft.com/office/drawing/2014/main" id="{518E34F7-93FC-D33E-498E-6BFDAC380F9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149691" y="2571750"/>
            <a:ext cx="563562" cy="480071"/>
          </a:xfrm>
          <a:prstGeom prst="rect">
            <a:avLst/>
          </a:prstGeom>
        </p:spPr>
      </p:pic>
      <p:pic>
        <p:nvPicPr>
          <p:cNvPr id="11" name="Picture 15">
            <a:extLst>
              <a:ext uri="{FF2B5EF4-FFF2-40B4-BE49-F238E27FC236}">
                <a16:creationId xmlns:a16="http://schemas.microsoft.com/office/drawing/2014/main" id="{437CB26F-6BC8-6567-F1A8-128E53E465C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301158" y="3479759"/>
            <a:ext cx="563562" cy="480071"/>
          </a:xfrm>
          <a:prstGeom prst="rect">
            <a:avLst/>
          </a:prstGeom>
        </p:spPr>
      </p:pic>
      <p:pic>
        <p:nvPicPr>
          <p:cNvPr id="12" name="Picture 5">
            <a:extLst>
              <a:ext uri="{FF2B5EF4-FFF2-40B4-BE49-F238E27FC236}">
                <a16:creationId xmlns:a16="http://schemas.microsoft.com/office/drawing/2014/main" id="{2D3F5689-0E9B-729E-4EE8-AF89304D43A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149691" y="4153247"/>
            <a:ext cx="726680" cy="632505"/>
          </a:xfrm>
          <a:prstGeom prst="rect">
            <a:avLst/>
          </a:prstGeom>
        </p:spPr>
      </p:pic>
    </p:spTree>
    <p:extLst>
      <p:ext uri="{BB962C8B-B14F-4D97-AF65-F5344CB8AC3E}">
        <p14:creationId xmlns:p14="http://schemas.microsoft.com/office/powerpoint/2010/main" val="1613168295"/>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Google Shape;1156;p39"/>
          <p:cNvSpPr txBox="1">
            <a:spLocks noGrp="1"/>
          </p:cNvSpPr>
          <p:nvPr>
            <p:ph type="title"/>
          </p:nvPr>
        </p:nvSpPr>
        <p:spPr>
          <a:xfrm>
            <a:off x="988326" y="1787115"/>
            <a:ext cx="7207761" cy="8373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dirty="0">
                <a:latin typeface="+mj-lt"/>
              </a:rPr>
              <a:t>MÔ HÌNH ĐỘNG HỌC PHÂN TỬ CHẤT KHÍ</a:t>
            </a:r>
            <a:endParaRPr dirty="0">
              <a:latin typeface="+mj-lt"/>
            </a:endParaRPr>
          </a:p>
        </p:txBody>
      </p:sp>
      <p:sp>
        <p:nvSpPr>
          <p:cNvPr id="1157" name="Google Shape;1157;p39"/>
          <p:cNvSpPr txBox="1">
            <a:spLocks noGrp="1"/>
          </p:cNvSpPr>
          <p:nvPr>
            <p:ph type="title" idx="2"/>
          </p:nvPr>
        </p:nvSpPr>
        <p:spPr>
          <a:xfrm>
            <a:off x="3123853" y="1007461"/>
            <a:ext cx="2660095" cy="10194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a:latin typeface="+mj-lt"/>
              </a:rPr>
              <a:t>BÀI 8</a:t>
            </a:r>
            <a:endParaRPr>
              <a:latin typeface="+mj-lt"/>
            </a:endParaRPr>
          </a:p>
        </p:txBody>
      </p:sp>
      <p:grpSp>
        <p:nvGrpSpPr>
          <p:cNvPr id="1158" name="Google Shape;1158;p39"/>
          <p:cNvGrpSpPr/>
          <p:nvPr/>
        </p:nvGrpSpPr>
        <p:grpSpPr>
          <a:xfrm>
            <a:off x="1661763" y="770700"/>
            <a:ext cx="682401" cy="704958"/>
            <a:chOff x="7921775" y="2642275"/>
            <a:chExt cx="682401" cy="704958"/>
          </a:xfrm>
        </p:grpSpPr>
        <p:sp>
          <p:nvSpPr>
            <p:cNvPr id="1159" name="Google Shape;1159;p39"/>
            <p:cNvSpPr/>
            <p:nvPr/>
          </p:nvSpPr>
          <p:spPr>
            <a:xfrm>
              <a:off x="7931007" y="2651475"/>
              <a:ext cx="663676" cy="686559"/>
            </a:xfrm>
            <a:custGeom>
              <a:avLst/>
              <a:gdLst/>
              <a:ahLst/>
              <a:cxnLst/>
              <a:rect l="l" t="t" r="r" b="b"/>
              <a:pathLst>
                <a:path w="20487" h="21195" extrusionOk="0">
                  <a:moveTo>
                    <a:pt x="4553" y="1"/>
                  </a:moveTo>
                  <a:cubicBezTo>
                    <a:pt x="2049" y="1"/>
                    <a:pt x="0" y="2050"/>
                    <a:pt x="0" y="4553"/>
                  </a:cubicBezTo>
                  <a:lnTo>
                    <a:pt x="0" y="12805"/>
                  </a:lnTo>
                  <a:cubicBezTo>
                    <a:pt x="0" y="15309"/>
                    <a:pt x="2049" y="17357"/>
                    <a:pt x="4553" y="17357"/>
                  </a:cubicBezTo>
                  <a:lnTo>
                    <a:pt x="6935" y="17357"/>
                  </a:lnTo>
                  <a:cubicBezTo>
                    <a:pt x="6935" y="17357"/>
                    <a:pt x="7536" y="19430"/>
                    <a:pt x="5951" y="20658"/>
                  </a:cubicBezTo>
                  <a:cubicBezTo>
                    <a:pt x="5726" y="20835"/>
                    <a:pt x="5859" y="21194"/>
                    <a:pt x="6137" y="21194"/>
                  </a:cubicBezTo>
                  <a:cubicBezTo>
                    <a:pt x="6140" y="21194"/>
                    <a:pt x="6143" y="21194"/>
                    <a:pt x="6146" y="21194"/>
                  </a:cubicBezTo>
                  <a:cubicBezTo>
                    <a:pt x="7585" y="21137"/>
                    <a:pt x="10057" y="20560"/>
                    <a:pt x="10813" y="17357"/>
                  </a:cubicBezTo>
                  <a:lnTo>
                    <a:pt x="15934" y="17357"/>
                  </a:lnTo>
                  <a:cubicBezTo>
                    <a:pt x="18438" y="17357"/>
                    <a:pt x="20487" y="15309"/>
                    <a:pt x="20487" y="12805"/>
                  </a:cubicBezTo>
                  <a:lnTo>
                    <a:pt x="20487" y="4553"/>
                  </a:lnTo>
                  <a:cubicBezTo>
                    <a:pt x="20487" y="2050"/>
                    <a:pt x="18438" y="1"/>
                    <a:pt x="159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9"/>
            <p:cNvSpPr/>
            <p:nvPr/>
          </p:nvSpPr>
          <p:spPr>
            <a:xfrm>
              <a:off x="7921775" y="2642275"/>
              <a:ext cx="682401" cy="704958"/>
            </a:xfrm>
            <a:custGeom>
              <a:avLst/>
              <a:gdLst/>
              <a:ahLst/>
              <a:cxnLst/>
              <a:rect l="l" t="t" r="r" b="b"/>
              <a:pathLst>
                <a:path w="21065" h="21763" extrusionOk="0">
                  <a:moveTo>
                    <a:pt x="16219" y="578"/>
                  </a:moveTo>
                  <a:cubicBezTo>
                    <a:pt x="18577" y="578"/>
                    <a:pt x="20487" y="2488"/>
                    <a:pt x="20487" y="4837"/>
                  </a:cubicBezTo>
                  <a:lnTo>
                    <a:pt x="20487" y="13089"/>
                  </a:lnTo>
                  <a:cubicBezTo>
                    <a:pt x="20487" y="15446"/>
                    <a:pt x="18577" y="17357"/>
                    <a:pt x="16219" y="17357"/>
                  </a:cubicBezTo>
                  <a:lnTo>
                    <a:pt x="10878" y="17357"/>
                  </a:lnTo>
                  <a:lnTo>
                    <a:pt x="10821" y="17576"/>
                  </a:lnTo>
                  <a:cubicBezTo>
                    <a:pt x="10106" y="20600"/>
                    <a:pt x="7756" y="21137"/>
                    <a:pt x="6415" y="21169"/>
                  </a:cubicBezTo>
                  <a:cubicBezTo>
                    <a:pt x="8130" y="19836"/>
                    <a:pt x="7521" y="17657"/>
                    <a:pt x="7496" y="17560"/>
                  </a:cubicBezTo>
                  <a:lnTo>
                    <a:pt x="7439" y="17357"/>
                  </a:lnTo>
                  <a:lnTo>
                    <a:pt x="4838" y="17357"/>
                  </a:lnTo>
                  <a:cubicBezTo>
                    <a:pt x="2488" y="17357"/>
                    <a:pt x="578" y="15446"/>
                    <a:pt x="578" y="13089"/>
                  </a:cubicBezTo>
                  <a:lnTo>
                    <a:pt x="578" y="4837"/>
                  </a:lnTo>
                  <a:cubicBezTo>
                    <a:pt x="578" y="2488"/>
                    <a:pt x="2488" y="578"/>
                    <a:pt x="4838" y="578"/>
                  </a:cubicBezTo>
                  <a:close/>
                  <a:moveTo>
                    <a:pt x="4846" y="0"/>
                  </a:moveTo>
                  <a:cubicBezTo>
                    <a:pt x="2171" y="0"/>
                    <a:pt x="1" y="2171"/>
                    <a:pt x="1" y="4837"/>
                  </a:cubicBezTo>
                  <a:lnTo>
                    <a:pt x="1" y="13089"/>
                  </a:lnTo>
                  <a:cubicBezTo>
                    <a:pt x="1" y="15755"/>
                    <a:pt x="2171" y="17926"/>
                    <a:pt x="4846" y="17926"/>
                  </a:cubicBezTo>
                  <a:lnTo>
                    <a:pt x="6992" y="17926"/>
                  </a:lnTo>
                  <a:cubicBezTo>
                    <a:pt x="7090" y="18454"/>
                    <a:pt x="7212" y="19828"/>
                    <a:pt x="6065" y="20714"/>
                  </a:cubicBezTo>
                  <a:cubicBezTo>
                    <a:pt x="5862" y="20877"/>
                    <a:pt x="5789" y="21129"/>
                    <a:pt x="5870" y="21373"/>
                  </a:cubicBezTo>
                  <a:cubicBezTo>
                    <a:pt x="5960" y="21608"/>
                    <a:pt x="6179" y="21763"/>
                    <a:pt x="6423" y="21763"/>
                  </a:cubicBezTo>
                  <a:lnTo>
                    <a:pt x="6448" y="21763"/>
                  </a:lnTo>
                  <a:cubicBezTo>
                    <a:pt x="7911" y="21706"/>
                    <a:pt x="10463" y="21129"/>
                    <a:pt x="11325" y="17926"/>
                  </a:cubicBezTo>
                  <a:lnTo>
                    <a:pt x="16227" y="17926"/>
                  </a:lnTo>
                  <a:cubicBezTo>
                    <a:pt x="18894" y="17926"/>
                    <a:pt x="21064" y="15755"/>
                    <a:pt x="21064" y="13089"/>
                  </a:cubicBezTo>
                  <a:lnTo>
                    <a:pt x="21064" y="4837"/>
                  </a:lnTo>
                  <a:cubicBezTo>
                    <a:pt x="21064" y="2171"/>
                    <a:pt x="18894" y="0"/>
                    <a:pt x="16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9"/>
            <p:cNvSpPr/>
            <p:nvPr/>
          </p:nvSpPr>
          <p:spPr>
            <a:xfrm>
              <a:off x="8082157" y="2784028"/>
              <a:ext cx="361366" cy="296715"/>
            </a:xfrm>
            <a:custGeom>
              <a:avLst/>
              <a:gdLst/>
              <a:ahLst/>
              <a:cxnLst/>
              <a:rect l="l" t="t" r="r" b="b"/>
              <a:pathLst>
                <a:path w="11155" h="9160" extrusionOk="0">
                  <a:moveTo>
                    <a:pt x="10513" y="0"/>
                  </a:moveTo>
                  <a:cubicBezTo>
                    <a:pt x="10341" y="0"/>
                    <a:pt x="10171" y="78"/>
                    <a:pt x="10057" y="226"/>
                  </a:cubicBezTo>
                  <a:lnTo>
                    <a:pt x="4350" y="7640"/>
                  </a:lnTo>
                  <a:lnTo>
                    <a:pt x="1106" y="3323"/>
                  </a:lnTo>
                  <a:cubicBezTo>
                    <a:pt x="995" y="3173"/>
                    <a:pt x="824" y="3092"/>
                    <a:pt x="648" y="3092"/>
                  </a:cubicBezTo>
                  <a:cubicBezTo>
                    <a:pt x="529" y="3092"/>
                    <a:pt x="407" y="3130"/>
                    <a:pt x="302" y="3209"/>
                  </a:cubicBezTo>
                  <a:cubicBezTo>
                    <a:pt x="49" y="3396"/>
                    <a:pt x="1" y="3754"/>
                    <a:pt x="188" y="4006"/>
                  </a:cubicBezTo>
                  <a:lnTo>
                    <a:pt x="3887" y="8932"/>
                  </a:lnTo>
                  <a:cubicBezTo>
                    <a:pt x="4000" y="9070"/>
                    <a:pt x="4163" y="9160"/>
                    <a:pt x="4342" y="9160"/>
                  </a:cubicBezTo>
                  <a:lnTo>
                    <a:pt x="4350" y="9160"/>
                  </a:lnTo>
                  <a:cubicBezTo>
                    <a:pt x="4529" y="9160"/>
                    <a:pt x="4691" y="9079"/>
                    <a:pt x="4797" y="8932"/>
                  </a:cubicBezTo>
                  <a:lnTo>
                    <a:pt x="10967" y="925"/>
                  </a:lnTo>
                  <a:cubicBezTo>
                    <a:pt x="11154" y="673"/>
                    <a:pt x="11114" y="315"/>
                    <a:pt x="10862" y="120"/>
                  </a:cubicBezTo>
                  <a:cubicBezTo>
                    <a:pt x="10757" y="39"/>
                    <a:pt x="10635" y="0"/>
                    <a:pt x="105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grpSp>
        <p:nvGrpSpPr>
          <p:cNvPr id="5" name="Group 4">
            <a:extLst>
              <a:ext uri="{FF2B5EF4-FFF2-40B4-BE49-F238E27FC236}">
                <a16:creationId xmlns:a16="http://schemas.microsoft.com/office/drawing/2014/main" id="{3AB6354C-1FA2-9258-96EC-837ABD3B7FC3}"/>
              </a:ext>
            </a:extLst>
          </p:cNvPr>
          <p:cNvGrpSpPr/>
          <p:nvPr/>
        </p:nvGrpSpPr>
        <p:grpSpPr>
          <a:xfrm>
            <a:off x="633291" y="525939"/>
            <a:ext cx="7869154" cy="1890953"/>
            <a:chOff x="633291" y="525939"/>
            <a:chExt cx="7869154" cy="1890953"/>
          </a:xfrm>
        </p:grpSpPr>
        <p:sp>
          <p:nvSpPr>
            <p:cNvPr id="3" name="TextBox 2">
              <a:extLst>
                <a:ext uri="{FF2B5EF4-FFF2-40B4-BE49-F238E27FC236}">
                  <a16:creationId xmlns:a16="http://schemas.microsoft.com/office/drawing/2014/main" id="{03DAE748-6E0F-3003-8E21-5C0F52C9A315}"/>
                </a:ext>
              </a:extLst>
            </p:cNvPr>
            <p:cNvSpPr txBox="1"/>
            <p:nvPr/>
          </p:nvSpPr>
          <p:spPr>
            <a:xfrm>
              <a:off x="1968909" y="534902"/>
              <a:ext cx="6533536" cy="1881990"/>
            </a:xfrm>
            <a:prstGeom prst="rect">
              <a:avLst/>
            </a:prstGeom>
            <a:noFill/>
          </p:spPr>
          <p:txBody>
            <a:bodyPr wrap="square">
              <a:spAutoFit/>
            </a:bodyPr>
            <a:lstStyle/>
            <a:p>
              <a:pPr marL="0" marR="0" algn="just">
                <a:lnSpc>
                  <a:spcPct val="150000"/>
                </a:lnSpc>
                <a:spcBef>
                  <a:spcPts val="0"/>
                </a:spcBef>
                <a:spcAft>
                  <a:spcPts val="0"/>
                </a:spcAft>
              </a:pPr>
              <a:r>
                <a:rPr lang="en-US" sz="2000">
                  <a:effectLst/>
                  <a:latin typeface="+mj-lt"/>
                  <a:ea typeface="Times New Roman" panose="02020603050405020304" pitchFamily="18" charset="0"/>
                  <a:cs typeface="Times New Roman" panose="02020603050405020304" pitchFamily="18" charset="0"/>
                </a:rPr>
                <a:t>Giải thích tại sao mở nắp lọ nước hoa tại sao các bạn ngồi cuối lớp không ngửi thấy mùi thơm. Có cách nào cho các bạn đó có thể ngửi được mùi thơm của lọ nước hoa mà không thay đổi vị trí các đối tượng?</a:t>
              </a:r>
              <a:endParaRPr lang="en-US" sz="2000">
                <a:effectLst/>
                <a:latin typeface="+mj-lt"/>
                <a:ea typeface="Calibri" panose="020F0502020204030204" pitchFamily="34" charset="0"/>
                <a:cs typeface="Times New Roman" panose="02020603050405020304" pitchFamily="18" charset="0"/>
              </a:endParaRPr>
            </a:p>
          </p:txBody>
        </p:sp>
        <p:pic>
          <p:nvPicPr>
            <p:cNvPr id="4" name="Picture 41">
              <a:extLst>
                <a:ext uri="{FF2B5EF4-FFF2-40B4-BE49-F238E27FC236}">
                  <a16:creationId xmlns:a16="http://schemas.microsoft.com/office/drawing/2014/main" id="{6D4CDBA8-09D5-812C-6968-9918D3DEC7A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33291" y="525939"/>
              <a:ext cx="1335618" cy="949958"/>
            </a:xfrm>
            <a:prstGeom prst="rect">
              <a:avLst/>
            </a:prstGeom>
          </p:spPr>
        </p:pic>
      </p:grpSp>
      <p:pic>
        <p:nvPicPr>
          <p:cNvPr id="1026" name="Picture 2" descr="7 mùi hương nước hoa nam mùa hè dưới 2 triệu tươi mát nhất 2022">
            <a:extLst>
              <a:ext uri="{FF2B5EF4-FFF2-40B4-BE49-F238E27FC236}">
                <a16:creationId xmlns:a16="http://schemas.microsoft.com/office/drawing/2014/main" id="{4E3F7F4A-85E1-29FE-9732-A19B143D15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3594" y="2528615"/>
            <a:ext cx="3650225" cy="2053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608723"/>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sp>
        <p:nvSpPr>
          <p:cNvPr id="7" name="TextBox 6">
            <a:extLst>
              <a:ext uri="{FF2B5EF4-FFF2-40B4-BE49-F238E27FC236}">
                <a16:creationId xmlns:a16="http://schemas.microsoft.com/office/drawing/2014/main" id="{B634B352-3490-E2B7-5E1B-41393996DA36}"/>
              </a:ext>
            </a:extLst>
          </p:cNvPr>
          <p:cNvSpPr txBox="1"/>
          <p:nvPr/>
        </p:nvSpPr>
        <p:spPr>
          <a:xfrm>
            <a:off x="744793" y="1375458"/>
            <a:ext cx="7536426" cy="2805320"/>
          </a:xfrm>
          <a:prstGeom prst="rect">
            <a:avLst/>
          </a:prstGeom>
          <a:noFill/>
        </p:spPr>
        <p:txBody>
          <a:bodyPr wrap="square">
            <a:spAutoFit/>
          </a:bodyPr>
          <a:lstStyle/>
          <a:p>
            <a:pPr marL="342900" marR="0" indent="-342900" algn="just">
              <a:lnSpc>
                <a:spcPct val="150000"/>
              </a:lnSpc>
              <a:spcBef>
                <a:spcPts val="0"/>
              </a:spcBef>
              <a:spcAft>
                <a:spcPts val="0"/>
              </a:spcAft>
              <a:buFont typeface="Arial" panose="020B0604020202020204" pitchFamily="34" charset="0"/>
              <a:buChar char="•"/>
            </a:pPr>
            <a:r>
              <a:rPr lang="en-US" sz="2000">
                <a:effectLst/>
                <a:latin typeface="+mj-lt"/>
                <a:ea typeface="Times New Roman" panose="02020603050405020304" pitchFamily="18" charset="0"/>
                <a:cs typeface="Times New Roman" panose="02020603050405020304" pitchFamily="18" charset="0"/>
              </a:rPr>
              <a:t>Do các bạn cuối lớp ở xa các phân tử khí nước hoa chưa chuyển động đến được</a:t>
            </a:r>
            <a:r>
              <a:rPr lang="en-US" sz="2000">
                <a:latin typeface="+mj-lt"/>
                <a:ea typeface="Times New Roman" panose="02020603050405020304" pitchFamily="18" charset="0"/>
                <a:cs typeface="Times New Roman" panose="02020603050405020304" pitchFamily="18" charset="0"/>
              </a:rPr>
              <a:t>.</a:t>
            </a:r>
          </a:p>
          <a:p>
            <a:pPr marL="342900" marR="0" indent="-342900" algn="just">
              <a:lnSpc>
                <a:spcPct val="150000"/>
              </a:lnSpc>
              <a:spcBef>
                <a:spcPts val="0"/>
              </a:spcBef>
              <a:spcAft>
                <a:spcPts val="0"/>
              </a:spcAft>
              <a:buFont typeface="Arial" panose="020B0604020202020204" pitchFamily="34" charset="0"/>
              <a:buChar char="•"/>
            </a:pPr>
            <a:r>
              <a:rPr lang="en-US" sz="2000">
                <a:effectLst/>
                <a:latin typeface="+mj-lt"/>
                <a:ea typeface="Times New Roman" panose="02020603050405020304" pitchFamily="18" charset="0"/>
                <a:cs typeface="Times New Roman" panose="02020603050405020304" pitchFamily="18" charset="0"/>
              </a:rPr>
              <a:t>Có hai cách để các bạn ngửi thấy mùi thơm: chờ thêm một thời gian nữa để các phân tử chuyển động đến được hoặc tăng nhiệt độ trong phòng (hoặc bật quạt) để các phân tử chuyển động nhanh hơn.</a:t>
            </a:r>
            <a:endParaRPr lang="en-US" sz="2000">
              <a:effectLst/>
              <a:latin typeface="+mj-lt"/>
              <a:ea typeface="Calibri" panose="020F0502020204030204"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id="{D0EE6EDC-0314-2212-2DA2-310F69CDF30E}"/>
              </a:ext>
            </a:extLst>
          </p:cNvPr>
          <p:cNvGrpSpPr/>
          <p:nvPr/>
        </p:nvGrpSpPr>
        <p:grpSpPr>
          <a:xfrm>
            <a:off x="401894" y="637428"/>
            <a:ext cx="8340212" cy="650587"/>
            <a:chOff x="401894" y="637428"/>
            <a:chExt cx="8340212" cy="650587"/>
          </a:xfrm>
        </p:grpSpPr>
        <p:sp>
          <p:nvSpPr>
            <p:cNvPr id="8" name="TextBox 7">
              <a:extLst>
                <a:ext uri="{FF2B5EF4-FFF2-40B4-BE49-F238E27FC236}">
                  <a16:creationId xmlns:a16="http://schemas.microsoft.com/office/drawing/2014/main" id="{A47E4E33-BA64-994B-8D7B-3992D60043D6}"/>
                </a:ext>
              </a:extLst>
            </p:cNvPr>
            <p:cNvSpPr txBox="1"/>
            <p:nvPr/>
          </p:nvSpPr>
          <p:spPr>
            <a:xfrm>
              <a:off x="401894" y="737420"/>
              <a:ext cx="8340212" cy="477054"/>
            </a:xfrm>
            <a:prstGeom prst="rect">
              <a:avLst/>
            </a:prstGeom>
            <a:noFill/>
          </p:spPr>
          <p:txBody>
            <a:bodyPr wrap="square" rtlCol="0">
              <a:spAutoFit/>
            </a:bodyPr>
            <a:lstStyle/>
            <a:p>
              <a:pPr algn="ctr"/>
              <a:r>
                <a:rPr lang="en-US" sz="2500" b="1">
                  <a:solidFill>
                    <a:srgbClr val="FF0000"/>
                  </a:solidFill>
                </a:rPr>
                <a:t>Trả lời</a:t>
              </a:r>
            </a:p>
          </p:txBody>
        </p:sp>
        <p:pic>
          <p:nvPicPr>
            <p:cNvPr id="9" name="Picture 16">
              <a:extLst>
                <a:ext uri="{FF2B5EF4-FFF2-40B4-BE49-F238E27FC236}">
                  <a16:creationId xmlns:a16="http://schemas.microsoft.com/office/drawing/2014/main" id="{0EC182B2-D8E4-0FC6-6535-7341014C88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315886" y="637428"/>
              <a:ext cx="684829" cy="650587"/>
            </a:xfrm>
            <a:prstGeom prst="rect">
              <a:avLst/>
            </a:prstGeom>
          </p:spPr>
        </p:pic>
      </p:grpSp>
      <p:pic>
        <p:nvPicPr>
          <p:cNvPr id="2" name="Google Shape;251;p4">
            <a:extLst>
              <a:ext uri="{FF2B5EF4-FFF2-40B4-BE49-F238E27FC236}">
                <a16:creationId xmlns:a16="http://schemas.microsoft.com/office/drawing/2014/main" id="{BFC9238B-3B70-30AC-3E6D-2F164DFAB37B}"/>
              </a:ext>
            </a:extLst>
          </p:cNvPr>
          <p:cNvPicPr preferRelativeResize="0"/>
          <p:nvPr/>
        </p:nvPicPr>
        <p:blipFill rotWithShape="1">
          <a:blip r:embed="rId5">
            <a:alphaModFix/>
          </a:blip>
          <a:srcRect/>
          <a:stretch/>
        </p:blipFill>
        <p:spPr>
          <a:xfrm>
            <a:off x="6381881" y="196069"/>
            <a:ext cx="2685610" cy="541351"/>
          </a:xfrm>
          <a:prstGeom prst="rect">
            <a:avLst/>
          </a:prstGeom>
          <a:noFill/>
          <a:ln>
            <a:noFill/>
          </a:ln>
        </p:spPr>
      </p:pic>
    </p:spTree>
    <p:extLst>
      <p:ext uri="{BB962C8B-B14F-4D97-AF65-F5344CB8AC3E}">
        <p14:creationId xmlns:p14="http://schemas.microsoft.com/office/powerpoint/2010/main" val="1185768163"/>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08" name="Google Shape;1108;p38"/>
          <p:cNvSpPr txBox="1">
            <a:spLocks noGrp="1"/>
          </p:cNvSpPr>
          <p:nvPr>
            <p:ph type="title"/>
          </p:nvPr>
        </p:nvSpPr>
        <p:spPr>
          <a:xfrm>
            <a:off x="712850" y="539500"/>
            <a:ext cx="7718400" cy="600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lt2"/>
                </a:solidFill>
                <a:latin typeface="+mj-lt"/>
              </a:rPr>
              <a:t>HƯỚNG DẪN VỀ NHÀ</a:t>
            </a:r>
            <a:endParaRPr>
              <a:solidFill>
                <a:schemeClr val="lt2"/>
              </a:solidFill>
              <a:latin typeface="+mj-lt"/>
            </a:endParaRPr>
          </a:p>
        </p:txBody>
      </p:sp>
      <p:sp>
        <p:nvSpPr>
          <p:cNvPr id="1109" name="Google Shape;1109;p38"/>
          <p:cNvSpPr txBox="1"/>
          <p:nvPr/>
        </p:nvSpPr>
        <p:spPr>
          <a:xfrm>
            <a:off x="870750" y="1473950"/>
            <a:ext cx="702300" cy="4857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lt2"/>
                </a:solidFill>
                <a:latin typeface="+mj-lt"/>
                <a:ea typeface="Epilogue"/>
                <a:cs typeface="Epilogue"/>
                <a:sym typeface="Epilogue"/>
              </a:rPr>
              <a:t>01</a:t>
            </a:r>
            <a:endParaRPr sz="3000" b="1">
              <a:solidFill>
                <a:schemeClr val="lt2"/>
              </a:solidFill>
              <a:latin typeface="+mj-lt"/>
              <a:ea typeface="Epilogue"/>
              <a:cs typeface="Epilogue"/>
              <a:sym typeface="Epilogue"/>
            </a:endParaRPr>
          </a:p>
        </p:txBody>
      </p:sp>
      <p:sp>
        <p:nvSpPr>
          <p:cNvPr id="1110" name="Google Shape;1110;p38"/>
          <p:cNvSpPr txBox="1">
            <a:spLocks noGrp="1"/>
          </p:cNvSpPr>
          <p:nvPr>
            <p:ph type="subTitle" idx="1"/>
          </p:nvPr>
        </p:nvSpPr>
        <p:spPr>
          <a:xfrm>
            <a:off x="1684850" y="1307550"/>
            <a:ext cx="5031974" cy="848100"/>
          </a:xfrm>
          <a:prstGeom prst="rect">
            <a:avLst/>
          </a:prstGeom>
        </p:spPr>
        <p:txBody>
          <a:bodyPr spcFirstLastPara="1" wrap="square" lIns="91425" tIns="91425" rIns="91425" bIns="91425" anchor="ctr" anchorCtr="0">
            <a:noAutofit/>
          </a:bodyPr>
          <a:lstStyle/>
          <a:p>
            <a:pPr marL="0" lvl="0" indent="0" algn="just" rtl="0">
              <a:lnSpc>
                <a:spcPct val="150000"/>
              </a:lnSpc>
              <a:spcBef>
                <a:spcPts val="0"/>
              </a:spcBef>
              <a:spcAft>
                <a:spcPts val="0"/>
              </a:spcAft>
              <a:buNone/>
            </a:pPr>
            <a:r>
              <a:rPr lang="en-US" sz="1800">
                <a:latin typeface="+mn-lt"/>
              </a:rPr>
              <a:t>Xem lại kiến thức đã học ở bài 8</a:t>
            </a:r>
            <a:endParaRPr sz="1800">
              <a:latin typeface="+mn-lt"/>
            </a:endParaRPr>
          </a:p>
        </p:txBody>
      </p:sp>
      <p:sp>
        <p:nvSpPr>
          <p:cNvPr id="1111" name="Google Shape;1111;p38"/>
          <p:cNvSpPr txBox="1"/>
          <p:nvPr/>
        </p:nvSpPr>
        <p:spPr>
          <a:xfrm>
            <a:off x="1782000" y="2571025"/>
            <a:ext cx="702300" cy="4857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lt2"/>
                </a:solidFill>
                <a:latin typeface="+mj-lt"/>
                <a:ea typeface="Epilogue"/>
                <a:cs typeface="Epilogue"/>
                <a:sym typeface="Epilogue"/>
              </a:rPr>
              <a:t>02</a:t>
            </a:r>
            <a:endParaRPr sz="3000" b="1">
              <a:solidFill>
                <a:schemeClr val="lt2"/>
              </a:solidFill>
              <a:latin typeface="+mj-lt"/>
              <a:ea typeface="Epilogue"/>
              <a:cs typeface="Epilogue"/>
              <a:sym typeface="Epilogue"/>
            </a:endParaRPr>
          </a:p>
        </p:txBody>
      </p:sp>
      <p:sp>
        <p:nvSpPr>
          <p:cNvPr id="1112" name="Google Shape;1112;p38"/>
          <p:cNvSpPr txBox="1">
            <a:spLocks noGrp="1"/>
          </p:cNvSpPr>
          <p:nvPr>
            <p:ph type="subTitle" idx="2"/>
          </p:nvPr>
        </p:nvSpPr>
        <p:spPr>
          <a:xfrm>
            <a:off x="2596099" y="2407700"/>
            <a:ext cx="5406963" cy="848100"/>
          </a:xfrm>
          <a:prstGeom prst="rect">
            <a:avLst/>
          </a:prstGeom>
        </p:spPr>
        <p:txBody>
          <a:bodyPr spcFirstLastPara="1" wrap="square" lIns="91425" tIns="91425" rIns="91425" bIns="91425" anchor="ctr" anchorCtr="0">
            <a:noAutofit/>
          </a:bodyPr>
          <a:lstStyle/>
          <a:p>
            <a:pPr marL="0" lvl="0" indent="0" algn="just" rtl="0">
              <a:lnSpc>
                <a:spcPct val="150000"/>
              </a:lnSpc>
              <a:spcBef>
                <a:spcPts val="0"/>
              </a:spcBef>
              <a:spcAft>
                <a:spcPts val="0"/>
              </a:spcAft>
              <a:buNone/>
            </a:pPr>
            <a:r>
              <a:rPr lang="en-US" sz="1800">
                <a:latin typeface="+mn-lt"/>
              </a:rPr>
              <a:t>Hoàn thành các bài tập trong sách bài tập Vật lí 12</a:t>
            </a:r>
            <a:endParaRPr sz="1800">
              <a:latin typeface="+mn-lt"/>
            </a:endParaRPr>
          </a:p>
        </p:txBody>
      </p:sp>
      <p:sp>
        <p:nvSpPr>
          <p:cNvPr id="1113" name="Google Shape;1113;p38"/>
          <p:cNvSpPr txBox="1"/>
          <p:nvPr/>
        </p:nvSpPr>
        <p:spPr>
          <a:xfrm>
            <a:off x="2693250" y="3668100"/>
            <a:ext cx="702300" cy="4857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lt2"/>
                </a:solidFill>
                <a:latin typeface="+mj-lt"/>
                <a:ea typeface="Epilogue"/>
                <a:cs typeface="Epilogue"/>
                <a:sym typeface="Epilogue"/>
              </a:rPr>
              <a:t>03</a:t>
            </a:r>
            <a:endParaRPr sz="3000" b="1">
              <a:solidFill>
                <a:schemeClr val="lt2"/>
              </a:solidFill>
              <a:latin typeface="+mj-lt"/>
              <a:ea typeface="Epilogue"/>
              <a:cs typeface="Epilogue"/>
              <a:sym typeface="Epilogue"/>
            </a:endParaRPr>
          </a:p>
        </p:txBody>
      </p:sp>
      <p:sp>
        <p:nvSpPr>
          <p:cNvPr id="1114" name="Google Shape;1114;p38"/>
          <p:cNvSpPr txBox="1">
            <a:spLocks noGrp="1"/>
          </p:cNvSpPr>
          <p:nvPr>
            <p:ph type="subTitle" idx="3"/>
          </p:nvPr>
        </p:nvSpPr>
        <p:spPr>
          <a:xfrm>
            <a:off x="3507350" y="3507850"/>
            <a:ext cx="5195050" cy="848100"/>
          </a:xfrm>
          <a:prstGeom prst="rect">
            <a:avLst/>
          </a:prstGeom>
        </p:spPr>
        <p:txBody>
          <a:bodyPr spcFirstLastPara="1" wrap="square" lIns="91425" tIns="91425" rIns="91425" bIns="91425" anchor="ctr" anchorCtr="0">
            <a:noAutofit/>
          </a:bodyPr>
          <a:lstStyle/>
          <a:p>
            <a:pPr marL="0" indent="0" algn="just">
              <a:lnSpc>
                <a:spcPct val="150000"/>
              </a:lnSpc>
            </a:pPr>
            <a:r>
              <a:rPr lang="vi-VN" sz="1800">
                <a:latin typeface="+mn-lt"/>
              </a:rPr>
              <a:t>Xem trước nội dung</a:t>
            </a:r>
            <a:r>
              <a:rPr lang="en-US" sz="1800">
                <a:latin typeface="+mn-lt"/>
              </a:rPr>
              <a:t> </a:t>
            </a:r>
            <a:r>
              <a:rPr lang="en-US" sz="1800" b="1" i="1">
                <a:latin typeface="+mn-lt"/>
              </a:rPr>
              <a:t>Bài 9: Định luật Boyle.</a:t>
            </a:r>
            <a:endParaRPr lang="en-US" sz="1800" b="1">
              <a:latin typeface="+mn-lt"/>
            </a:endParaRPr>
          </a:p>
        </p:txBody>
      </p:sp>
      <p:cxnSp>
        <p:nvCxnSpPr>
          <p:cNvPr id="1115" name="Google Shape;1115;p38"/>
          <p:cNvCxnSpPr>
            <a:stCxn id="1109" idx="2"/>
            <a:endCxn id="1111" idx="1"/>
          </p:cNvCxnSpPr>
          <p:nvPr/>
        </p:nvCxnSpPr>
        <p:spPr>
          <a:xfrm rot="-5400000" flipH="1">
            <a:off x="1074900" y="2106650"/>
            <a:ext cx="854100" cy="560100"/>
          </a:xfrm>
          <a:prstGeom prst="bentConnector2">
            <a:avLst/>
          </a:prstGeom>
          <a:noFill/>
          <a:ln w="19050" cap="flat" cmpd="sng">
            <a:solidFill>
              <a:schemeClr val="dk1"/>
            </a:solidFill>
            <a:prstDash val="solid"/>
            <a:round/>
            <a:headEnd type="none" w="med" len="med"/>
            <a:tailEnd type="none" w="med" len="med"/>
          </a:ln>
        </p:spPr>
      </p:cxnSp>
      <p:cxnSp>
        <p:nvCxnSpPr>
          <p:cNvPr id="1116" name="Google Shape;1116;p38"/>
          <p:cNvCxnSpPr>
            <a:stCxn id="1111" idx="2"/>
            <a:endCxn id="1113" idx="1"/>
          </p:cNvCxnSpPr>
          <p:nvPr/>
        </p:nvCxnSpPr>
        <p:spPr>
          <a:xfrm rot="-5400000" flipH="1">
            <a:off x="1986150" y="3203725"/>
            <a:ext cx="854100" cy="560100"/>
          </a:xfrm>
          <a:prstGeom prst="bentConnector2">
            <a:avLst/>
          </a:prstGeom>
          <a:noFill/>
          <a:ln w="19050" cap="flat" cmpd="sng">
            <a:solidFill>
              <a:schemeClr val="dk1"/>
            </a:solidFill>
            <a:prstDash val="solid"/>
            <a:round/>
            <a:headEnd type="none" w="med" len="med"/>
            <a:tailEnd type="none" w="med" len="med"/>
          </a:ln>
        </p:spPr>
      </p:cxnSp>
      <p:grpSp>
        <p:nvGrpSpPr>
          <p:cNvPr id="1117" name="Google Shape;1117;p38"/>
          <p:cNvGrpSpPr/>
          <p:nvPr/>
        </p:nvGrpSpPr>
        <p:grpSpPr>
          <a:xfrm>
            <a:off x="7513250" y="894471"/>
            <a:ext cx="1321551" cy="1436378"/>
            <a:chOff x="7513250" y="894471"/>
            <a:chExt cx="1321551" cy="1436378"/>
          </a:xfrm>
        </p:grpSpPr>
        <p:grpSp>
          <p:nvGrpSpPr>
            <p:cNvPr id="1118" name="Google Shape;1118;p38"/>
            <p:cNvGrpSpPr/>
            <p:nvPr/>
          </p:nvGrpSpPr>
          <p:grpSpPr>
            <a:xfrm>
              <a:off x="7676075" y="894471"/>
              <a:ext cx="438096" cy="630326"/>
              <a:chOff x="2357225" y="225421"/>
              <a:chExt cx="438096" cy="630326"/>
            </a:xfrm>
          </p:grpSpPr>
          <p:sp>
            <p:nvSpPr>
              <p:cNvPr id="1119" name="Google Shape;1119;p38"/>
              <p:cNvSpPr/>
              <p:nvPr/>
            </p:nvSpPr>
            <p:spPr>
              <a:xfrm>
                <a:off x="2357225" y="286231"/>
                <a:ext cx="438096" cy="569516"/>
              </a:xfrm>
              <a:custGeom>
                <a:avLst/>
                <a:gdLst/>
                <a:ahLst/>
                <a:cxnLst/>
                <a:rect l="l" t="t" r="r" b="b"/>
                <a:pathLst>
                  <a:path w="14171" h="18422" extrusionOk="0">
                    <a:moveTo>
                      <a:pt x="4878" y="1"/>
                    </a:moveTo>
                    <a:cubicBezTo>
                      <a:pt x="4716" y="1"/>
                      <a:pt x="4594" y="131"/>
                      <a:pt x="4594" y="285"/>
                    </a:cubicBezTo>
                    <a:lnTo>
                      <a:pt x="4594" y="4708"/>
                    </a:lnTo>
                    <a:cubicBezTo>
                      <a:pt x="1838" y="5740"/>
                      <a:pt x="1" y="8382"/>
                      <a:pt x="1" y="11333"/>
                    </a:cubicBezTo>
                    <a:cubicBezTo>
                      <a:pt x="1" y="15242"/>
                      <a:pt x="3177" y="18420"/>
                      <a:pt x="7085" y="18422"/>
                    </a:cubicBezTo>
                    <a:lnTo>
                      <a:pt x="7085" y="18422"/>
                    </a:lnTo>
                    <a:cubicBezTo>
                      <a:pt x="10994" y="18420"/>
                      <a:pt x="14170" y="15242"/>
                      <a:pt x="14170" y="11333"/>
                    </a:cubicBezTo>
                    <a:cubicBezTo>
                      <a:pt x="14170" y="8382"/>
                      <a:pt x="12333" y="5740"/>
                      <a:pt x="9585" y="4708"/>
                    </a:cubicBezTo>
                    <a:lnTo>
                      <a:pt x="9585" y="285"/>
                    </a:lnTo>
                    <a:cubicBezTo>
                      <a:pt x="9585" y="131"/>
                      <a:pt x="9455" y="1"/>
                      <a:pt x="9292" y="1"/>
                    </a:cubicBezTo>
                    <a:cubicBezTo>
                      <a:pt x="9138" y="1"/>
                      <a:pt x="9008" y="131"/>
                      <a:pt x="9008" y="285"/>
                    </a:cubicBezTo>
                    <a:lnTo>
                      <a:pt x="9008" y="4903"/>
                    </a:lnTo>
                    <a:cubicBezTo>
                      <a:pt x="9008" y="5025"/>
                      <a:pt x="9089" y="5138"/>
                      <a:pt x="9203" y="5171"/>
                    </a:cubicBezTo>
                    <a:cubicBezTo>
                      <a:pt x="11837" y="6081"/>
                      <a:pt x="13601" y="8553"/>
                      <a:pt x="13601" y="11333"/>
                    </a:cubicBezTo>
                    <a:cubicBezTo>
                      <a:pt x="13601" y="14926"/>
                      <a:pt x="10674" y="17853"/>
                      <a:pt x="7089" y="17853"/>
                    </a:cubicBezTo>
                    <a:cubicBezTo>
                      <a:pt x="3496" y="17853"/>
                      <a:pt x="570" y="14926"/>
                      <a:pt x="570" y="11333"/>
                    </a:cubicBezTo>
                    <a:cubicBezTo>
                      <a:pt x="570" y="8553"/>
                      <a:pt x="2342" y="6081"/>
                      <a:pt x="4968" y="5171"/>
                    </a:cubicBezTo>
                    <a:cubicBezTo>
                      <a:pt x="5081" y="5138"/>
                      <a:pt x="5163" y="5025"/>
                      <a:pt x="5163" y="4903"/>
                    </a:cubicBezTo>
                    <a:lnTo>
                      <a:pt x="5163" y="285"/>
                    </a:lnTo>
                    <a:cubicBezTo>
                      <a:pt x="5163" y="131"/>
                      <a:pt x="5033" y="1"/>
                      <a:pt x="4878" y="1"/>
                    </a:cubicBezTo>
                    <a:close/>
                    <a:moveTo>
                      <a:pt x="7085" y="18422"/>
                    </a:moveTo>
                    <a:lnTo>
                      <a:pt x="7085" y="18422"/>
                    </a:lnTo>
                    <a:cubicBezTo>
                      <a:pt x="7084" y="18422"/>
                      <a:pt x="7083" y="18422"/>
                      <a:pt x="7081" y="18422"/>
                    </a:cubicBezTo>
                    <a:lnTo>
                      <a:pt x="7089" y="18422"/>
                    </a:lnTo>
                    <a:cubicBezTo>
                      <a:pt x="7088" y="18422"/>
                      <a:pt x="7087" y="18422"/>
                      <a:pt x="7085" y="184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8"/>
              <p:cNvSpPr/>
              <p:nvPr/>
            </p:nvSpPr>
            <p:spPr>
              <a:xfrm>
                <a:off x="2468550" y="225421"/>
                <a:ext cx="215663" cy="69651"/>
              </a:xfrm>
              <a:custGeom>
                <a:avLst/>
                <a:gdLst/>
                <a:ahLst/>
                <a:cxnLst/>
                <a:rect l="l" t="t" r="r" b="b"/>
                <a:pathLst>
                  <a:path w="6976" h="2253" extrusionOk="0">
                    <a:moveTo>
                      <a:pt x="1" y="0"/>
                    </a:moveTo>
                    <a:lnTo>
                      <a:pt x="1" y="2252"/>
                    </a:lnTo>
                    <a:lnTo>
                      <a:pt x="6976" y="2252"/>
                    </a:lnTo>
                    <a:lnTo>
                      <a:pt x="69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8"/>
              <p:cNvSpPr/>
              <p:nvPr/>
            </p:nvSpPr>
            <p:spPr>
              <a:xfrm>
                <a:off x="2431112" y="583293"/>
                <a:ext cx="290323" cy="198567"/>
              </a:xfrm>
              <a:custGeom>
                <a:avLst/>
                <a:gdLst/>
                <a:ahLst/>
                <a:cxnLst/>
                <a:rect l="l" t="t" r="r" b="b"/>
                <a:pathLst>
                  <a:path w="9391" h="6423" extrusionOk="0">
                    <a:moveTo>
                      <a:pt x="334" y="1"/>
                    </a:moveTo>
                    <a:cubicBezTo>
                      <a:pt x="123" y="537"/>
                      <a:pt x="1" y="1114"/>
                      <a:pt x="1" y="1724"/>
                    </a:cubicBezTo>
                    <a:cubicBezTo>
                      <a:pt x="1" y="4317"/>
                      <a:pt x="2106" y="6423"/>
                      <a:pt x="4699" y="6423"/>
                    </a:cubicBezTo>
                    <a:cubicBezTo>
                      <a:pt x="7293" y="6423"/>
                      <a:pt x="9390" y="4317"/>
                      <a:pt x="9390" y="1724"/>
                    </a:cubicBezTo>
                    <a:cubicBezTo>
                      <a:pt x="9390" y="1114"/>
                      <a:pt x="9276" y="537"/>
                      <a:pt x="90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2" name="Google Shape;1122;p38"/>
            <p:cNvGrpSpPr/>
            <p:nvPr/>
          </p:nvGrpSpPr>
          <p:grpSpPr>
            <a:xfrm>
              <a:off x="8283188" y="1646590"/>
              <a:ext cx="551614" cy="684259"/>
              <a:chOff x="6256175" y="736728"/>
              <a:chExt cx="551614" cy="684259"/>
            </a:xfrm>
          </p:grpSpPr>
          <p:sp>
            <p:nvSpPr>
              <p:cNvPr id="1123" name="Google Shape;1123;p38"/>
              <p:cNvSpPr/>
              <p:nvPr/>
            </p:nvSpPr>
            <p:spPr>
              <a:xfrm>
                <a:off x="6304245" y="785050"/>
                <a:ext cx="503543" cy="635937"/>
              </a:xfrm>
              <a:custGeom>
                <a:avLst/>
                <a:gdLst/>
                <a:ahLst/>
                <a:cxnLst/>
                <a:rect l="l" t="t" r="r" b="b"/>
                <a:pathLst>
                  <a:path w="16016" h="20227" extrusionOk="0">
                    <a:moveTo>
                      <a:pt x="13926" y="0"/>
                    </a:moveTo>
                    <a:cubicBezTo>
                      <a:pt x="13763" y="0"/>
                      <a:pt x="13641" y="130"/>
                      <a:pt x="13641" y="285"/>
                    </a:cubicBezTo>
                    <a:cubicBezTo>
                      <a:pt x="13641" y="439"/>
                      <a:pt x="13763" y="569"/>
                      <a:pt x="13926" y="569"/>
                    </a:cubicBezTo>
                    <a:lnTo>
                      <a:pt x="15446" y="569"/>
                    </a:lnTo>
                    <a:lnTo>
                      <a:pt x="15446" y="19649"/>
                    </a:lnTo>
                    <a:lnTo>
                      <a:pt x="577" y="19649"/>
                    </a:lnTo>
                    <a:lnTo>
                      <a:pt x="577" y="18121"/>
                    </a:lnTo>
                    <a:cubicBezTo>
                      <a:pt x="577" y="17966"/>
                      <a:pt x="447" y="17836"/>
                      <a:pt x="285" y="17836"/>
                    </a:cubicBezTo>
                    <a:cubicBezTo>
                      <a:pt x="130" y="17836"/>
                      <a:pt x="0" y="17966"/>
                      <a:pt x="0" y="18121"/>
                    </a:cubicBezTo>
                    <a:lnTo>
                      <a:pt x="0" y="19934"/>
                    </a:lnTo>
                    <a:cubicBezTo>
                      <a:pt x="0" y="20096"/>
                      <a:pt x="130" y="20226"/>
                      <a:pt x="285" y="20226"/>
                    </a:cubicBezTo>
                    <a:lnTo>
                      <a:pt x="15731" y="20226"/>
                    </a:lnTo>
                    <a:cubicBezTo>
                      <a:pt x="15885" y="20226"/>
                      <a:pt x="16015" y="20096"/>
                      <a:pt x="16015" y="19942"/>
                    </a:cubicBezTo>
                    <a:lnTo>
                      <a:pt x="16015" y="285"/>
                    </a:lnTo>
                    <a:cubicBezTo>
                      <a:pt x="16015" y="130"/>
                      <a:pt x="15893" y="0"/>
                      <a:pt x="157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8"/>
              <p:cNvSpPr/>
              <p:nvPr/>
            </p:nvSpPr>
            <p:spPr>
              <a:xfrm>
                <a:off x="6256175" y="736728"/>
                <a:ext cx="485905" cy="618048"/>
              </a:xfrm>
              <a:custGeom>
                <a:avLst/>
                <a:gdLst/>
                <a:ahLst/>
                <a:cxnLst/>
                <a:rect l="l" t="t" r="r" b="b"/>
                <a:pathLst>
                  <a:path w="15455" h="19658" extrusionOk="0">
                    <a:moveTo>
                      <a:pt x="1" y="1"/>
                    </a:moveTo>
                    <a:lnTo>
                      <a:pt x="1" y="19658"/>
                    </a:lnTo>
                    <a:lnTo>
                      <a:pt x="9618" y="19658"/>
                    </a:lnTo>
                    <a:lnTo>
                      <a:pt x="15455" y="13821"/>
                    </a:lnTo>
                    <a:lnTo>
                      <a:pt x="1545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8"/>
              <p:cNvSpPr/>
              <p:nvPr/>
            </p:nvSpPr>
            <p:spPr>
              <a:xfrm>
                <a:off x="6558525" y="1171217"/>
                <a:ext cx="183547" cy="183547"/>
              </a:xfrm>
              <a:custGeom>
                <a:avLst/>
                <a:gdLst/>
                <a:ahLst/>
                <a:cxnLst/>
                <a:rect l="l" t="t" r="r" b="b"/>
                <a:pathLst>
                  <a:path w="5838" h="5838" extrusionOk="0">
                    <a:moveTo>
                      <a:pt x="1" y="1"/>
                    </a:moveTo>
                    <a:lnTo>
                      <a:pt x="1" y="5838"/>
                    </a:lnTo>
                    <a:lnTo>
                      <a:pt x="58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8"/>
              <p:cNvSpPr/>
              <p:nvPr/>
            </p:nvSpPr>
            <p:spPr>
              <a:xfrm>
                <a:off x="6337728" y="891377"/>
                <a:ext cx="204486" cy="17921"/>
              </a:xfrm>
              <a:custGeom>
                <a:avLst/>
                <a:gdLst/>
                <a:ahLst/>
                <a:cxnLst/>
                <a:rect l="l" t="t" r="r" b="b"/>
                <a:pathLst>
                  <a:path w="6504" h="570" extrusionOk="0">
                    <a:moveTo>
                      <a:pt x="285" y="0"/>
                    </a:moveTo>
                    <a:cubicBezTo>
                      <a:pt x="122" y="0"/>
                      <a:pt x="0" y="130"/>
                      <a:pt x="0" y="285"/>
                    </a:cubicBezTo>
                    <a:cubicBezTo>
                      <a:pt x="0" y="439"/>
                      <a:pt x="122" y="569"/>
                      <a:pt x="285" y="569"/>
                    </a:cubicBezTo>
                    <a:lnTo>
                      <a:pt x="6219" y="569"/>
                    </a:lnTo>
                    <a:cubicBezTo>
                      <a:pt x="6374" y="569"/>
                      <a:pt x="6504" y="439"/>
                      <a:pt x="6504" y="285"/>
                    </a:cubicBezTo>
                    <a:cubicBezTo>
                      <a:pt x="6504" y="130"/>
                      <a:pt x="6374" y="0"/>
                      <a:pt x="6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8"/>
              <p:cNvSpPr/>
              <p:nvPr/>
            </p:nvSpPr>
            <p:spPr>
              <a:xfrm>
                <a:off x="6337728" y="992580"/>
                <a:ext cx="68759" cy="17921"/>
              </a:xfrm>
              <a:custGeom>
                <a:avLst/>
                <a:gdLst/>
                <a:ahLst/>
                <a:cxnLst/>
                <a:rect l="l" t="t" r="r" b="b"/>
                <a:pathLst>
                  <a:path w="2187" h="570" extrusionOk="0">
                    <a:moveTo>
                      <a:pt x="285" y="0"/>
                    </a:moveTo>
                    <a:cubicBezTo>
                      <a:pt x="122" y="0"/>
                      <a:pt x="0" y="130"/>
                      <a:pt x="0" y="285"/>
                    </a:cubicBezTo>
                    <a:cubicBezTo>
                      <a:pt x="0" y="447"/>
                      <a:pt x="122" y="569"/>
                      <a:pt x="285" y="569"/>
                    </a:cubicBezTo>
                    <a:lnTo>
                      <a:pt x="1902" y="569"/>
                    </a:lnTo>
                    <a:cubicBezTo>
                      <a:pt x="2057" y="569"/>
                      <a:pt x="2187" y="447"/>
                      <a:pt x="2187" y="285"/>
                    </a:cubicBezTo>
                    <a:cubicBezTo>
                      <a:pt x="2187" y="130"/>
                      <a:pt x="2057" y="0"/>
                      <a:pt x="19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8"/>
              <p:cNvSpPr/>
              <p:nvPr/>
            </p:nvSpPr>
            <p:spPr>
              <a:xfrm>
                <a:off x="6443269" y="992580"/>
                <a:ext cx="69042" cy="17921"/>
              </a:xfrm>
              <a:custGeom>
                <a:avLst/>
                <a:gdLst/>
                <a:ahLst/>
                <a:cxnLst/>
                <a:rect l="l" t="t" r="r" b="b"/>
                <a:pathLst>
                  <a:path w="2196" h="570" extrusionOk="0">
                    <a:moveTo>
                      <a:pt x="285" y="0"/>
                    </a:moveTo>
                    <a:cubicBezTo>
                      <a:pt x="131" y="0"/>
                      <a:pt x="1" y="130"/>
                      <a:pt x="1" y="285"/>
                    </a:cubicBezTo>
                    <a:cubicBezTo>
                      <a:pt x="1" y="447"/>
                      <a:pt x="131" y="569"/>
                      <a:pt x="285" y="569"/>
                    </a:cubicBezTo>
                    <a:lnTo>
                      <a:pt x="1903" y="569"/>
                    </a:lnTo>
                    <a:cubicBezTo>
                      <a:pt x="2065" y="569"/>
                      <a:pt x="2196" y="447"/>
                      <a:pt x="2196" y="285"/>
                    </a:cubicBezTo>
                    <a:cubicBezTo>
                      <a:pt x="2196" y="130"/>
                      <a:pt x="2065" y="0"/>
                      <a:pt x="19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8"/>
              <p:cNvSpPr/>
              <p:nvPr/>
            </p:nvSpPr>
            <p:spPr>
              <a:xfrm>
                <a:off x="6543969" y="992580"/>
                <a:ext cx="131419" cy="17921"/>
              </a:xfrm>
              <a:custGeom>
                <a:avLst/>
                <a:gdLst/>
                <a:ahLst/>
                <a:cxnLst/>
                <a:rect l="l" t="t" r="r" b="b"/>
                <a:pathLst>
                  <a:path w="4180" h="570" extrusionOk="0">
                    <a:moveTo>
                      <a:pt x="285" y="0"/>
                    </a:moveTo>
                    <a:cubicBezTo>
                      <a:pt x="123" y="0"/>
                      <a:pt x="1" y="130"/>
                      <a:pt x="1" y="285"/>
                    </a:cubicBezTo>
                    <a:cubicBezTo>
                      <a:pt x="1" y="447"/>
                      <a:pt x="123" y="569"/>
                      <a:pt x="285" y="569"/>
                    </a:cubicBezTo>
                    <a:lnTo>
                      <a:pt x="3895" y="569"/>
                    </a:lnTo>
                    <a:cubicBezTo>
                      <a:pt x="4057" y="569"/>
                      <a:pt x="4179" y="447"/>
                      <a:pt x="4179" y="285"/>
                    </a:cubicBezTo>
                    <a:cubicBezTo>
                      <a:pt x="4179" y="130"/>
                      <a:pt x="4057" y="0"/>
                      <a:pt x="38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8"/>
              <p:cNvSpPr/>
              <p:nvPr/>
            </p:nvSpPr>
            <p:spPr>
              <a:xfrm>
                <a:off x="6337728" y="1094034"/>
                <a:ext cx="123465" cy="17921"/>
              </a:xfrm>
              <a:custGeom>
                <a:avLst/>
                <a:gdLst/>
                <a:ahLst/>
                <a:cxnLst/>
                <a:rect l="l" t="t" r="r" b="b"/>
                <a:pathLst>
                  <a:path w="3927" h="570" extrusionOk="0">
                    <a:moveTo>
                      <a:pt x="285" y="1"/>
                    </a:moveTo>
                    <a:cubicBezTo>
                      <a:pt x="122" y="1"/>
                      <a:pt x="0" y="123"/>
                      <a:pt x="0" y="285"/>
                    </a:cubicBezTo>
                    <a:cubicBezTo>
                      <a:pt x="0" y="440"/>
                      <a:pt x="122" y="570"/>
                      <a:pt x="285" y="570"/>
                    </a:cubicBezTo>
                    <a:lnTo>
                      <a:pt x="3642" y="570"/>
                    </a:lnTo>
                    <a:cubicBezTo>
                      <a:pt x="3805" y="570"/>
                      <a:pt x="3927" y="440"/>
                      <a:pt x="3927" y="285"/>
                    </a:cubicBezTo>
                    <a:cubicBezTo>
                      <a:pt x="3927" y="123"/>
                      <a:pt x="3805" y="1"/>
                      <a:pt x="3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8"/>
              <p:cNvSpPr/>
              <p:nvPr/>
            </p:nvSpPr>
            <p:spPr>
              <a:xfrm>
                <a:off x="6491057" y="1094034"/>
                <a:ext cx="184333" cy="17921"/>
              </a:xfrm>
              <a:custGeom>
                <a:avLst/>
                <a:gdLst/>
                <a:ahLst/>
                <a:cxnLst/>
                <a:rect l="l" t="t" r="r" b="b"/>
                <a:pathLst>
                  <a:path w="5863" h="570" extrusionOk="0">
                    <a:moveTo>
                      <a:pt x="285" y="1"/>
                    </a:moveTo>
                    <a:cubicBezTo>
                      <a:pt x="131" y="1"/>
                      <a:pt x="1" y="123"/>
                      <a:pt x="1" y="285"/>
                    </a:cubicBezTo>
                    <a:cubicBezTo>
                      <a:pt x="1" y="440"/>
                      <a:pt x="123" y="570"/>
                      <a:pt x="285" y="570"/>
                    </a:cubicBezTo>
                    <a:lnTo>
                      <a:pt x="5578" y="570"/>
                    </a:lnTo>
                    <a:cubicBezTo>
                      <a:pt x="5740" y="570"/>
                      <a:pt x="5862" y="440"/>
                      <a:pt x="5862" y="285"/>
                    </a:cubicBezTo>
                    <a:cubicBezTo>
                      <a:pt x="5862" y="123"/>
                      <a:pt x="5740" y="1"/>
                      <a:pt x="55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8"/>
              <p:cNvSpPr/>
              <p:nvPr/>
            </p:nvSpPr>
            <p:spPr>
              <a:xfrm>
                <a:off x="6581287" y="891377"/>
                <a:ext cx="94100" cy="17921"/>
              </a:xfrm>
              <a:custGeom>
                <a:avLst/>
                <a:gdLst/>
                <a:ahLst/>
                <a:cxnLst/>
                <a:rect l="l" t="t" r="r" b="b"/>
                <a:pathLst>
                  <a:path w="2993" h="570" extrusionOk="0">
                    <a:moveTo>
                      <a:pt x="285" y="0"/>
                    </a:moveTo>
                    <a:cubicBezTo>
                      <a:pt x="131" y="0"/>
                      <a:pt x="0" y="130"/>
                      <a:pt x="0" y="285"/>
                    </a:cubicBezTo>
                    <a:cubicBezTo>
                      <a:pt x="0" y="439"/>
                      <a:pt x="131" y="569"/>
                      <a:pt x="285" y="569"/>
                    </a:cubicBezTo>
                    <a:lnTo>
                      <a:pt x="2708" y="569"/>
                    </a:lnTo>
                    <a:cubicBezTo>
                      <a:pt x="2870" y="569"/>
                      <a:pt x="2992" y="439"/>
                      <a:pt x="2992" y="285"/>
                    </a:cubicBezTo>
                    <a:cubicBezTo>
                      <a:pt x="2992" y="130"/>
                      <a:pt x="2870" y="0"/>
                      <a:pt x="27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3" name="Google Shape;1133;p38"/>
            <p:cNvSpPr/>
            <p:nvPr/>
          </p:nvSpPr>
          <p:spPr>
            <a:xfrm>
              <a:off x="7513250" y="2029938"/>
              <a:ext cx="438105" cy="65748"/>
            </a:xfrm>
            <a:custGeom>
              <a:avLst/>
              <a:gdLst/>
              <a:ahLst/>
              <a:cxnLst/>
              <a:rect l="l" t="t" r="r" b="b"/>
              <a:pathLst>
                <a:path w="11447" h="1718" extrusionOk="0">
                  <a:moveTo>
                    <a:pt x="2125" y="1"/>
                  </a:moveTo>
                  <a:cubicBezTo>
                    <a:pt x="2071" y="1"/>
                    <a:pt x="2017" y="15"/>
                    <a:pt x="1968" y="43"/>
                  </a:cubicBezTo>
                  <a:lnTo>
                    <a:pt x="171" y="1190"/>
                  </a:lnTo>
                  <a:cubicBezTo>
                    <a:pt x="33" y="1271"/>
                    <a:pt x="1" y="1450"/>
                    <a:pt x="82" y="1588"/>
                  </a:cubicBezTo>
                  <a:cubicBezTo>
                    <a:pt x="139" y="1669"/>
                    <a:pt x="228" y="1718"/>
                    <a:pt x="326" y="1718"/>
                  </a:cubicBezTo>
                  <a:cubicBezTo>
                    <a:pt x="374" y="1718"/>
                    <a:pt x="431" y="1702"/>
                    <a:pt x="480" y="1669"/>
                  </a:cubicBezTo>
                  <a:lnTo>
                    <a:pt x="2122" y="629"/>
                  </a:lnTo>
                  <a:lnTo>
                    <a:pt x="3773" y="1669"/>
                  </a:lnTo>
                  <a:cubicBezTo>
                    <a:pt x="3817" y="1702"/>
                    <a:pt x="3870" y="1718"/>
                    <a:pt x="3924" y="1718"/>
                  </a:cubicBezTo>
                  <a:cubicBezTo>
                    <a:pt x="3978" y="1718"/>
                    <a:pt x="4033" y="1702"/>
                    <a:pt x="4081" y="1669"/>
                  </a:cubicBezTo>
                  <a:lnTo>
                    <a:pt x="5724" y="629"/>
                  </a:lnTo>
                  <a:lnTo>
                    <a:pt x="7366" y="1669"/>
                  </a:lnTo>
                  <a:cubicBezTo>
                    <a:pt x="7415" y="1702"/>
                    <a:pt x="7469" y="1718"/>
                    <a:pt x="7523" y="1718"/>
                  </a:cubicBezTo>
                  <a:cubicBezTo>
                    <a:pt x="7577" y="1718"/>
                    <a:pt x="7630" y="1702"/>
                    <a:pt x="7675" y="1669"/>
                  </a:cubicBezTo>
                  <a:lnTo>
                    <a:pt x="9317" y="629"/>
                  </a:lnTo>
                  <a:lnTo>
                    <a:pt x="10967" y="1669"/>
                  </a:lnTo>
                  <a:cubicBezTo>
                    <a:pt x="11015" y="1702"/>
                    <a:pt x="11068" y="1717"/>
                    <a:pt x="11122" y="1717"/>
                  </a:cubicBezTo>
                  <a:cubicBezTo>
                    <a:pt x="11215" y="1717"/>
                    <a:pt x="11306" y="1671"/>
                    <a:pt x="11357" y="1588"/>
                  </a:cubicBezTo>
                  <a:cubicBezTo>
                    <a:pt x="11447" y="1450"/>
                    <a:pt x="11406" y="1271"/>
                    <a:pt x="11276" y="1190"/>
                  </a:cubicBezTo>
                  <a:lnTo>
                    <a:pt x="9471" y="43"/>
                  </a:lnTo>
                  <a:cubicBezTo>
                    <a:pt x="9427" y="15"/>
                    <a:pt x="9374" y="1"/>
                    <a:pt x="9321" y="1"/>
                  </a:cubicBezTo>
                  <a:cubicBezTo>
                    <a:pt x="9268" y="1"/>
                    <a:pt x="9215" y="15"/>
                    <a:pt x="9171" y="43"/>
                  </a:cubicBezTo>
                  <a:lnTo>
                    <a:pt x="7520" y="1092"/>
                  </a:lnTo>
                  <a:lnTo>
                    <a:pt x="5878" y="43"/>
                  </a:lnTo>
                  <a:cubicBezTo>
                    <a:pt x="5829" y="15"/>
                    <a:pt x="5776" y="1"/>
                    <a:pt x="5724" y="1"/>
                  </a:cubicBezTo>
                  <a:cubicBezTo>
                    <a:pt x="5671" y="1"/>
                    <a:pt x="5618" y="15"/>
                    <a:pt x="5569" y="43"/>
                  </a:cubicBezTo>
                  <a:lnTo>
                    <a:pt x="3927" y="1092"/>
                  </a:lnTo>
                  <a:lnTo>
                    <a:pt x="2277" y="43"/>
                  </a:lnTo>
                  <a:cubicBezTo>
                    <a:pt x="2232" y="15"/>
                    <a:pt x="2179" y="1"/>
                    <a:pt x="21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4" name="Google Shape;1134;p38"/>
            <p:cNvGrpSpPr/>
            <p:nvPr/>
          </p:nvGrpSpPr>
          <p:grpSpPr>
            <a:xfrm>
              <a:off x="8358001" y="1240503"/>
              <a:ext cx="145426" cy="192671"/>
              <a:chOff x="3309425" y="803300"/>
              <a:chExt cx="97575" cy="129275"/>
            </a:xfrm>
          </p:grpSpPr>
          <p:sp>
            <p:nvSpPr>
              <p:cNvPr id="1135" name="Google Shape;1135;p38"/>
              <p:cNvSpPr/>
              <p:nvPr/>
            </p:nvSpPr>
            <p:spPr>
              <a:xfrm>
                <a:off x="3316525" y="810400"/>
                <a:ext cx="83350" cy="115050"/>
              </a:xfrm>
              <a:custGeom>
                <a:avLst/>
                <a:gdLst/>
                <a:ahLst/>
                <a:cxnLst/>
                <a:rect l="l" t="t" r="r" b="b"/>
                <a:pathLst>
                  <a:path w="3334" h="4602" extrusionOk="0">
                    <a:moveTo>
                      <a:pt x="1" y="1"/>
                    </a:moveTo>
                    <a:lnTo>
                      <a:pt x="1" y="4602"/>
                    </a:lnTo>
                    <a:lnTo>
                      <a:pt x="3334" y="230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8"/>
              <p:cNvSpPr/>
              <p:nvPr/>
            </p:nvSpPr>
            <p:spPr>
              <a:xfrm>
                <a:off x="3309425" y="803300"/>
                <a:ext cx="97575" cy="129275"/>
              </a:xfrm>
              <a:custGeom>
                <a:avLst/>
                <a:gdLst/>
                <a:ahLst/>
                <a:cxnLst/>
                <a:rect l="l" t="t" r="r" b="b"/>
                <a:pathLst>
                  <a:path w="3903" h="5171" extrusionOk="0">
                    <a:moveTo>
                      <a:pt x="569" y="829"/>
                    </a:moveTo>
                    <a:lnTo>
                      <a:pt x="3114" y="2585"/>
                    </a:lnTo>
                    <a:lnTo>
                      <a:pt x="569" y="4341"/>
                    </a:lnTo>
                    <a:lnTo>
                      <a:pt x="569" y="829"/>
                    </a:lnTo>
                    <a:close/>
                    <a:moveTo>
                      <a:pt x="283" y="0"/>
                    </a:moveTo>
                    <a:cubicBezTo>
                      <a:pt x="239" y="0"/>
                      <a:pt x="194" y="11"/>
                      <a:pt x="155" y="33"/>
                    </a:cubicBezTo>
                    <a:cubicBezTo>
                      <a:pt x="57" y="81"/>
                      <a:pt x="0" y="179"/>
                      <a:pt x="0" y="285"/>
                    </a:cubicBezTo>
                    <a:lnTo>
                      <a:pt x="0" y="4886"/>
                    </a:lnTo>
                    <a:cubicBezTo>
                      <a:pt x="0" y="4991"/>
                      <a:pt x="57" y="5089"/>
                      <a:pt x="155" y="5138"/>
                    </a:cubicBezTo>
                    <a:cubicBezTo>
                      <a:pt x="195" y="5162"/>
                      <a:pt x="244" y="5170"/>
                      <a:pt x="285" y="5170"/>
                    </a:cubicBezTo>
                    <a:cubicBezTo>
                      <a:pt x="342" y="5170"/>
                      <a:pt x="399" y="5154"/>
                      <a:pt x="447" y="5122"/>
                    </a:cubicBezTo>
                    <a:lnTo>
                      <a:pt x="3780" y="2821"/>
                    </a:lnTo>
                    <a:cubicBezTo>
                      <a:pt x="3854" y="2764"/>
                      <a:pt x="3902" y="2683"/>
                      <a:pt x="3902" y="2585"/>
                    </a:cubicBezTo>
                    <a:cubicBezTo>
                      <a:pt x="3902" y="2488"/>
                      <a:pt x="3854" y="2406"/>
                      <a:pt x="3780" y="2349"/>
                    </a:cubicBezTo>
                    <a:lnTo>
                      <a:pt x="447" y="49"/>
                    </a:lnTo>
                    <a:cubicBezTo>
                      <a:pt x="397" y="17"/>
                      <a:pt x="340"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37" name="Google Shape;1137;p38"/>
          <p:cNvGrpSpPr/>
          <p:nvPr/>
        </p:nvGrpSpPr>
        <p:grpSpPr>
          <a:xfrm>
            <a:off x="674188" y="3351500"/>
            <a:ext cx="1095400" cy="968200"/>
            <a:chOff x="670313" y="3358250"/>
            <a:chExt cx="1095400" cy="968200"/>
          </a:xfrm>
        </p:grpSpPr>
        <p:grpSp>
          <p:nvGrpSpPr>
            <p:cNvPr id="1138" name="Google Shape;1138;p38"/>
            <p:cNvGrpSpPr/>
            <p:nvPr/>
          </p:nvGrpSpPr>
          <p:grpSpPr>
            <a:xfrm flipH="1">
              <a:off x="670313" y="3771213"/>
              <a:ext cx="551600" cy="504650"/>
              <a:chOff x="1563700" y="533575"/>
              <a:chExt cx="551600" cy="504650"/>
            </a:xfrm>
          </p:grpSpPr>
          <p:sp>
            <p:nvSpPr>
              <p:cNvPr id="1139" name="Google Shape;1139;p38"/>
              <p:cNvSpPr/>
              <p:nvPr/>
            </p:nvSpPr>
            <p:spPr>
              <a:xfrm>
                <a:off x="1563700" y="536325"/>
                <a:ext cx="551600" cy="485850"/>
              </a:xfrm>
              <a:custGeom>
                <a:avLst/>
                <a:gdLst/>
                <a:ahLst/>
                <a:cxnLst/>
                <a:rect l="l" t="t" r="r" b="b"/>
                <a:pathLst>
                  <a:path w="22064" h="19434" extrusionOk="0">
                    <a:moveTo>
                      <a:pt x="4244" y="573"/>
                    </a:moveTo>
                    <a:cubicBezTo>
                      <a:pt x="6732" y="573"/>
                      <a:pt x="10788" y="2808"/>
                      <a:pt x="14365" y="6385"/>
                    </a:cubicBezTo>
                    <a:cubicBezTo>
                      <a:pt x="18991" y="11011"/>
                      <a:pt x="21373" y="16441"/>
                      <a:pt x="19568" y="18254"/>
                    </a:cubicBezTo>
                    <a:cubicBezTo>
                      <a:pt x="19157" y="18665"/>
                      <a:pt x="18559" y="18859"/>
                      <a:pt x="17824" y="18859"/>
                    </a:cubicBezTo>
                    <a:cubicBezTo>
                      <a:pt x="15331" y="18859"/>
                      <a:pt x="11272" y="16623"/>
                      <a:pt x="7699" y="13043"/>
                    </a:cubicBezTo>
                    <a:cubicBezTo>
                      <a:pt x="3073" y="8418"/>
                      <a:pt x="691" y="2987"/>
                      <a:pt x="2496" y="1183"/>
                    </a:cubicBezTo>
                    <a:cubicBezTo>
                      <a:pt x="2911" y="768"/>
                      <a:pt x="3504" y="573"/>
                      <a:pt x="4244" y="573"/>
                    </a:cubicBezTo>
                    <a:close/>
                    <a:moveTo>
                      <a:pt x="4260" y="0"/>
                    </a:moveTo>
                    <a:cubicBezTo>
                      <a:pt x="3361" y="0"/>
                      <a:pt x="2616" y="250"/>
                      <a:pt x="2090" y="776"/>
                    </a:cubicBezTo>
                    <a:cubicBezTo>
                      <a:pt x="0" y="2874"/>
                      <a:pt x="2285" y="8442"/>
                      <a:pt x="7301" y="13450"/>
                    </a:cubicBezTo>
                    <a:cubicBezTo>
                      <a:pt x="11048" y="17206"/>
                      <a:pt x="15113" y="19433"/>
                      <a:pt x="17804" y="19433"/>
                    </a:cubicBezTo>
                    <a:cubicBezTo>
                      <a:pt x="18698" y="19433"/>
                      <a:pt x="19446" y="19181"/>
                      <a:pt x="19974" y="18653"/>
                    </a:cubicBezTo>
                    <a:cubicBezTo>
                      <a:pt x="22064" y="16563"/>
                      <a:pt x="19779" y="10995"/>
                      <a:pt x="14772" y="5979"/>
                    </a:cubicBezTo>
                    <a:cubicBezTo>
                      <a:pt x="11014" y="2228"/>
                      <a:pt x="6947" y="0"/>
                      <a:pt x="42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8"/>
              <p:cNvSpPr/>
              <p:nvPr/>
            </p:nvSpPr>
            <p:spPr>
              <a:xfrm>
                <a:off x="1616325" y="832000"/>
                <a:ext cx="29900" cy="42000"/>
              </a:xfrm>
              <a:custGeom>
                <a:avLst/>
                <a:gdLst/>
                <a:ahLst/>
                <a:cxnLst/>
                <a:rect l="l" t="t" r="r" b="b"/>
                <a:pathLst>
                  <a:path w="1196" h="1680" extrusionOk="0">
                    <a:moveTo>
                      <a:pt x="865" y="0"/>
                    </a:moveTo>
                    <a:cubicBezTo>
                      <a:pt x="765" y="0"/>
                      <a:pt x="669" y="57"/>
                      <a:pt x="619" y="151"/>
                    </a:cubicBezTo>
                    <a:cubicBezTo>
                      <a:pt x="415" y="534"/>
                      <a:pt x="229" y="907"/>
                      <a:pt x="66" y="1281"/>
                    </a:cubicBezTo>
                    <a:cubicBezTo>
                      <a:pt x="1" y="1428"/>
                      <a:pt x="66" y="1590"/>
                      <a:pt x="212" y="1655"/>
                    </a:cubicBezTo>
                    <a:cubicBezTo>
                      <a:pt x="245" y="1672"/>
                      <a:pt x="285" y="1680"/>
                      <a:pt x="326" y="1680"/>
                    </a:cubicBezTo>
                    <a:cubicBezTo>
                      <a:pt x="432" y="1680"/>
                      <a:pt x="537" y="1615"/>
                      <a:pt x="586" y="1509"/>
                    </a:cubicBezTo>
                    <a:cubicBezTo>
                      <a:pt x="741" y="1151"/>
                      <a:pt x="920" y="786"/>
                      <a:pt x="1123" y="420"/>
                    </a:cubicBezTo>
                    <a:cubicBezTo>
                      <a:pt x="1196" y="282"/>
                      <a:pt x="1139" y="111"/>
                      <a:pt x="1001" y="38"/>
                    </a:cubicBezTo>
                    <a:cubicBezTo>
                      <a:pt x="957" y="12"/>
                      <a:pt x="911" y="0"/>
                      <a:pt x="8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8"/>
              <p:cNvSpPr/>
              <p:nvPr/>
            </p:nvSpPr>
            <p:spPr>
              <a:xfrm>
                <a:off x="1590725" y="536400"/>
                <a:ext cx="524575" cy="485775"/>
              </a:xfrm>
              <a:custGeom>
                <a:avLst/>
                <a:gdLst/>
                <a:ahLst/>
                <a:cxnLst/>
                <a:rect l="l" t="t" r="r" b="b"/>
                <a:pathLst>
                  <a:path w="20983" h="19431" extrusionOk="0">
                    <a:moveTo>
                      <a:pt x="16725" y="0"/>
                    </a:moveTo>
                    <a:cubicBezTo>
                      <a:pt x="14039" y="0"/>
                      <a:pt x="9972" y="2224"/>
                      <a:pt x="6220" y="5976"/>
                    </a:cubicBezTo>
                    <a:cubicBezTo>
                      <a:pt x="5041" y="7155"/>
                      <a:pt x="3992" y="8382"/>
                      <a:pt x="3106" y="9634"/>
                    </a:cubicBezTo>
                    <a:cubicBezTo>
                      <a:pt x="2895" y="9935"/>
                      <a:pt x="2691" y="10236"/>
                      <a:pt x="2496" y="10528"/>
                    </a:cubicBezTo>
                    <a:cubicBezTo>
                      <a:pt x="2423" y="10650"/>
                      <a:pt x="2342" y="10764"/>
                      <a:pt x="2269" y="10886"/>
                    </a:cubicBezTo>
                    <a:cubicBezTo>
                      <a:pt x="2187" y="11024"/>
                      <a:pt x="2228" y="11195"/>
                      <a:pt x="2366" y="11276"/>
                    </a:cubicBezTo>
                    <a:cubicBezTo>
                      <a:pt x="2412" y="11307"/>
                      <a:pt x="2463" y="11322"/>
                      <a:pt x="2514" y="11322"/>
                    </a:cubicBezTo>
                    <a:cubicBezTo>
                      <a:pt x="2609" y="11322"/>
                      <a:pt x="2703" y="11272"/>
                      <a:pt x="2756" y="11187"/>
                    </a:cubicBezTo>
                    <a:cubicBezTo>
                      <a:pt x="2830" y="11065"/>
                      <a:pt x="2903" y="10951"/>
                      <a:pt x="2976" y="10837"/>
                    </a:cubicBezTo>
                    <a:cubicBezTo>
                      <a:pt x="3163" y="10553"/>
                      <a:pt x="3358" y="10260"/>
                      <a:pt x="3569" y="9967"/>
                    </a:cubicBezTo>
                    <a:cubicBezTo>
                      <a:pt x="4447" y="8740"/>
                      <a:pt x="5472" y="7529"/>
                      <a:pt x="6618" y="6382"/>
                    </a:cubicBezTo>
                    <a:cubicBezTo>
                      <a:pt x="10191" y="2809"/>
                      <a:pt x="14249" y="575"/>
                      <a:pt x="16743" y="575"/>
                    </a:cubicBezTo>
                    <a:cubicBezTo>
                      <a:pt x="17477" y="575"/>
                      <a:pt x="18076" y="769"/>
                      <a:pt x="18487" y="1180"/>
                    </a:cubicBezTo>
                    <a:cubicBezTo>
                      <a:pt x="20292" y="2984"/>
                      <a:pt x="17910" y="8415"/>
                      <a:pt x="13284" y="13040"/>
                    </a:cubicBezTo>
                    <a:cubicBezTo>
                      <a:pt x="9711" y="16613"/>
                      <a:pt x="5653" y="18848"/>
                      <a:pt x="3159" y="18848"/>
                    </a:cubicBezTo>
                    <a:cubicBezTo>
                      <a:pt x="2425" y="18848"/>
                      <a:pt x="1826" y="18654"/>
                      <a:pt x="1415" y="18243"/>
                    </a:cubicBezTo>
                    <a:cubicBezTo>
                      <a:pt x="708" y="17536"/>
                      <a:pt x="618" y="16203"/>
                      <a:pt x="1171" y="14479"/>
                    </a:cubicBezTo>
                    <a:cubicBezTo>
                      <a:pt x="1220" y="14333"/>
                      <a:pt x="1139" y="14170"/>
                      <a:pt x="984" y="14122"/>
                    </a:cubicBezTo>
                    <a:cubicBezTo>
                      <a:pt x="956" y="14112"/>
                      <a:pt x="926" y="14107"/>
                      <a:pt x="897" y="14107"/>
                    </a:cubicBezTo>
                    <a:cubicBezTo>
                      <a:pt x="779" y="14107"/>
                      <a:pt x="666" y="14184"/>
                      <a:pt x="627" y="14309"/>
                    </a:cubicBezTo>
                    <a:cubicBezTo>
                      <a:pt x="1" y="16268"/>
                      <a:pt x="131" y="17772"/>
                      <a:pt x="1009" y="18650"/>
                    </a:cubicBezTo>
                    <a:cubicBezTo>
                      <a:pt x="1537" y="19178"/>
                      <a:pt x="2285" y="19430"/>
                      <a:pt x="3179" y="19430"/>
                    </a:cubicBezTo>
                    <a:cubicBezTo>
                      <a:pt x="5870" y="19430"/>
                      <a:pt x="9935" y="17203"/>
                      <a:pt x="13691" y="13447"/>
                    </a:cubicBezTo>
                    <a:cubicBezTo>
                      <a:pt x="18698" y="8439"/>
                      <a:pt x="20983" y="2871"/>
                      <a:pt x="18893" y="773"/>
                    </a:cubicBezTo>
                    <a:cubicBezTo>
                      <a:pt x="18368" y="249"/>
                      <a:pt x="17624" y="0"/>
                      <a:pt x="167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8"/>
              <p:cNvSpPr/>
              <p:nvPr/>
            </p:nvSpPr>
            <p:spPr>
              <a:xfrm>
                <a:off x="1790300" y="730100"/>
                <a:ext cx="98200" cy="98175"/>
              </a:xfrm>
              <a:custGeom>
                <a:avLst/>
                <a:gdLst/>
                <a:ahLst/>
                <a:cxnLst/>
                <a:rect l="l" t="t" r="r" b="b"/>
                <a:pathLst>
                  <a:path w="3928" h="3927" extrusionOk="0">
                    <a:moveTo>
                      <a:pt x="1968" y="0"/>
                    </a:moveTo>
                    <a:cubicBezTo>
                      <a:pt x="879" y="0"/>
                      <a:pt x="1" y="878"/>
                      <a:pt x="1" y="1967"/>
                    </a:cubicBezTo>
                    <a:cubicBezTo>
                      <a:pt x="1" y="3049"/>
                      <a:pt x="879" y="3927"/>
                      <a:pt x="1968" y="3927"/>
                    </a:cubicBezTo>
                    <a:cubicBezTo>
                      <a:pt x="3049" y="3927"/>
                      <a:pt x="3927" y="3049"/>
                      <a:pt x="3927" y="1967"/>
                    </a:cubicBezTo>
                    <a:cubicBezTo>
                      <a:pt x="3927" y="878"/>
                      <a:pt x="3049" y="0"/>
                      <a:pt x="19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8"/>
              <p:cNvSpPr/>
              <p:nvPr/>
            </p:nvSpPr>
            <p:spPr>
              <a:xfrm>
                <a:off x="1686850" y="974775"/>
                <a:ext cx="63450" cy="63450"/>
              </a:xfrm>
              <a:custGeom>
                <a:avLst/>
                <a:gdLst/>
                <a:ahLst/>
                <a:cxnLst/>
                <a:rect l="l" t="t" r="r" b="b"/>
                <a:pathLst>
                  <a:path w="2538" h="2538" extrusionOk="0">
                    <a:moveTo>
                      <a:pt x="1269" y="1"/>
                    </a:moveTo>
                    <a:cubicBezTo>
                      <a:pt x="570" y="1"/>
                      <a:pt x="1" y="570"/>
                      <a:pt x="1" y="1269"/>
                    </a:cubicBezTo>
                    <a:cubicBezTo>
                      <a:pt x="1" y="1968"/>
                      <a:pt x="570" y="2537"/>
                      <a:pt x="1269" y="2537"/>
                    </a:cubicBezTo>
                    <a:cubicBezTo>
                      <a:pt x="1968" y="2537"/>
                      <a:pt x="2537" y="1968"/>
                      <a:pt x="2537" y="1269"/>
                    </a:cubicBezTo>
                    <a:cubicBezTo>
                      <a:pt x="2537" y="570"/>
                      <a:pt x="1968" y="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8"/>
              <p:cNvSpPr/>
              <p:nvPr/>
            </p:nvSpPr>
            <p:spPr>
              <a:xfrm>
                <a:off x="1717350" y="533575"/>
                <a:ext cx="63425" cy="63425"/>
              </a:xfrm>
              <a:custGeom>
                <a:avLst/>
                <a:gdLst/>
                <a:ahLst/>
                <a:cxnLst/>
                <a:rect l="l" t="t" r="r" b="b"/>
                <a:pathLst>
                  <a:path w="2537" h="2537" extrusionOk="0">
                    <a:moveTo>
                      <a:pt x="1268" y="0"/>
                    </a:moveTo>
                    <a:cubicBezTo>
                      <a:pt x="569" y="0"/>
                      <a:pt x="0" y="569"/>
                      <a:pt x="0" y="1268"/>
                    </a:cubicBezTo>
                    <a:cubicBezTo>
                      <a:pt x="0" y="1967"/>
                      <a:pt x="569" y="2536"/>
                      <a:pt x="1268" y="2536"/>
                    </a:cubicBezTo>
                    <a:cubicBezTo>
                      <a:pt x="1968" y="2536"/>
                      <a:pt x="2537" y="1967"/>
                      <a:pt x="2537" y="1268"/>
                    </a:cubicBezTo>
                    <a:cubicBezTo>
                      <a:pt x="2537" y="569"/>
                      <a:pt x="1968" y="0"/>
                      <a:pt x="12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5" name="Google Shape;1145;p38"/>
            <p:cNvGrpSpPr/>
            <p:nvPr/>
          </p:nvGrpSpPr>
          <p:grpSpPr>
            <a:xfrm flipH="1">
              <a:off x="670319" y="3358250"/>
              <a:ext cx="262069" cy="70200"/>
              <a:chOff x="7931225" y="3954075"/>
              <a:chExt cx="262069" cy="70200"/>
            </a:xfrm>
          </p:grpSpPr>
          <p:sp>
            <p:nvSpPr>
              <p:cNvPr id="1146" name="Google Shape;1146;p38"/>
              <p:cNvSpPr/>
              <p:nvPr/>
            </p:nvSpPr>
            <p:spPr>
              <a:xfrm>
                <a:off x="7982255" y="3954075"/>
                <a:ext cx="211039" cy="19443"/>
              </a:xfrm>
              <a:custGeom>
                <a:avLst/>
                <a:gdLst/>
                <a:ahLst/>
                <a:cxnLst/>
                <a:rect l="l" t="t" r="r" b="b"/>
                <a:pathLst>
                  <a:path w="6187" h="570" extrusionOk="0">
                    <a:moveTo>
                      <a:pt x="285" y="0"/>
                    </a:moveTo>
                    <a:cubicBezTo>
                      <a:pt x="122" y="0"/>
                      <a:pt x="0" y="122"/>
                      <a:pt x="0" y="285"/>
                    </a:cubicBezTo>
                    <a:cubicBezTo>
                      <a:pt x="0" y="439"/>
                      <a:pt x="122" y="569"/>
                      <a:pt x="285" y="569"/>
                    </a:cubicBezTo>
                    <a:lnTo>
                      <a:pt x="5902" y="569"/>
                    </a:lnTo>
                    <a:cubicBezTo>
                      <a:pt x="6057" y="569"/>
                      <a:pt x="6187" y="439"/>
                      <a:pt x="6187" y="285"/>
                    </a:cubicBezTo>
                    <a:cubicBezTo>
                      <a:pt x="6187" y="122"/>
                      <a:pt x="6057" y="0"/>
                      <a:pt x="5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8"/>
              <p:cNvSpPr/>
              <p:nvPr/>
            </p:nvSpPr>
            <p:spPr>
              <a:xfrm>
                <a:off x="7931225" y="4004832"/>
                <a:ext cx="211346" cy="19443"/>
              </a:xfrm>
              <a:custGeom>
                <a:avLst/>
                <a:gdLst/>
                <a:ahLst/>
                <a:cxnLst/>
                <a:rect l="l" t="t" r="r" b="b"/>
                <a:pathLst>
                  <a:path w="6196" h="570" extrusionOk="0">
                    <a:moveTo>
                      <a:pt x="293" y="0"/>
                    </a:moveTo>
                    <a:cubicBezTo>
                      <a:pt x="131" y="0"/>
                      <a:pt x="1" y="122"/>
                      <a:pt x="1" y="285"/>
                    </a:cubicBezTo>
                    <a:cubicBezTo>
                      <a:pt x="1" y="439"/>
                      <a:pt x="131" y="569"/>
                      <a:pt x="293" y="569"/>
                    </a:cubicBezTo>
                    <a:lnTo>
                      <a:pt x="5911" y="569"/>
                    </a:lnTo>
                    <a:cubicBezTo>
                      <a:pt x="6065" y="569"/>
                      <a:pt x="6195" y="439"/>
                      <a:pt x="6195" y="285"/>
                    </a:cubicBezTo>
                    <a:cubicBezTo>
                      <a:pt x="6195" y="122"/>
                      <a:pt x="6065" y="0"/>
                      <a:pt x="5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8" name="Google Shape;1148;p38"/>
            <p:cNvSpPr/>
            <p:nvPr/>
          </p:nvSpPr>
          <p:spPr>
            <a:xfrm>
              <a:off x="1302075" y="4180300"/>
              <a:ext cx="153675" cy="146150"/>
            </a:xfrm>
            <a:custGeom>
              <a:avLst/>
              <a:gdLst/>
              <a:ahLst/>
              <a:cxnLst/>
              <a:rect l="l" t="t" r="r" b="b"/>
              <a:pathLst>
                <a:path w="6147" h="5846" extrusionOk="0">
                  <a:moveTo>
                    <a:pt x="3073" y="1"/>
                  </a:moveTo>
                  <a:lnTo>
                    <a:pt x="2122" y="1927"/>
                  </a:lnTo>
                  <a:lnTo>
                    <a:pt x="0" y="2236"/>
                  </a:lnTo>
                  <a:lnTo>
                    <a:pt x="1537" y="3732"/>
                  </a:lnTo>
                  <a:lnTo>
                    <a:pt x="1171" y="5846"/>
                  </a:lnTo>
                  <a:lnTo>
                    <a:pt x="3073" y="4854"/>
                  </a:lnTo>
                  <a:lnTo>
                    <a:pt x="4976" y="5846"/>
                  </a:lnTo>
                  <a:lnTo>
                    <a:pt x="4610" y="3732"/>
                  </a:lnTo>
                  <a:lnTo>
                    <a:pt x="6146" y="2236"/>
                  </a:lnTo>
                  <a:lnTo>
                    <a:pt x="4024" y="1927"/>
                  </a:lnTo>
                  <a:lnTo>
                    <a:pt x="307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9" name="Google Shape;1149;p38"/>
            <p:cNvGrpSpPr/>
            <p:nvPr/>
          </p:nvGrpSpPr>
          <p:grpSpPr>
            <a:xfrm rot="5400000">
              <a:off x="1596664" y="3747603"/>
              <a:ext cx="145426" cy="192671"/>
              <a:chOff x="3309425" y="803300"/>
              <a:chExt cx="97575" cy="129275"/>
            </a:xfrm>
          </p:grpSpPr>
          <p:sp>
            <p:nvSpPr>
              <p:cNvPr id="1150" name="Google Shape;1150;p38"/>
              <p:cNvSpPr/>
              <p:nvPr/>
            </p:nvSpPr>
            <p:spPr>
              <a:xfrm>
                <a:off x="3316525" y="810400"/>
                <a:ext cx="83350" cy="115050"/>
              </a:xfrm>
              <a:custGeom>
                <a:avLst/>
                <a:gdLst/>
                <a:ahLst/>
                <a:cxnLst/>
                <a:rect l="l" t="t" r="r" b="b"/>
                <a:pathLst>
                  <a:path w="3334" h="4602" extrusionOk="0">
                    <a:moveTo>
                      <a:pt x="1" y="1"/>
                    </a:moveTo>
                    <a:lnTo>
                      <a:pt x="1" y="4602"/>
                    </a:lnTo>
                    <a:lnTo>
                      <a:pt x="3334" y="230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8"/>
              <p:cNvSpPr/>
              <p:nvPr/>
            </p:nvSpPr>
            <p:spPr>
              <a:xfrm>
                <a:off x="3309425" y="803300"/>
                <a:ext cx="97575" cy="129275"/>
              </a:xfrm>
              <a:custGeom>
                <a:avLst/>
                <a:gdLst/>
                <a:ahLst/>
                <a:cxnLst/>
                <a:rect l="l" t="t" r="r" b="b"/>
                <a:pathLst>
                  <a:path w="3903" h="5171" extrusionOk="0">
                    <a:moveTo>
                      <a:pt x="569" y="829"/>
                    </a:moveTo>
                    <a:lnTo>
                      <a:pt x="3114" y="2585"/>
                    </a:lnTo>
                    <a:lnTo>
                      <a:pt x="569" y="4341"/>
                    </a:lnTo>
                    <a:lnTo>
                      <a:pt x="569" y="829"/>
                    </a:lnTo>
                    <a:close/>
                    <a:moveTo>
                      <a:pt x="283" y="0"/>
                    </a:moveTo>
                    <a:cubicBezTo>
                      <a:pt x="239" y="0"/>
                      <a:pt x="194" y="11"/>
                      <a:pt x="155" y="33"/>
                    </a:cubicBezTo>
                    <a:cubicBezTo>
                      <a:pt x="57" y="81"/>
                      <a:pt x="0" y="179"/>
                      <a:pt x="0" y="285"/>
                    </a:cubicBezTo>
                    <a:lnTo>
                      <a:pt x="0" y="4886"/>
                    </a:lnTo>
                    <a:cubicBezTo>
                      <a:pt x="0" y="4991"/>
                      <a:pt x="57" y="5089"/>
                      <a:pt x="155" y="5138"/>
                    </a:cubicBezTo>
                    <a:cubicBezTo>
                      <a:pt x="195" y="5162"/>
                      <a:pt x="244" y="5170"/>
                      <a:pt x="285" y="5170"/>
                    </a:cubicBezTo>
                    <a:cubicBezTo>
                      <a:pt x="342" y="5170"/>
                      <a:pt x="399" y="5154"/>
                      <a:pt x="447" y="5122"/>
                    </a:cubicBezTo>
                    <a:lnTo>
                      <a:pt x="3780" y="2821"/>
                    </a:lnTo>
                    <a:cubicBezTo>
                      <a:pt x="3854" y="2764"/>
                      <a:pt x="3902" y="2683"/>
                      <a:pt x="3902" y="2585"/>
                    </a:cubicBezTo>
                    <a:cubicBezTo>
                      <a:pt x="3902" y="2488"/>
                      <a:pt x="3854" y="2406"/>
                      <a:pt x="3780" y="2349"/>
                    </a:cubicBezTo>
                    <a:lnTo>
                      <a:pt x="447" y="49"/>
                    </a:lnTo>
                    <a:cubicBezTo>
                      <a:pt x="397" y="17"/>
                      <a:pt x="340"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10">
                                            <p:txEl>
                                              <p:pRg st="0" end="0"/>
                                            </p:txEl>
                                          </p:spTgt>
                                        </p:tgtEl>
                                        <p:attrNameLst>
                                          <p:attrName>style.visibility</p:attrName>
                                        </p:attrNameLst>
                                      </p:cBhvr>
                                      <p:to>
                                        <p:strVal val="visible"/>
                                      </p:to>
                                    </p:set>
                                    <p:animEffect transition="in" filter="wipe(down)">
                                      <p:cBhvr>
                                        <p:cTn id="7" dur="500"/>
                                        <p:tgtEl>
                                          <p:spTgt spid="1110">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12">
                                            <p:txEl>
                                              <p:pRg st="0" end="0"/>
                                            </p:txEl>
                                          </p:spTgt>
                                        </p:tgtEl>
                                        <p:attrNameLst>
                                          <p:attrName>style.visibility</p:attrName>
                                        </p:attrNameLst>
                                      </p:cBhvr>
                                      <p:to>
                                        <p:strVal val="visible"/>
                                      </p:to>
                                    </p:set>
                                    <p:animEffect transition="in" filter="wipe(down)">
                                      <p:cBhvr>
                                        <p:cTn id="10" dur="500"/>
                                        <p:tgtEl>
                                          <p:spTgt spid="1112">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14">
                                            <p:txEl>
                                              <p:pRg st="0" end="0"/>
                                            </p:txEl>
                                          </p:spTgt>
                                        </p:tgtEl>
                                        <p:attrNameLst>
                                          <p:attrName>style.visibility</p:attrName>
                                        </p:attrNameLst>
                                      </p:cBhvr>
                                      <p:to>
                                        <p:strVal val="visible"/>
                                      </p:to>
                                    </p:set>
                                    <p:animEffect transition="in" filter="wipe(down)">
                                      <p:cBhvr>
                                        <p:cTn id="13" dur="500"/>
                                        <p:tgtEl>
                                          <p:spTgt spid="11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0" grpId="0" build="p"/>
      <p:bldP spid="1112" grpId="0" build="p"/>
      <p:bldP spid="111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1248" name="Google Shape;1248;p41"/>
          <p:cNvSpPr txBox="1">
            <a:spLocks noGrp="1"/>
          </p:cNvSpPr>
          <p:nvPr>
            <p:ph type="title" idx="2"/>
          </p:nvPr>
        </p:nvSpPr>
        <p:spPr>
          <a:xfrm>
            <a:off x="1235445" y="2062050"/>
            <a:ext cx="6849994" cy="10194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4300">
                <a:latin typeface="+mj-lt"/>
              </a:rPr>
              <a:t>BÀI HỌC KẾT THÚC, CẢM ƠN CÁC EM!</a:t>
            </a:r>
            <a:endParaRPr sz="4300">
              <a:latin typeface="+mj-lt"/>
            </a:endParaRPr>
          </a:p>
        </p:txBody>
      </p:sp>
      <p:grpSp>
        <p:nvGrpSpPr>
          <p:cNvPr id="1249" name="Google Shape;1249;p41"/>
          <p:cNvGrpSpPr/>
          <p:nvPr/>
        </p:nvGrpSpPr>
        <p:grpSpPr>
          <a:xfrm>
            <a:off x="7445155" y="671668"/>
            <a:ext cx="499071" cy="559027"/>
            <a:chOff x="5830603" y="540575"/>
            <a:chExt cx="562714" cy="630316"/>
          </a:xfrm>
        </p:grpSpPr>
        <p:sp>
          <p:nvSpPr>
            <p:cNvPr id="1250" name="Google Shape;1250;p41"/>
            <p:cNvSpPr/>
            <p:nvPr/>
          </p:nvSpPr>
          <p:spPr>
            <a:xfrm>
              <a:off x="5830603" y="540575"/>
              <a:ext cx="562714" cy="630316"/>
            </a:xfrm>
            <a:custGeom>
              <a:avLst/>
              <a:gdLst/>
              <a:ahLst/>
              <a:cxnLst/>
              <a:rect l="l" t="t" r="r" b="b"/>
              <a:pathLst>
                <a:path w="18812" h="21072" extrusionOk="0">
                  <a:moveTo>
                    <a:pt x="57" y="0"/>
                  </a:moveTo>
                  <a:lnTo>
                    <a:pt x="0" y="21015"/>
                  </a:lnTo>
                  <a:lnTo>
                    <a:pt x="18747" y="21072"/>
                  </a:lnTo>
                  <a:lnTo>
                    <a:pt x="18812" y="57"/>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1"/>
            <p:cNvSpPr/>
            <p:nvPr/>
          </p:nvSpPr>
          <p:spPr>
            <a:xfrm>
              <a:off x="5911577" y="631271"/>
              <a:ext cx="401486" cy="18277"/>
            </a:xfrm>
            <a:custGeom>
              <a:avLst/>
              <a:gdLst/>
              <a:ahLst/>
              <a:cxnLst/>
              <a:rect l="l" t="t" r="r" b="b"/>
              <a:pathLst>
                <a:path w="13422" h="611" extrusionOk="0">
                  <a:moveTo>
                    <a:pt x="285" y="0"/>
                  </a:moveTo>
                  <a:cubicBezTo>
                    <a:pt x="130" y="0"/>
                    <a:pt x="0" y="130"/>
                    <a:pt x="0" y="293"/>
                  </a:cubicBezTo>
                  <a:cubicBezTo>
                    <a:pt x="0" y="448"/>
                    <a:pt x="130" y="578"/>
                    <a:pt x="285" y="578"/>
                  </a:cubicBezTo>
                  <a:lnTo>
                    <a:pt x="13137" y="610"/>
                  </a:lnTo>
                  <a:cubicBezTo>
                    <a:pt x="13292" y="610"/>
                    <a:pt x="13422" y="488"/>
                    <a:pt x="13422" y="326"/>
                  </a:cubicBezTo>
                  <a:cubicBezTo>
                    <a:pt x="13422" y="171"/>
                    <a:pt x="13292" y="41"/>
                    <a:pt x="13137" y="41"/>
                  </a:cubicBezTo>
                  <a:lnTo>
                    <a:pt x="2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1"/>
            <p:cNvSpPr/>
            <p:nvPr/>
          </p:nvSpPr>
          <p:spPr>
            <a:xfrm>
              <a:off x="5911577" y="685503"/>
              <a:ext cx="401246" cy="18247"/>
            </a:xfrm>
            <a:custGeom>
              <a:avLst/>
              <a:gdLst/>
              <a:ahLst/>
              <a:cxnLst/>
              <a:rect l="l" t="t" r="r" b="b"/>
              <a:pathLst>
                <a:path w="13414" h="610" extrusionOk="0">
                  <a:moveTo>
                    <a:pt x="285" y="0"/>
                  </a:moveTo>
                  <a:cubicBezTo>
                    <a:pt x="122" y="0"/>
                    <a:pt x="0" y="130"/>
                    <a:pt x="0" y="285"/>
                  </a:cubicBezTo>
                  <a:cubicBezTo>
                    <a:pt x="0" y="447"/>
                    <a:pt x="122" y="577"/>
                    <a:pt x="285" y="577"/>
                  </a:cubicBezTo>
                  <a:lnTo>
                    <a:pt x="13129" y="610"/>
                  </a:lnTo>
                  <a:cubicBezTo>
                    <a:pt x="13292" y="610"/>
                    <a:pt x="13414" y="480"/>
                    <a:pt x="13414" y="325"/>
                  </a:cubicBezTo>
                  <a:cubicBezTo>
                    <a:pt x="13414" y="171"/>
                    <a:pt x="13292" y="41"/>
                    <a:pt x="13129" y="41"/>
                  </a:cubicBezTo>
                  <a:lnTo>
                    <a:pt x="2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1"/>
            <p:cNvSpPr/>
            <p:nvPr/>
          </p:nvSpPr>
          <p:spPr>
            <a:xfrm>
              <a:off x="5911338" y="739735"/>
              <a:ext cx="401486" cy="18247"/>
            </a:xfrm>
            <a:custGeom>
              <a:avLst/>
              <a:gdLst/>
              <a:ahLst/>
              <a:cxnLst/>
              <a:rect l="l" t="t" r="r" b="b"/>
              <a:pathLst>
                <a:path w="13422" h="610" extrusionOk="0">
                  <a:moveTo>
                    <a:pt x="285" y="0"/>
                  </a:moveTo>
                  <a:cubicBezTo>
                    <a:pt x="130" y="0"/>
                    <a:pt x="0" y="130"/>
                    <a:pt x="0" y="285"/>
                  </a:cubicBezTo>
                  <a:cubicBezTo>
                    <a:pt x="0" y="447"/>
                    <a:pt x="130" y="577"/>
                    <a:pt x="285" y="577"/>
                  </a:cubicBezTo>
                  <a:lnTo>
                    <a:pt x="13137" y="610"/>
                  </a:lnTo>
                  <a:cubicBezTo>
                    <a:pt x="13292" y="610"/>
                    <a:pt x="13422" y="480"/>
                    <a:pt x="13422" y="325"/>
                  </a:cubicBezTo>
                  <a:cubicBezTo>
                    <a:pt x="13422" y="171"/>
                    <a:pt x="13292" y="41"/>
                    <a:pt x="13137" y="41"/>
                  </a:cubicBezTo>
                  <a:lnTo>
                    <a:pt x="2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1"/>
            <p:cNvSpPr/>
            <p:nvPr/>
          </p:nvSpPr>
          <p:spPr>
            <a:xfrm>
              <a:off x="5911099" y="793937"/>
              <a:ext cx="315397" cy="18037"/>
            </a:xfrm>
            <a:custGeom>
              <a:avLst/>
              <a:gdLst/>
              <a:ahLst/>
              <a:cxnLst/>
              <a:rect l="l" t="t" r="r" b="b"/>
              <a:pathLst>
                <a:path w="10544" h="603" extrusionOk="0">
                  <a:moveTo>
                    <a:pt x="285" y="1"/>
                  </a:moveTo>
                  <a:cubicBezTo>
                    <a:pt x="130" y="1"/>
                    <a:pt x="0" y="131"/>
                    <a:pt x="0" y="286"/>
                  </a:cubicBezTo>
                  <a:cubicBezTo>
                    <a:pt x="0" y="440"/>
                    <a:pt x="130" y="570"/>
                    <a:pt x="285" y="570"/>
                  </a:cubicBezTo>
                  <a:lnTo>
                    <a:pt x="10259" y="603"/>
                  </a:lnTo>
                  <a:cubicBezTo>
                    <a:pt x="10414" y="603"/>
                    <a:pt x="10544" y="472"/>
                    <a:pt x="10544" y="318"/>
                  </a:cubicBezTo>
                  <a:cubicBezTo>
                    <a:pt x="10544" y="155"/>
                    <a:pt x="10414" y="25"/>
                    <a:pt x="10259" y="25"/>
                  </a:cubicBezTo>
                  <a:lnTo>
                    <a:pt x="2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1"/>
            <p:cNvSpPr/>
            <p:nvPr/>
          </p:nvSpPr>
          <p:spPr>
            <a:xfrm>
              <a:off x="5909394" y="877574"/>
              <a:ext cx="404178" cy="140140"/>
            </a:xfrm>
            <a:custGeom>
              <a:avLst/>
              <a:gdLst/>
              <a:ahLst/>
              <a:cxnLst/>
              <a:rect l="l" t="t" r="r" b="b"/>
              <a:pathLst>
                <a:path w="13512" h="4685" extrusionOk="0">
                  <a:moveTo>
                    <a:pt x="13191" y="0"/>
                  </a:moveTo>
                  <a:cubicBezTo>
                    <a:pt x="13146" y="0"/>
                    <a:pt x="13099" y="11"/>
                    <a:pt x="13056" y="34"/>
                  </a:cubicBezTo>
                  <a:lnTo>
                    <a:pt x="8081" y="2692"/>
                  </a:lnTo>
                  <a:lnTo>
                    <a:pt x="5837" y="1058"/>
                  </a:lnTo>
                  <a:cubicBezTo>
                    <a:pt x="5788" y="1021"/>
                    <a:pt x="5728" y="1002"/>
                    <a:pt x="5669" y="1002"/>
                  </a:cubicBezTo>
                  <a:cubicBezTo>
                    <a:pt x="5600" y="1002"/>
                    <a:pt x="5532" y="1027"/>
                    <a:pt x="5479" y="1075"/>
                  </a:cubicBezTo>
                  <a:lnTo>
                    <a:pt x="2171" y="4034"/>
                  </a:lnTo>
                  <a:lnTo>
                    <a:pt x="496" y="2863"/>
                  </a:lnTo>
                  <a:cubicBezTo>
                    <a:pt x="446" y="2829"/>
                    <a:pt x="390" y="2813"/>
                    <a:pt x="334" y="2813"/>
                  </a:cubicBezTo>
                  <a:cubicBezTo>
                    <a:pt x="243" y="2813"/>
                    <a:pt x="153" y="2856"/>
                    <a:pt x="98" y="2936"/>
                  </a:cubicBezTo>
                  <a:cubicBezTo>
                    <a:pt x="0" y="3066"/>
                    <a:pt x="33" y="3237"/>
                    <a:pt x="163" y="3335"/>
                  </a:cubicBezTo>
                  <a:lnTo>
                    <a:pt x="2024" y="4627"/>
                  </a:lnTo>
                  <a:cubicBezTo>
                    <a:pt x="2081" y="4668"/>
                    <a:pt x="2138" y="4684"/>
                    <a:pt x="2195" y="4684"/>
                  </a:cubicBezTo>
                  <a:cubicBezTo>
                    <a:pt x="2260" y="4684"/>
                    <a:pt x="2333" y="4652"/>
                    <a:pt x="2382" y="4611"/>
                  </a:cubicBezTo>
                  <a:lnTo>
                    <a:pt x="5691" y="1652"/>
                  </a:lnTo>
                  <a:lnTo>
                    <a:pt x="7894" y="3261"/>
                  </a:lnTo>
                  <a:cubicBezTo>
                    <a:pt x="7945" y="3299"/>
                    <a:pt x="8004" y="3317"/>
                    <a:pt x="8063" y="3317"/>
                  </a:cubicBezTo>
                  <a:cubicBezTo>
                    <a:pt x="8108" y="3317"/>
                    <a:pt x="8153" y="3307"/>
                    <a:pt x="8195" y="3286"/>
                  </a:cubicBezTo>
                  <a:lnTo>
                    <a:pt x="13324" y="538"/>
                  </a:lnTo>
                  <a:cubicBezTo>
                    <a:pt x="13462" y="465"/>
                    <a:pt x="13511" y="294"/>
                    <a:pt x="13438" y="148"/>
                  </a:cubicBezTo>
                  <a:cubicBezTo>
                    <a:pt x="13388" y="53"/>
                    <a:pt x="13292" y="0"/>
                    <a:pt x="131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1"/>
            <p:cNvSpPr/>
            <p:nvPr/>
          </p:nvSpPr>
          <p:spPr>
            <a:xfrm>
              <a:off x="5910351" y="876617"/>
              <a:ext cx="401515" cy="198709"/>
            </a:xfrm>
            <a:custGeom>
              <a:avLst/>
              <a:gdLst/>
              <a:ahLst/>
              <a:cxnLst/>
              <a:rect l="l" t="t" r="r" b="b"/>
              <a:pathLst>
                <a:path w="13423" h="6643" extrusionOk="0">
                  <a:moveTo>
                    <a:pt x="310" y="1"/>
                  </a:moveTo>
                  <a:cubicBezTo>
                    <a:pt x="147" y="1"/>
                    <a:pt x="17" y="123"/>
                    <a:pt x="17" y="286"/>
                  </a:cubicBezTo>
                  <a:lnTo>
                    <a:pt x="1" y="6318"/>
                  </a:lnTo>
                  <a:cubicBezTo>
                    <a:pt x="1" y="6480"/>
                    <a:pt x="131" y="6602"/>
                    <a:pt x="285" y="6602"/>
                  </a:cubicBezTo>
                  <a:lnTo>
                    <a:pt x="13138" y="6643"/>
                  </a:lnTo>
                  <a:cubicBezTo>
                    <a:pt x="13292" y="6643"/>
                    <a:pt x="13422" y="6513"/>
                    <a:pt x="13422" y="6358"/>
                  </a:cubicBezTo>
                  <a:cubicBezTo>
                    <a:pt x="13422" y="6204"/>
                    <a:pt x="13292" y="6074"/>
                    <a:pt x="13138" y="6074"/>
                  </a:cubicBezTo>
                  <a:lnTo>
                    <a:pt x="578" y="6033"/>
                  </a:lnTo>
                  <a:lnTo>
                    <a:pt x="594" y="286"/>
                  </a:lnTo>
                  <a:cubicBezTo>
                    <a:pt x="594" y="123"/>
                    <a:pt x="464" y="1"/>
                    <a:pt x="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7" name="Google Shape;1257;p41"/>
          <p:cNvGrpSpPr/>
          <p:nvPr/>
        </p:nvGrpSpPr>
        <p:grpSpPr>
          <a:xfrm>
            <a:off x="232883" y="3411810"/>
            <a:ext cx="1565681" cy="1656073"/>
            <a:chOff x="822818" y="3057848"/>
            <a:chExt cx="1565681" cy="1656073"/>
          </a:xfrm>
        </p:grpSpPr>
        <p:grpSp>
          <p:nvGrpSpPr>
            <p:cNvPr id="1258" name="Google Shape;1258;p41"/>
            <p:cNvGrpSpPr/>
            <p:nvPr/>
          </p:nvGrpSpPr>
          <p:grpSpPr>
            <a:xfrm>
              <a:off x="822818" y="3065770"/>
              <a:ext cx="1565681" cy="1648151"/>
              <a:chOff x="7296488" y="3030467"/>
              <a:chExt cx="1455500" cy="1532024"/>
            </a:xfrm>
          </p:grpSpPr>
          <p:grpSp>
            <p:nvGrpSpPr>
              <p:cNvPr id="1259" name="Google Shape;1259;p41"/>
              <p:cNvGrpSpPr/>
              <p:nvPr/>
            </p:nvGrpSpPr>
            <p:grpSpPr>
              <a:xfrm>
                <a:off x="7472294" y="3030467"/>
                <a:ext cx="1024001" cy="1492664"/>
                <a:chOff x="994848" y="3180639"/>
                <a:chExt cx="1131367" cy="1649170"/>
              </a:xfrm>
            </p:grpSpPr>
            <p:sp>
              <p:nvSpPr>
                <p:cNvPr id="1260" name="Google Shape;1260;p41"/>
                <p:cNvSpPr/>
                <p:nvPr/>
              </p:nvSpPr>
              <p:spPr>
                <a:xfrm>
                  <a:off x="1000610" y="3690403"/>
                  <a:ext cx="1119809" cy="548028"/>
                </a:xfrm>
                <a:custGeom>
                  <a:avLst/>
                  <a:gdLst/>
                  <a:ahLst/>
                  <a:cxnLst/>
                  <a:rect l="l" t="t" r="r" b="b"/>
                  <a:pathLst>
                    <a:path w="31680" h="15504" extrusionOk="0">
                      <a:moveTo>
                        <a:pt x="4309" y="1"/>
                      </a:moveTo>
                      <a:lnTo>
                        <a:pt x="4309" y="9504"/>
                      </a:lnTo>
                      <a:cubicBezTo>
                        <a:pt x="4309" y="10626"/>
                        <a:pt x="3398" y="11528"/>
                        <a:pt x="2284" y="11528"/>
                      </a:cubicBezTo>
                      <a:cubicBezTo>
                        <a:pt x="1162" y="11528"/>
                        <a:pt x="260" y="10626"/>
                        <a:pt x="260" y="9504"/>
                      </a:cubicBezTo>
                      <a:lnTo>
                        <a:pt x="260" y="9504"/>
                      </a:lnTo>
                      <a:cubicBezTo>
                        <a:pt x="260" y="9505"/>
                        <a:pt x="0" y="15504"/>
                        <a:pt x="4000" y="15504"/>
                      </a:cubicBezTo>
                      <a:lnTo>
                        <a:pt x="27681" y="15504"/>
                      </a:lnTo>
                      <a:cubicBezTo>
                        <a:pt x="31680" y="15504"/>
                        <a:pt x="31428" y="9506"/>
                        <a:pt x="31428" y="9504"/>
                      </a:cubicBezTo>
                      <a:lnTo>
                        <a:pt x="31428" y="9504"/>
                      </a:lnTo>
                      <a:cubicBezTo>
                        <a:pt x="31428" y="10626"/>
                        <a:pt x="30518" y="11528"/>
                        <a:pt x="29396" y="11528"/>
                      </a:cubicBezTo>
                      <a:cubicBezTo>
                        <a:pt x="28282" y="11528"/>
                        <a:pt x="27372" y="10626"/>
                        <a:pt x="27372" y="9504"/>
                      </a:cubicBezTo>
                      <a:lnTo>
                        <a:pt x="273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1"/>
                <p:cNvSpPr/>
                <p:nvPr/>
              </p:nvSpPr>
              <p:spPr>
                <a:xfrm>
                  <a:off x="994848" y="3680364"/>
                  <a:ext cx="1131367" cy="568423"/>
                </a:xfrm>
                <a:custGeom>
                  <a:avLst/>
                  <a:gdLst/>
                  <a:ahLst/>
                  <a:cxnLst/>
                  <a:rect l="l" t="t" r="r" b="b"/>
                  <a:pathLst>
                    <a:path w="32007" h="16081" extrusionOk="0">
                      <a:moveTo>
                        <a:pt x="27250" y="569"/>
                      </a:moveTo>
                      <a:lnTo>
                        <a:pt x="27250" y="9788"/>
                      </a:lnTo>
                      <a:cubicBezTo>
                        <a:pt x="27250" y="11064"/>
                        <a:pt x="28283" y="12097"/>
                        <a:pt x="29559" y="12097"/>
                      </a:cubicBezTo>
                      <a:cubicBezTo>
                        <a:pt x="30201" y="12097"/>
                        <a:pt x="30787" y="11837"/>
                        <a:pt x="31209" y="11414"/>
                      </a:cubicBezTo>
                      <a:lnTo>
                        <a:pt x="31209" y="11414"/>
                      </a:lnTo>
                      <a:cubicBezTo>
                        <a:pt x="31063" y="12471"/>
                        <a:pt x="30722" y="13804"/>
                        <a:pt x="29909" y="14658"/>
                      </a:cubicBezTo>
                      <a:cubicBezTo>
                        <a:pt x="29372" y="15219"/>
                        <a:pt x="28673" y="15503"/>
                        <a:pt x="27844" y="15503"/>
                      </a:cubicBezTo>
                      <a:lnTo>
                        <a:pt x="4163" y="15503"/>
                      </a:lnTo>
                      <a:cubicBezTo>
                        <a:pt x="3333" y="15503"/>
                        <a:pt x="2634" y="15219"/>
                        <a:pt x="2098" y="14658"/>
                      </a:cubicBezTo>
                      <a:cubicBezTo>
                        <a:pt x="1285" y="13804"/>
                        <a:pt x="943" y="12471"/>
                        <a:pt x="797" y="11414"/>
                      </a:cubicBezTo>
                      <a:lnTo>
                        <a:pt x="797" y="11414"/>
                      </a:lnTo>
                      <a:cubicBezTo>
                        <a:pt x="1220" y="11837"/>
                        <a:pt x="1797" y="12097"/>
                        <a:pt x="2447" y="12097"/>
                      </a:cubicBezTo>
                      <a:cubicBezTo>
                        <a:pt x="3716" y="12097"/>
                        <a:pt x="4756" y="11064"/>
                        <a:pt x="4756" y="9788"/>
                      </a:cubicBezTo>
                      <a:lnTo>
                        <a:pt x="4756" y="569"/>
                      </a:lnTo>
                      <a:close/>
                      <a:moveTo>
                        <a:pt x="4472" y="0"/>
                      </a:moveTo>
                      <a:cubicBezTo>
                        <a:pt x="4317" y="0"/>
                        <a:pt x="4187" y="130"/>
                        <a:pt x="4187" y="285"/>
                      </a:cubicBezTo>
                      <a:lnTo>
                        <a:pt x="4187" y="9788"/>
                      </a:lnTo>
                      <a:cubicBezTo>
                        <a:pt x="4187" y="10747"/>
                        <a:pt x="3407" y="11528"/>
                        <a:pt x="2447" y="11528"/>
                      </a:cubicBezTo>
                      <a:cubicBezTo>
                        <a:pt x="1488" y="11528"/>
                        <a:pt x="708" y="10747"/>
                        <a:pt x="708" y="9788"/>
                      </a:cubicBezTo>
                      <a:cubicBezTo>
                        <a:pt x="708" y="9634"/>
                        <a:pt x="578" y="9504"/>
                        <a:pt x="423" y="9504"/>
                      </a:cubicBezTo>
                      <a:lnTo>
                        <a:pt x="415" y="9504"/>
                      </a:lnTo>
                      <a:cubicBezTo>
                        <a:pt x="269" y="9504"/>
                        <a:pt x="139" y="9626"/>
                        <a:pt x="130" y="9780"/>
                      </a:cubicBezTo>
                      <a:cubicBezTo>
                        <a:pt x="130" y="9918"/>
                        <a:pt x="0" y="13300"/>
                        <a:pt x="1683" y="15056"/>
                      </a:cubicBezTo>
                      <a:cubicBezTo>
                        <a:pt x="2334" y="15731"/>
                        <a:pt x="3171" y="16080"/>
                        <a:pt x="4163" y="16080"/>
                      </a:cubicBezTo>
                      <a:lnTo>
                        <a:pt x="27844" y="16080"/>
                      </a:lnTo>
                      <a:cubicBezTo>
                        <a:pt x="28836" y="16080"/>
                        <a:pt x="29673" y="15731"/>
                        <a:pt x="30323" y="15056"/>
                      </a:cubicBezTo>
                      <a:cubicBezTo>
                        <a:pt x="32006" y="13300"/>
                        <a:pt x="31876" y="9918"/>
                        <a:pt x="31868" y="9780"/>
                      </a:cubicBezTo>
                      <a:cubicBezTo>
                        <a:pt x="31868" y="9626"/>
                        <a:pt x="31738" y="9504"/>
                        <a:pt x="31583" y="9504"/>
                      </a:cubicBezTo>
                      <a:cubicBezTo>
                        <a:pt x="31429" y="9504"/>
                        <a:pt x="31299" y="9634"/>
                        <a:pt x="31299" y="9788"/>
                      </a:cubicBezTo>
                      <a:cubicBezTo>
                        <a:pt x="31299" y="10747"/>
                        <a:pt x="30518" y="11528"/>
                        <a:pt x="29559" y="11528"/>
                      </a:cubicBezTo>
                      <a:cubicBezTo>
                        <a:pt x="28600" y="11528"/>
                        <a:pt x="27819" y="10747"/>
                        <a:pt x="27819" y="9788"/>
                      </a:cubicBezTo>
                      <a:lnTo>
                        <a:pt x="27819" y="285"/>
                      </a:lnTo>
                      <a:cubicBezTo>
                        <a:pt x="27819" y="130"/>
                        <a:pt x="27689" y="0"/>
                        <a:pt x="27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1"/>
                <p:cNvSpPr/>
                <p:nvPr/>
              </p:nvSpPr>
              <p:spPr>
                <a:xfrm>
                  <a:off x="1013513" y="4127207"/>
                  <a:ext cx="1089976" cy="692564"/>
                </a:xfrm>
                <a:custGeom>
                  <a:avLst/>
                  <a:gdLst/>
                  <a:ahLst/>
                  <a:cxnLst/>
                  <a:rect l="l" t="t" r="r" b="b"/>
                  <a:pathLst>
                    <a:path w="30836" h="19593" extrusionOk="0">
                      <a:moveTo>
                        <a:pt x="11553" y="1"/>
                      </a:moveTo>
                      <a:cubicBezTo>
                        <a:pt x="5196" y="1"/>
                        <a:pt x="1" y="5203"/>
                        <a:pt x="1" y="11552"/>
                      </a:cubicBezTo>
                      <a:lnTo>
                        <a:pt x="1" y="19592"/>
                      </a:lnTo>
                      <a:lnTo>
                        <a:pt x="30836" y="19592"/>
                      </a:lnTo>
                      <a:lnTo>
                        <a:pt x="30836" y="11552"/>
                      </a:lnTo>
                      <a:cubicBezTo>
                        <a:pt x="30836" y="5203"/>
                        <a:pt x="25641" y="1"/>
                        <a:pt x="192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1"/>
                <p:cNvSpPr/>
                <p:nvPr/>
              </p:nvSpPr>
              <p:spPr>
                <a:xfrm>
                  <a:off x="1003474" y="4117168"/>
                  <a:ext cx="1110088" cy="712641"/>
                </a:xfrm>
                <a:custGeom>
                  <a:avLst/>
                  <a:gdLst/>
                  <a:ahLst/>
                  <a:cxnLst/>
                  <a:rect l="l" t="t" r="r" b="b"/>
                  <a:pathLst>
                    <a:path w="31405" h="20161" extrusionOk="0">
                      <a:moveTo>
                        <a:pt x="19568" y="569"/>
                      </a:moveTo>
                      <a:cubicBezTo>
                        <a:pt x="25779" y="569"/>
                        <a:pt x="30835" y="5626"/>
                        <a:pt x="30835" y="11836"/>
                      </a:cubicBezTo>
                      <a:lnTo>
                        <a:pt x="30835" y="19592"/>
                      </a:lnTo>
                      <a:lnTo>
                        <a:pt x="569" y="19592"/>
                      </a:lnTo>
                      <a:lnTo>
                        <a:pt x="569" y="11836"/>
                      </a:lnTo>
                      <a:cubicBezTo>
                        <a:pt x="569" y="5626"/>
                        <a:pt x="5626" y="569"/>
                        <a:pt x="11837" y="569"/>
                      </a:cubicBezTo>
                      <a:close/>
                      <a:moveTo>
                        <a:pt x="11837" y="0"/>
                      </a:moveTo>
                      <a:cubicBezTo>
                        <a:pt x="5309" y="0"/>
                        <a:pt x="0" y="5309"/>
                        <a:pt x="0" y="11836"/>
                      </a:cubicBezTo>
                      <a:lnTo>
                        <a:pt x="0" y="20161"/>
                      </a:lnTo>
                      <a:lnTo>
                        <a:pt x="31404" y="20161"/>
                      </a:lnTo>
                      <a:lnTo>
                        <a:pt x="31404" y="11836"/>
                      </a:lnTo>
                      <a:cubicBezTo>
                        <a:pt x="31404" y="5309"/>
                        <a:pt x="26096" y="0"/>
                        <a:pt x="19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1"/>
                <p:cNvSpPr/>
                <p:nvPr/>
              </p:nvSpPr>
              <p:spPr>
                <a:xfrm>
                  <a:off x="1346005" y="4127066"/>
                  <a:ext cx="424736" cy="212827"/>
                </a:xfrm>
                <a:custGeom>
                  <a:avLst/>
                  <a:gdLst/>
                  <a:ahLst/>
                  <a:cxnLst/>
                  <a:rect l="l" t="t" r="r" b="b"/>
                  <a:pathLst>
                    <a:path w="12016" h="6021" extrusionOk="0">
                      <a:moveTo>
                        <a:pt x="4806" y="1"/>
                      </a:moveTo>
                      <a:cubicBezTo>
                        <a:pt x="3606" y="1"/>
                        <a:pt x="2567" y="2"/>
                        <a:pt x="2147" y="5"/>
                      </a:cubicBezTo>
                      <a:cubicBezTo>
                        <a:pt x="887" y="21"/>
                        <a:pt x="1" y="208"/>
                        <a:pt x="1" y="208"/>
                      </a:cubicBezTo>
                      <a:cubicBezTo>
                        <a:pt x="106" y="3435"/>
                        <a:pt x="2756" y="6020"/>
                        <a:pt x="6008" y="6020"/>
                      </a:cubicBezTo>
                      <a:cubicBezTo>
                        <a:pt x="9268" y="6020"/>
                        <a:pt x="11910" y="3435"/>
                        <a:pt x="12016" y="208"/>
                      </a:cubicBezTo>
                      <a:cubicBezTo>
                        <a:pt x="11382" y="70"/>
                        <a:pt x="10244" y="5"/>
                        <a:pt x="10244" y="5"/>
                      </a:cubicBezTo>
                      <a:cubicBezTo>
                        <a:pt x="10244" y="5"/>
                        <a:pt x="7205" y="1"/>
                        <a:pt x="48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1"/>
                <p:cNvSpPr/>
                <p:nvPr/>
              </p:nvSpPr>
              <p:spPr>
                <a:xfrm>
                  <a:off x="1335966" y="4117027"/>
                  <a:ext cx="445131" cy="232905"/>
                </a:xfrm>
                <a:custGeom>
                  <a:avLst/>
                  <a:gdLst/>
                  <a:ahLst/>
                  <a:cxnLst/>
                  <a:rect l="l" t="t" r="r" b="b"/>
                  <a:pathLst>
                    <a:path w="12593" h="6589" extrusionOk="0">
                      <a:moveTo>
                        <a:pt x="10511" y="573"/>
                      </a:moveTo>
                      <a:cubicBezTo>
                        <a:pt x="10520" y="573"/>
                        <a:pt x="11381" y="622"/>
                        <a:pt x="12007" y="728"/>
                      </a:cubicBezTo>
                      <a:cubicBezTo>
                        <a:pt x="11780" y="3711"/>
                        <a:pt x="9316" y="6012"/>
                        <a:pt x="6292" y="6012"/>
                      </a:cubicBezTo>
                      <a:cubicBezTo>
                        <a:pt x="3268" y="6012"/>
                        <a:pt x="813" y="3711"/>
                        <a:pt x="585" y="728"/>
                      </a:cubicBezTo>
                      <a:cubicBezTo>
                        <a:pt x="927" y="671"/>
                        <a:pt x="1593" y="581"/>
                        <a:pt x="2431" y="573"/>
                      </a:cubicBezTo>
                      <a:close/>
                      <a:moveTo>
                        <a:pt x="5068" y="0"/>
                      </a:moveTo>
                      <a:cubicBezTo>
                        <a:pt x="3876" y="0"/>
                        <a:pt x="2845" y="1"/>
                        <a:pt x="2431" y="4"/>
                      </a:cubicBezTo>
                      <a:cubicBezTo>
                        <a:pt x="1154" y="12"/>
                        <a:pt x="268" y="207"/>
                        <a:pt x="228" y="215"/>
                      </a:cubicBezTo>
                      <a:cubicBezTo>
                        <a:pt x="89" y="240"/>
                        <a:pt x="0" y="362"/>
                        <a:pt x="0" y="500"/>
                      </a:cubicBezTo>
                      <a:cubicBezTo>
                        <a:pt x="114" y="3914"/>
                        <a:pt x="2878" y="6589"/>
                        <a:pt x="6292" y="6589"/>
                      </a:cubicBezTo>
                      <a:cubicBezTo>
                        <a:pt x="9715" y="6589"/>
                        <a:pt x="12479" y="3914"/>
                        <a:pt x="12593" y="500"/>
                      </a:cubicBezTo>
                      <a:cubicBezTo>
                        <a:pt x="12593" y="362"/>
                        <a:pt x="12503" y="240"/>
                        <a:pt x="12365" y="215"/>
                      </a:cubicBezTo>
                      <a:cubicBezTo>
                        <a:pt x="11715" y="69"/>
                        <a:pt x="10593" y="4"/>
                        <a:pt x="10528" y="4"/>
                      </a:cubicBezTo>
                      <a:cubicBezTo>
                        <a:pt x="10484" y="4"/>
                        <a:pt x="7453" y="0"/>
                        <a:pt x="50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1"/>
                <p:cNvSpPr/>
                <p:nvPr/>
              </p:nvSpPr>
              <p:spPr>
                <a:xfrm>
                  <a:off x="1455799" y="3970294"/>
                  <a:ext cx="205475" cy="253477"/>
                </a:xfrm>
                <a:custGeom>
                  <a:avLst/>
                  <a:gdLst/>
                  <a:ahLst/>
                  <a:cxnLst/>
                  <a:rect l="l" t="t" r="r" b="b"/>
                  <a:pathLst>
                    <a:path w="5813" h="7171" extrusionOk="0">
                      <a:moveTo>
                        <a:pt x="1032" y="1"/>
                      </a:moveTo>
                      <a:cubicBezTo>
                        <a:pt x="463" y="1"/>
                        <a:pt x="0" y="464"/>
                        <a:pt x="0" y="1033"/>
                      </a:cubicBezTo>
                      <a:lnTo>
                        <a:pt x="0" y="6147"/>
                      </a:lnTo>
                      <a:cubicBezTo>
                        <a:pt x="0" y="6716"/>
                        <a:pt x="463" y="7171"/>
                        <a:pt x="1032" y="7171"/>
                      </a:cubicBezTo>
                      <a:lnTo>
                        <a:pt x="4780" y="7171"/>
                      </a:lnTo>
                      <a:cubicBezTo>
                        <a:pt x="5349" y="7171"/>
                        <a:pt x="5813" y="6716"/>
                        <a:pt x="5813" y="6147"/>
                      </a:cubicBezTo>
                      <a:lnTo>
                        <a:pt x="5813" y="1033"/>
                      </a:lnTo>
                      <a:cubicBezTo>
                        <a:pt x="5813" y="464"/>
                        <a:pt x="5349" y="1"/>
                        <a:pt x="4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1"/>
                <p:cNvSpPr/>
                <p:nvPr/>
              </p:nvSpPr>
              <p:spPr>
                <a:xfrm>
                  <a:off x="1445724" y="3960255"/>
                  <a:ext cx="225623" cy="273872"/>
                </a:xfrm>
                <a:custGeom>
                  <a:avLst/>
                  <a:gdLst/>
                  <a:ahLst/>
                  <a:cxnLst/>
                  <a:rect l="l" t="t" r="r" b="b"/>
                  <a:pathLst>
                    <a:path w="6383" h="7748" extrusionOk="0">
                      <a:moveTo>
                        <a:pt x="3187" y="569"/>
                      </a:moveTo>
                      <a:cubicBezTo>
                        <a:pt x="4634" y="569"/>
                        <a:pt x="5805" y="1748"/>
                        <a:pt x="5805" y="3187"/>
                      </a:cubicBezTo>
                      <a:lnTo>
                        <a:pt x="5805" y="4553"/>
                      </a:lnTo>
                      <a:cubicBezTo>
                        <a:pt x="5805" y="6000"/>
                        <a:pt x="4634" y="7170"/>
                        <a:pt x="3187" y="7170"/>
                      </a:cubicBezTo>
                      <a:cubicBezTo>
                        <a:pt x="1748" y="7170"/>
                        <a:pt x="570" y="6000"/>
                        <a:pt x="570" y="4553"/>
                      </a:cubicBezTo>
                      <a:lnTo>
                        <a:pt x="570" y="3187"/>
                      </a:lnTo>
                      <a:cubicBezTo>
                        <a:pt x="570" y="1748"/>
                        <a:pt x="1748" y="569"/>
                        <a:pt x="3187" y="569"/>
                      </a:cubicBezTo>
                      <a:close/>
                      <a:moveTo>
                        <a:pt x="3187" y="0"/>
                      </a:moveTo>
                      <a:cubicBezTo>
                        <a:pt x="1431" y="0"/>
                        <a:pt x="0" y="1431"/>
                        <a:pt x="0" y="3187"/>
                      </a:cubicBezTo>
                      <a:lnTo>
                        <a:pt x="0" y="4553"/>
                      </a:lnTo>
                      <a:cubicBezTo>
                        <a:pt x="0" y="6317"/>
                        <a:pt x="1431" y="7748"/>
                        <a:pt x="3187" y="7748"/>
                      </a:cubicBezTo>
                      <a:cubicBezTo>
                        <a:pt x="4951" y="7748"/>
                        <a:pt x="6382" y="6317"/>
                        <a:pt x="6382" y="4553"/>
                      </a:cubicBezTo>
                      <a:lnTo>
                        <a:pt x="6382" y="3187"/>
                      </a:lnTo>
                      <a:cubicBezTo>
                        <a:pt x="6382" y="1431"/>
                        <a:pt x="4951" y="0"/>
                        <a:pt x="3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1"/>
                <p:cNvSpPr/>
                <p:nvPr/>
              </p:nvSpPr>
              <p:spPr>
                <a:xfrm>
                  <a:off x="1871043" y="3761383"/>
                  <a:ext cx="122161" cy="122444"/>
                </a:xfrm>
                <a:custGeom>
                  <a:avLst/>
                  <a:gdLst/>
                  <a:ahLst/>
                  <a:cxnLst/>
                  <a:rect l="l" t="t" r="r" b="b"/>
                  <a:pathLst>
                    <a:path w="3456" h="3464" extrusionOk="0">
                      <a:moveTo>
                        <a:pt x="1724" y="1"/>
                      </a:moveTo>
                      <a:cubicBezTo>
                        <a:pt x="772" y="1"/>
                        <a:pt x="0" y="781"/>
                        <a:pt x="0" y="1732"/>
                      </a:cubicBezTo>
                      <a:cubicBezTo>
                        <a:pt x="0" y="2683"/>
                        <a:pt x="772" y="3464"/>
                        <a:pt x="1724" y="3464"/>
                      </a:cubicBezTo>
                      <a:cubicBezTo>
                        <a:pt x="2683" y="3464"/>
                        <a:pt x="3455" y="2683"/>
                        <a:pt x="3455" y="1732"/>
                      </a:cubicBezTo>
                      <a:cubicBezTo>
                        <a:pt x="3455" y="773"/>
                        <a:pt x="2683" y="1"/>
                        <a:pt x="1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1"/>
                <p:cNvSpPr/>
                <p:nvPr/>
              </p:nvSpPr>
              <p:spPr>
                <a:xfrm>
                  <a:off x="1860686" y="3751344"/>
                  <a:ext cx="142839" cy="142556"/>
                </a:xfrm>
                <a:custGeom>
                  <a:avLst/>
                  <a:gdLst/>
                  <a:ahLst/>
                  <a:cxnLst/>
                  <a:rect l="l" t="t" r="r" b="b"/>
                  <a:pathLst>
                    <a:path w="4041" h="4033" extrusionOk="0">
                      <a:moveTo>
                        <a:pt x="2017" y="569"/>
                      </a:moveTo>
                      <a:cubicBezTo>
                        <a:pt x="2813" y="569"/>
                        <a:pt x="3464" y="1220"/>
                        <a:pt x="3464" y="2016"/>
                      </a:cubicBezTo>
                      <a:cubicBezTo>
                        <a:pt x="3464" y="2813"/>
                        <a:pt x="2813" y="3463"/>
                        <a:pt x="2017" y="3463"/>
                      </a:cubicBezTo>
                      <a:cubicBezTo>
                        <a:pt x="1220" y="3463"/>
                        <a:pt x="578" y="2813"/>
                        <a:pt x="578" y="2016"/>
                      </a:cubicBezTo>
                      <a:cubicBezTo>
                        <a:pt x="578" y="1220"/>
                        <a:pt x="1220" y="569"/>
                        <a:pt x="2017" y="569"/>
                      </a:cubicBezTo>
                      <a:close/>
                      <a:moveTo>
                        <a:pt x="2017" y="0"/>
                      </a:moveTo>
                      <a:cubicBezTo>
                        <a:pt x="911" y="0"/>
                        <a:pt x="0" y="903"/>
                        <a:pt x="0" y="2016"/>
                      </a:cubicBezTo>
                      <a:cubicBezTo>
                        <a:pt x="0" y="3130"/>
                        <a:pt x="911" y="4032"/>
                        <a:pt x="2017" y="4032"/>
                      </a:cubicBezTo>
                      <a:cubicBezTo>
                        <a:pt x="3130" y="4032"/>
                        <a:pt x="4041" y="3130"/>
                        <a:pt x="4041" y="2016"/>
                      </a:cubicBezTo>
                      <a:cubicBezTo>
                        <a:pt x="4041" y="903"/>
                        <a:pt x="3130" y="0"/>
                        <a:pt x="20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1"/>
                <p:cNvSpPr/>
                <p:nvPr/>
              </p:nvSpPr>
              <p:spPr>
                <a:xfrm>
                  <a:off x="1123872" y="3761383"/>
                  <a:ext cx="122161" cy="122444"/>
                </a:xfrm>
                <a:custGeom>
                  <a:avLst/>
                  <a:gdLst/>
                  <a:ahLst/>
                  <a:cxnLst/>
                  <a:rect l="l" t="t" r="r" b="b"/>
                  <a:pathLst>
                    <a:path w="3456" h="3464" extrusionOk="0">
                      <a:moveTo>
                        <a:pt x="1732" y="1"/>
                      </a:moveTo>
                      <a:cubicBezTo>
                        <a:pt x="773" y="1"/>
                        <a:pt x="1" y="781"/>
                        <a:pt x="1" y="1732"/>
                      </a:cubicBezTo>
                      <a:cubicBezTo>
                        <a:pt x="1" y="2683"/>
                        <a:pt x="773" y="3464"/>
                        <a:pt x="1732" y="3464"/>
                      </a:cubicBezTo>
                      <a:cubicBezTo>
                        <a:pt x="2683" y="3464"/>
                        <a:pt x="3456" y="2683"/>
                        <a:pt x="3456" y="1732"/>
                      </a:cubicBezTo>
                      <a:cubicBezTo>
                        <a:pt x="3456" y="773"/>
                        <a:pt x="2683" y="1"/>
                        <a:pt x="17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1"/>
                <p:cNvSpPr/>
                <p:nvPr/>
              </p:nvSpPr>
              <p:spPr>
                <a:xfrm>
                  <a:off x="1113515" y="3751344"/>
                  <a:ext cx="142875" cy="142556"/>
                </a:xfrm>
                <a:custGeom>
                  <a:avLst/>
                  <a:gdLst/>
                  <a:ahLst/>
                  <a:cxnLst/>
                  <a:rect l="l" t="t" r="r" b="b"/>
                  <a:pathLst>
                    <a:path w="4042" h="4033" extrusionOk="0">
                      <a:moveTo>
                        <a:pt x="2025" y="569"/>
                      </a:moveTo>
                      <a:cubicBezTo>
                        <a:pt x="2822" y="569"/>
                        <a:pt x="3464" y="1220"/>
                        <a:pt x="3464" y="2016"/>
                      </a:cubicBezTo>
                      <a:cubicBezTo>
                        <a:pt x="3464" y="2813"/>
                        <a:pt x="2822" y="3463"/>
                        <a:pt x="2025" y="3463"/>
                      </a:cubicBezTo>
                      <a:cubicBezTo>
                        <a:pt x="1228" y="3463"/>
                        <a:pt x="578" y="2813"/>
                        <a:pt x="578" y="2016"/>
                      </a:cubicBezTo>
                      <a:cubicBezTo>
                        <a:pt x="578" y="1220"/>
                        <a:pt x="1228" y="569"/>
                        <a:pt x="2025" y="569"/>
                      </a:cubicBezTo>
                      <a:close/>
                      <a:moveTo>
                        <a:pt x="2025" y="0"/>
                      </a:moveTo>
                      <a:cubicBezTo>
                        <a:pt x="911" y="0"/>
                        <a:pt x="1" y="903"/>
                        <a:pt x="1" y="2016"/>
                      </a:cubicBezTo>
                      <a:cubicBezTo>
                        <a:pt x="1" y="3130"/>
                        <a:pt x="911" y="4032"/>
                        <a:pt x="2025" y="4032"/>
                      </a:cubicBezTo>
                      <a:cubicBezTo>
                        <a:pt x="3131" y="4032"/>
                        <a:pt x="4041" y="3130"/>
                        <a:pt x="4041" y="2016"/>
                      </a:cubicBezTo>
                      <a:cubicBezTo>
                        <a:pt x="4041" y="903"/>
                        <a:pt x="3131" y="0"/>
                        <a:pt x="2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1"/>
                <p:cNvSpPr/>
                <p:nvPr/>
              </p:nvSpPr>
              <p:spPr>
                <a:xfrm>
                  <a:off x="1153176" y="3190678"/>
                  <a:ext cx="810660" cy="902634"/>
                </a:xfrm>
                <a:custGeom>
                  <a:avLst/>
                  <a:gdLst/>
                  <a:ahLst/>
                  <a:cxnLst/>
                  <a:rect l="l" t="t" r="r" b="b"/>
                  <a:pathLst>
                    <a:path w="22934" h="25536" extrusionOk="0">
                      <a:moveTo>
                        <a:pt x="11463" y="1"/>
                      </a:moveTo>
                      <a:cubicBezTo>
                        <a:pt x="5130" y="1"/>
                        <a:pt x="1" y="5716"/>
                        <a:pt x="1" y="12764"/>
                      </a:cubicBezTo>
                      <a:cubicBezTo>
                        <a:pt x="1" y="19820"/>
                        <a:pt x="5130" y="25535"/>
                        <a:pt x="11463" y="25535"/>
                      </a:cubicBezTo>
                      <a:cubicBezTo>
                        <a:pt x="17796" y="25535"/>
                        <a:pt x="22934" y="19820"/>
                        <a:pt x="22934" y="12764"/>
                      </a:cubicBezTo>
                      <a:cubicBezTo>
                        <a:pt x="22934" y="5716"/>
                        <a:pt x="17796" y="1"/>
                        <a:pt x="1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1"/>
                <p:cNvSpPr/>
                <p:nvPr/>
              </p:nvSpPr>
              <p:spPr>
                <a:xfrm>
                  <a:off x="1143137" y="3180639"/>
                  <a:ext cx="830772" cy="922711"/>
                </a:xfrm>
                <a:custGeom>
                  <a:avLst/>
                  <a:gdLst/>
                  <a:ahLst/>
                  <a:cxnLst/>
                  <a:rect l="l" t="t" r="r" b="b"/>
                  <a:pathLst>
                    <a:path w="23503" h="26104" extrusionOk="0">
                      <a:moveTo>
                        <a:pt x="11747" y="569"/>
                      </a:moveTo>
                      <a:cubicBezTo>
                        <a:pt x="19169" y="569"/>
                        <a:pt x="22933" y="4772"/>
                        <a:pt x="22933" y="13048"/>
                      </a:cubicBezTo>
                      <a:cubicBezTo>
                        <a:pt x="22933" y="19934"/>
                        <a:pt x="17917" y="25527"/>
                        <a:pt x="11747" y="25527"/>
                      </a:cubicBezTo>
                      <a:cubicBezTo>
                        <a:pt x="5585" y="25527"/>
                        <a:pt x="569" y="19934"/>
                        <a:pt x="569" y="13048"/>
                      </a:cubicBezTo>
                      <a:cubicBezTo>
                        <a:pt x="569" y="4650"/>
                        <a:pt x="4227" y="569"/>
                        <a:pt x="11747" y="569"/>
                      </a:cubicBezTo>
                      <a:close/>
                      <a:moveTo>
                        <a:pt x="11747" y="0"/>
                      </a:moveTo>
                      <a:cubicBezTo>
                        <a:pt x="7504" y="0"/>
                        <a:pt x="4374" y="1293"/>
                        <a:pt x="2439" y="3854"/>
                      </a:cubicBezTo>
                      <a:cubicBezTo>
                        <a:pt x="797" y="6016"/>
                        <a:pt x="0" y="9024"/>
                        <a:pt x="0" y="13048"/>
                      </a:cubicBezTo>
                      <a:cubicBezTo>
                        <a:pt x="0" y="20251"/>
                        <a:pt x="5268" y="26104"/>
                        <a:pt x="11747" y="26104"/>
                      </a:cubicBezTo>
                      <a:cubicBezTo>
                        <a:pt x="18226" y="26104"/>
                        <a:pt x="23502" y="20242"/>
                        <a:pt x="23502" y="13048"/>
                      </a:cubicBezTo>
                      <a:cubicBezTo>
                        <a:pt x="23502" y="4390"/>
                        <a:pt x="19551" y="0"/>
                        <a:pt x="11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1"/>
                <p:cNvSpPr/>
                <p:nvPr/>
              </p:nvSpPr>
              <p:spPr>
                <a:xfrm>
                  <a:off x="1306061" y="3764282"/>
                  <a:ext cx="91974" cy="45987"/>
                </a:xfrm>
                <a:custGeom>
                  <a:avLst/>
                  <a:gdLst/>
                  <a:ahLst/>
                  <a:cxnLst/>
                  <a:rect l="l" t="t" r="r" b="b"/>
                  <a:pathLst>
                    <a:path w="2602" h="1301" extrusionOk="0">
                      <a:moveTo>
                        <a:pt x="1301" y="0"/>
                      </a:moveTo>
                      <a:cubicBezTo>
                        <a:pt x="586" y="0"/>
                        <a:pt x="1" y="585"/>
                        <a:pt x="1" y="1301"/>
                      </a:cubicBezTo>
                      <a:lnTo>
                        <a:pt x="2602" y="1301"/>
                      </a:lnTo>
                      <a:cubicBezTo>
                        <a:pt x="2602" y="585"/>
                        <a:pt x="2017" y="0"/>
                        <a:pt x="1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1"/>
                <p:cNvSpPr/>
                <p:nvPr/>
              </p:nvSpPr>
              <p:spPr>
                <a:xfrm>
                  <a:off x="1296021" y="3754207"/>
                  <a:ext cx="112087" cy="66135"/>
                </a:xfrm>
                <a:custGeom>
                  <a:avLst/>
                  <a:gdLst/>
                  <a:ahLst/>
                  <a:cxnLst/>
                  <a:rect l="l" t="t" r="r" b="b"/>
                  <a:pathLst>
                    <a:path w="3171" h="1871" extrusionOk="0">
                      <a:moveTo>
                        <a:pt x="1585" y="1"/>
                      </a:moveTo>
                      <a:cubicBezTo>
                        <a:pt x="715" y="1"/>
                        <a:pt x="0" y="708"/>
                        <a:pt x="0" y="1586"/>
                      </a:cubicBezTo>
                      <a:cubicBezTo>
                        <a:pt x="0" y="1740"/>
                        <a:pt x="130" y="1870"/>
                        <a:pt x="285" y="1870"/>
                      </a:cubicBezTo>
                      <a:cubicBezTo>
                        <a:pt x="447" y="1870"/>
                        <a:pt x="569" y="1740"/>
                        <a:pt x="569" y="1586"/>
                      </a:cubicBezTo>
                      <a:cubicBezTo>
                        <a:pt x="569" y="1025"/>
                        <a:pt x="1024" y="570"/>
                        <a:pt x="1585" y="570"/>
                      </a:cubicBezTo>
                      <a:cubicBezTo>
                        <a:pt x="2146" y="570"/>
                        <a:pt x="2593" y="1025"/>
                        <a:pt x="2593" y="1586"/>
                      </a:cubicBezTo>
                      <a:cubicBezTo>
                        <a:pt x="2593" y="1740"/>
                        <a:pt x="2723" y="1870"/>
                        <a:pt x="2886" y="1870"/>
                      </a:cubicBezTo>
                      <a:cubicBezTo>
                        <a:pt x="3040" y="1870"/>
                        <a:pt x="3171" y="1740"/>
                        <a:pt x="3171" y="1586"/>
                      </a:cubicBezTo>
                      <a:cubicBezTo>
                        <a:pt x="3171" y="708"/>
                        <a:pt x="2463" y="1"/>
                        <a:pt x="15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1"/>
                <p:cNvSpPr/>
                <p:nvPr/>
              </p:nvSpPr>
              <p:spPr>
                <a:xfrm>
                  <a:off x="1703772" y="3764282"/>
                  <a:ext cx="92010" cy="45987"/>
                </a:xfrm>
                <a:custGeom>
                  <a:avLst/>
                  <a:gdLst/>
                  <a:ahLst/>
                  <a:cxnLst/>
                  <a:rect l="l" t="t" r="r" b="b"/>
                  <a:pathLst>
                    <a:path w="2603" h="1301" extrusionOk="0">
                      <a:moveTo>
                        <a:pt x="1301" y="0"/>
                      </a:moveTo>
                      <a:cubicBezTo>
                        <a:pt x="586" y="0"/>
                        <a:pt x="1" y="585"/>
                        <a:pt x="1" y="1301"/>
                      </a:cubicBezTo>
                      <a:lnTo>
                        <a:pt x="2602" y="1301"/>
                      </a:lnTo>
                      <a:cubicBezTo>
                        <a:pt x="2602" y="585"/>
                        <a:pt x="2017" y="0"/>
                        <a:pt x="1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1"/>
                <p:cNvSpPr/>
                <p:nvPr/>
              </p:nvSpPr>
              <p:spPr>
                <a:xfrm>
                  <a:off x="1693732" y="3754207"/>
                  <a:ext cx="112087" cy="66135"/>
                </a:xfrm>
                <a:custGeom>
                  <a:avLst/>
                  <a:gdLst/>
                  <a:ahLst/>
                  <a:cxnLst/>
                  <a:rect l="l" t="t" r="r" b="b"/>
                  <a:pathLst>
                    <a:path w="3171" h="1871" extrusionOk="0">
                      <a:moveTo>
                        <a:pt x="1585" y="1"/>
                      </a:moveTo>
                      <a:cubicBezTo>
                        <a:pt x="716" y="1"/>
                        <a:pt x="0" y="708"/>
                        <a:pt x="0" y="1586"/>
                      </a:cubicBezTo>
                      <a:cubicBezTo>
                        <a:pt x="0" y="1740"/>
                        <a:pt x="130" y="1870"/>
                        <a:pt x="285" y="1870"/>
                      </a:cubicBezTo>
                      <a:cubicBezTo>
                        <a:pt x="447" y="1870"/>
                        <a:pt x="569" y="1740"/>
                        <a:pt x="569" y="1586"/>
                      </a:cubicBezTo>
                      <a:cubicBezTo>
                        <a:pt x="569" y="1025"/>
                        <a:pt x="1025" y="570"/>
                        <a:pt x="1585" y="570"/>
                      </a:cubicBezTo>
                      <a:cubicBezTo>
                        <a:pt x="2146" y="570"/>
                        <a:pt x="2593" y="1025"/>
                        <a:pt x="2593" y="1586"/>
                      </a:cubicBezTo>
                      <a:cubicBezTo>
                        <a:pt x="2593" y="1740"/>
                        <a:pt x="2724" y="1870"/>
                        <a:pt x="2886" y="1870"/>
                      </a:cubicBezTo>
                      <a:cubicBezTo>
                        <a:pt x="3041" y="1870"/>
                        <a:pt x="3171" y="1740"/>
                        <a:pt x="3171" y="1586"/>
                      </a:cubicBezTo>
                      <a:cubicBezTo>
                        <a:pt x="3171" y="708"/>
                        <a:pt x="2463" y="1"/>
                        <a:pt x="15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1"/>
                <p:cNvSpPr/>
                <p:nvPr/>
              </p:nvSpPr>
              <p:spPr>
                <a:xfrm>
                  <a:off x="1594579" y="3934945"/>
                  <a:ext cx="157508" cy="79603"/>
                </a:xfrm>
                <a:custGeom>
                  <a:avLst/>
                  <a:gdLst/>
                  <a:ahLst/>
                  <a:cxnLst/>
                  <a:rect l="l" t="t" r="r" b="b"/>
                  <a:pathLst>
                    <a:path w="4456" h="2252" extrusionOk="0">
                      <a:moveTo>
                        <a:pt x="4455" y="1"/>
                      </a:moveTo>
                      <a:lnTo>
                        <a:pt x="1" y="2033"/>
                      </a:lnTo>
                      <a:cubicBezTo>
                        <a:pt x="398" y="2181"/>
                        <a:pt x="806" y="2252"/>
                        <a:pt x="1207" y="2252"/>
                      </a:cubicBezTo>
                      <a:cubicBezTo>
                        <a:pt x="2609" y="2252"/>
                        <a:pt x="3931" y="1392"/>
                        <a:pt x="44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1"/>
                <p:cNvSpPr/>
                <p:nvPr/>
              </p:nvSpPr>
              <p:spPr>
                <a:xfrm>
                  <a:off x="1583090" y="3924800"/>
                  <a:ext cx="180202" cy="99857"/>
                </a:xfrm>
                <a:custGeom>
                  <a:avLst/>
                  <a:gdLst/>
                  <a:ahLst/>
                  <a:cxnLst/>
                  <a:rect l="l" t="t" r="r" b="b"/>
                  <a:pathLst>
                    <a:path w="5098" h="2825" extrusionOk="0">
                      <a:moveTo>
                        <a:pt x="4775" y="0"/>
                      </a:moveTo>
                      <a:cubicBezTo>
                        <a:pt x="4660" y="0"/>
                        <a:pt x="4550" y="70"/>
                        <a:pt x="4512" y="182"/>
                      </a:cubicBezTo>
                      <a:cubicBezTo>
                        <a:pt x="4211" y="979"/>
                        <a:pt x="3626" y="1613"/>
                        <a:pt x="2854" y="1963"/>
                      </a:cubicBezTo>
                      <a:cubicBezTo>
                        <a:pt x="2432" y="2158"/>
                        <a:pt x="1983" y="2256"/>
                        <a:pt x="1533" y="2256"/>
                      </a:cubicBezTo>
                      <a:cubicBezTo>
                        <a:pt x="1159" y="2256"/>
                        <a:pt x="785" y="2189"/>
                        <a:pt x="423" y="2052"/>
                      </a:cubicBezTo>
                      <a:cubicBezTo>
                        <a:pt x="390" y="2039"/>
                        <a:pt x="355" y="2033"/>
                        <a:pt x="322" y="2033"/>
                      </a:cubicBezTo>
                      <a:cubicBezTo>
                        <a:pt x="208" y="2033"/>
                        <a:pt x="101" y="2104"/>
                        <a:pt x="57" y="2223"/>
                      </a:cubicBezTo>
                      <a:cubicBezTo>
                        <a:pt x="0" y="2369"/>
                        <a:pt x="74" y="2532"/>
                        <a:pt x="228" y="2589"/>
                      </a:cubicBezTo>
                      <a:cubicBezTo>
                        <a:pt x="651" y="2743"/>
                        <a:pt x="1090" y="2824"/>
                        <a:pt x="1537" y="2824"/>
                      </a:cubicBezTo>
                      <a:cubicBezTo>
                        <a:pt x="2065" y="2824"/>
                        <a:pt x="2594" y="2711"/>
                        <a:pt x="3090" y="2483"/>
                      </a:cubicBezTo>
                      <a:cubicBezTo>
                        <a:pt x="4000" y="2068"/>
                        <a:pt x="4691" y="1320"/>
                        <a:pt x="5049" y="386"/>
                      </a:cubicBezTo>
                      <a:cubicBezTo>
                        <a:pt x="5098" y="239"/>
                        <a:pt x="5024" y="77"/>
                        <a:pt x="4878" y="20"/>
                      </a:cubicBezTo>
                      <a:cubicBezTo>
                        <a:pt x="4844" y="7"/>
                        <a:pt x="4809" y="0"/>
                        <a:pt x="47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1"/>
                <p:cNvSpPr/>
                <p:nvPr/>
              </p:nvSpPr>
              <p:spPr>
                <a:xfrm>
                  <a:off x="1309242" y="3891855"/>
                  <a:ext cx="85647" cy="85965"/>
                </a:xfrm>
                <a:custGeom>
                  <a:avLst/>
                  <a:gdLst/>
                  <a:ahLst/>
                  <a:cxnLst/>
                  <a:rect l="l" t="t" r="r" b="b"/>
                  <a:pathLst>
                    <a:path w="2423" h="2432" extrusionOk="0">
                      <a:moveTo>
                        <a:pt x="1211" y="1"/>
                      </a:moveTo>
                      <a:cubicBezTo>
                        <a:pt x="537" y="1"/>
                        <a:pt x="0" y="545"/>
                        <a:pt x="0" y="1220"/>
                      </a:cubicBezTo>
                      <a:cubicBezTo>
                        <a:pt x="0" y="1887"/>
                        <a:pt x="537" y="2431"/>
                        <a:pt x="1211" y="2431"/>
                      </a:cubicBezTo>
                      <a:cubicBezTo>
                        <a:pt x="1878" y="2431"/>
                        <a:pt x="2423" y="1887"/>
                        <a:pt x="2423" y="1220"/>
                      </a:cubicBezTo>
                      <a:cubicBezTo>
                        <a:pt x="2423" y="545"/>
                        <a:pt x="1878" y="1"/>
                        <a:pt x="1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1"/>
                <p:cNvSpPr/>
                <p:nvPr/>
              </p:nvSpPr>
              <p:spPr>
                <a:xfrm>
                  <a:off x="1396872" y="4117097"/>
                  <a:ext cx="322440" cy="546331"/>
                </a:xfrm>
                <a:custGeom>
                  <a:avLst/>
                  <a:gdLst/>
                  <a:ahLst/>
                  <a:cxnLst/>
                  <a:rect l="l" t="t" r="r" b="b"/>
                  <a:pathLst>
                    <a:path w="9122" h="15456" extrusionOk="0">
                      <a:moveTo>
                        <a:pt x="8811" y="0"/>
                      </a:moveTo>
                      <a:cubicBezTo>
                        <a:pt x="8684" y="0"/>
                        <a:pt x="8569" y="84"/>
                        <a:pt x="8528" y="213"/>
                      </a:cubicBezTo>
                      <a:lnTo>
                        <a:pt x="4569" y="14123"/>
                      </a:lnTo>
                      <a:lnTo>
                        <a:pt x="586" y="221"/>
                      </a:lnTo>
                      <a:cubicBezTo>
                        <a:pt x="553" y="96"/>
                        <a:pt x="444" y="13"/>
                        <a:pt x="322" y="13"/>
                      </a:cubicBezTo>
                      <a:cubicBezTo>
                        <a:pt x="294" y="13"/>
                        <a:pt x="265" y="17"/>
                        <a:pt x="236" y="26"/>
                      </a:cubicBezTo>
                      <a:cubicBezTo>
                        <a:pt x="82" y="67"/>
                        <a:pt x="0" y="221"/>
                        <a:pt x="41" y="376"/>
                      </a:cubicBezTo>
                      <a:lnTo>
                        <a:pt x="4301" y="15245"/>
                      </a:lnTo>
                      <a:cubicBezTo>
                        <a:pt x="4333" y="15367"/>
                        <a:pt x="4447" y="15456"/>
                        <a:pt x="4569" y="15456"/>
                      </a:cubicBezTo>
                      <a:lnTo>
                        <a:pt x="4577" y="15456"/>
                      </a:lnTo>
                      <a:cubicBezTo>
                        <a:pt x="4699" y="15456"/>
                        <a:pt x="4813" y="15367"/>
                        <a:pt x="4846" y="15245"/>
                      </a:cubicBezTo>
                      <a:lnTo>
                        <a:pt x="9081" y="368"/>
                      </a:lnTo>
                      <a:cubicBezTo>
                        <a:pt x="9122" y="213"/>
                        <a:pt x="9040" y="59"/>
                        <a:pt x="8886" y="10"/>
                      </a:cubicBezTo>
                      <a:cubicBezTo>
                        <a:pt x="8861" y="4"/>
                        <a:pt x="8836" y="0"/>
                        <a:pt x="8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1"/>
                <p:cNvSpPr/>
                <p:nvPr/>
              </p:nvSpPr>
              <p:spPr>
                <a:xfrm>
                  <a:off x="1505499" y="4632411"/>
                  <a:ext cx="106078" cy="106043"/>
                </a:xfrm>
                <a:custGeom>
                  <a:avLst/>
                  <a:gdLst/>
                  <a:ahLst/>
                  <a:cxnLst/>
                  <a:rect l="l" t="t" r="r" b="b"/>
                  <a:pathLst>
                    <a:path w="3001" h="3000" extrusionOk="0">
                      <a:moveTo>
                        <a:pt x="1496" y="0"/>
                      </a:moveTo>
                      <a:cubicBezTo>
                        <a:pt x="675" y="0"/>
                        <a:pt x="0" y="667"/>
                        <a:pt x="0" y="1496"/>
                      </a:cubicBezTo>
                      <a:cubicBezTo>
                        <a:pt x="0" y="2325"/>
                        <a:pt x="675" y="3000"/>
                        <a:pt x="1496" y="3000"/>
                      </a:cubicBezTo>
                      <a:cubicBezTo>
                        <a:pt x="2325" y="3000"/>
                        <a:pt x="3000" y="2325"/>
                        <a:pt x="3000" y="1496"/>
                      </a:cubicBezTo>
                      <a:cubicBezTo>
                        <a:pt x="3000" y="667"/>
                        <a:pt x="2325" y="0"/>
                        <a:pt x="14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1"/>
                <p:cNvSpPr/>
                <p:nvPr/>
              </p:nvSpPr>
              <p:spPr>
                <a:xfrm>
                  <a:off x="1495425" y="4622337"/>
                  <a:ext cx="126191" cy="126191"/>
                </a:xfrm>
                <a:custGeom>
                  <a:avLst/>
                  <a:gdLst/>
                  <a:ahLst/>
                  <a:cxnLst/>
                  <a:rect l="l" t="t" r="r" b="b"/>
                  <a:pathLst>
                    <a:path w="3570" h="3570" extrusionOk="0">
                      <a:moveTo>
                        <a:pt x="1781" y="570"/>
                      </a:moveTo>
                      <a:cubicBezTo>
                        <a:pt x="2456" y="570"/>
                        <a:pt x="3001" y="1114"/>
                        <a:pt x="3001" y="1781"/>
                      </a:cubicBezTo>
                      <a:cubicBezTo>
                        <a:pt x="3001" y="2456"/>
                        <a:pt x="2456" y="3000"/>
                        <a:pt x="1781" y="3000"/>
                      </a:cubicBezTo>
                      <a:cubicBezTo>
                        <a:pt x="1115" y="3000"/>
                        <a:pt x="570" y="2456"/>
                        <a:pt x="570" y="1781"/>
                      </a:cubicBezTo>
                      <a:cubicBezTo>
                        <a:pt x="570" y="1114"/>
                        <a:pt x="1115" y="570"/>
                        <a:pt x="1781" y="570"/>
                      </a:cubicBezTo>
                      <a:close/>
                      <a:moveTo>
                        <a:pt x="1781" y="1"/>
                      </a:moveTo>
                      <a:cubicBezTo>
                        <a:pt x="798" y="1"/>
                        <a:pt x="1" y="797"/>
                        <a:pt x="1" y="1781"/>
                      </a:cubicBezTo>
                      <a:cubicBezTo>
                        <a:pt x="1" y="2765"/>
                        <a:pt x="798" y="3569"/>
                        <a:pt x="1781" y="3569"/>
                      </a:cubicBezTo>
                      <a:cubicBezTo>
                        <a:pt x="2765" y="3569"/>
                        <a:pt x="3570" y="2765"/>
                        <a:pt x="3570" y="1781"/>
                      </a:cubicBezTo>
                      <a:cubicBezTo>
                        <a:pt x="3570" y="797"/>
                        <a:pt x="2765" y="1"/>
                        <a:pt x="17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4" name="Google Shape;1284;p41"/>
              <p:cNvSpPr/>
              <p:nvPr/>
            </p:nvSpPr>
            <p:spPr>
              <a:xfrm flipH="1">
                <a:off x="8150188" y="4510866"/>
                <a:ext cx="601800" cy="14250"/>
              </a:xfrm>
              <a:custGeom>
                <a:avLst/>
                <a:gdLst/>
                <a:ahLst/>
                <a:cxnLst/>
                <a:rect l="l" t="t" r="r" b="b"/>
                <a:pathLst>
                  <a:path w="24072" h="570" extrusionOk="0">
                    <a:moveTo>
                      <a:pt x="285" y="0"/>
                    </a:moveTo>
                    <a:cubicBezTo>
                      <a:pt x="131" y="0"/>
                      <a:pt x="1" y="130"/>
                      <a:pt x="1" y="285"/>
                    </a:cubicBezTo>
                    <a:cubicBezTo>
                      <a:pt x="1" y="447"/>
                      <a:pt x="131" y="569"/>
                      <a:pt x="285" y="569"/>
                    </a:cubicBezTo>
                    <a:lnTo>
                      <a:pt x="23787" y="569"/>
                    </a:lnTo>
                    <a:cubicBezTo>
                      <a:pt x="23950" y="569"/>
                      <a:pt x="24072" y="447"/>
                      <a:pt x="24072" y="285"/>
                    </a:cubicBezTo>
                    <a:cubicBezTo>
                      <a:pt x="24072" y="130"/>
                      <a:pt x="23950" y="0"/>
                      <a:pt x="237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1"/>
              <p:cNvSpPr/>
              <p:nvPr/>
            </p:nvSpPr>
            <p:spPr>
              <a:xfrm flipH="1">
                <a:off x="8001213" y="4548041"/>
                <a:ext cx="601800" cy="14450"/>
              </a:xfrm>
              <a:custGeom>
                <a:avLst/>
                <a:gdLst/>
                <a:ahLst/>
                <a:cxnLst/>
                <a:rect l="l" t="t" r="r" b="b"/>
                <a:pathLst>
                  <a:path w="24072" h="578" extrusionOk="0">
                    <a:moveTo>
                      <a:pt x="285" y="1"/>
                    </a:moveTo>
                    <a:cubicBezTo>
                      <a:pt x="131" y="1"/>
                      <a:pt x="0" y="131"/>
                      <a:pt x="0" y="285"/>
                    </a:cubicBezTo>
                    <a:cubicBezTo>
                      <a:pt x="0" y="448"/>
                      <a:pt x="122" y="578"/>
                      <a:pt x="285" y="578"/>
                    </a:cubicBezTo>
                    <a:lnTo>
                      <a:pt x="23787" y="578"/>
                    </a:lnTo>
                    <a:cubicBezTo>
                      <a:pt x="23942" y="578"/>
                      <a:pt x="24072" y="448"/>
                      <a:pt x="24072" y="285"/>
                    </a:cubicBezTo>
                    <a:cubicBezTo>
                      <a:pt x="24072" y="131"/>
                      <a:pt x="23942" y="1"/>
                      <a:pt x="237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1"/>
              <p:cNvSpPr/>
              <p:nvPr/>
            </p:nvSpPr>
            <p:spPr>
              <a:xfrm flipH="1">
                <a:off x="7892263" y="4548041"/>
                <a:ext cx="70350" cy="14450"/>
              </a:xfrm>
              <a:custGeom>
                <a:avLst/>
                <a:gdLst/>
                <a:ahLst/>
                <a:cxnLst/>
                <a:rect l="l" t="t" r="r" b="b"/>
                <a:pathLst>
                  <a:path w="2814" h="578" extrusionOk="0">
                    <a:moveTo>
                      <a:pt x="285" y="1"/>
                    </a:moveTo>
                    <a:cubicBezTo>
                      <a:pt x="122" y="1"/>
                      <a:pt x="0" y="131"/>
                      <a:pt x="0" y="285"/>
                    </a:cubicBezTo>
                    <a:cubicBezTo>
                      <a:pt x="0" y="448"/>
                      <a:pt x="122" y="578"/>
                      <a:pt x="285" y="578"/>
                    </a:cubicBezTo>
                    <a:lnTo>
                      <a:pt x="2529" y="578"/>
                    </a:lnTo>
                    <a:cubicBezTo>
                      <a:pt x="2683" y="578"/>
                      <a:pt x="2813" y="448"/>
                      <a:pt x="2813" y="285"/>
                    </a:cubicBezTo>
                    <a:cubicBezTo>
                      <a:pt x="2813" y="131"/>
                      <a:pt x="2683" y="1"/>
                      <a:pt x="2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1"/>
              <p:cNvSpPr/>
              <p:nvPr/>
            </p:nvSpPr>
            <p:spPr>
              <a:xfrm flipH="1">
                <a:off x="7296488" y="4548148"/>
                <a:ext cx="227850" cy="14250"/>
              </a:xfrm>
              <a:custGeom>
                <a:avLst/>
                <a:gdLst/>
                <a:ahLst/>
                <a:cxnLst/>
                <a:rect l="l" t="t" r="r" b="b"/>
                <a:pathLst>
                  <a:path w="9114" h="570" extrusionOk="0">
                    <a:moveTo>
                      <a:pt x="285" y="1"/>
                    </a:moveTo>
                    <a:cubicBezTo>
                      <a:pt x="131" y="1"/>
                      <a:pt x="0" y="123"/>
                      <a:pt x="0" y="285"/>
                    </a:cubicBezTo>
                    <a:cubicBezTo>
                      <a:pt x="0" y="440"/>
                      <a:pt x="131" y="570"/>
                      <a:pt x="285" y="570"/>
                    </a:cubicBezTo>
                    <a:lnTo>
                      <a:pt x="8829" y="570"/>
                    </a:lnTo>
                    <a:cubicBezTo>
                      <a:pt x="8992" y="570"/>
                      <a:pt x="9114" y="440"/>
                      <a:pt x="9114" y="285"/>
                    </a:cubicBezTo>
                    <a:cubicBezTo>
                      <a:pt x="9114" y="123"/>
                      <a:pt x="8992" y="1"/>
                      <a:pt x="88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8" name="Google Shape;1288;p41"/>
            <p:cNvSpPr/>
            <p:nvPr/>
          </p:nvSpPr>
          <p:spPr>
            <a:xfrm>
              <a:off x="1910750" y="4418238"/>
              <a:ext cx="438105" cy="65748"/>
            </a:xfrm>
            <a:custGeom>
              <a:avLst/>
              <a:gdLst/>
              <a:ahLst/>
              <a:cxnLst/>
              <a:rect l="l" t="t" r="r" b="b"/>
              <a:pathLst>
                <a:path w="11447" h="1718" extrusionOk="0">
                  <a:moveTo>
                    <a:pt x="2125" y="1"/>
                  </a:moveTo>
                  <a:cubicBezTo>
                    <a:pt x="2071" y="1"/>
                    <a:pt x="2017" y="15"/>
                    <a:pt x="1968" y="43"/>
                  </a:cubicBezTo>
                  <a:lnTo>
                    <a:pt x="171" y="1190"/>
                  </a:lnTo>
                  <a:cubicBezTo>
                    <a:pt x="33" y="1271"/>
                    <a:pt x="1" y="1450"/>
                    <a:pt x="82" y="1588"/>
                  </a:cubicBezTo>
                  <a:cubicBezTo>
                    <a:pt x="139" y="1669"/>
                    <a:pt x="228" y="1718"/>
                    <a:pt x="326" y="1718"/>
                  </a:cubicBezTo>
                  <a:cubicBezTo>
                    <a:pt x="374" y="1718"/>
                    <a:pt x="431" y="1702"/>
                    <a:pt x="480" y="1669"/>
                  </a:cubicBezTo>
                  <a:lnTo>
                    <a:pt x="2122" y="629"/>
                  </a:lnTo>
                  <a:lnTo>
                    <a:pt x="3773" y="1669"/>
                  </a:lnTo>
                  <a:cubicBezTo>
                    <a:pt x="3817" y="1702"/>
                    <a:pt x="3870" y="1718"/>
                    <a:pt x="3924" y="1718"/>
                  </a:cubicBezTo>
                  <a:cubicBezTo>
                    <a:pt x="3978" y="1718"/>
                    <a:pt x="4033" y="1702"/>
                    <a:pt x="4081" y="1669"/>
                  </a:cubicBezTo>
                  <a:lnTo>
                    <a:pt x="5724" y="629"/>
                  </a:lnTo>
                  <a:lnTo>
                    <a:pt x="7366" y="1669"/>
                  </a:lnTo>
                  <a:cubicBezTo>
                    <a:pt x="7415" y="1702"/>
                    <a:pt x="7469" y="1718"/>
                    <a:pt x="7523" y="1718"/>
                  </a:cubicBezTo>
                  <a:cubicBezTo>
                    <a:pt x="7577" y="1718"/>
                    <a:pt x="7630" y="1702"/>
                    <a:pt x="7675" y="1669"/>
                  </a:cubicBezTo>
                  <a:lnTo>
                    <a:pt x="9317" y="629"/>
                  </a:lnTo>
                  <a:lnTo>
                    <a:pt x="10967" y="1669"/>
                  </a:lnTo>
                  <a:cubicBezTo>
                    <a:pt x="11015" y="1702"/>
                    <a:pt x="11068" y="1717"/>
                    <a:pt x="11122" y="1717"/>
                  </a:cubicBezTo>
                  <a:cubicBezTo>
                    <a:pt x="11215" y="1717"/>
                    <a:pt x="11306" y="1671"/>
                    <a:pt x="11357" y="1588"/>
                  </a:cubicBezTo>
                  <a:cubicBezTo>
                    <a:pt x="11447" y="1450"/>
                    <a:pt x="11406" y="1271"/>
                    <a:pt x="11276" y="1190"/>
                  </a:cubicBezTo>
                  <a:lnTo>
                    <a:pt x="9471" y="43"/>
                  </a:lnTo>
                  <a:cubicBezTo>
                    <a:pt x="9427" y="15"/>
                    <a:pt x="9374" y="1"/>
                    <a:pt x="9321" y="1"/>
                  </a:cubicBezTo>
                  <a:cubicBezTo>
                    <a:pt x="9268" y="1"/>
                    <a:pt x="9215" y="15"/>
                    <a:pt x="9171" y="43"/>
                  </a:cubicBezTo>
                  <a:lnTo>
                    <a:pt x="7520" y="1092"/>
                  </a:lnTo>
                  <a:lnTo>
                    <a:pt x="5878" y="43"/>
                  </a:lnTo>
                  <a:cubicBezTo>
                    <a:pt x="5829" y="15"/>
                    <a:pt x="5776" y="1"/>
                    <a:pt x="5724" y="1"/>
                  </a:cubicBezTo>
                  <a:cubicBezTo>
                    <a:pt x="5671" y="1"/>
                    <a:pt x="5618" y="15"/>
                    <a:pt x="5569" y="43"/>
                  </a:cubicBezTo>
                  <a:lnTo>
                    <a:pt x="3927" y="1092"/>
                  </a:lnTo>
                  <a:lnTo>
                    <a:pt x="2277" y="43"/>
                  </a:lnTo>
                  <a:cubicBezTo>
                    <a:pt x="2232" y="15"/>
                    <a:pt x="2179" y="1"/>
                    <a:pt x="21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9" name="Google Shape;1289;p41"/>
            <p:cNvGrpSpPr/>
            <p:nvPr/>
          </p:nvGrpSpPr>
          <p:grpSpPr>
            <a:xfrm>
              <a:off x="1189743" y="3586084"/>
              <a:ext cx="750499" cy="158557"/>
              <a:chOff x="7187621" y="3718903"/>
              <a:chExt cx="750499" cy="158541"/>
            </a:xfrm>
          </p:grpSpPr>
          <p:sp>
            <p:nvSpPr>
              <p:cNvPr id="1290" name="Google Shape;1290;p41"/>
              <p:cNvSpPr/>
              <p:nvPr/>
            </p:nvSpPr>
            <p:spPr>
              <a:xfrm>
                <a:off x="7234760" y="3718903"/>
                <a:ext cx="275743" cy="158541"/>
              </a:xfrm>
              <a:custGeom>
                <a:avLst/>
                <a:gdLst/>
                <a:ahLst/>
                <a:cxnLst/>
                <a:rect l="l" t="t" r="r" b="b"/>
                <a:pathLst>
                  <a:path w="8131" h="4675" extrusionOk="0">
                    <a:moveTo>
                      <a:pt x="5789" y="578"/>
                    </a:moveTo>
                    <a:cubicBezTo>
                      <a:pt x="6765" y="578"/>
                      <a:pt x="7553" y="1366"/>
                      <a:pt x="7553" y="2342"/>
                    </a:cubicBezTo>
                    <a:cubicBezTo>
                      <a:pt x="7553" y="3309"/>
                      <a:pt x="6765" y="4106"/>
                      <a:pt x="5789" y="4106"/>
                    </a:cubicBezTo>
                    <a:lnTo>
                      <a:pt x="2334" y="4106"/>
                    </a:lnTo>
                    <a:cubicBezTo>
                      <a:pt x="1367" y="4106"/>
                      <a:pt x="570" y="3309"/>
                      <a:pt x="570" y="2342"/>
                    </a:cubicBezTo>
                    <a:cubicBezTo>
                      <a:pt x="570" y="1366"/>
                      <a:pt x="1367" y="578"/>
                      <a:pt x="2334" y="578"/>
                    </a:cubicBezTo>
                    <a:close/>
                    <a:moveTo>
                      <a:pt x="2334" y="0"/>
                    </a:moveTo>
                    <a:cubicBezTo>
                      <a:pt x="1050" y="0"/>
                      <a:pt x="1" y="1049"/>
                      <a:pt x="1" y="2342"/>
                    </a:cubicBezTo>
                    <a:cubicBezTo>
                      <a:pt x="1" y="3626"/>
                      <a:pt x="1050" y="4675"/>
                      <a:pt x="2334" y="4675"/>
                    </a:cubicBezTo>
                    <a:lnTo>
                      <a:pt x="5789" y="4675"/>
                    </a:lnTo>
                    <a:cubicBezTo>
                      <a:pt x="7082" y="4675"/>
                      <a:pt x="8130" y="3626"/>
                      <a:pt x="8130" y="2342"/>
                    </a:cubicBezTo>
                    <a:cubicBezTo>
                      <a:pt x="8130" y="1049"/>
                      <a:pt x="7082" y="0"/>
                      <a:pt x="5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1"/>
              <p:cNvSpPr/>
              <p:nvPr/>
            </p:nvSpPr>
            <p:spPr>
              <a:xfrm>
                <a:off x="7613029" y="3718903"/>
                <a:ext cx="275437" cy="158541"/>
              </a:xfrm>
              <a:custGeom>
                <a:avLst/>
                <a:gdLst/>
                <a:ahLst/>
                <a:cxnLst/>
                <a:rect l="l" t="t" r="r" b="b"/>
                <a:pathLst>
                  <a:path w="8122" h="4675" extrusionOk="0">
                    <a:moveTo>
                      <a:pt x="5789" y="578"/>
                    </a:moveTo>
                    <a:cubicBezTo>
                      <a:pt x="6764" y="578"/>
                      <a:pt x="7553" y="1366"/>
                      <a:pt x="7553" y="2342"/>
                    </a:cubicBezTo>
                    <a:cubicBezTo>
                      <a:pt x="7553" y="3309"/>
                      <a:pt x="6764" y="4106"/>
                      <a:pt x="5789" y="4106"/>
                    </a:cubicBezTo>
                    <a:lnTo>
                      <a:pt x="2334" y="4106"/>
                    </a:lnTo>
                    <a:cubicBezTo>
                      <a:pt x="1358" y="4106"/>
                      <a:pt x="570" y="3309"/>
                      <a:pt x="570" y="2342"/>
                    </a:cubicBezTo>
                    <a:cubicBezTo>
                      <a:pt x="570" y="1366"/>
                      <a:pt x="1358" y="578"/>
                      <a:pt x="2334" y="578"/>
                    </a:cubicBezTo>
                    <a:close/>
                    <a:moveTo>
                      <a:pt x="2334" y="0"/>
                    </a:moveTo>
                    <a:cubicBezTo>
                      <a:pt x="1041" y="0"/>
                      <a:pt x="1" y="1049"/>
                      <a:pt x="1" y="2342"/>
                    </a:cubicBezTo>
                    <a:cubicBezTo>
                      <a:pt x="1" y="3626"/>
                      <a:pt x="1049" y="4675"/>
                      <a:pt x="2334" y="4675"/>
                    </a:cubicBezTo>
                    <a:lnTo>
                      <a:pt x="5789" y="4675"/>
                    </a:lnTo>
                    <a:cubicBezTo>
                      <a:pt x="7081" y="4675"/>
                      <a:pt x="8122" y="3626"/>
                      <a:pt x="8122" y="2342"/>
                    </a:cubicBezTo>
                    <a:cubicBezTo>
                      <a:pt x="8122" y="1049"/>
                      <a:pt x="7073" y="0"/>
                      <a:pt x="5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1"/>
              <p:cNvSpPr/>
              <p:nvPr/>
            </p:nvSpPr>
            <p:spPr>
              <a:xfrm>
                <a:off x="7490907" y="3788662"/>
                <a:ext cx="141449" cy="19330"/>
              </a:xfrm>
              <a:custGeom>
                <a:avLst/>
                <a:gdLst/>
                <a:ahLst/>
                <a:cxnLst/>
                <a:rect l="l" t="t" r="r" b="b"/>
                <a:pathLst>
                  <a:path w="4171" h="570" extrusionOk="0">
                    <a:moveTo>
                      <a:pt x="285" y="0"/>
                    </a:moveTo>
                    <a:cubicBezTo>
                      <a:pt x="130" y="0"/>
                      <a:pt x="0" y="122"/>
                      <a:pt x="0" y="285"/>
                    </a:cubicBezTo>
                    <a:cubicBezTo>
                      <a:pt x="0" y="439"/>
                      <a:pt x="130" y="569"/>
                      <a:pt x="285" y="569"/>
                    </a:cubicBezTo>
                    <a:lnTo>
                      <a:pt x="3886" y="569"/>
                    </a:lnTo>
                    <a:cubicBezTo>
                      <a:pt x="4041" y="569"/>
                      <a:pt x="4171" y="439"/>
                      <a:pt x="4171" y="285"/>
                    </a:cubicBezTo>
                    <a:cubicBezTo>
                      <a:pt x="4171" y="122"/>
                      <a:pt x="4041" y="0"/>
                      <a:pt x="38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1"/>
              <p:cNvSpPr/>
              <p:nvPr/>
            </p:nvSpPr>
            <p:spPr>
              <a:xfrm>
                <a:off x="7187621" y="3788662"/>
                <a:ext cx="66502" cy="19330"/>
              </a:xfrm>
              <a:custGeom>
                <a:avLst/>
                <a:gdLst/>
                <a:ahLst/>
                <a:cxnLst/>
                <a:rect l="l" t="t" r="r" b="b"/>
                <a:pathLst>
                  <a:path w="1961" h="570" extrusionOk="0">
                    <a:moveTo>
                      <a:pt x="285" y="0"/>
                    </a:moveTo>
                    <a:cubicBezTo>
                      <a:pt x="131" y="0"/>
                      <a:pt x="1" y="122"/>
                      <a:pt x="1" y="285"/>
                    </a:cubicBezTo>
                    <a:cubicBezTo>
                      <a:pt x="1" y="439"/>
                      <a:pt x="131" y="569"/>
                      <a:pt x="285" y="569"/>
                    </a:cubicBezTo>
                    <a:lnTo>
                      <a:pt x="1675" y="569"/>
                    </a:lnTo>
                    <a:cubicBezTo>
                      <a:pt x="1830" y="569"/>
                      <a:pt x="1960" y="439"/>
                      <a:pt x="1960" y="285"/>
                    </a:cubicBezTo>
                    <a:cubicBezTo>
                      <a:pt x="1960" y="122"/>
                      <a:pt x="1838" y="0"/>
                      <a:pt x="16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1"/>
              <p:cNvSpPr/>
              <p:nvPr/>
            </p:nvSpPr>
            <p:spPr>
              <a:xfrm>
                <a:off x="7869142" y="3788662"/>
                <a:ext cx="68978" cy="19330"/>
              </a:xfrm>
              <a:custGeom>
                <a:avLst/>
                <a:gdLst/>
                <a:ahLst/>
                <a:cxnLst/>
                <a:rect l="l" t="t" r="r" b="b"/>
                <a:pathLst>
                  <a:path w="2034" h="570" extrusionOk="0">
                    <a:moveTo>
                      <a:pt x="285" y="0"/>
                    </a:moveTo>
                    <a:cubicBezTo>
                      <a:pt x="131" y="0"/>
                      <a:pt x="1" y="122"/>
                      <a:pt x="1" y="285"/>
                    </a:cubicBezTo>
                    <a:cubicBezTo>
                      <a:pt x="1" y="439"/>
                      <a:pt x="131" y="569"/>
                      <a:pt x="285" y="569"/>
                    </a:cubicBezTo>
                    <a:lnTo>
                      <a:pt x="1749" y="569"/>
                    </a:lnTo>
                    <a:cubicBezTo>
                      <a:pt x="1903" y="569"/>
                      <a:pt x="2033" y="439"/>
                      <a:pt x="2033" y="285"/>
                    </a:cubicBezTo>
                    <a:cubicBezTo>
                      <a:pt x="2033" y="122"/>
                      <a:pt x="1903" y="0"/>
                      <a:pt x="1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5" name="Google Shape;1295;p41"/>
            <p:cNvGrpSpPr/>
            <p:nvPr/>
          </p:nvGrpSpPr>
          <p:grpSpPr>
            <a:xfrm>
              <a:off x="1126159" y="3057848"/>
              <a:ext cx="878966" cy="533250"/>
              <a:chOff x="7122847" y="3177175"/>
              <a:chExt cx="877825" cy="532664"/>
            </a:xfrm>
          </p:grpSpPr>
          <p:sp>
            <p:nvSpPr>
              <p:cNvPr id="1296" name="Google Shape;1296;p41"/>
              <p:cNvSpPr/>
              <p:nvPr/>
            </p:nvSpPr>
            <p:spPr>
              <a:xfrm>
                <a:off x="7126432" y="3186806"/>
                <a:ext cx="858834" cy="513062"/>
              </a:xfrm>
              <a:custGeom>
                <a:avLst/>
                <a:gdLst/>
                <a:ahLst/>
                <a:cxnLst/>
                <a:rect l="l" t="t" r="r" b="b"/>
                <a:pathLst>
                  <a:path w="25325" h="15129" extrusionOk="0">
                    <a:moveTo>
                      <a:pt x="12658" y="1"/>
                    </a:moveTo>
                    <a:cubicBezTo>
                      <a:pt x="2952" y="1"/>
                      <a:pt x="1" y="6748"/>
                      <a:pt x="1" y="15073"/>
                    </a:cubicBezTo>
                    <a:cubicBezTo>
                      <a:pt x="1" y="15073"/>
                      <a:pt x="672" y="15129"/>
                      <a:pt x="1754" y="15129"/>
                    </a:cubicBezTo>
                    <a:cubicBezTo>
                      <a:pt x="5654" y="15129"/>
                      <a:pt x="14894" y="14401"/>
                      <a:pt x="17325" y="7707"/>
                    </a:cubicBezTo>
                    <a:cubicBezTo>
                      <a:pt x="17325" y="7707"/>
                      <a:pt x="19105" y="14837"/>
                      <a:pt x="25324" y="15073"/>
                    </a:cubicBezTo>
                    <a:cubicBezTo>
                      <a:pt x="25324" y="6748"/>
                      <a:pt x="22373" y="1"/>
                      <a:pt x="126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1"/>
              <p:cNvSpPr/>
              <p:nvPr/>
            </p:nvSpPr>
            <p:spPr>
              <a:xfrm>
                <a:off x="7122847" y="3177175"/>
                <a:ext cx="877825" cy="532664"/>
              </a:xfrm>
              <a:custGeom>
                <a:avLst/>
                <a:gdLst/>
                <a:ahLst/>
                <a:cxnLst/>
                <a:rect l="l" t="t" r="r" b="b"/>
                <a:pathLst>
                  <a:path w="25885" h="15707" extrusionOk="0">
                    <a:moveTo>
                      <a:pt x="12942" y="577"/>
                    </a:moveTo>
                    <a:cubicBezTo>
                      <a:pt x="21064" y="577"/>
                      <a:pt x="25226" y="5447"/>
                      <a:pt x="25307" y="15056"/>
                    </a:cubicBezTo>
                    <a:cubicBezTo>
                      <a:pt x="19625" y="14617"/>
                      <a:pt x="17901" y="7991"/>
                      <a:pt x="17877" y="7926"/>
                    </a:cubicBezTo>
                    <a:cubicBezTo>
                      <a:pt x="17853" y="7804"/>
                      <a:pt x="17747" y="7715"/>
                      <a:pt x="17617" y="7707"/>
                    </a:cubicBezTo>
                    <a:cubicBezTo>
                      <a:pt x="17487" y="7707"/>
                      <a:pt x="17381" y="7780"/>
                      <a:pt x="17332" y="7894"/>
                    </a:cubicBezTo>
                    <a:cubicBezTo>
                      <a:pt x="14963" y="14424"/>
                      <a:pt x="5765" y="15123"/>
                      <a:pt x="1964" y="15123"/>
                    </a:cubicBezTo>
                    <a:cubicBezTo>
                      <a:pt x="1330" y="15123"/>
                      <a:pt x="847" y="15103"/>
                      <a:pt x="569" y="15088"/>
                    </a:cubicBezTo>
                    <a:cubicBezTo>
                      <a:pt x="643" y="5325"/>
                      <a:pt x="4813" y="577"/>
                      <a:pt x="12942" y="577"/>
                    </a:cubicBezTo>
                    <a:close/>
                    <a:moveTo>
                      <a:pt x="12942" y="0"/>
                    </a:moveTo>
                    <a:cubicBezTo>
                      <a:pt x="8260" y="0"/>
                      <a:pt x="4805" y="1529"/>
                      <a:pt x="2675" y="4536"/>
                    </a:cubicBezTo>
                    <a:cubicBezTo>
                      <a:pt x="870" y="7081"/>
                      <a:pt x="0" y="10625"/>
                      <a:pt x="0" y="15357"/>
                    </a:cubicBezTo>
                    <a:cubicBezTo>
                      <a:pt x="0" y="15503"/>
                      <a:pt x="114" y="15633"/>
                      <a:pt x="261" y="15641"/>
                    </a:cubicBezTo>
                    <a:cubicBezTo>
                      <a:pt x="382" y="15649"/>
                      <a:pt x="1090" y="15706"/>
                      <a:pt x="2163" y="15706"/>
                    </a:cubicBezTo>
                    <a:cubicBezTo>
                      <a:pt x="6049" y="15706"/>
                      <a:pt x="14715" y="14983"/>
                      <a:pt x="17568" y="8821"/>
                    </a:cubicBezTo>
                    <a:cubicBezTo>
                      <a:pt x="18251" y="10707"/>
                      <a:pt x="20470" y="15446"/>
                      <a:pt x="25584" y="15641"/>
                    </a:cubicBezTo>
                    <a:cubicBezTo>
                      <a:pt x="25665" y="15641"/>
                      <a:pt x="25738" y="15617"/>
                      <a:pt x="25795" y="15560"/>
                    </a:cubicBezTo>
                    <a:cubicBezTo>
                      <a:pt x="25852" y="15511"/>
                      <a:pt x="25885" y="15438"/>
                      <a:pt x="25885" y="15357"/>
                    </a:cubicBezTo>
                    <a:cubicBezTo>
                      <a:pt x="25885" y="5170"/>
                      <a:pt x="21527" y="0"/>
                      <a:pt x="129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770"/>
        <p:cNvGrpSpPr/>
        <p:nvPr/>
      </p:nvGrpSpPr>
      <p:grpSpPr>
        <a:xfrm>
          <a:off x="0" y="0"/>
          <a:ext cx="0" cy="0"/>
          <a:chOff x="0" y="0"/>
          <a:chExt cx="0" cy="0"/>
        </a:xfrm>
      </p:grpSpPr>
      <p:sp>
        <p:nvSpPr>
          <p:cNvPr id="771" name="Google Shape;771;p30"/>
          <p:cNvSpPr txBox="1">
            <a:spLocks noGrp="1"/>
          </p:cNvSpPr>
          <p:nvPr>
            <p:ph type="title"/>
          </p:nvPr>
        </p:nvSpPr>
        <p:spPr>
          <a:xfrm>
            <a:off x="0" y="161941"/>
            <a:ext cx="914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mj-lt"/>
              </a:rPr>
              <a:t>NỘI DUNG BÀI HỌC</a:t>
            </a:r>
            <a:endParaRPr>
              <a:latin typeface="+mj-lt"/>
            </a:endParaRPr>
          </a:p>
        </p:txBody>
      </p:sp>
      <p:sp>
        <p:nvSpPr>
          <p:cNvPr id="11" name="Freeform 4">
            <a:extLst>
              <a:ext uri="{FF2B5EF4-FFF2-40B4-BE49-F238E27FC236}">
                <a16:creationId xmlns:a16="http://schemas.microsoft.com/office/drawing/2014/main" id="{5A351B42-25CF-6109-4A14-D70A00DE56E5}"/>
              </a:ext>
            </a:extLst>
          </p:cNvPr>
          <p:cNvSpPr/>
          <p:nvPr/>
        </p:nvSpPr>
        <p:spPr>
          <a:xfrm>
            <a:off x="159258" y="1231423"/>
            <a:ext cx="3201162" cy="3317266"/>
          </a:xfrm>
          <a:custGeom>
            <a:avLst/>
            <a:gdLst/>
            <a:ahLst/>
            <a:cxnLst/>
            <a:rect l="l" t="t" r="r" b="b"/>
            <a:pathLst>
              <a:path w="3970782" h="4114800">
                <a:moveTo>
                  <a:pt x="0" y="0"/>
                </a:moveTo>
                <a:lnTo>
                  <a:pt x="3970782" y="0"/>
                </a:lnTo>
                <a:lnTo>
                  <a:pt x="397078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Google Shape;904;p30">
            <a:extLst>
              <a:ext uri="{FF2B5EF4-FFF2-40B4-BE49-F238E27FC236}">
                <a16:creationId xmlns:a16="http://schemas.microsoft.com/office/drawing/2014/main" id="{350A22ED-D0F2-341B-7B94-9B9E4FEE952A}"/>
              </a:ext>
            </a:extLst>
          </p:cNvPr>
          <p:cNvSpPr/>
          <p:nvPr/>
        </p:nvSpPr>
        <p:spPr>
          <a:xfrm>
            <a:off x="5097780" y="1353009"/>
            <a:ext cx="3694779" cy="975000"/>
          </a:xfrm>
          <a:prstGeom prst="roundRect">
            <a:avLst>
              <a:gd name="adj" fmla="val 16667"/>
            </a:avLst>
          </a:prstGeom>
          <a:solidFill>
            <a:schemeClr val="accent3"/>
          </a:solidFill>
          <a:ln w="28575" cap="flat" cmpd="sng">
            <a:solidFill>
              <a:srgbClr val="F7AF6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400" u="none" strike="noStrike" kern="0" cap="none" spc="0" normalizeH="0" baseline="0" noProof="0">
                <a:ln>
                  <a:noFill/>
                </a:ln>
                <a:effectLst/>
                <a:uLnTx/>
                <a:uFillTx/>
              </a:rPr>
              <a:t>Chuyển</a:t>
            </a:r>
            <a:r>
              <a:rPr kumimoji="0" lang="en-US" sz="2400" u="none" strike="noStrike" kern="0" cap="none" spc="0" normalizeH="0" noProof="0">
                <a:ln>
                  <a:noFill/>
                </a:ln>
                <a:effectLst/>
                <a:uLnTx/>
                <a:uFillTx/>
              </a:rPr>
              <a:t> động và tương tác của các phân tử khí</a:t>
            </a:r>
            <a:endParaRPr kumimoji="0" sz="2400" u="none" strike="noStrike" kern="0" cap="none" spc="0" normalizeH="0" baseline="0" noProof="0">
              <a:ln>
                <a:noFill/>
              </a:ln>
              <a:effectLst/>
              <a:uLnTx/>
              <a:uFillTx/>
            </a:endParaRPr>
          </a:p>
        </p:txBody>
      </p:sp>
      <p:sp>
        <p:nvSpPr>
          <p:cNvPr id="13" name="Google Shape;905;p30">
            <a:extLst>
              <a:ext uri="{FF2B5EF4-FFF2-40B4-BE49-F238E27FC236}">
                <a16:creationId xmlns:a16="http://schemas.microsoft.com/office/drawing/2014/main" id="{D27D30A3-6B3A-4637-8A6D-C5B063DAD5E0}"/>
              </a:ext>
            </a:extLst>
          </p:cNvPr>
          <p:cNvSpPr/>
          <p:nvPr/>
        </p:nvSpPr>
        <p:spPr>
          <a:xfrm>
            <a:off x="5097780" y="2499694"/>
            <a:ext cx="3694779" cy="975000"/>
          </a:xfrm>
          <a:prstGeom prst="roundRect">
            <a:avLst>
              <a:gd name="adj" fmla="val 16667"/>
            </a:avLst>
          </a:prstGeom>
          <a:solidFill>
            <a:schemeClr val="accent3"/>
          </a:solidFill>
          <a:ln w="28575" cap="flat" cmpd="sng">
            <a:solidFill>
              <a:srgbClr val="F2AEA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50000"/>
              </a:lnSpc>
              <a:spcBef>
                <a:spcPts val="0"/>
              </a:spcBef>
              <a:spcAft>
                <a:spcPts val="0"/>
              </a:spcAft>
              <a:buClrTx/>
              <a:buSzTx/>
              <a:buFontTx/>
              <a:buNone/>
              <a:tabLst/>
              <a:defRPr/>
            </a:pPr>
            <a:r>
              <a:rPr lang="en-US" sz="2400"/>
              <a:t>Mô hình động học phân tử chất khí</a:t>
            </a:r>
            <a:endParaRPr kumimoji="0" sz="2400" u="none" strike="noStrike" kern="0" cap="none" spc="0" normalizeH="0" baseline="0" noProof="0">
              <a:ln>
                <a:noFill/>
              </a:ln>
              <a:effectLst/>
              <a:uLnTx/>
              <a:uFillTx/>
            </a:endParaRPr>
          </a:p>
        </p:txBody>
      </p:sp>
      <p:sp>
        <p:nvSpPr>
          <p:cNvPr id="14" name="Google Shape;906;p30">
            <a:extLst>
              <a:ext uri="{FF2B5EF4-FFF2-40B4-BE49-F238E27FC236}">
                <a16:creationId xmlns:a16="http://schemas.microsoft.com/office/drawing/2014/main" id="{19B19225-170C-DDF3-369B-5E7B7FB1E599}"/>
              </a:ext>
            </a:extLst>
          </p:cNvPr>
          <p:cNvSpPr/>
          <p:nvPr/>
        </p:nvSpPr>
        <p:spPr>
          <a:xfrm>
            <a:off x="5097780" y="3657598"/>
            <a:ext cx="3694779" cy="975000"/>
          </a:xfrm>
          <a:prstGeom prst="roundRect">
            <a:avLst>
              <a:gd name="adj" fmla="val 16667"/>
            </a:avLst>
          </a:prstGeom>
          <a:solidFill>
            <a:schemeClr val="accent3"/>
          </a:solidFill>
          <a:ln w="28575" cap="flat" cmpd="sng">
            <a:solidFill>
              <a:srgbClr val="E7716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50000"/>
              </a:lnSpc>
              <a:spcBef>
                <a:spcPts val="0"/>
              </a:spcBef>
              <a:spcAft>
                <a:spcPts val="0"/>
              </a:spcAft>
              <a:buClrTx/>
              <a:buSzTx/>
              <a:buFontTx/>
              <a:buNone/>
              <a:tabLst/>
              <a:defRPr/>
            </a:pPr>
            <a:r>
              <a:rPr lang="en-US" sz="2400"/>
              <a:t>Khí lí tưởng</a:t>
            </a:r>
            <a:endParaRPr kumimoji="0" sz="2400" u="none" strike="noStrike" kern="0" cap="none" spc="0" normalizeH="0" baseline="0" noProof="0">
              <a:ln>
                <a:noFill/>
              </a:ln>
              <a:effectLst/>
              <a:uLnTx/>
              <a:uFillTx/>
            </a:endParaRPr>
          </a:p>
        </p:txBody>
      </p:sp>
      <p:grpSp>
        <p:nvGrpSpPr>
          <p:cNvPr id="15" name="Group 14">
            <a:extLst>
              <a:ext uri="{FF2B5EF4-FFF2-40B4-BE49-F238E27FC236}">
                <a16:creationId xmlns:a16="http://schemas.microsoft.com/office/drawing/2014/main" id="{FEAAEA98-1422-D29F-26C6-D02C261D4B17}"/>
              </a:ext>
            </a:extLst>
          </p:cNvPr>
          <p:cNvGrpSpPr/>
          <p:nvPr/>
        </p:nvGrpSpPr>
        <p:grpSpPr>
          <a:xfrm>
            <a:off x="2928183" y="1470342"/>
            <a:ext cx="2169597" cy="717900"/>
            <a:chOff x="2928183" y="1592262"/>
            <a:chExt cx="2169597" cy="717900"/>
          </a:xfrm>
        </p:grpSpPr>
        <p:cxnSp>
          <p:nvCxnSpPr>
            <p:cNvPr id="16" name="Google Shape;870;p30">
              <a:extLst>
                <a:ext uri="{FF2B5EF4-FFF2-40B4-BE49-F238E27FC236}">
                  <a16:creationId xmlns:a16="http://schemas.microsoft.com/office/drawing/2014/main" id="{88BE38E5-A56C-33F7-88B0-4E567B57A1E9}"/>
                </a:ext>
              </a:extLst>
            </p:cNvPr>
            <p:cNvCxnSpPr>
              <a:cxnSpLocks/>
              <a:endCxn id="12" idx="1"/>
            </p:cNvCxnSpPr>
            <p:nvPr/>
          </p:nvCxnSpPr>
          <p:spPr>
            <a:xfrm flipV="1">
              <a:off x="2928183" y="1962429"/>
              <a:ext cx="2169597" cy="3867"/>
            </a:xfrm>
            <a:prstGeom prst="straightConnector1">
              <a:avLst/>
            </a:prstGeom>
            <a:noFill/>
            <a:ln w="28575" cap="flat" cmpd="sng">
              <a:solidFill>
                <a:srgbClr val="F7AF60"/>
              </a:solidFill>
              <a:prstDash val="solid"/>
              <a:round/>
              <a:headEnd type="none" w="med" len="med"/>
              <a:tailEnd type="none" w="med" len="med"/>
            </a:ln>
          </p:spPr>
        </p:cxnSp>
        <p:sp>
          <p:nvSpPr>
            <p:cNvPr id="17" name="Google Shape;901;p30">
              <a:extLst>
                <a:ext uri="{FF2B5EF4-FFF2-40B4-BE49-F238E27FC236}">
                  <a16:creationId xmlns:a16="http://schemas.microsoft.com/office/drawing/2014/main" id="{51305EBC-63D6-69F4-A123-8A1CF3AD84D9}"/>
                </a:ext>
              </a:extLst>
            </p:cNvPr>
            <p:cNvSpPr/>
            <p:nvPr/>
          </p:nvSpPr>
          <p:spPr>
            <a:xfrm>
              <a:off x="3654031" y="1592262"/>
              <a:ext cx="717900" cy="717900"/>
            </a:xfrm>
            <a:prstGeom prst="ellipse">
              <a:avLst/>
            </a:prstGeom>
            <a:solidFill>
              <a:srgbClr val="FFFFFF"/>
            </a:solidFill>
            <a:ln w="38100" cap="flat" cmpd="sng">
              <a:solidFill>
                <a:srgbClr val="F7AF6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7AF60"/>
                </a:solidFill>
                <a:effectLst/>
                <a:uLnTx/>
                <a:uFillTx/>
                <a:latin typeface="Arial" panose="020B0604020202020204" pitchFamily="34" charset="0"/>
                <a:ea typeface="Fira Sans"/>
                <a:cs typeface="Arial" panose="020B0604020202020204" pitchFamily="34" charset="0"/>
                <a:sym typeface="Fira Sans"/>
              </a:endParaRPr>
            </a:p>
          </p:txBody>
        </p:sp>
        <p:sp>
          <p:nvSpPr>
            <p:cNvPr id="18" name="Rectangle 17">
              <a:extLst>
                <a:ext uri="{FF2B5EF4-FFF2-40B4-BE49-F238E27FC236}">
                  <a16:creationId xmlns:a16="http://schemas.microsoft.com/office/drawing/2014/main" id="{6A824C2E-F1B2-A64C-A4B4-E501C27859C6}"/>
                </a:ext>
              </a:extLst>
            </p:cNvPr>
            <p:cNvSpPr/>
            <p:nvPr/>
          </p:nvSpPr>
          <p:spPr>
            <a:xfrm>
              <a:off x="3749126" y="1733111"/>
              <a:ext cx="527709" cy="461665"/>
            </a:xfrm>
            <a:prstGeom prst="rect">
              <a:avLst/>
            </a:prstGeom>
          </p:spPr>
          <p:txBody>
            <a:bodyPr wrap="none">
              <a:spAutoFit/>
            </a:bodyPr>
            <a:lstStyle/>
            <a:p>
              <a:pPr lvl="0" algn="ctr">
                <a:buClrTx/>
                <a:buSzPts val="1100"/>
                <a:defRPr/>
              </a:pPr>
              <a:r>
                <a:rPr lang="en" sz="2400" b="1">
                  <a:solidFill>
                    <a:schemeClr val="bg2"/>
                  </a:solidFill>
                  <a:latin typeface="Arial" panose="020B0604020202020204" pitchFamily="34" charset="0"/>
                  <a:ea typeface="Fira Sans"/>
                  <a:cs typeface="Arial" panose="020B0604020202020204" pitchFamily="34" charset="0"/>
                  <a:sym typeface="Fira Sans"/>
                </a:rPr>
                <a:t>0</a:t>
              </a:r>
              <a:r>
                <a:rPr lang="vi-VN" sz="2400" b="1">
                  <a:solidFill>
                    <a:schemeClr val="bg2"/>
                  </a:solidFill>
                  <a:latin typeface="Arial" panose="020B0604020202020204" pitchFamily="34" charset="0"/>
                  <a:ea typeface="Fira Sans"/>
                  <a:cs typeface="Arial" panose="020B0604020202020204" pitchFamily="34" charset="0"/>
                  <a:sym typeface="Fira Sans"/>
                </a:rPr>
                <a:t>1</a:t>
              </a:r>
              <a:endParaRPr lang="en" sz="2400">
                <a:solidFill>
                  <a:schemeClr val="bg2"/>
                </a:solidFill>
                <a:latin typeface="Arial" panose="020B060402020202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59BA19BE-E9FF-FA43-4E95-260421500E4D}"/>
              </a:ext>
            </a:extLst>
          </p:cNvPr>
          <p:cNvGrpSpPr/>
          <p:nvPr/>
        </p:nvGrpSpPr>
        <p:grpSpPr>
          <a:xfrm>
            <a:off x="2827020" y="2611964"/>
            <a:ext cx="2270760" cy="717900"/>
            <a:chOff x="2827020" y="2733884"/>
            <a:chExt cx="2270760" cy="717900"/>
          </a:xfrm>
        </p:grpSpPr>
        <p:cxnSp>
          <p:nvCxnSpPr>
            <p:cNvPr id="20" name="Google Shape;871;p30">
              <a:extLst>
                <a:ext uri="{FF2B5EF4-FFF2-40B4-BE49-F238E27FC236}">
                  <a16:creationId xmlns:a16="http://schemas.microsoft.com/office/drawing/2014/main" id="{9F04D0D3-EED0-BBA8-3475-DD217BCDB78E}"/>
                </a:ext>
              </a:extLst>
            </p:cNvPr>
            <p:cNvCxnSpPr>
              <a:cxnSpLocks/>
              <a:endCxn id="13" idx="1"/>
            </p:cNvCxnSpPr>
            <p:nvPr/>
          </p:nvCxnSpPr>
          <p:spPr>
            <a:xfrm>
              <a:off x="2827020" y="3109114"/>
              <a:ext cx="2270760" cy="0"/>
            </a:xfrm>
            <a:prstGeom prst="straightConnector1">
              <a:avLst/>
            </a:prstGeom>
            <a:noFill/>
            <a:ln w="28575" cap="flat" cmpd="sng">
              <a:solidFill>
                <a:srgbClr val="F2AEA4"/>
              </a:solidFill>
              <a:prstDash val="solid"/>
              <a:round/>
              <a:headEnd type="none" w="med" len="med"/>
              <a:tailEnd type="none" w="med" len="med"/>
            </a:ln>
          </p:spPr>
        </p:cxnSp>
        <p:sp>
          <p:nvSpPr>
            <p:cNvPr id="21" name="Google Shape;902;p30">
              <a:extLst>
                <a:ext uri="{FF2B5EF4-FFF2-40B4-BE49-F238E27FC236}">
                  <a16:creationId xmlns:a16="http://schemas.microsoft.com/office/drawing/2014/main" id="{1265BA66-111C-27C0-F4ED-F9BFF4209521}"/>
                </a:ext>
              </a:extLst>
            </p:cNvPr>
            <p:cNvSpPr/>
            <p:nvPr/>
          </p:nvSpPr>
          <p:spPr>
            <a:xfrm>
              <a:off x="3654031" y="2733884"/>
              <a:ext cx="717900" cy="717900"/>
            </a:xfrm>
            <a:prstGeom prst="ellipse">
              <a:avLst/>
            </a:prstGeom>
            <a:solidFill>
              <a:srgbClr val="FFFFFF"/>
            </a:solidFill>
            <a:ln w="38100" cap="flat" cmpd="sng">
              <a:solidFill>
                <a:srgbClr val="F2AEA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Pts val="1100"/>
                <a:buFontTx/>
                <a:buNone/>
                <a:tabLst/>
                <a:defRPr/>
              </a:pPr>
              <a:endParaRPr kumimoji="0" sz="2000" b="0" i="0" u="none" strike="noStrike" kern="0" cap="none" spc="0" normalizeH="0" baseline="0" noProof="0">
                <a:ln>
                  <a:noFill/>
                </a:ln>
                <a:solidFill>
                  <a:srgbClr val="F2AEA4"/>
                </a:solidFill>
                <a:effectLst/>
                <a:uLnTx/>
                <a:uFillTx/>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D12C703E-7BC5-381C-CF0B-B6A3896E113C}"/>
                </a:ext>
              </a:extLst>
            </p:cNvPr>
            <p:cNvSpPr/>
            <p:nvPr/>
          </p:nvSpPr>
          <p:spPr>
            <a:xfrm>
              <a:off x="3749126" y="2862075"/>
              <a:ext cx="527709" cy="461665"/>
            </a:xfrm>
            <a:prstGeom prst="rect">
              <a:avLst/>
            </a:prstGeom>
          </p:spPr>
          <p:txBody>
            <a:bodyPr wrap="none">
              <a:spAutoFit/>
            </a:bodyPr>
            <a:lstStyle/>
            <a:p>
              <a:pPr lvl="0" algn="ctr">
                <a:buClrTx/>
                <a:buSzPts val="1100"/>
                <a:defRPr/>
              </a:pPr>
              <a:r>
                <a:rPr lang="en" sz="2400" b="1">
                  <a:solidFill>
                    <a:srgbClr val="E87262"/>
                  </a:solidFill>
                  <a:latin typeface="Arial" panose="020B0604020202020204" pitchFamily="34" charset="0"/>
                  <a:ea typeface="Fira Sans"/>
                  <a:cs typeface="Arial" panose="020B0604020202020204" pitchFamily="34" charset="0"/>
                  <a:sym typeface="Fira Sans"/>
                </a:rPr>
                <a:t>0</a:t>
              </a:r>
              <a:r>
                <a:rPr lang="vi-VN" sz="2400" b="1">
                  <a:solidFill>
                    <a:srgbClr val="E87262"/>
                  </a:solidFill>
                  <a:latin typeface="Arial" panose="020B0604020202020204" pitchFamily="34" charset="0"/>
                  <a:ea typeface="Fira Sans"/>
                  <a:cs typeface="Arial" panose="020B0604020202020204" pitchFamily="34" charset="0"/>
                  <a:sym typeface="Fira Sans"/>
                </a:rPr>
                <a:t>2</a:t>
              </a:r>
              <a:endParaRPr lang="en" sz="2400">
                <a:solidFill>
                  <a:srgbClr val="E87262"/>
                </a:solidFill>
                <a:latin typeface="Arial" panose="020B0604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3A5A379A-954B-3997-C7B1-3967F0BD0362}"/>
              </a:ext>
            </a:extLst>
          </p:cNvPr>
          <p:cNvGrpSpPr/>
          <p:nvPr/>
        </p:nvGrpSpPr>
        <p:grpSpPr>
          <a:xfrm>
            <a:off x="2225040" y="3705094"/>
            <a:ext cx="2872740" cy="717900"/>
            <a:chOff x="2225040" y="3827014"/>
            <a:chExt cx="2872740" cy="717900"/>
          </a:xfrm>
        </p:grpSpPr>
        <p:cxnSp>
          <p:nvCxnSpPr>
            <p:cNvPr id="24" name="Google Shape;872;p30">
              <a:extLst>
                <a:ext uri="{FF2B5EF4-FFF2-40B4-BE49-F238E27FC236}">
                  <a16:creationId xmlns:a16="http://schemas.microsoft.com/office/drawing/2014/main" id="{FBFB9430-B928-5B42-6B6D-AEEFD8BD095C}"/>
                </a:ext>
              </a:extLst>
            </p:cNvPr>
            <p:cNvCxnSpPr>
              <a:cxnSpLocks/>
              <a:endCxn id="14" idx="1"/>
            </p:cNvCxnSpPr>
            <p:nvPr/>
          </p:nvCxnSpPr>
          <p:spPr>
            <a:xfrm>
              <a:off x="2225040" y="4267017"/>
              <a:ext cx="2872740" cy="1"/>
            </a:xfrm>
            <a:prstGeom prst="straightConnector1">
              <a:avLst/>
            </a:prstGeom>
            <a:noFill/>
            <a:ln w="28575" cap="flat" cmpd="sng">
              <a:solidFill>
                <a:srgbClr val="E7716B"/>
              </a:solidFill>
              <a:prstDash val="solid"/>
              <a:round/>
              <a:headEnd type="none" w="med" len="med"/>
              <a:tailEnd type="none" w="med" len="med"/>
            </a:ln>
          </p:spPr>
        </p:cxnSp>
        <p:sp>
          <p:nvSpPr>
            <p:cNvPr id="25" name="Google Shape;903;p30">
              <a:extLst>
                <a:ext uri="{FF2B5EF4-FFF2-40B4-BE49-F238E27FC236}">
                  <a16:creationId xmlns:a16="http://schemas.microsoft.com/office/drawing/2014/main" id="{B07821BC-53E9-A069-1801-D81A51A37467}"/>
                </a:ext>
              </a:extLst>
            </p:cNvPr>
            <p:cNvSpPr/>
            <p:nvPr/>
          </p:nvSpPr>
          <p:spPr>
            <a:xfrm>
              <a:off x="3654031" y="3827014"/>
              <a:ext cx="717900" cy="717900"/>
            </a:xfrm>
            <a:prstGeom prst="ellipse">
              <a:avLst/>
            </a:prstGeom>
            <a:solidFill>
              <a:srgbClr val="FFFFFF"/>
            </a:solidFill>
            <a:ln w="38100" cap="flat" cmpd="sng">
              <a:solidFill>
                <a:srgbClr val="E7716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Pts val="1100"/>
                <a:buFontTx/>
                <a:buNone/>
                <a:tabLst/>
                <a:defRPr/>
              </a:pPr>
              <a:endParaRPr kumimoji="0" sz="2000" b="0" i="0" u="none" strike="noStrike" kern="0" cap="none" spc="0" normalizeH="0" baseline="0" noProof="0">
                <a:ln>
                  <a:noFill/>
                </a:ln>
                <a:solidFill>
                  <a:srgbClr val="E7716B"/>
                </a:solidFill>
                <a:effectLst/>
                <a:uLnTx/>
                <a:uFillTx/>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C99AC1AD-27E6-E08C-EA18-F31FC16D4C26}"/>
                </a:ext>
              </a:extLst>
            </p:cNvPr>
            <p:cNvSpPr/>
            <p:nvPr/>
          </p:nvSpPr>
          <p:spPr>
            <a:xfrm>
              <a:off x="3749126" y="3962997"/>
              <a:ext cx="527709" cy="461665"/>
            </a:xfrm>
            <a:prstGeom prst="rect">
              <a:avLst/>
            </a:prstGeom>
          </p:spPr>
          <p:txBody>
            <a:bodyPr wrap="none">
              <a:spAutoFit/>
            </a:bodyPr>
            <a:lstStyle/>
            <a:p>
              <a:pPr lvl="0" algn="ctr">
                <a:buClrTx/>
                <a:buSzPts val="1100"/>
                <a:defRPr/>
              </a:pPr>
              <a:r>
                <a:rPr lang="en" sz="2400" b="1">
                  <a:solidFill>
                    <a:srgbClr val="DB1511"/>
                  </a:solidFill>
                  <a:latin typeface="Arial" panose="020B0604020202020204" pitchFamily="34" charset="0"/>
                  <a:ea typeface="Fira Sans"/>
                  <a:cs typeface="Arial" panose="020B0604020202020204" pitchFamily="34" charset="0"/>
                  <a:sym typeface="Fira Sans"/>
                </a:rPr>
                <a:t>0</a:t>
              </a:r>
              <a:r>
                <a:rPr lang="vi-VN" sz="2400" b="1">
                  <a:solidFill>
                    <a:srgbClr val="DB1511"/>
                  </a:solidFill>
                  <a:latin typeface="Arial" panose="020B0604020202020204" pitchFamily="34" charset="0"/>
                  <a:ea typeface="Fira Sans"/>
                  <a:cs typeface="Arial" panose="020B0604020202020204" pitchFamily="34" charset="0"/>
                  <a:sym typeface="Fira Sans"/>
                </a:rPr>
                <a:t>3</a:t>
              </a:r>
              <a:endParaRPr lang="en" sz="2400">
                <a:solidFill>
                  <a:srgbClr val="DB1511"/>
                </a:solidFill>
                <a:latin typeface="Arial" panose="020B0604020202020204" pitchFamily="34" charset="0"/>
                <a:cs typeface="Arial" panose="020B0604020202020204" pitchFamily="34" charset="0"/>
              </a:endParaRPr>
            </a:p>
          </p:txBody>
        </p:sp>
      </p:gr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31"/>
          <p:cNvSpPr txBox="1">
            <a:spLocks noGrp="1"/>
          </p:cNvSpPr>
          <p:nvPr>
            <p:ph type="title"/>
          </p:nvPr>
        </p:nvSpPr>
        <p:spPr>
          <a:xfrm>
            <a:off x="1162728" y="2389870"/>
            <a:ext cx="6738906" cy="837300"/>
          </a:xfrm>
          <a:prstGeom prst="rect">
            <a:avLst/>
          </a:prstGeom>
        </p:spPr>
        <p:txBody>
          <a:bodyPr spcFirstLastPara="1" wrap="square" lIns="91425" tIns="91425" rIns="91425" bIns="91425" anchor="t" anchorCtr="0">
            <a:noAutofit/>
          </a:bodyPr>
          <a:lstStyle/>
          <a:p>
            <a:pPr>
              <a:lnSpc>
                <a:spcPct val="150000"/>
              </a:lnSpc>
            </a:pPr>
            <a:r>
              <a:rPr kumimoji="0" lang="vi-VN" sz="3200" u="none" strike="noStrike" kern="0" cap="none" spc="0" normalizeH="0" baseline="0" noProof="0">
                <a:ln>
                  <a:noFill/>
                </a:ln>
                <a:effectLst/>
                <a:uLnTx/>
                <a:uFillTx/>
                <a:latin typeface="+mn-lt"/>
              </a:rPr>
              <a:t>CHUYỂN</a:t>
            </a:r>
            <a:r>
              <a:rPr kumimoji="0" lang="vi-VN" sz="3200" u="none" strike="noStrike" kern="0" cap="none" spc="0" normalizeH="0" noProof="0">
                <a:ln>
                  <a:noFill/>
                </a:ln>
                <a:effectLst/>
                <a:uLnTx/>
                <a:uFillTx/>
                <a:latin typeface="+mn-lt"/>
              </a:rPr>
              <a:t> ĐỘNG VÀ TƯƠNG TÁC CỦA CÁC PHÂN TỬ KHÍ</a:t>
            </a:r>
            <a:r>
              <a:rPr kumimoji="0" lang="vi-VN" sz="3200" u="none" strike="noStrike" kern="0" cap="none" spc="0" normalizeH="0" baseline="0" noProof="0">
                <a:ln>
                  <a:noFill/>
                </a:ln>
                <a:effectLst/>
                <a:uLnTx/>
                <a:uFillTx/>
                <a:latin typeface="+mn-lt"/>
              </a:rPr>
              <a:t/>
            </a:r>
            <a:br>
              <a:rPr kumimoji="0" lang="vi-VN" sz="3200" u="none" strike="noStrike" kern="0" cap="none" spc="0" normalizeH="0" baseline="0" noProof="0">
                <a:ln>
                  <a:noFill/>
                </a:ln>
                <a:effectLst/>
                <a:uLnTx/>
                <a:uFillTx/>
                <a:latin typeface="+mn-lt"/>
              </a:rPr>
            </a:br>
            <a:endParaRPr lang="vi-VN" sz="3000">
              <a:latin typeface="+mn-lt"/>
            </a:endParaRPr>
          </a:p>
        </p:txBody>
      </p:sp>
      <p:sp>
        <p:nvSpPr>
          <p:cNvPr id="812" name="Google Shape;812;p31"/>
          <p:cNvSpPr txBox="1">
            <a:spLocks noGrp="1"/>
          </p:cNvSpPr>
          <p:nvPr>
            <p:ph type="title" idx="2"/>
          </p:nvPr>
        </p:nvSpPr>
        <p:spPr>
          <a:xfrm>
            <a:off x="3745131" y="1342219"/>
            <a:ext cx="1574100" cy="101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j-lt"/>
              </a:rPr>
              <a:t>01</a:t>
            </a:r>
            <a:endParaRPr>
              <a:latin typeface="+mj-lt"/>
            </a:endParaRPr>
          </a:p>
        </p:txBody>
      </p:sp>
    </p:spTree>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949"/>
        <p:cNvGrpSpPr/>
        <p:nvPr/>
      </p:nvGrpSpPr>
      <p:grpSpPr>
        <a:xfrm>
          <a:off x="0" y="0"/>
          <a:ext cx="0" cy="0"/>
          <a:chOff x="0" y="0"/>
          <a:chExt cx="0" cy="0"/>
        </a:xfrm>
      </p:grpSpPr>
      <p:pic>
        <p:nvPicPr>
          <p:cNvPr id="3" name="Y2meta.app - Brownian motion of Particles in Gases and Liquids(240p)">
            <a:hlinkClick r:id="" action="ppaction://media"/>
            <a:extLst>
              <a:ext uri="{FF2B5EF4-FFF2-40B4-BE49-F238E27FC236}">
                <a16:creationId xmlns:a16="http://schemas.microsoft.com/office/drawing/2014/main" id="{8FD7A062-9D6B-315A-9A08-7709B80BCAF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04372" y="1923015"/>
            <a:ext cx="3581345" cy="2928650"/>
          </a:xfrm>
          <a:prstGeom prst="rect">
            <a:avLst/>
          </a:prstGeom>
        </p:spPr>
      </p:pic>
      <p:grpSp>
        <p:nvGrpSpPr>
          <p:cNvPr id="5" name="Group 4">
            <a:extLst>
              <a:ext uri="{FF2B5EF4-FFF2-40B4-BE49-F238E27FC236}">
                <a16:creationId xmlns:a16="http://schemas.microsoft.com/office/drawing/2014/main" id="{1860859A-1A4C-22D6-B860-4575F8C838F4}"/>
              </a:ext>
            </a:extLst>
          </p:cNvPr>
          <p:cNvGrpSpPr/>
          <p:nvPr/>
        </p:nvGrpSpPr>
        <p:grpSpPr>
          <a:xfrm>
            <a:off x="330796" y="1932960"/>
            <a:ext cx="3900259" cy="3006783"/>
            <a:chOff x="307657" y="1622155"/>
            <a:chExt cx="4396740" cy="3389530"/>
          </a:xfrm>
        </p:grpSpPr>
        <p:pic>
          <p:nvPicPr>
            <p:cNvPr id="2" name="Picture 1">
              <a:extLst>
                <a:ext uri="{FF2B5EF4-FFF2-40B4-BE49-F238E27FC236}">
                  <a16:creationId xmlns:a16="http://schemas.microsoft.com/office/drawing/2014/main" id="{598B0A8A-A113-B4C3-8517-532E7EBAB1A8}"/>
                </a:ext>
              </a:extLst>
            </p:cNvPr>
            <p:cNvPicPr>
              <a:picLocks noChangeAspect="1"/>
            </p:cNvPicPr>
            <p:nvPr/>
          </p:nvPicPr>
          <p:blipFill>
            <a:blip r:embed="rId6"/>
            <a:stretch>
              <a:fillRect/>
            </a:stretch>
          </p:blipFill>
          <p:spPr>
            <a:xfrm>
              <a:off x="615315" y="1622155"/>
              <a:ext cx="3781425" cy="2517496"/>
            </a:xfrm>
            <a:prstGeom prst="rect">
              <a:avLst/>
            </a:prstGeom>
          </p:spPr>
        </p:pic>
        <p:sp>
          <p:nvSpPr>
            <p:cNvPr id="4" name="TextBox 3">
              <a:extLst>
                <a:ext uri="{FF2B5EF4-FFF2-40B4-BE49-F238E27FC236}">
                  <a16:creationId xmlns:a16="http://schemas.microsoft.com/office/drawing/2014/main" id="{7FE8323C-C432-95DD-F4DB-0DF03D8C8181}"/>
                </a:ext>
              </a:extLst>
            </p:cNvPr>
            <p:cNvSpPr txBox="1"/>
            <p:nvPr/>
          </p:nvSpPr>
          <p:spPr>
            <a:xfrm>
              <a:off x="307657" y="4139651"/>
              <a:ext cx="4396740" cy="872034"/>
            </a:xfrm>
            <a:prstGeom prst="rect">
              <a:avLst/>
            </a:prstGeom>
            <a:noFill/>
          </p:spPr>
          <p:txBody>
            <a:bodyPr wrap="square" rtlCol="0">
              <a:spAutoFit/>
            </a:bodyPr>
            <a:lstStyle/>
            <a:p>
              <a:pPr algn="ctr">
                <a:lnSpc>
                  <a:spcPct val="150000"/>
                </a:lnSpc>
              </a:pPr>
              <a:r>
                <a:rPr lang="en-US" sz="1800" b="1"/>
                <a:t>Hình 8.1 </a:t>
              </a:r>
              <a:r>
                <a:rPr lang="en-US" sz="1800"/>
                <a:t>Sơ đồ thí nghiệm quan sát chuyển động Brown trong không khí</a:t>
              </a:r>
            </a:p>
          </p:txBody>
        </p:sp>
      </p:grpSp>
      <p:grpSp>
        <p:nvGrpSpPr>
          <p:cNvPr id="10" name="Group 9">
            <a:extLst>
              <a:ext uri="{FF2B5EF4-FFF2-40B4-BE49-F238E27FC236}">
                <a16:creationId xmlns:a16="http://schemas.microsoft.com/office/drawing/2014/main" id="{D1B0C6D4-5D79-450E-18D5-FDDD2B9A2E31}"/>
              </a:ext>
            </a:extLst>
          </p:cNvPr>
          <p:cNvGrpSpPr/>
          <p:nvPr/>
        </p:nvGrpSpPr>
        <p:grpSpPr>
          <a:xfrm>
            <a:off x="189547" y="789923"/>
            <a:ext cx="8510806" cy="1060262"/>
            <a:chOff x="189547" y="291835"/>
            <a:chExt cx="8510806" cy="1060262"/>
          </a:xfrm>
        </p:grpSpPr>
        <p:sp>
          <p:nvSpPr>
            <p:cNvPr id="7" name="Rectangle: Rounded Corners 6">
              <a:extLst>
                <a:ext uri="{FF2B5EF4-FFF2-40B4-BE49-F238E27FC236}">
                  <a16:creationId xmlns:a16="http://schemas.microsoft.com/office/drawing/2014/main" id="{44ED243E-7531-858F-830A-3B19E13C04D3}"/>
                </a:ext>
              </a:extLst>
            </p:cNvPr>
            <p:cNvSpPr/>
            <p:nvPr/>
          </p:nvSpPr>
          <p:spPr>
            <a:xfrm>
              <a:off x="905093" y="291835"/>
              <a:ext cx="7795260" cy="950225"/>
            </a:xfrm>
            <a:prstGeom prst="roundRect">
              <a:avLst/>
            </a:prstGeom>
            <a:solidFill>
              <a:schemeClr val="bg2">
                <a:lumMod val="20000"/>
                <a:lumOff val="80000"/>
              </a:schemeClr>
            </a:solidFill>
            <a:ln>
              <a:solidFill>
                <a:schemeClr val="bg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effectLst/>
                  <a:latin typeface="+mj-lt"/>
                  <a:ea typeface="Times New Roman" panose="02020603050405020304" pitchFamily="18" charset="0"/>
                  <a:cs typeface="Times New Roman" panose="02020603050405020304" pitchFamily="18" charset="0"/>
                </a:rPr>
                <a:t>Chuyển động Brown không chỉ xảy ra trong chất lỏng mà xảy ra cả trong chất khí.</a:t>
              </a:r>
              <a:endParaRPr lang="en-US" sz="2000">
                <a:effectLst/>
                <a:latin typeface="+mj-lt"/>
                <a:ea typeface="Calibri" panose="020F0502020204030204" pitchFamily="34" charset="0"/>
                <a:cs typeface="Times New Roman" panose="02020603050405020304" pitchFamily="18" charset="0"/>
              </a:endParaRPr>
            </a:p>
          </p:txBody>
        </p:sp>
        <p:sp>
          <p:nvSpPr>
            <p:cNvPr id="9" name="Freeform 9">
              <a:extLst>
                <a:ext uri="{FF2B5EF4-FFF2-40B4-BE49-F238E27FC236}">
                  <a16:creationId xmlns:a16="http://schemas.microsoft.com/office/drawing/2014/main" id="{4048F492-2399-E021-BB1A-C1559403219B}"/>
                </a:ext>
              </a:extLst>
            </p:cNvPr>
            <p:cNvSpPr/>
            <p:nvPr/>
          </p:nvSpPr>
          <p:spPr>
            <a:xfrm>
              <a:off x="189547" y="383220"/>
              <a:ext cx="956546" cy="968877"/>
            </a:xfrm>
            <a:custGeom>
              <a:avLst/>
              <a:gdLst/>
              <a:ahLst/>
              <a:cxnLst/>
              <a:rect l="l" t="t" r="r" b="b"/>
              <a:pathLst>
                <a:path w="4062430" h="4114800">
                  <a:moveTo>
                    <a:pt x="0" y="0"/>
                  </a:moveTo>
                  <a:lnTo>
                    <a:pt x="4062430" y="0"/>
                  </a:lnTo>
                  <a:lnTo>
                    <a:pt x="406243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sp>
        <p:nvSpPr>
          <p:cNvPr id="13" name="TextBox 12">
            <a:extLst>
              <a:ext uri="{FF2B5EF4-FFF2-40B4-BE49-F238E27FC236}">
                <a16:creationId xmlns:a16="http://schemas.microsoft.com/office/drawing/2014/main" id="{27DEE5C8-F040-99BE-B44A-AF8E210BB851}"/>
              </a:ext>
            </a:extLst>
          </p:cNvPr>
          <p:cNvSpPr txBox="1"/>
          <p:nvPr/>
        </p:nvSpPr>
        <p:spPr>
          <a:xfrm>
            <a:off x="1842353" y="81709"/>
            <a:ext cx="6858000" cy="598177"/>
          </a:xfrm>
          <a:prstGeom prst="rect">
            <a:avLst/>
          </a:prstGeom>
          <a:noFill/>
        </p:spPr>
        <p:txBody>
          <a:bodyPr wrap="square">
            <a:spAutoFit/>
          </a:bodyPr>
          <a:lstStyle/>
          <a:p>
            <a:pPr marL="0" marR="0" algn="just">
              <a:lnSpc>
                <a:spcPct val="150000"/>
              </a:lnSpc>
              <a:spcBef>
                <a:spcPts val="0"/>
              </a:spcBef>
              <a:spcAft>
                <a:spcPts val="800"/>
              </a:spcAft>
            </a:pPr>
            <a:r>
              <a:rPr lang="en-US" sz="2500" b="1">
                <a:solidFill>
                  <a:srgbClr val="000000"/>
                </a:solidFill>
                <a:effectLst/>
                <a:latin typeface="+mj-lt"/>
                <a:ea typeface="Times New Roman" panose="02020603050405020304" pitchFamily="18" charset="0"/>
                <a:cs typeface="Times New Roman" panose="02020603050405020304" pitchFamily="18" charset="0"/>
              </a:rPr>
              <a:t>1. Chuyển động Brown trong chất khí</a:t>
            </a:r>
            <a:endParaRPr lang="en-US" sz="2500">
              <a:effectLst/>
              <a:latin typeface="+mj-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64467" fill="hold"/>
                                        <p:tgtEl>
                                          <p:spTgt spid="3"/>
                                        </p:tgtEl>
                                      </p:cBhvr>
                                    </p:cmd>
                                  </p:childTnLst>
                                </p:cTn>
                              </p:par>
                            </p:childTnLst>
                          </p:cTn>
                        </p:par>
                      </p:childTnLst>
                    </p:cTn>
                  </p:par>
                  <p:par>
                    <p:cTn id="23" fill="hold">
                      <p:stCondLst>
                        <p:cond delay="indefinite"/>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023"/>
        <p:cNvGrpSpPr/>
        <p:nvPr/>
      </p:nvGrpSpPr>
      <p:grpSpPr>
        <a:xfrm>
          <a:off x="0" y="0"/>
          <a:ext cx="0" cy="0"/>
          <a:chOff x="0" y="0"/>
          <a:chExt cx="0" cy="0"/>
        </a:xfrm>
      </p:grpSpPr>
      <p:sp>
        <p:nvSpPr>
          <p:cNvPr id="6" name="TextBox 5">
            <a:extLst>
              <a:ext uri="{FF2B5EF4-FFF2-40B4-BE49-F238E27FC236}">
                <a16:creationId xmlns:a16="http://schemas.microsoft.com/office/drawing/2014/main" id="{6497954A-17BA-9083-FE99-FBC8462A94D7}"/>
              </a:ext>
            </a:extLst>
          </p:cNvPr>
          <p:cNvSpPr txBox="1"/>
          <p:nvPr/>
        </p:nvSpPr>
        <p:spPr>
          <a:xfrm>
            <a:off x="174705" y="130900"/>
            <a:ext cx="6422580" cy="5437386"/>
          </a:xfrm>
          <a:prstGeom prst="rect">
            <a:avLst/>
          </a:prstGeom>
          <a:noFill/>
        </p:spPr>
        <p:txBody>
          <a:bodyPr wrap="square">
            <a:spAutoFit/>
          </a:bodyPr>
          <a:lstStyle/>
          <a:p>
            <a:pPr marL="0" marR="0" algn="just">
              <a:lnSpc>
                <a:spcPct val="150000"/>
              </a:lnSpc>
              <a:spcBef>
                <a:spcPts val="0"/>
              </a:spcBef>
              <a:spcAft>
                <a:spcPts val="800"/>
              </a:spcAft>
            </a:pPr>
            <a:r>
              <a:rPr lang="en-US" sz="1800" b="1">
                <a:solidFill>
                  <a:srgbClr val="FF0000"/>
                </a:solidFill>
                <a:effectLst/>
                <a:latin typeface="+mj-lt"/>
                <a:ea typeface="Times New Roman" panose="02020603050405020304" pitchFamily="18" charset="0"/>
                <a:cs typeface="Times New Roman" panose="02020603050405020304" pitchFamily="18" charset="0"/>
              </a:rPr>
              <a:t>Thảo luận theo nhóm đôi và trả lời nội dung hoạt động (SGK – tr34)</a:t>
            </a:r>
            <a:endParaRPr lang="en-US" sz="1800" b="1">
              <a:solidFill>
                <a:srgbClr val="FF0000"/>
              </a:solidFill>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1800">
                <a:solidFill>
                  <a:srgbClr val="000000"/>
                </a:solidFill>
                <a:effectLst/>
                <a:latin typeface="+mj-lt"/>
                <a:ea typeface="Times New Roman" panose="02020603050405020304" pitchFamily="18" charset="0"/>
                <a:cs typeface="Times New Roman" panose="02020603050405020304" pitchFamily="18" charset="0"/>
              </a:rPr>
              <a:t>1. Dựa vào hình 8.1, hãy mô tả thí nghiệm dùng để quan sát chuyển động brown trong không khí.</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1800">
                <a:solidFill>
                  <a:srgbClr val="000000"/>
                </a:solidFill>
                <a:effectLst/>
                <a:latin typeface="+mj-lt"/>
                <a:ea typeface="Times New Roman" panose="02020603050405020304" pitchFamily="18" charset="0"/>
                <a:cs typeface="Times New Roman" panose="02020603050405020304" pitchFamily="18" charset="0"/>
              </a:rPr>
              <a:t>2. Hãy dựa vào quỹ đạo chuyển động của hạt khói trong không khí (hình 8.2) để chứng tỏ rằng các phân tử không khí chuyển động hỗn loạn, không ngừng.</a:t>
            </a:r>
          </a:p>
          <a:p>
            <a:pPr algn="just">
              <a:lnSpc>
                <a:spcPct val="150000"/>
              </a:lnSpc>
              <a:spcAft>
                <a:spcPts val="800"/>
              </a:spcAft>
            </a:pPr>
            <a:r>
              <a:rPr lang="en-US" sz="1800">
                <a:solidFill>
                  <a:srgbClr val="000000"/>
                </a:solidFill>
                <a:effectLst/>
                <a:latin typeface="+mj-lt"/>
                <a:ea typeface="Times New Roman" panose="02020603050405020304" pitchFamily="18" charset="0"/>
                <a:cs typeface="Times New Roman" panose="02020603050405020304" pitchFamily="18" charset="0"/>
              </a:rPr>
              <a:t>3. Khi quan sát tia nắng mặt trời chiếu qua cửa sổ vào trong phòng, ta có thể thấy các hạt bụi trong ánh nắng chuyển động không ngừng. Chuyển động này có phải là chuyển động Brown không? Tại sao?</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endParaRPr lang="en-US" sz="1800">
              <a:effectLst/>
              <a:latin typeface="+mj-lt"/>
              <a:ea typeface="Calibri" panose="020F0502020204030204"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id="{2E91CD69-F541-6CDA-0A39-3E7E366B1F8A}"/>
              </a:ext>
            </a:extLst>
          </p:cNvPr>
          <p:cNvGrpSpPr/>
          <p:nvPr/>
        </p:nvGrpSpPr>
        <p:grpSpPr>
          <a:xfrm>
            <a:off x="6694829" y="1209123"/>
            <a:ext cx="2334424" cy="3401318"/>
            <a:chOff x="6053488" y="1076305"/>
            <a:chExt cx="2858580" cy="4165028"/>
          </a:xfrm>
        </p:grpSpPr>
        <p:pic>
          <p:nvPicPr>
            <p:cNvPr id="8" name="Picture 7">
              <a:extLst>
                <a:ext uri="{FF2B5EF4-FFF2-40B4-BE49-F238E27FC236}">
                  <a16:creationId xmlns:a16="http://schemas.microsoft.com/office/drawing/2014/main" id="{D3AE1432-8DD8-849C-FB98-2C181E2A5BE5}"/>
                </a:ext>
              </a:extLst>
            </p:cNvPr>
            <p:cNvPicPr>
              <a:picLocks noChangeAspect="1"/>
            </p:cNvPicPr>
            <p:nvPr/>
          </p:nvPicPr>
          <p:blipFill>
            <a:blip r:embed="rId3"/>
            <a:stretch>
              <a:fillRect/>
            </a:stretch>
          </p:blipFill>
          <p:spPr>
            <a:xfrm>
              <a:off x="6053488" y="1076305"/>
              <a:ext cx="2547169" cy="2724878"/>
            </a:xfrm>
            <a:prstGeom prst="rect">
              <a:avLst/>
            </a:prstGeom>
          </p:spPr>
        </p:pic>
        <p:sp>
          <p:nvSpPr>
            <p:cNvPr id="9" name="TextBox 8">
              <a:extLst>
                <a:ext uri="{FF2B5EF4-FFF2-40B4-BE49-F238E27FC236}">
                  <a16:creationId xmlns:a16="http://schemas.microsoft.com/office/drawing/2014/main" id="{4022FB2C-16C7-D709-093E-B2BFDA302F3D}"/>
                </a:ext>
              </a:extLst>
            </p:cNvPr>
            <p:cNvSpPr txBox="1"/>
            <p:nvPr/>
          </p:nvSpPr>
          <p:spPr>
            <a:xfrm>
              <a:off x="6053488" y="3990003"/>
              <a:ext cx="2858580" cy="1251330"/>
            </a:xfrm>
            <a:prstGeom prst="rect">
              <a:avLst/>
            </a:prstGeom>
            <a:noFill/>
          </p:spPr>
          <p:txBody>
            <a:bodyPr wrap="square" rtlCol="0">
              <a:spAutoFit/>
            </a:bodyPr>
            <a:lstStyle/>
            <a:p>
              <a:pPr algn="ctr">
                <a:lnSpc>
                  <a:spcPct val="150000"/>
                </a:lnSpc>
              </a:pPr>
              <a:r>
                <a:rPr lang="en-US" b="1"/>
                <a:t>Hình 8.2 </a:t>
              </a:r>
              <a:r>
                <a:rPr lang="en-US"/>
                <a:t>Qũy đạo chuyển động của hạt khói trong không khí</a:t>
              </a:r>
            </a:p>
          </p:txBody>
        </p:sp>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203"/>
        <p:cNvGrpSpPr/>
        <p:nvPr/>
      </p:nvGrpSpPr>
      <p:grpSpPr>
        <a:xfrm>
          <a:off x="0" y="0"/>
          <a:ext cx="0" cy="0"/>
          <a:chOff x="0" y="0"/>
          <a:chExt cx="0" cy="0"/>
        </a:xfrm>
      </p:grpSpPr>
      <p:sp>
        <p:nvSpPr>
          <p:cNvPr id="2" name="Speech Bubble: Oval 1">
            <a:extLst>
              <a:ext uri="{FF2B5EF4-FFF2-40B4-BE49-F238E27FC236}">
                <a16:creationId xmlns:a16="http://schemas.microsoft.com/office/drawing/2014/main" id="{F5ABE1CB-144D-695B-96EE-E72FC4A11E0E}"/>
              </a:ext>
            </a:extLst>
          </p:cNvPr>
          <p:cNvSpPr/>
          <p:nvPr/>
        </p:nvSpPr>
        <p:spPr>
          <a:xfrm>
            <a:off x="3124830" y="253295"/>
            <a:ext cx="3000138" cy="872702"/>
          </a:xfrm>
          <a:prstGeom prst="wedgeEllipseCallout">
            <a:avLst>
              <a:gd name="adj1" fmla="val 16455"/>
              <a:gd name="adj2" fmla="val 68314"/>
            </a:avLst>
          </a:prstGeom>
          <a:solidFill>
            <a:schemeClr val="tx2">
              <a:lumMod val="20000"/>
              <a:lumOff val="80000"/>
            </a:schemeClr>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tx1"/>
                </a:solidFill>
              </a:rPr>
              <a:t>Gợi ý câu 2</a:t>
            </a:r>
          </a:p>
        </p:txBody>
      </p:sp>
      <p:sp>
        <p:nvSpPr>
          <p:cNvPr id="6" name="TextBox 5">
            <a:extLst>
              <a:ext uri="{FF2B5EF4-FFF2-40B4-BE49-F238E27FC236}">
                <a16:creationId xmlns:a16="http://schemas.microsoft.com/office/drawing/2014/main" id="{4952D924-81E6-F52A-470B-188E2D042407}"/>
              </a:ext>
            </a:extLst>
          </p:cNvPr>
          <p:cNvSpPr txBox="1"/>
          <p:nvPr/>
        </p:nvSpPr>
        <p:spPr>
          <a:xfrm>
            <a:off x="306059" y="1338332"/>
            <a:ext cx="4417082" cy="326698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effectLst/>
                <a:latin typeface="+mj-lt"/>
                <a:ea typeface="Calibri" panose="020F0502020204030204" pitchFamily="34" charset="0"/>
              </a:rPr>
              <a:t>Các hạt khói rất nhỏ chuyển động hỗn loạn không ngừng.</a:t>
            </a:r>
          </a:p>
          <a:p>
            <a:pPr marL="342900" indent="-342900" algn="just">
              <a:lnSpc>
                <a:spcPct val="150000"/>
              </a:lnSpc>
              <a:buFont typeface="Arial" panose="020B0604020202020204" pitchFamily="34" charset="0"/>
              <a:buChar char="•"/>
            </a:pPr>
            <a:r>
              <a:rPr lang="en-US" sz="2000">
                <a:latin typeface="+mj-lt"/>
                <a:ea typeface="Calibri" panose="020F0502020204030204" pitchFamily="34" charset="0"/>
              </a:rPr>
              <a:t>D</a:t>
            </a:r>
            <a:r>
              <a:rPr lang="en-US" sz="2000">
                <a:effectLst/>
                <a:latin typeface="+mj-lt"/>
                <a:ea typeface="Calibri" panose="020F0502020204030204" pitchFamily="34" charset="0"/>
              </a:rPr>
              <a:t>o bị các phân tử không khí chuyển động hỗn loạn va chạm vào giống như chuyển động của các hạt phấn hoa trong nước dưới tác dụng của các phân tử nước.</a:t>
            </a:r>
            <a:endParaRPr lang="en-US" sz="2000">
              <a:latin typeface="+mj-lt"/>
            </a:endParaRPr>
          </a:p>
        </p:txBody>
      </p:sp>
      <p:grpSp>
        <p:nvGrpSpPr>
          <p:cNvPr id="13" name="Group 12">
            <a:extLst>
              <a:ext uri="{FF2B5EF4-FFF2-40B4-BE49-F238E27FC236}">
                <a16:creationId xmlns:a16="http://schemas.microsoft.com/office/drawing/2014/main" id="{1CD767AA-BC94-FC9A-FC93-C8A2E958BE30}"/>
              </a:ext>
            </a:extLst>
          </p:cNvPr>
          <p:cNvGrpSpPr/>
          <p:nvPr/>
        </p:nvGrpSpPr>
        <p:grpSpPr>
          <a:xfrm>
            <a:off x="5492566" y="1185730"/>
            <a:ext cx="3000137" cy="3572188"/>
            <a:chOff x="5349344" y="928841"/>
            <a:chExt cx="3673768" cy="4374262"/>
          </a:xfrm>
        </p:grpSpPr>
        <p:pic>
          <p:nvPicPr>
            <p:cNvPr id="14" name="Picture 13">
              <a:extLst>
                <a:ext uri="{FF2B5EF4-FFF2-40B4-BE49-F238E27FC236}">
                  <a16:creationId xmlns:a16="http://schemas.microsoft.com/office/drawing/2014/main" id="{CAD4CC0E-C387-C0E4-3148-CC81F53FBC7B}"/>
                </a:ext>
              </a:extLst>
            </p:cNvPr>
            <p:cNvPicPr>
              <a:picLocks noChangeAspect="1"/>
            </p:cNvPicPr>
            <p:nvPr/>
          </p:nvPicPr>
          <p:blipFill>
            <a:blip r:embed="rId3"/>
            <a:stretch>
              <a:fillRect/>
            </a:stretch>
          </p:blipFill>
          <p:spPr>
            <a:xfrm>
              <a:off x="5432460" y="928841"/>
              <a:ext cx="3095532" cy="3311499"/>
            </a:xfrm>
            <a:prstGeom prst="rect">
              <a:avLst/>
            </a:prstGeom>
          </p:spPr>
        </p:pic>
        <p:sp>
          <p:nvSpPr>
            <p:cNvPr id="15" name="TextBox 14">
              <a:extLst>
                <a:ext uri="{FF2B5EF4-FFF2-40B4-BE49-F238E27FC236}">
                  <a16:creationId xmlns:a16="http://schemas.microsoft.com/office/drawing/2014/main" id="{5733A76C-4FA8-7F21-BFB6-61F9F40FEFAF}"/>
                </a:ext>
              </a:extLst>
            </p:cNvPr>
            <p:cNvSpPr txBox="1"/>
            <p:nvPr/>
          </p:nvSpPr>
          <p:spPr>
            <a:xfrm>
              <a:off x="5349344" y="4447501"/>
              <a:ext cx="3673768" cy="855602"/>
            </a:xfrm>
            <a:prstGeom prst="rect">
              <a:avLst/>
            </a:prstGeom>
            <a:noFill/>
          </p:spPr>
          <p:txBody>
            <a:bodyPr wrap="square" rtlCol="0">
              <a:spAutoFit/>
            </a:bodyPr>
            <a:lstStyle/>
            <a:p>
              <a:pPr algn="ctr">
                <a:lnSpc>
                  <a:spcPct val="150000"/>
                </a:lnSpc>
              </a:pPr>
              <a:r>
                <a:rPr lang="en-US" b="1"/>
                <a:t>Hình 8.2 </a:t>
              </a:r>
              <a:r>
                <a:rPr lang="en-US"/>
                <a:t>Qũy đạo chuyển động của hạt khói trong không khí</a:t>
              </a:r>
            </a:p>
          </p:txBody>
        </p:sp>
      </p:grpSp>
      <p:pic>
        <p:nvPicPr>
          <p:cNvPr id="3" name="Google Shape;251;p4">
            <a:extLst>
              <a:ext uri="{FF2B5EF4-FFF2-40B4-BE49-F238E27FC236}">
                <a16:creationId xmlns:a16="http://schemas.microsoft.com/office/drawing/2014/main" id="{0778688F-EEF9-C56A-2A6A-F3F737C22E26}"/>
              </a:ext>
            </a:extLst>
          </p:cNvPr>
          <p:cNvPicPr preferRelativeResize="0"/>
          <p:nvPr/>
        </p:nvPicPr>
        <p:blipFill rotWithShape="1">
          <a:blip r:embed="rId4">
            <a:alphaModFix/>
          </a:blip>
          <a:srcRect/>
          <a:stretch/>
        </p:blipFill>
        <p:spPr>
          <a:xfrm>
            <a:off x="6455623" y="177851"/>
            <a:ext cx="2685610" cy="541351"/>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203"/>
        <p:cNvGrpSpPr/>
        <p:nvPr/>
      </p:nvGrpSpPr>
      <p:grpSpPr>
        <a:xfrm>
          <a:off x="0" y="0"/>
          <a:ext cx="0" cy="0"/>
          <a:chOff x="0" y="0"/>
          <a:chExt cx="0" cy="0"/>
        </a:xfrm>
      </p:grpSpPr>
      <p:sp>
        <p:nvSpPr>
          <p:cNvPr id="2" name="Speech Bubble: Oval 1">
            <a:extLst>
              <a:ext uri="{FF2B5EF4-FFF2-40B4-BE49-F238E27FC236}">
                <a16:creationId xmlns:a16="http://schemas.microsoft.com/office/drawing/2014/main" id="{F5ABE1CB-144D-695B-96EE-E72FC4A11E0E}"/>
              </a:ext>
            </a:extLst>
          </p:cNvPr>
          <p:cNvSpPr/>
          <p:nvPr/>
        </p:nvSpPr>
        <p:spPr>
          <a:xfrm>
            <a:off x="2760557" y="149475"/>
            <a:ext cx="3000138" cy="872702"/>
          </a:xfrm>
          <a:prstGeom prst="wedgeEllipseCallout">
            <a:avLst>
              <a:gd name="adj1" fmla="val 16455"/>
              <a:gd name="adj2" fmla="val 68314"/>
            </a:avLst>
          </a:prstGeom>
          <a:solidFill>
            <a:schemeClr val="tx2">
              <a:lumMod val="20000"/>
              <a:lumOff val="80000"/>
            </a:schemeClr>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tx1"/>
                </a:solidFill>
              </a:rPr>
              <a:t>Gợi ý câu 3</a:t>
            </a:r>
          </a:p>
        </p:txBody>
      </p:sp>
      <p:sp>
        <p:nvSpPr>
          <p:cNvPr id="5" name="TextBox 4">
            <a:extLst>
              <a:ext uri="{FF2B5EF4-FFF2-40B4-BE49-F238E27FC236}">
                <a16:creationId xmlns:a16="http://schemas.microsoft.com/office/drawing/2014/main" id="{49B40375-5F68-BFB4-2235-445227E930E4}"/>
              </a:ext>
            </a:extLst>
          </p:cNvPr>
          <p:cNvSpPr txBox="1"/>
          <p:nvPr/>
        </p:nvSpPr>
        <p:spPr>
          <a:xfrm>
            <a:off x="66907" y="1162783"/>
            <a:ext cx="8883805" cy="3831242"/>
          </a:xfrm>
          <a:prstGeom prst="rect">
            <a:avLst/>
          </a:prstGeom>
          <a:noFill/>
        </p:spPr>
        <p:txBody>
          <a:bodyPr wrap="square">
            <a:spAutoFit/>
          </a:bodyPr>
          <a:lstStyle/>
          <a:p>
            <a:pPr marL="342900" marR="0" indent="-342900" algn="just">
              <a:lnSpc>
                <a:spcPct val="150000"/>
              </a:lnSpc>
              <a:spcBef>
                <a:spcPts val="0"/>
              </a:spcBef>
              <a:spcAft>
                <a:spcPts val="800"/>
              </a:spcAft>
              <a:buFont typeface="Arial" panose="020B0604020202020204" pitchFamily="34" charset="0"/>
              <a:buChar char="•"/>
            </a:pPr>
            <a:r>
              <a:rPr lang="en-US" sz="2000">
                <a:effectLst/>
                <a:latin typeface="+mj-lt"/>
                <a:ea typeface="Calibri" panose="020F0502020204030204" pitchFamily="34" charset="0"/>
                <a:cs typeface="Times New Roman" panose="02020603050405020304" pitchFamily="18" charset="0"/>
              </a:rPr>
              <a:t>Chuyển động này không phải là chuyển động Brown. Các hạt bụi trong không khí có kích thước và khối lượng rất lớn so với các hạt khói, nên lực mà các phân tử không khí tác dụng lên các hạt bụi từ mọi phía sẽ triệt tiêu nhau và không có tác dụng làm các hạt bụi chuyển động hỗn loạn. </a:t>
            </a:r>
          </a:p>
          <a:p>
            <a:pPr marL="342900" marR="0" indent="-342900" algn="just">
              <a:lnSpc>
                <a:spcPct val="150000"/>
              </a:lnSpc>
              <a:spcBef>
                <a:spcPts val="0"/>
              </a:spcBef>
              <a:spcAft>
                <a:spcPts val="800"/>
              </a:spcAft>
              <a:buFont typeface="Arial" panose="020B0604020202020204" pitchFamily="34" charset="0"/>
              <a:buChar char="•"/>
            </a:pPr>
            <a:r>
              <a:rPr lang="en-US" sz="2000">
                <a:effectLst/>
                <a:latin typeface="+mj-lt"/>
                <a:ea typeface="Calibri" panose="020F0502020204030204" pitchFamily="34" charset="0"/>
                <a:cs typeface="Times New Roman" panose="02020603050405020304" pitchFamily="18" charset="0"/>
              </a:rPr>
              <a:t>Chúng ta thấy các hạt bụi chuyển động từ trên xuống dưới là do lực hút của Trái Đất, từ dưới lên trên là do dòng đối lưu trong không khí, theo các hướng khác nhau là do chúng va chạm vào nhau, đổi hướng chuyển động.</a:t>
            </a:r>
          </a:p>
        </p:txBody>
      </p:sp>
      <p:sp>
        <p:nvSpPr>
          <p:cNvPr id="7" name="Freeform 7">
            <a:extLst>
              <a:ext uri="{FF2B5EF4-FFF2-40B4-BE49-F238E27FC236}">
                <a16:creationId xmlns:a16="http://schemas.microsoft.com/office/drawing/2014/main" id="{3045C228-0716-56E8-92A5-80C591A2A2EE}"/>
              </a:ext>
            </a:extLst>
          </p:cNvPr>
          <p:cNvSpPr/>
          <p:nvPr/>
        </p:nvSpPr>
        <p:spPr>
          <a:xfrm>
            <a:off x="8151210" y="0"/>
            <a:ext cx="992790" cy="1022177"/>
          </a:xfrm>
          <a:custGeom>
            <a:avLst/>
            <a:gdLst/>
            <a:ahLst/>
            <a:cxnLst/>
            <a:rect l="l" t="t" r="r" b="b"/>
            <a:pathLst>
              <a:path w="4207557" h="4332105">
                <a:moveTo>
                  <a:pt x="0" y="0"/>
                </a:moveTo>
                <a:lnTo>
                  <a:pt x="4207556" y="0"/>
                </a:lnTo>
                <a:lnTo>
                  <a:pt x="4207556" y="4332104"/>
                </a:lnTo>
                <a:lnTo>
                  <a:pt x="0" y="4332104"/>
                </a:lnTo>
                <a:lnTo>
                  <a:pt x="0" y="0"/>
                </a:lnTo>
                <a:close/>
              </a:path>
            </a:pathLst>
          </a:custGeom>
          <a:blipFill>
            <a:blip r:embed="rId3"/>
            <a:stretch>
              <a:fillRect/>
            </a:stretch>
          </a:blipFill>
        </p:spPr>
      </p:sp>
    </p:spTree>
    <p:extLst>
      <p:ext uri="{BB962C8B-B14F-4D97-AF65-F5344CB8AC3E}">
        <p14:creationId xmlns:p14="http://schemas.microsoft.com/office/powerpoint/2010/main" val="291643261"/>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SQ3R Study Method by Slidesgo">
  <a:themeElements>
    <a:clrScheme name="Simple Light">
      <a:dk1>
        <a:srgbClr val="292929"/>
      </a:dk1>
      <a:lt1>
        <a:srgbClr val="F8F8F8"/>
      </a:lt1>
      <a:dk2>
        <a:srgbClr val="E67C35"/>
      </a:dk2>
      <a:lt2>
        <a:srgbClr val="B62170"/>
      </a:lt2>
      <a:accent1>
        <a:srgbClr val="FFFFFF"/>
      </a:accent1>
      <a:accent2>
        <a:srgbClr val="FFFFFF"/>
      </a:accent2>
      <a:accent3>
        <a:srgbClr val="FFFFFF"/>
      </a:accent3>
      <a:accent4>
        <a:srgbClr val="FFFFFF"/>
      </a:accent4>
      <a:accent5>
        <a:srgbClr val="FFFFFF"/>
      </a:accent5>
      <a:accent6>
        <a:srgbClr val="FFFFFF"/>
      </a:accent6>
      <a:hlink>
        <a:srgbClr val="2929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353</TotalTime>
  <Words>1950</Words>
  <Application>Microsoft Office PowerPoint</Application>
  <PresentationFormat>On-screen Show (16:9)</PresentationFormat>
  <Paragraphs>133</Paragraphs>
  <Slides>33</Slides>
  <Notes>25</Notes>
  <HiddenSlides>0</HiddenSlides>
  <MMClips>11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33</vt:i4>
      </vt:variant>
    </vt:vector>
  </HeadingPairs>
  <TitlesOfParts>
    <vt:vector size="46" baseType="lpstr">
      <vt:lpstr>Anek Malayalam</vt:lpstr>
      <vt:lpstr>Fira Sans</vt:lpstr>
      <vt:lpstr>Calibri</vt:lpstr>
      <vt:lpstr>Arial</vt:lpstr>
      <vt:lpstr>Times New Roman</vt:lpstr>
      <vt:lpstr>Arimo</vt:lpstr>
      <vt:lpstr>Courier New</vt:lpstr>
      <vt:lpstr>Epilogue Medium</vt:lpstr>
      <vt:lpstr>Noto Sans Symbols</vt:lpstr>
      <vt:lpstr>Epilogue</vt:lpstr>
      <vt:lpstr>Nunito Light</vt:lpstr>
      <vt:lpstr>SQ3R Study Method by Slidesgo</vt:lpstr>
      <vt:lpstr>2_Office Theme</vt:lpstr>
      <vt:lpstr> CHÀO MỪNG CÁC EM  ĐẾN VỚI BÀI HỌC HÔM NAY!</vt:lpstr>
      <vt:lpstr>KHỞI ĐỘNG</vt:lpstr>
      <vt:lpstr>MÔ HÌNH ĐỘNG HỌC PHÂN TỬ CHẤT KHÍ</vt:lpstr>
      <vt:lpstr>NỘI DUNG BÀI HỌC</vt:lpstr>
      <vt:lpstr>CHUYỂN ĐỘNG VÀ TƯƠNG TÁC CỦA CÁC PHÂN TỬ KHÍ </vt:lpstr>
      <vt:lpstr>PowerPoint Presentation</vt:lpstr>
      <vt:lpstr>PowerPoint Presentation</vt:lpstr>
      <vt:lpstr>PowerPoint Presentation</vt:lpstr>
      <vt:lpstr>PowerPoint Presentation</vt:lpstr>
      <vt:lpstr>GHI NHỚ</vt:lpstr>
      <vt:lpstr>PowerPoint Presentation</vt:lpstr>
      <vt:lpstr>PowerPoint Presentation</vt:lpstr>
      <vt:lpstr>PowerPoint Presentation</vt:lpstr>
      <vt:lpstr>GHI NHỚ</vt:lpstr>
      <vt:lpstr>MÔ HÌNH ĐỘNG HỌC PHÂN TỬ  CHẤT KHÍ</vt:lpstr>
      <vt:lpstr>PowerPoint Presentation</vt:lpstr>
      <vt:lpstr>PowerPoint Presentation</vt:lpstr>
      <vt:lpstr>KHÍ LÍ TƯỞNG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BÀI HỌC KẾT THÚC, CẢM ƠN CÁC 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BÀI HỌC HÔM NAY!</dc:title>
  <dc:creator>Admin</dc:creator>
  <cp:lastModifiedBy>vinh</cp:lastModifiedBy>
  <cp:revision>13</cp:revision>
  <dcterms:modified xsi:type="dcterms:W3CDTF">2025-11-13T09:46:36Z</dcterms:modified>
</cp:coreProperties>
</file>