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257" r:id="rId3"/>
    <p:sldId id="260" r:id="rId4"/>
    <p:sldId id="259" r:id="rId5"/>
    <p:sldId id="273" r:id="rId6"/>
    <p:sldId id="261" r:id="rId7"/>
    <p:sldId id="285" r:id="rId8"/>
    <p:sldId id="286" r:id="rId9"/>
    <p:sldId id="293" r:id="rId10"/>
    <p:sldId id="262" r:id="rId11"/>
    <p:sldId id="267" r:id="rId12"/>
    <p:sldId id="263" r:id="rId13"/>
    <p:sldId id="268" r:id="rId14"/>
    <p:sldId id="274" r:id="rId15"/>
    <p:sldId id="264" r:id="rId16"/>
    <p:sldId id="287" r:id="rId17"/>
    <p:sldId id="288" r:id="rId18"/>
    <p:sldId id="266" r:id="rId19"/>
    <p:sldId id="275" r:id="rId20"/>
    <p:sldId id="276" r:id="rId21"/>
    <p:sldId id="258" r:id="rId22"/>
    <p:sldId id="277" r:id="rId23"/>
    <p:sldId id="291" r:id="rId24"/>
    <p:sldId id="265" r:id="rId25"/>
    <p:sldId id="279" r:id="rId26"/>
    <p:sldId id="280" r:id="rId27"/>
    <p:sldId id="281" r:id="rId28"/>
    <p:sldId id="282" r:id="rId29"/>
    <p:sldId id="284" r:id="rId30"/>
  </p:sldIdLst>
  <p:sldSz cx="18288000" cy="10287000"/>
  <p:notesSz cx="6858000" cy="9144000"/>
  <p:embeddedFontLst>
    <p:embeddedFont>
      <p:font typeface="Calibri" pitchFamily="34" charset="0"/>
      <p:regular r:id="rId32"/>
      <p:bold r:id="rId33"/>
      <p:italic r:id="rId34"/>
      <p:boldItalic r:id="rId35"/>
    </p:embeddedFont>
    <p:embeddedFont>
      <p:font typeface="Muli Regular" charset="0"/>
      <p:regular r:id="rId36"/>
    </p:embeddedFont>
    <p:embeddedFont>
      <p:font typeface="Cambria" pitchFamily="18" charset="0"/>
      <p:regular r:id="rId37"/>
      <p:bold r:id="rId38"/>
      <p:italic r:id="rId39"/>
      <p:boldItalic r:id="rId40"/>
    </p:embeddedFont>
    <p:embeddedFont>
      <p:font typeface="Bodoni MT" charset="0"/>
      <p:regular r:id="rId41"/>
      <p:bold r:id="rId42"/>
      <p:italic r:id="rId43"/>
      <p:boldItalic r:id="rId44"/>
    </p:embeddedFont>
    <p:embeddedFont>
      <p:font typeface="Aharoni" pitchFamily="2" charset="-79"/>
      <p:bold r:id="rId45"/>
    </p:embeddedFont>
    <p:embeddedFont>
      <p:font typeface=".VnArabiaH" pitchFamily="34"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Duyen Pham" initials="MP" lastIdx="4" clrIdx="0">
    <p:extLst>
      <p:ext uri="{19B8F6BF-5375-455C-9EA6-DF929625EA0E}">
        <p15:presenceInfo xmlns="" xmlns:p15="http://schemas.microsoft.com/office/powerpoint/2012/main" userId="ce0bc365edf3882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C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4622" autoAdjust="0"/>
  </p:normalViewPr>
  <p:slideViewPr>
    <p:cSldViewPr>
      <p:cViewPr varScale="1">
        <p:scale>
          <a:sx n="43" d="100"/>
          <a:sy n="43" d="100"/>
        </p:scale>
        <p:origin x="-114"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1-11T19:08:55.270" idx="1">
    <p:pos x="1284" y="2460"/>
    <p:text/>
    <p:extLst>
      <p:ext uri="{C676402C-5697-4E1C-873F-D02D1690AC5C}">
        <p15:threadingInfo xmlns=""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1-12T16:38:39.758" idx="2">
    <p:pos x="13221" y="1989"/>
    <p:text/>
    <p:extLst>
      <p:ext uri="{C676402C-5697-4E1C-873F-D02D1690AC5C}">
        <p15:threadingInfo xmlns=""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1-12T16:38:39.758" idx="4">
    <p:pos x="13221" y="1989"/>
    <p:text/>
    <p:extLst>
      <p:ext uri="{C676402C-5697-4E1C-873F-D02D1690AC5C}">
        <p15:threadingInfo xmlns=""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9EA76-07E3-4E68-AE72-44DD9EBB7EE2}" type="datetimeFigureOut">
              <a:rPr lang="en-US" smtClean="0"/>
              <a:t>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31DF6-C93F-4F33-B9CC-D7CCFA7D522C}" type="slidenum">
              <a:rPr lang="en-US" smtClean="0"/>
              <a:t>‹#›</a:t>
            </a:fld>
            <a:endParaRPr lang="en-US"/>
          </a:p>
        </p:txBody>
      </p:sp>
    </p:spTree>
    <p:extLst>
      <p:ext uri="{BB962C8B-B14F-4D97-AF65-F5344CB8AC3E}">
        <p14:creationId xmlns:p14="http://schemas.microsoft.com/office/powerpoint/2010/main" val="194714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231DF6-C93F-4F33-B9CC-D7CCFA7D522C}" type="slidenum">
              <a:rPr lang="en-US" smtClean="0"/>
              <a:t>26</a:t>
            </a:fld>
            <a:endParaRPr lang="en-US"/>
          </a:p>
        </p:txBody>
      </p:sp>
    </p:spTree>
    <p:extLst>
      <p:ext uri="{BB962C8B-B14F-4D97-AF65-F5344CB8AC3E}">
        <p14:creationId xmlns:p14="http://schemas.microsoft.com/office/powerpoint/2010/main" val="245344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47.jp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19" name="Speech Bubble: Rectangle with Corners Rounded 18">
            <a:extLst>
              <a:ext uri="{FF2B5EF4-FFF2-40B4-BE49-F238E27FC236}">
                <a16:creationId xmlns="" xmlns:a16="http://schemas.microsoft.com/office/drawing/2014/main" id="{F8C8982C-ECCF-8668-6137-12EC600E7C7A}"/>
              </a:ext>
            </a:extLst>
          </p:cNvPr>
          <p:cNvSpPr/>
          <p:nvPr/>
        </p:nvSpPr>
        <p:spPr>
          <a:xfrm>
            <a:off x="1371600" y="7734300"/>
            <a:ext cx="2317225" cy="457200"/>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Rectangle: Rounded Corners 17">
            <a:extLst>
              <a:ext uri="{FF2B5EF4-FFF2-40B4-BE49-F238E27FC236}">
                <a16:creationId xmlns="" xmlns:a16="http://schemas.microsoft.com/office/drawing/2014/main" id="{E8C13CF9-C812-C1BC-DE2B-6A4A458E5C68}"/>
              </a:ext>
            </a:extLst>
          </p:cNvPr>
          <p:cNvSpPr/>
          <p:nvPr/>
        </p:nvSpPr>
        <p:spPr>
          <a:xfrm>
            <a:off x="1028700" y="6294829"/>
            <a:ext cx="5448300" cy="754053"/>
          </a:xfrm>
          <a:prstGeom prst="roundRect">
            <a:avLst/>
          </a:prstGeom>
          <a:ln>
            <a:headEnd type="none" w="med" len="med"/>
            <a:tailEnd type="none" w="med" len="med"/>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 name="Group 2"/>
          <p:cNvGrpSpPr/>
          <p:nvPr/>
        </p:nvGrpSpPr>
        <p:grpSpPr>
          <a:xfrm>
            <a:off x="-2029702" y="3905150"/>
            <a:ext cx="15059902" cy="3033334"/>
            <a:chOff x="-4077870" y="749828"/>
            <a:chExt cx="20079871" cy="4044445"/>
          </a:xfrm>
        </p:grpSpPr>
        <p:sp>
          <p:nvSpPr>
            <p:cNvPr id="3" name="TextBox 3"/>
            <p:cNvSpPr txBox="1"/>
            <p:nvPr/>
          </p:nvSpPr>
          <p:spPr>
            <a:xfrm>
              <a:off x="-457080" y="749828"/>
              <a:ext cx="16459081" cy="2673040"/>
            </a:xfrm>
            <a:prstGeom prst="rect">
              <a:avLst/>
            </a:prstGeom>
          </p:spPr>
          <p:txBody>
            <a:bodyPr wrap="square" lIns="0" tIns="0" rIns="0" bIns="0" rtlCol="0" anchor="t">
              <a:spAutoFit/>
            </a:bodyPr>
            <a:lstStyle/>
            <a:p>
              <a:pPr algn="ctr">
                <a:lnSpc>
                  <a:spcPct val="125000"/>
                </a:lnSpc>
                <a:spcAft>
                  <a:spcPts val="1000"/>
                </a:spcAft>
              </a:pPr>
              <a:r>
                <a:rPr lang="en-US" sz="5400" b="1" dirty="0">
                  <a:solidFill>
                    <a:srgbClr val="0070C0"/>
                  </a:solidFill>
                  <a:effectLst/>
                  <a:latin typeface="Bodoni MT" panose="02070603080606020203" pitchFamily="18" charset="0"/>
                  <a:ea typeface="Calibri" panose="020F0502020204030204" pitchFamily="34" charset="0"/>
                  <a:cs typeface="Times New Roman" panose="02020603050405020304" pitchFamily="18" charset="0"/>
                </a:rPr>
                <a:t>ỨNG DỤNG CÔNG NGHỆ SỐ VÀO DẠY HỌC</a:t>
              </a:r>
              <a:r>
                <a:rPr lang="vi-VN" sz="5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5400" b="1" dirty="0">
                  <a:solidFill>
                    <a:srgbClr val="0070C0"/>
                  </a:solidFill>
                  <a:effectLst/>
                  <a:latin typeface="Bodoni MT" panose="02070603080606020203" pitchFamily="18" charset="0"/>
                  <a:ea typeface="Calibri" panose="020F0502020204030204" pitchFamily="34" charset="0"/>
                  <a:cs typeface="Times New Roman" panose="02020603050405020304" pitchFamily="18" charset="0"/>
                </a:rPr>
                <a:t>MÔN HÓA HỌC Ở TRƯỜNG</a:t>
              </a:r>
              <a:r>
                <a:rPr lang="vi-VN" sz="5400" b="1" dirty="0">
                  <a:solidFill>
                    <a:srgbClr val="0070C0"/>
                  </a:solidFill>
                  <a:effectLst/>
                  <a:latin typeface="Bodoni MT" panose="02070603080606020203" pitchFamily="18" charset="0"/>
                  <a:ea typeface="Calibri" panose="020F0502020204030204" pitchFamily="34" charset="0"/>
                  <a:cs typeface="Times New Roman" panose="02020603050405020304" pitchFamily="18" charset="0"/>
                </a:rPr>
                <a:t> </a:t>
              </a:r>
              <a:r>
                <a:rPr lang="en-US" sz="5400" b="1" dirty="0">
                  <a:solidFill>
                    <a:srgbClr val="0070C0"/>
                  </a:solidFill>
                  <a:effectLst/>
                  <a:latin typeface="Bodoni MT" panose="02070603080606020203" pitchFamily="18" charset="0"/>
                  <a:ea typeface="Calibri" panose="020F0502020204030204" pitchFamily="34" charset="0"/>
                  <a:cs typeface="Times New Roman" panose="02020603050405020304" pitchFamily="18" charset="0"/>
                </a:rPr>
                <a:t>THPT</a:t>
              </a:r>
              <a:endParaRPr lang="en-US" sz="5400" dirty="0">
                <a:effectLst/>
                <a:latin typeface="Bodoni MT" panose="02070603080606020203" pitchFamily="18" charset="0"/>
                <a:ea typeface="Calibri" panose="020F0502020204030204" pitchFamily="34" charset="0"/>
                <a:cs typeface="Times New Roman" panose="02020603050405020304" pitchFamily="18" charset="0"/>
              </a:endParaRPr>
            </a:p>
          </p:txBody>
        </p:sp>
        <p:sp>
          <p:nvSpPr>
            <p:cNvPr id="4" name="TextBox 4"/>
            <p:cNvSpPr txBox="1"/>
            <p:nvPr/>
          </p:nvSpPr>
          <p:spPr>
            <a:xfrm>
              <a:off x="-4077870" y="4061337"/>
              <a:ext cx="15249406" cy="732936"/>
            </a:xfrm>
            <a:prstGeom prst="rect">
              <a:avLst/>
            </a:prstGeom>
          </p:spPr>
          <p:txBody>
            <a:bodyPr lIns="0" tIns="0" rIns="0" bIns="0" rtlCol="0" anchor="t">
              <a:spAutoFit/>
            </a:bodyPr>
            <a:lstStyle/>
            <a:p>
              <a:pPr algn="ctr">
                <a:lnSpc>
                  <a:spcPct val="115000"/>
                </a:lnSpc>
                <a:spcAft>
                  <a:spcPts val="1000"/>
                </a:spcAft>
                <a:tabLst>
                  <a:tab pos="3314700" algn="ctr"/>
                  <a:tab pos="5124450" algn="l"/>
                </a:tabLst>
              </a:pPr>
              <a:r>
                <a:rPr lang="en-US" sz="3300" b="1"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Giáo</a:t>
              </a:r>
              <a:r>
                <a:rPr lang="en-US" sz="33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3300" b="1"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viên</a:t>
              </a:r>
              <a:r>
                <a:rPr lang="en-US" sz="33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 </a:t>
              </a:r>
              <a:r>
                <a:rPr lang="en-US" sz="3300" b="1"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Trần</a:t>
              </a:r>
              <a:r>
                <a:rPr lang="en-US" sz="33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Thanh </a:t>
              </a:r>
              <a:r>
                <a:rPr lang="en-US" sz="3300" b="1"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Thủy</a:t>
              </a:r>
              <a:endParaRPr lang="en-US" sz="33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 name="Group 5"/>
          <p:cNvGrpSpPr/>
          <p:nvPr/>
        </p:nvGrpSpPr>
        <p:grpSpPr>
          <a:xfrm>
            <a:off x="14328902" y="2317173"/>
            <a:ext cx="7321033" cy="6340049"/>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7" name="Group 7"/>
          <p:cNvGrpSpPr/>
          <p:nvPr/>
        </p:nvGrpSpPr>
        <p:grpSpPr>
          <a:xfrm>
            <a:off x="12122944" y="7035126"/>
            <a:ext cx="4970154" cy="4304177"/>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9" name="Group 9"/>
          <p:cNvGrpSpPr/>
          <p:nvPr/>
        </p:nvGrpSpPr>
        <p:grpSpPr>
          <a:xfrm>
            <a:off x="12336342" y="5954842"/>
            <a:ext cx="2271679" cy="1967285"/>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11" name="Group 11"/>
          <p:cNvGrpSpPr/>
          <p:nvPr/>
        </p:nvGrpSpPr>
        <p:grpSpPr>
          <a:xfrm>
            <a:off x="13737770" y="373605"/>
            <a:ext cx="3799619" cy="3290488"/>
            <a:chOff x="0" y="0"/>
            <a:chExt cx="3619627" cy="3134614"/>
          </a:xfrm>
        </p:grpSpPr>
        <p:sp>
          <p:nvSpPr>
            <p:cNvPr id="12" name="Freeform 12"/>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13" name="Group 13"/>
          <p:cNvGrpSpPr/>
          <p:nvPr/>
        </p:nvGrpSpPr>
        <p:grpSpPr>
          <a:xfrm>
            <a:off x="750611" y="1028700"/>
            <a:ext cx="7021788" cy="816975"/>
            <a:chOff x="-411110" y="0"/>
            <a:chExt cx="10380584" cy="1089301"/>
          </a:xfrm>
        </p:grpSpPr>
        <p:sp>
          <p:nvSpPr>
            <p:cNvPr id="14" name="TextBox 14"/>
            <p:cNvSpPr txBox="1"/>
            <p:nvPr/>
          </p:nvSpPr>
          <p:spPr>
            <a:xfrm>
              <a:off x="-411110" y="104415"/>
              <a:ext cx="10380584" cy="984886"/>
            </a:xfrm>
            <a:prstGeom prst="rect">
              <a:avLst/>
            </a:prstGeom>
          </p:spPr>
          <p:txBody>
            <a:bodyPr wrap="square" lIns="0" tIns="0" rIns="0" bIns="0" rtlCol="0" anchor="t">
              <a:spAutoFit/>
            </a:bodyPr>
            <a:lstStyle/>
            <a:p>
              <a:pPr marL="457200" indent="457200" algn="ctr">
                <a:tabLst>
                  <a:tab pos="2755265" algn="l"/>
                </a:tabLst>
              </a:pPr>
              <a:r>
                <a:rPr lang="en-US" sz="2400" b="1" dirty="0">
                  <a:solidFill>
                    <a:srgbClr val="002060"/>
                  </a:solidFill>
                  <a:effectLst/>
                  <a:latin typeface="Times New Roman" panose="02020603050405020304" pitchFamily="18" charset="0"/>
                  <a:ea typeface="Times New Roman" panose="02020603050405020304" pitchFamily="18" charset="0"/>
                </a:rPr>
                <a:t>SỞ GIÁO DỤC VÀ ĐÀO TẠO BÌNH ĐỊNH                                                                                                   </a:t>
              </a:r>
              <a:r>
                <a:rPr lang="vi-VN" sz="2400" b="1" dirty="0">
                  <a:solidFill>
                    <a:srgbClr val="002060"/>
                  </a:solidFill>
                  <a:effectLst/>
                  <a:latin typeface="Times New Roman" panose="02020603050405020304" pitchFamily="18" charset="0"/>
                  <a:ea typeface="Times New Roman" panose="02020603050405020304" pitchFamily="18" charset="0"/>
                </a:rPr>
                <a:t>TRƯỜNG </a:t>
              </a:r>
              <a:r>
                <a:rPr lang="en-US" sz="2400" b="1" dirty="0">
                  <a:solidFill>
                    <a:srgbClr val="002060"/>
                  </a:solidFill>
                  <a:effectLst/>
                  <a:latin typeface="Times New Roman" panose="02020603050405020304" pitchFamily="18" charset="0"/>
                  <a:ea typeface="Times New Roman" panose="02020603050405020304" pitchFamily="18" charset="0"/>
                </a:rPr>
                <a:t>THPT SỐ 3 AN NHƠN</a:t>
              </a:r>
              <a:endParaRPr lang="en-US" sz="2400" b="1" dirty="0">
                <a:effectLst/>
                <a:latin typeface="Times New Roman" panose="02020603050405020304" pitchFamily="18" charset="0"/>
                <a:ea typeface="Times New Roman" panose="02020603050405020304" pitchFamily="18" charset="0"/>
              </a:endParaRP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905010" cy="781600"/>
            </a:xfrm>
            <a:prstGeom prst="rect">
              <a:avLst/>
            </a:prstGeom>
          </p:spPr>
        </p:pic>
      </p:grpSp>
      <p:sp>
        <p:nvSpPr>
          <p:cNvPr id="16" name="TextBox 15">
            <a:extLst>
              <a:ext uri="{FF2B5EF4-FFF2-40B4-BE49-F238E27FC236}">
                <a16:creationId xmlns="" xmlns:a16="http://schemas.microsoft.com/office/drawing/2014/main" id="{CE8B512D-901D-CCC3-2639-0520A72E69F3}"/>
              </a:ext>
            </a:extLst>
          </p:cNvPr>
          <p:cNvSpPr txBox="1"/>
          <p:nvPr/>
        </p:nvSpPr>
        <p:spPr>
          <a:xfrm>
            <a:off x="3688825" y="2511805"/>
            <a:ext cx="8001000" cy="1723549"/>
          </a:xfrm>
          <a:prstGeom prst="rect">
            <a:avLst/>
          </a:prstGeom>
          <a:noFill/>
          <a:effectLst>
            <a:glow rad="25400">
              <a:schemeClr val="accent2">
                <a:satMod val="175000"/>
                <a:alpha val="63000"/>
              </a:schemeClr>
            </a:glow>
          </a:effectLst>
        </p:spPr>
        <p:txBody>
          <a:bodyPr wrap="square" rtlCol="0">
            <a:spAutoFit/>
          </a:bodyPr>
          <a:lstStyle/>
          <a:p>
            <a:pPr algn="just"/>
            <a:r>
              <a:rPr lang="en-US" sz="8800" b="1" dirty="0">
                <a:solidFill>
                  <a:srgbClr val="FF0000"/>
                </a:solidFill>
                <a:effectLst>
                  <a:glow rad="101600">
                    <a:schemeClr val="accent5">
                      <a:satMod val="175000"/>
                      <a:alpha val="40000"/>
                    </a:schemeClr>
                  </a:glow>
                </a:effectLst>
                <a:latin typeface="Bodoni MT" panose="02070603080606020203" pitchFamily="18" charset="0"/>
                <a:ea typeface="Calibri" panose="020F0502020204030204" pitchFamily="34" charset="0"/>
                <a:cs typeface="Times New Roman" panose="02020603050405020304" pitchFamily="18" charset="0"/>
              </a:rPr>
              <a:t>BIỆN PHÁP</a:t>
            </a:r>
            <a:endParaRPr lang="en-US" sz="8800" dirty="0">
              <a:effectLst>
                <a:glow rad="101600">
                  <a:schemeClr val="accent5">
                    <a:satMod val="175000"/>
                    <a:alpha val="40000"/>
                  </a:schemeClr>
                </a:glow>
              </a:effectLst>
              <a:latin typeface="Bodoni MT" panose="02070603080606020203" pitchFamily="18" charset="0"/>
              <a:ea typeface="Calibri" panose="020F0502020204030204" pitchFamily="34" charset="0"/>
              <a:cs typeface="Times New Roman" panose="02020603050405020304" pitchFamily="18" charset="0"/>
            </a:endParaRPr>
          </a:p>
          <a:p>
            <a:endParaRPr lang="en-US" dirty="0">
              <a:effectLst>
                <a:outerShdw blurRad="50800" dist="228600" dir="8400000" sx="71000" sy="71000" kx="1300200" algn="ctr" rotWithShape="0">
                  <a:srgbClr val="FF0000">
                    <a:alpha val="33000"/>
                  </a:srgbClr>
                </a:outerShdw>
              </a:effectLst>
            </a:endParaRPr>
          </a:p>
        </p:txBody>
      </p:sp>
      <p:sp>
        <p:nvSpPr>
          <p:cNvPr id="17" name="TextBox 16">
            <a:extLst>
              <a:ext uri="{FF2B5EF4-FFF2-40B4-BE49-F238E27FC236}">
                <a16:creationId xmlns="" xmlns:a16="http://schemas.microsoft.com/office/drawing/2014/main" id="{10C4EB29-BCA7-04A2-664E-9A8DDAA674D4}"/>
              </a:ext>
            </a:extLst>
          </p:cNvPr>
          <p:cNvSpPr txBox="1"/>
          <p:nvPr/>
        </p:nvSpPr>
        <p:spPr>
          <a:xfrm>
            <a:off x="1371600" y="7734300"/>
            <a:ext cx="6400799" cy="754053"/>
          </a:xfrm>
          <a:prstGeom prst="rect">
            <a:avLst/>
          </a:prstGeom>
          <a:noFill/>
        </p:spPr>
        <p:txBody>
          <a:bodyPr wrap="square" rtlCol="0">
            <a:spAutoFit/>
          </a:bodyPr>
          <a:lstStyle/>
          <a:p>
            <a:r>
              <a:rPr lang="en-US" sz="2500" b="1"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Tháng</a:t>
            </a:r>
            <a:r>
              <a:rPr lang="en-US" sz="25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500" b="1"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03/ </a:t>
            </a:r>
            <a:r>
              <a:rPr lang="en-US" sz="25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2023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3" name="Picture 22">
            <a:extLst>
              <a:ext uri="{FF2B5EF4-FFF2-40B4-BE49-F238E27FC236}">
                <a16:creationId xmlns="" xmlns:a16="http://schemas.microsoft.com/office/drawing/2014/main" id="{8CEF0425-4CC4-875F-646D-050588C4A365}"/>
              </a:ext>
            </a:extLst>
          </p:cNvPr>
          <p:cNvPicPr>
            <a:picLocks noChangeAspect="1"/>
          </p:cNvPicPr>
          <p:nvPr/>
        </p:nvPicPr>
        <p:blipFill>
          <a:blip r:embed="rId4"/>
          <a:stretch>
            <a:fillRect/>
          </a:stretch>
        </p:blipFill>
        <p:spPr>
          <a:xfrm rot="10800000">
            <a:off x="-9829800" y="-1180036"/>
            <a:ext cx="6708605" cy="8514770"/>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pSp>
        <p:nvGrpSpPr>
          <p:cNvPr id="5" name="Group 5"/>
          <p:cNvGrpSpPr/>
          <p:nvPr/>
        </p:nvGrpSpPr>
        <p:grpSpPr>
          <a:xfrm rot="-10800000">
            <a:off x="-2057400" y="-3752789"/>
            <a:ext cx="12804984" cy="6226137"/>
            <a:chOff x="0" y="0"/>
            <a:chExt cx="11048529" cy="5372100"/>
          </a:xfrm>
        </p:grpSpPr>
        <p:sp>
          <p:nvSpPr>
            <p:cNvPr id="6" name="Freeform 6"/>
            <p:cNvSpPr/>
            <p:nvPr/>
          </p:nvSpPr>
          <p:spPr>
            <a:xfrm>
              <a:off x="0" y="0"/>
              <a:ext cx="11048529" cy="5372100"/>
            </a:xfrm>
            <a:custGeom>
              <a:avLst/>
              <a:gdLst/>
              <a:ahLst/>
              <a:cxnLst/>
              <a:rect l="l" t="t" r="r" b="b"/>
              <a:pathLst>
                <a:path w="11048529" h="5372100">
                  <a:moveTo>
                    <a:pt x="9497859" y="0"/>
                  </a:moveTo>
                  <a:lnTo>
                    <a:pt x="1550670" y="0"/>
                  </a:lnTo>
                  <a:lnTo>
                    <a:pt x="0" y="2686050"/>
                  </a:lnTo>
                  <a:lnTo>
                    <a:pt x="1550670" y="5372100"/>
                  </a:lnTo>
                  <a:lnTo>
                    <a:pt x="9497859" y="5372100"/>
                  </a:lnTo>
                  <a:lnTo>
                    <a:pt x="11048529" y="2686050"/>
                  </a:lnTo>
                  <a:lnTo>
                    <a:pt x="9497859" y="0"/>
                  </a:lnTo>
                  <a:close/>
                </a:path>
              </a:pathLst>
            </a:custGeom>
            <a:solidFill>
              <a:srgbClr val="A4E473"/>
            </a:solidFill>
          </p:spPr>
        </p:sp>
      </p:grpSp>
      <p:grpSp>
        <p:nvGrpSpPr>
          <p:cNvPr id="7" name="Group 7"/>
          <p:cNvGrpSpPr/>
          <p:nvPr/>
        </p:nvGrpSpPr>
        <p:grpSpPr>
          <a:xfrm>
            <a:off x="8611724" y="-865713"/>
            <a:ext cx="2695438" cy="2334501"/>
            <a:chOff x="0" y="0"/>
            <a:chExt cx="6202680" cy="5372100"/>
          </a:xfrm>
        </p:grpSpPr>
        <p:sp>
          <p:nvSpPr>
            <p:cNvPr id="8" name="Freeform 8"/>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00A181"/>
            </a:solidFill>
          </p:spPr>
        </p:sp>
      </p:grpSp>
      <p:sp>
        <p:nvSpPr>
          <p:cNvPr id="17" name="TextBox 16">
            <a:extLst>
              <a:ext uri="{FF2B5EF4-FFF2-40B4-BE49-F238E27FC236}">
                <a16:creationId xmlns="" xmlns:a16="http://schemas.microsoft.com/office/drawing/2014/main" id="{265FD155-41FB-4749-33BD-ADD0A8EE49EE}"/>
              </a:ext>
            </a:extLst>
          </p:cNvPr>
          <p:cNvSpPr txBox="1"/>
          <p:nvPr/>
        </p:nvSpPr>
        <p:spPr>
          <a:xfrm>
            <a:off x="381000" y="428444"/>
            <a:ext cx="12268200" cy="1200329"/>
          </a:xfrm>
          <a:prstGeom prst="rect">
            <a:avLst/>
          </a:prstGeom>
          <a:noFill/>
        </p:spPr>
        <p:txBody>
          <a:bodyPr wrap="square">
            <a:spAutoFit/>
          </a:bodyPr>
          <a:lstStyle/>
          <a:p>
            <a:pPr>
              <a:lnSpc>
                <a:spcPct val="150000"/>
              </a:lnSpc>
              <a:spcBef>
                <a:spcPts val="600"/>
              </a:spcBef>
              <a:spcAft>
                <a:spcPts val="300"/>
              </a:spcAft>
            </a:pPr>
            <a:r>
              <a:rPr lang="en-US" sz="4800" b="1" kern="1600" dirty="0">
                <a:solidFill>
                  <a:srgbClr val="0099FF"/>
                </a:solidFill>
                <a:effectLst/>
                <a:latin typeface="Times New Roman" panose="02020603050405020304" pitchFamily="18" charset="0"/>
                <a:ea typeface="Times New Roman" panose="02020603050405020304" pitchFamily="18" charset="0"/>
              </a:rPr>
              <a:t>2.2. </a:t>
            </a:r>
            <a:r>
              <a:rPr lang="en-US" sz="4800" b="1" kern="1600" dirty="0" err="1">
                <a:solidFill>
                  <a:srgbClr val="0099FF"/>
                </a:solidFill>
                <a:effectLst/>
                <a:latin typeface="Times New Roman" panose="02020603050405020304" pitchFamily="18" charset="0"/>
                <a:ea typeface="Times New Roman" panose="02020603050405020304" pitchFamily="18" charset="0"/>
              </a:rPr>
              <a:t>Sử</a:t>
            </a:r>
            <a:r>
              <a:rPr lang="en-US" sz="4800" b="1" kern="1600" dirty="0">
                <a:solidFill>
                  <a:srgbClr val="0099FF"/>
                </a:solidFill>
                <a:effectLst/>
                <a:latin typeface="Times New Roman" panose="02020603050405020304" pitchFamily="18" charset="0"/>
                <a:ea typeface="Times New Roman" panose="02020603050405020304" pitchFamily="18" charset="0"/>
              </a:rPr>
              <a:t> </a:t>
            </a:r>
            <a:r>
              <a:rPr lang="en-US" sz="4800" b="1" kern="1600" dirty="0" err="1">
                <a:solidFill>
                  <a:srgbClr val="0099FF"/>
                </a:solidFill>
                <a:effectLst/>
                <a:latin typeface="Times New Roman" panose="02020603050405020304" pitchFamily="18" charset="0"/>
                <a:ea typeface="Times New Roman" panose="02020603050405020304" pitchFamily="18" charset="0"/>
              </a:rPr>
              <a:t>dụng</a:t>
            </a:r>
            <a:r>
              <a:rPr lang="en-US" sz="4800" b="1" kern="1600" dirty="0">
                <a:solidFill>
                  <a:srgbClr val="0099FF"/>
                </a:solidFill>
                <a:effectLst/>
                <a:latin typeface="Times New Roman" panose="02020603050405020304" pitchFamily="18" charset="0"/>
                <a:ea typeface="Times New Roman" panose="02020603050405020304" pitchFamily="18" charset="0"/>
              </a:rPr>
              <a:t> </a:t>
            </a:r>
            <a:r>
              <a:rPr lang="en-US" sz="4800" b="1" kern="1600" dirty="0" err="1">
                <a:solidFill>
                  <a:srgbClr val="0099FF"/>
                </a:solidFill>
                <a:effectLst/>
                <a:latin typeface="Times New Roman" panose="02020603050405020304" pitchFamily="18" charset="0"/>
                <a:ea typeface="Times New Roman" panose="02020603050405020304" pitchFamily="18" charset="0"/>
              </a:rPr>
              <a:t>các</a:t>
            </a:r>
            <a:r>
              <a:rPr lang="en-US" sz="4800" b="1" kern="1600" dirty="0">
                <a:solidFill>
                  <a:srgbClr val="0099FF"/>
                </a:solidFill>
                <a:effectLst/>
                <a:latin typeface="Times New Roman" panose="02020603050405020304" pitchFamily="18" charset="0"/>
                <a:ea typeface="Times New Roman" panose="02020603050405020304" pitchFamily="18" charset="0"/>
              </a:rPr>
              <a:t> </a:t>
            </a:r>
            <a:r>
              <a:rPr lang="en-US" sz="4800" b="1" kern="1600" dirty="0" err="1">
                <a:solidFill>
                  <a:srgbClr val="0099FF"/>
                </a:solidFill>
                <a:effectLst/>
                <a:latin typeface="Times New Roman" panose="02020603050405020304" pitchFamily="18" charset="0"/>
                <a:ea typeface="Times New Roman" panose="02020603050405020304" pitchFamily="18" charset="0"/>
              </a:rPr>
              <a:t>phần</a:t>
            </a:r>
            <a:r>
              <a:rPr lang="en-US" sz="4800" b="1" kern="1600" dirty="0">
                <a:solidFill>
                  <a:srgbClr val="0099FF"/>
                </a:solidFill>
                <a:effectLst/>
                <a:latin typeface="Times New Roman" panose="02020603050405020304" pitchFamily="18" charset="0"/>
                <a:ea typeface="Times New Roman" panose="02020603050405020304" pitchFamily="18" charset="0"/>
              </a:rPr>
              <a:t> </a:t>
            </a:r>
            <a:r>
              <a:rPr lang="en-US" sz="4800" b="1" kern="1600" dirty="0" err="1">
                <a:solidFill>
                  <a:srgbClr val="0099FF"/>
                </a:solidFill>
                <a:effectLst/>
                <a:latin typeface="Times New Roman" panose="02020603050405020304" pitchFamily="18" charset="0"/>
                <a:ea typeface="Times New Roman" panose="02020603050405020304" pitchFamily="18" charset="0"/>
              </a:rPr>
              <a:t>mềm</a:t>
            </a:r>
            <a:r>
              <a:rPr lang="en-US" sz="4800" b="1" kern="1600" dirty="0">
                <a:solidFill>
                  <a:srgbClr val="0099FF"/>
                </a:solidFill>
                <a:effectLst/>
                <a:latin typeface="Times New Roman" panose="02020603050405020304" pitchFamily="18" charset="0"/>
                <a:ea typeface="Times New Roman" panose="02020603050405020304" pitchFamily="18" charset="0"/>
              </a:rPr>
              <a:t> </a:t>
            </a:r>
            <a:r>
              <a:rPr lang="en-US" sz="4800" b="1" kern="1600" dirty="0" err="1">
                <a:solidFill>
                  <a:srgbClr val="0099FF"/>
                </a:solidFill>
                <a:effectLst/>
                <a:latin typeface="Times New Roman" panose="02020603050405020304" pitchFamily="18" charset="0"/>
                <a:ea typeface="Times New Roman" panose="02020603050405020304" pitchFamily="18" charset="0"/>
              </a:rPr>
              <a:t>thí</a:t>
            </a:r>
            <a:r>
              <a:rPr lang="en-US" sz="4800" b="1" kern="1600" dirty="0">
                <a:solidFill>
                  <a:srgbClr val="0099FF"/>
                </a:solidFill>
                <a:effectLst/>
                <a:latin typeface="Times New Roman" panose="02020603050405020304" pitchFamily="18" charset="0"/>
                <a:ea typeface="Times New Roman" panose="02020603050405020304" pitchFamily="18" charset="0"/>
              </a:rPr>
              <a:t> </a:t>
            </a:r>
            <a:r>
              <a:rPr lang="en-US" sz="4800" b="1" kern="1600" dirty="0" err="1">
                <a:solidFill>
                  <a:srgbClr val="0099FF"/>
                </a:solidFill>
                <a:effectLst/>
                <a:latin typeface="Times New Roman" panose="02020603050405020304" pitchFamily="18" charset="0"/>
                <a:ea typeface="Times New Roman" panose="02020603050405020304" pitchFamily="18" charset="0"/>
              </a:rPr>
              <a:t>nghiệm</a:t>
            </a:r>
            <a:r>
              <a:rPr lang="en-US" sz="4800" b="1" kern="1600" dirty="0">
                <a:solidFill>
                  <a:srgbClr val="0099FF"/>
                </a:solidFill>
                <a:effectLst/>
                <a:latin typeface="Times New Roman" panose="02020603050405020304" pitchFamily="18" charset="0"/>
                <a:ea typeface="Times New Roman" panose="02020603050405020304" pitchFamily="18" charset="0"/>
              </a:rPr>
              <a:t> </a:t>
            </a:r>
            <a:r>
              <a:rPr lang="en-US" sz="4800" b="1" kern="1600" dirty="0" err="1">
                <a:solidFill>
                  <a:srgbClr val="0099FF"/>
                </a:solidFill>
                <a:effectLst/>
                <a:latin typeface="Times New Roman" panose="02020603050405020304" pitchFamily="18" charset="0"/>
                <a:ea typeface="Times New Roman" panose="02020603050405020304" pitchFamily="18" charset="0"/>
              </a:rPr>
              <a:t>ảo</a:t>
            </a:r>
            <a:endParaRPr lang="en-US" sz="4800" b="1" kern="1600" dirty="0">
              <a:solidFill>
                <a:srgbClr val="0099FF"/>
              </a:solidFill>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 xmlns:a16="http://schemas.microsoft.com/office/drawing/2014/main" id="{F2EBC42A-4D79-A1B8-FAF2-29AFC73D333A}"/>
              </a:ext>
            </a:extLst>
          </p:cNvPr>
          <p:cNvSpPr txBox="1"/>
          <p:nvPr/>
        </p:nvSpPr>
        <p:spPr>
          <a:xfrm>
            <a:off x="498683" y="2476500"/>
            <a:ext cx="16874917" cy="3785652"/>
          </a:xfrm>
          <a:prstGeom prst="rect">
            <a:avLst/>
          </a:prstGeom>
          <a:noFill/>
        </p:spPr>
        <p:txBody>
          <a:bodyPr wrap="square">
            <a:spAutoFit/>
          </a:bodyPr>
          <a:lstStyle/>
          <a:p>
            <a:pPr algn="just">
              <a:spcAft>
                <a:spcPts val="300"/>
              </a:spcAft>
            </a:pPr>
            <a:r>
              <a:rPr lang="en-US" sz="4800" b="1" kern="1600" dirty="0" err="1">
                <a:solidFill>
                  <a:schemeClr val="bg1"/>
                </a:solidFill>
                <a:effectLst/>
                <a:latin typeface="Times New Roman" panose="02020603050405020304" pitchFamily="18" charset="0"/>
                <a:ea typeface="Times New Roman" panose="02020603050405020304" pitchFamily="18" charset="0"/>
              </a:rPr>
              <a:t>Đối</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với</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các</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thí</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nghiệm</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khó</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hoặc</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những</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nội</a:t>
            </a:r>
            <a:r>
              <a:rPr lang="en-US" sz="4800" b="1" kern="1600" dirty="0">
                <a:solidFill>
                  <a:schemeClr val="bg1"/>
                </a:solidFill>
                <a:effectLst/>
                <a:latin typeface="Times New Roman" panose="02020603050405020304" pitchFamily="18" charset="0"/>
                <a:ea typeface="Times New Roman" panose="02020603050405020304" pitchFamily="18" charset="0"/>
              </a:rPr>
              <a:t> dung </a:t>
            </a:r>
            <a:r>
              <a:rPr lang="en-US" sz="4800" b="1" kern="1600" dirty="0" err="1">
                <a:solidFill>
                  <a:schemeClr val="bg1"/>
                </a:solidFill>
                <a:effectLst/>
                <a:latin typeface="Times New Roman" panose="02020603050405020304" pitchFamily="18" charset="0"/>
                <a:ea typeface="Times New Roman" panose="02020603050405020304" pitchFamily="18" charset="0"/>
              </a:rPr>
              <a:t>dạy</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học</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trừu</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tượng</a:t>
            </a:r>
            <a:r>
              <a:rPr lang="en-US" sz="4800" b="1" kern="1600" dirty="0">
                <a:solidFill>
                  <a:schemeClr val="bg1"/>
                </a:solidFill>
                <a:effectLst/>
                <a:latin typeface="Times New Roman" panose="02020603050405020304" pitchFamily="18" charset="0"/>
                <a:ea typeface="Times New Roman" panose="02020603050405020304" pitchFamily="18" charset="0"/>
              </a:rPr>
              <a:t> hay </a:t>
            </a:r>
            <a:r>
              <a:rPr lang="en-US" sz="4800" b="1" kern="1600" dirty="0" err="1">
                <a:solidFill>
                  <a:schemeClr val="bg1"/>
                </a:solidFill>
                <a:effectLst/>
                <a:latin typeface="Times New Roman" panose="02020603050405020304" pitchFamily="18" charset="0"/>
                <a:ea typeface="Times New Roman" panose="02020603050405020304" pitchFamily="18" charset="0"/>
              </a:rPr>
              <a:t>những</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thí</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nghiệm</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với</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những</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chất</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độc</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hại</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không</a:t>
            </a:r>
            <a:r>
              <a:rPr lang="en-US" sz="4800" b="1" kern="1600" dirty="0">
                <a:solidFill>
                  <a:schemeClr val="bg1"/>
                </a:solidFill>
                <a:effectLst/>
                <a:latin typeface="Times New Roman" panose="02020603050405020304" pitchFamily="18" charset="0"/>
                <a:ea typeface="Times New Roman" panose="02020603050405020304" pitchFamily="18" charset="0"/>
              </a:rPr>
              <a:t> an </a:t>
            </a:r>
            <a:r>
              <a:rPr lang="en-US" sz="4800" b="1" kern="1600" dirty="0" err="1">
                <a:solidFill>
                  <a:schemeClr val="bg1"/>
                </a:solidFill>
                <a:effectLst/>
                <a:latin typeface="Times New Roman" panose="02020603050405020304" pitchFamily="18" charset="0"/>
                <a:ea typeface="Times New Roman" panose="02020603050405020304" pitchFamily="18" charset="0"/>
              </a:rPr>
              <a:t>toàn</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thì</a:t>
            </a:r>
            <a:r>
              <a:rPr lang="en-US" sz="4800" b="1" kern="1600" dirty="0">
                <a:solidFill>
                  <a:schemeClr val="bg1"/>
                </a:solidFill>
                <a:effectLst/>
                <a:latin typeface="Times New Roman" panose="02020603050405020304" pitchFamily="18" charset="0"/>
                <a:ea typeface="Times New Roman" panose="02020603050405020304" pitchFamily="18" charset="0"/>
              </a:rPr>
              <a:t> GV </a:t>
            </a:r>
            <a:r>
              <a:rPr lang="en-US" sz="4800" b="1" kern="1600" dirty="0" err="1">
                <a:solidFill>
                  <a:schemeClr val="bg1"/>
                </a:solidFill>
                <a:effectLst/>
                <a:latin typeface="Times New Roman" panose="02020603050405020304" pitchFamily="18" charset="0"/>
                <a:ea typeface="Times New Roman" panose="02020603050405020304" pitchFamily="18" charset="0"/>
              </a:rPr>
              <a:t>sẽ</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sử</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dụng</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những</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phần</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mềm</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thí</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nghiệm</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ảo</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để</a:t>
            </a:r>
            <a:r>
              <a:rPr lang="en-US" sz="4800" b="1" kern="1600" dirty="0">
                <a:solidFill>
                  <a:schemeClr val="bg1"/>
                </a:solidFill>
                <a:effectLst/>
                <a:latin typeface="Times New Roman" panose="02020603050405020304" pitchFamily="18" charset="0"/>
                <a:ea typeface="Times New Roman" panose="02020603050405020304" pitchFamily="18" charset="0"/>
              </a:rPr>
              <a:t> HS </a:t>
            </a:r>
            <a:r>
              <a:rPr lang="en-US" sz="4800" b="1" kern="1600" dirty="0" err="1">
                <a:solidFill>
                  <a:schemeClr val="bg1"/>
                </a:solidFill>
                <a:effectLst/>
                <a:latin typeface="Times New Roman" panose="02020603050405020304" pitchFamily="18" charset="0"/>
                <a:ea typeface="Times New Roman" panose="02020603050405020304" pitchFamily="18" charset="0"/>
              </a:rPr>
              <a:t>có</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thể</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dễ</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dàng</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nắm</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được</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kiến</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thức</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của</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các</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phần</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này</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một</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cách</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hoàn</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chỉnh</a:t>
            </a:r>
            <a:r>
              <a:rPr lang="en-US" sz="4800" b="1" kern="1600" dirty="0">
                <a:solidFill>
                  <a:schemeClr val="bg1"/>
                </a:solidFill>
                <a:effectLst/>
                <a:latin typeface="Times New Roman" panose="02020603050405020304" pitchFamily="18" charset="0"/>
                <a:ea typeface="Times New Roman" panose="02020603050405020304" pitchFamily="18" charset="0"/>
              </a:rPr>
              <a:t> </a:t>
            </a:r>
            <a:r>
              <a:rPr lang="en-US" sz="4800" b="1" kern="1600" dirty="0" err="1">
                <a:solidFill>
                  <a:schemeClr val="bg1"/>
                </a:solidFill>
                <a:effectLst/>
                <a:latin typeface="Times New Roman" panose="02020603050405020304" pitchFamily="18" charset="0"/>
                <a:ea typeface="Times New Roman" panose="02020603050405020304" pitchFamily="18" charset="0"/>
              </a:rPr>
              <a:t>nhất</a:t>
            </a:r>
            <a:r>
              <a:rPr lang="en-US" sz="4800" b="1" kern="1600" dirty="0">
                <a:solidFill>
                  <a:schemeClr val="bg1"/>
                </a:solidFill>
                <a:effectLst/>
                <a:latin typeface="Times New Roman" panose="02020603050405020304" pitchFamily="18" charset="0"/>
                <a:ea typeface="Times New Roman" panose="020206030504050203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16205448-D0D7-7369-41FC-7C31CD0BEE8D}"/>
              </a:ext>
            </a:extLst>
          </p:cNvPr>
          <p:cNvSpPr txBox="1"/>
          <p:nvPr/>
        </p:nvSpPr>
        <p:spPr>
          <a:xfrm>
            <a:off x="685800" y="1495606"/>
            <a:ext cx="7848601" cy="5016758"/>
          </a:xfrm>
          <a:prstGeom prst="rect">
            <a:avLst/>
          </a:prstGeom>
          <a:noFill/>
        </p:spPr>
        <p:txBody>
          <a:bodyPr wrap="square">
            <a:spAutoFit/>
          </a:bodyPr>
          <a:lstStyle/>
          <a:p>
            <a:pPr indent="457200" algn="just"/>
            <a:r>
              <a:rPr lang="en-US" sz="4000" b="1" dirty="0" err="1">
                <a:solidFill>
                  <a:schemeClr val="bg1"/>
                </a:solidFill>
                <a:effectLst/>
                <a:latin typeface="Times New Roman" panose="02020603050405020304" pitchFamily="18" charset="0"/>
                <a:ea typeface="Times New Roman" panose="02020603050405020304" pitchFamily="18" charset="0"/>
              </a:rPr>
              <a:t>Phần</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mềm</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Chemsketch</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cho</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phép</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vẽ</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cấu</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trúc</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phân</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tử</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các</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chất</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vô</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cơ</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và</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hữu</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cơ</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công</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thức</a:t>
            </a:r>
            <a:r>
              <a:rPr lang="en-US" sz="4000" b="1" dirty="0">
                <a:solidFill>
                  <a:schemeClr val="bg1"/>
                </a:solidFill>
                <a:effectLst/>
                <a:latin typeface="Times New Roman" panose="02020603050405020304" pitchFamily="18" charset="0"/>
                <a:ea typeface="Times New Roman" panose="02020603050405020304" pitchFamily="18" charset="0"/>
              </a:rPr>
              <a:t> Lewis… </a:t>
            </a:r>
            <a:r>
              <a:rPr lang="en-US" sz="4000" b="1" dirty="0" err="1">
                <a:solidFill>
                  <a:schemeClr val="bg1"/>
                </a:solidFill>
                <a:effectLst/>
                <a:latin typeface="Times New Roman" panose="02020603050405020304" pitchFamily="18" charset="0"/>
                <a:ea typeface="Times New Roman" panose="02020603050405020304" pitchFamily="18" charset="0"/>
              </a:rPr>
              <a:t>trình</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bày</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cấu</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trúc</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phân</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tử</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dưới</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dạng</a:t>
            </a:r>
            <a:r>
              <a:rPr lang="en-US" sz="4000" b="1" dirty="0">
                <a:solidFill>
                  <a:schemeClr val="bg1"/>
                </a:solidFill>
                <a:effectLst/>
                <a:latin typeface="Times New Roman" panose="02020603050405020304" pitchFamily="18" charset="0"/>
                <a:ea typeface="Times New Roman" panose="02020603050405020304" pitchFamily="18" charset="0"/>
              </a:rPr>
              <a:t> 2D </a:t>
            </a:r>
            <a:r>
              <a:rPr lang="en-US" sz="4000" b="1" dirty="0" err="1">
                <a:solidFill>
                  <a:schemeClr val="bg1"/>
                </a:solidFill>
                <a:effectLst/>
                <a:latin typeface="Times New Roman" panose="02020603050405020304" pitchFamily="18" charset="0"/>
                <a:ea typeface="Times New Roman" panose="02020603050405020304" pitchFamily="18" charset="0"/>
              </a:rPr>
              <a:t>hoặc</a:t>
            </a:r>
            <a:r>
              <a:rPr lang="en-US" sz="4000" b="1" dirty="0">
                <a:solidFill>
                  <a:schemeClr val="bg1"/>
                </a:solidFill>
                <a:effectLst/>
                <a:latin typeface="Times New Roman" panose="02020603050405020304" pitchFamily="18" charset="0"/>
                <a:ea typeface="Times New Roman" panose="02020603050405020304" pitchFamily="18" charset="0"/>
              </a:rPr>
              <a:t> 3D, </a:t>
            </a:r>
            <a:r>
              <a:rPr lang="en-US" sz="4000" b="1" dirty="0" err="1">
                <a:solidFill>
                  <a:schemeClr val="bg1"/>
                </a:solidFill>
                <a:effectLst/>
                <a:latin typeface="Times New Roman" panose="02020603050405020304" pitchFamily="18" charset="0"/>
                <a:ea typeface="Times New Roman" panose="02020603050405020304" pitchFamily="18" charset="0"/>
              </a:rPr>
              <a:t>viết</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chuỗi</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phản</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ứng</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phương</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trình</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hóa</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học</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và</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những</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công</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thức</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phân</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tử</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phức</a:t>
            </a:r>
            <a:r>
              <a:rPr lang="en-US" sz="4000" b="1" dirty="0">
                <a:solidFill>
                  <a:schemeClr val="bg1"/>
                </a:solidFill>
                <a:effectLst/>
                <a:latin typeface="Times New Roman" panose="02020603050405020304" pitchFamily="18" charset="0"/>
                <a:ea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rPr>
              <a:t>tạp</a:t>
            </a:r>
            <a:r>
              <a:rPr lang="en-US" sz="4000" b="1" dirty="0">
                <a:solidFill>
                  <a:schemeClr val="bg1"/>
                </a:solidFill>
                <a:effectLst/>
                <a:latin typeface="Times New Roman" panose="02020603050405020304" pitchFamily="18" charset="0"/>
                <a:ea typeface="Times New Roman" panose="02020603050405020304" pitchFamily="18" charset="0"/>
              </a:rPr>
              <a:t>…</a:t>
            </a:r>
          </a:p>
        </p:txBody>
      </p:sp>
      <p:grpSp>
        <p:nvGrpSpPr>
          <p:cNvPr id="2" name="Group 2"/>
          <p:cNvGrpSpPr/>
          <p:nvPr/>
        </p:nvGrpSpPr>
        <p:grpSpPr>
          <a:xfrm>
            <a:off x="13585950" y="-517425"/>
            <a:ext cx="6210236" cy="5378093"/>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4" name="Group 4"/>
          <p:cNvGrpSpPr/>
          <p:nvPr/>
        </p:nvGrpSpPr>
        <p:grpSpPr>
          <a:xfrm>
            <a:off x="12009993" y="306851"/>
            <a:ext cx="3151914" cy="272957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10" name="TextBox 9">
            <a:extLst>
              <a:ext uri="{FF2B5EF4-FFF2-40B4-BE49-F238E27FC236}">
                <a16:creationId xmlns="" xmlns:a16="http://schemas.microsoft.com/office/drawing/2014/main" id="{5587CBE9-15C0-CC23-3B5A-6BC24471884F}"/>
              </a:ext>
            </a:extLst>
          </p:cNvPr>
          <p:cNvSpPr txBox="1"/>
          <p:nvPr/>
        </p:nvSpPr>
        <p:spPr>
          <a:xfrm>
            <a:off x="838200" y="419100"/>
            <a:ext cx="9896474" cy="905056"/>
          </a:xfrm>
          <a:prstGeom prst="rect">
            <a:avLst/>
          </a:prstGeom>
          <a:noFill/>
        </p:spPr>
        <p:txBody>
          <a:bodyPr wrap="square">
            <a:spAutoFit/>
          </a:bodyPr>
          <a:lstStyle/>
          <a:p>
            <a:pPr>
              <a:lnSpc>
                <a:spcPct val="150000"/>
              </a:lnSpc>
              <a:spcBef>
                <a:spcPts val="600"/>
              </a:spcBef>
              <a:spcAft>
                <a:spcPts val="300"/>
              </a:spcAft>
            </a:pPr>
            <a:r>
              <a:rPr lang="en-US" sz="4000" b="1" kern="1600" dirty="0">
                <a:solidFill>
                  <a:srgbClr val="0099FF"/>
                </a:solidFill>
                <a:effectLst/>
                <a:latin typeface="Times New Roman" panose="02020603050405020304" pitchFamily="18" charset="0"/>
                <a:ea typeface="Times New Roman" panose="02020603050405020304" pitchFamily="18" charset="0"/>
              </a:rPr>
              <a:t>2.2. </a:t>
            </a:r>
            <a:r>
              <a:rPr lang="en-US" sz="4000" b="1" kern="1600" dirty="0" err="1">
                <a:solidFill>
                  <a:srgbClr val="0099FF"/>
                </a:solidFill>
                <a:effectLst/>
                <a:latin typeface="Times New Roman" panose="02020603050405020304" pitchFamily="18" charset="0"/>
                <a:ea typeface="Times New Roman" panose="02020603050405020304" pitchFamily="18" charset="0"/>
              </a:rPr>
              <a:t>Sử</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dụng</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các</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phần</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mềm</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thí</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nghiệm</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ảo</a:t>
            </a:r>
            <a:endParaRPr lang="en-US" sz="4000" b="1" kern="1600" dirty="0">
              <a:solidFill>
                <a:srgbClr val="0099FF"/>
              </a:solidFill>
              <a:effectLst/>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 xmlns:a16="http://schemas.microsoft.com/office/drawing/2014/main" id="{74C84CBE-4588-4A30-504B-938761799607}"/>
              </a:ext>
            </a:extLst>
          </p:cNvPr>
          <p:cNvPicPr>
            <a:picLocks noChangeAspect="1"/>
          </p:cNvPicPr>
          <p:nvPr/>
        </p:nvPicPr>
        <p:blipFill>
          <a:blip r:embed="rId2"/>
          <a:stretch>
            <a:fillRect/>
          </a:stretch>
        </p:blipFill>
        <p:spPr>
          <a:xfrm>
            <a:off x="8561833" y="5267095"/>
            <a:ext cx="7659340" cy="4754880"/>
          </a:xfrm>
          <a:prstGeom prst="rect">
            <a:avLst/>
          </a:prstGeom>
        </p:spPr>
      </p:pic>
      <p:pic>
        <p:nvPicPr>
          <p:cNvPr id="14" name="Picture 13">
            <a:extLst>
              <a:ext uri="{FF2B5EF4-FFF2-40B4-BE49-F238E27FC236}">
                <a16:creationId xmlns="" xmlns:a16="http://schemas.microsoft.com/office/drawing/2014/main" id="{DECB3CAF-08AE-BC9E-94DE-0629DC86DEE8}"/>
              </a:ext>
            </a:extLst>
          </p:cNvPr>
          <p:cNvPicPr>
            <a:picLocks noChangeAspect="1"/>
          </p:cNvPicPr>
          <p:nvPr/>
        </p:nvPicPr>
        <p:blipFill>
          <a:blip r:embed="rId3"/>
          <a:stretch>
            <a:fillRect/>
          </a:stretch>
        </p:blipFill>
        <p:spPr>
          <a:xfrm>
            <a:off x="10332036" y="297331"/>
            <a:ext cx="7953930" cy="4937760"/>
          </a:xfrm>
          <a:prstGeom prst="rect">
            <a:avLst/>
          </a:prstGeom>
        </p:spPr>
      </p:pic>
      <p:sp>
        <p:nvSpPr>
          <p:cNvPr id="16" name="TextBox 15">
            <a:extLst>
              <a:ext uri="{FF2B5EF4-FFF2-40B4-BE49-F238E27FC236}">
                <a16:creationId xmlns="" xmlns:a16="http://schemas.microsoft.com/office/drawing/2014/main" id="{872A7683-CA89-B1DA-A19F-FFF4F2DF6986}"/>
              </a:ext>
            </a:extLst>
          </p:cNvPr>
          <p:cNvSpPr txBox="1"/>
          <p:nvPr/>
        </p:nvSpPr>
        <p:spPr>
          <a:xfrm>
            <a:off x="152400" y="8572500"/>
            <a:ext cx="9896474" cy="1569660"/>
          </a:xfrm>
          <a:prstGeom prst="rect">
            <a:avLst/>
          </a:prstGeom>
          <a:noFill/>
        </p:spPr>
        <p:txBody>
          <a:bodyPr wrap="square">
            <a:spAutoFit/>
          </a:bodyPr>
          <a:lstStyle/>
          <a:p>
            <a:r>
              <a:rPr lang="en-US" sz="3200" b="1" i="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Hình 3. Sử dụng phần mềm Chemsketch để vẽ công thức cấu tạo của các chất hóa học khi giảng dạy chuyên đề liên kết hóa học</a:t>
            </a:r>
            <a:endParaRPr lang="en-US" sz="3200" dirty="0">
              <a:solidFill>
                <a:schemeClr val="bg1"/>
              </a:solidFill>
            </a:endParaRPr>
          </a:p>
        </p:txBody>
      </p:sp>
      <p:pic>
        <p:nvPicPr>
          <p:cNvPr id="11" name="Picture 10">
            <a:extLst>
              <a:ext uri="{FF2B5EF4-FFF2-40B4-BE49-F238E27FC236}">
                <a16:creationId xmlns="" xmlns:a16="http://schemas.microsoft.com/office/drawing/2014/main" id="{FFFBF525-1CA8-A9C9-AA45-C4737F966C05}"/>
              </a:ext>
            </a:extLst>
          </p:cNvPr>
          <p:cNvPicPr>
            <a:picLocks noChangeAspect="1"/>
          </p:cNvPicPr>
          <p:nvPr/>
        </p:nvPicPr>
        <p:blipFill>
          <a:blip r:embed="rId4"/>
          <a:stretch>
            <a:fillRect/>
          </a:stretch>
        </p:blipFill>
        <p:spPr>
          <a:xfrm>
            <a:off x="838200" y="2171620"/>
            <a:ext cx="8299308" cy="5715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 xmlns:a16="http://schemas.microsoft.com/office/drawing/2014/main" id="{ABB0288F-D45E-2BC5-16AB-652481E43AD2}"/>
              </a:ext>
            </a:extLst>
          </p:cNvPr>
          <p:cNvPicPr>
            <a:picLocks noChangeAspect="1"/>
          </p:cNvPicPr>
          <p:nvPr/>
        </p:nvPicPr>
        <p:blipFill>
          <a:blip r:embed="rId5"/>
          <a:stretch>
            <a:fillRect/>
          </a:stretch>
        </p:blipFill>
        <p:spPr>
          <a:xfrm>
            <a:off x="9733155" y="2324100"/>
            <a:ext cx="8250045" cy="678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58" name="Group 58"/>
          <p:cNvGrpSpPr/>
          <p:nvPr/>
        </p:nvGrpSpPr>
        <p:grpSpPr>
          <a:xfrm rot="-10800000">
            <a:off x="10498448" y="-4305300"/>
            <a:ext cx="9822161" cy="6226137"/>
            <a:chOff x="0" y="0"/>
            <a:chExt cx="8474859" cy="5372100"/>
          </a:xfrm>
        </p:grpSpPr>
        <p:sp>
          <p:nvSpPr>
            <p:cNvPr id="59" name="Freeform 59"/>
            <p:cNvSpPr/>
            <p:nvPr/>
          </p:nvSpPr>
          <p:spPr>
            <a:xfrm>
              <a:off x="0" y="0"/>
              <a:ext cx="8474859" cy="5372100"/>
            </a:xfrm>
            <a:custGeom>
              <a:avLst/>
              <a:gdLst/>
              <a:ahLst/>
              <a:cxnLst/>
              <a:rect l="l" t="t" r="r" b="b"/>
              <a:pathLst>
                <a:path w="8474859" h="5372100">
                  <a:moveTo>
                    <a:pt x="6924189" y="0"/>
                  </a:moveTo>
                  <a:lnTo>
                    <a:pt x="1550670" y="0"/>
                  </a:lnTo>
                  <a:lnTo>
                    <a:pt x="0" y="2686050"/>
                  </a:lnTo>
                  <a:lnTo>
                    <a:pt x="1550670" y="5372100"/>
                  </a:lnTo>
                  <a:lnTo>
                    <a:pt x="6924189" y="5372100"/>
                  </a:lnTo>
                  <a:lnTo>
                    <a:pt x="8474859" y="2686050"/>
                  </a:lnTo>
                  <a:lnTo>
                    <a:pt x="6924189" y="0"/>
                  </a:lnTo>
                  <a:close/>
                </a:path>
              </a:pathLst>
            </a:custGeom>
            <a:solidFill>
              <a:srgbClr val="004651"/>
            </a:solidFill>
          </p:spPr>
        </p:sp>
      </p:grpSp>
      <p:grpSp>
        <p:nvGrpSpPr>
          <p:cNvPr id="60" name="Group 60"/>
          <p:cNvGrpSpPr/>
          <p:nvPr/>
        </p:nvGrpSpPr>
        <p:grpSpPr>
          <a:xfrm>
            <a:off x="9959443" y="-865713"/>
            <a:ext cx="2695438" cy="2334501"/>
            <a:chOff x="0" y="0"/>
            <a:chExt cx="6202680" cy="5372100"/>
          </a:xfrm>
        </p:grpSpPr>
        <p:sp>
          <p:nvSpPr>
            <p:cNvPr id="61" name="Freeform 61"/>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00A181"/>
            </a:solidFill>
          </p:spPr>
        </p:sp>
      </p:grpSp>
      <p:sp>
        <p:nvSpPr>
          <p:cNvPr id="64" name="TextBox 63">
            <a:extLst>
              <a:ext uri="{FF2B5EF4-FFF2-40B4-BE49-F238E27FC236}">
                <a16:creationId xmlns="" xmlns:a16="http://schemas.microsoft.com/office/drawing/2014/main" id="{BFFE830D-870E-AF3B-25DC-D4B646DBE92A}"/>
              </a:ext>
            </a:extLst>
          </p:cNvPr>
          <p:cNvSpPr txBox="1"/>
          <p:nvPr/>
        </p:nvSpPr>
        <p:spPr>
          <a:xfrm>
            <a:off x="609600" y="414418"/>
            <a:ext cx="10182224" cy="905056"/>
          </a:xfrm>
          <a:prstGeom prst="rect">
            <a:avLst/>
          </a:prstGeom>
          <a:noFill/>
        </p:spPr>
        <p:txBody>
          <a:bodyPr wrap="square">
            <a:spAutoFit/>
          </a:bodyPr>
          <a:lstStyle/>
          <a:p>
            <a:pPr>
              <a:lnSpc>
                <a:spcPct val="150000"/>
              </a:lnSpc>
              <a:spcBef>
                <a:spcPts val="600"/>
              </a:spcBef>
              <a:spcAft>
                <a:spcPts val="300"/>
              </a:spcAft>
            </a:pPr>
            <a:r>
              <a:rPr lang="en-US" sz="4000" b="1" kern="1600" dirty="0">
                <a:solidFill>
                  <a:srgbClr val="0099FF"/>
                </a:solidFill>
                <a:effectLst/>
                <a:latin typeface="Times New Roman" panose="02020603050405020304" pitchFamily="18" charset="0"/>
                <a:ea typeface="Times New Roman" panose="02020603050405020304" pitchFamily="18" charset="0"/>
              </a:rPr>
              <a:t>2.2. </a:t>
            </a:r>
            <a:r>
              <a:rPr lang="en-US" sz="4000" b="1" kern="1600" dirty="0" err="1">
                <a:solidFill>
                  <a:srgbClr val="0099FF"/>
                </a:solidFill>
                <a:effectLst/>
                <a:latin typeface="Times New Roman" panose="02020603050405020304" pitchFamily="18" charset="0"/>
                <a:ea typeface="Times New Roman" panose="02020603050405020304" pitchFamily="18" charset="0"/>
              </a:rPr>
              <a:t>Sử</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dụng</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các</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phần</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mềm</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thí</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nghiệm</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ảo</a:t>
            </a:r>
            <a:endParaRPr lang="en-US" sz="4000" b="1" kern="1600" dirty="0">
              <a:solidFill>
                <a:srgbClr val="0099FF"/>
              </a:solidFill>
              <a:effectLst/>
              <a:latin typeface="Times New Roman" panose="02020603050405020304" pitchFamily="18" charset="0"/>
              <a:ea typeface="Times New Roman" panose="02020603050405020304" pitchFamily="18" charset="0"/>
            </a:endParaRPr>
          </a:p>
        </p:txBody>
      </p:sp>
      <p:sp>
        <p:nvSpPr>
          <p:cNvPr id="66" name="TextBox 65">
            <a:extLst>
              <a:ext uri="{FF2B5EF4-FFF2-40B4-BE49-F238E27FC236}">
                <a16:creationId xmlns="" xmlns:a16="http://schemas.microsoft.com/office/drawing/2014/main" id="{FC8584E2-7C51-181C-0690-867BA34CBEF9}"/>
              </a:ext>
            </a:extLst>
          </p:cNvPr>
          <p:cNvSpPr txBox="1"/>
          <p:nvPr/>
        </p:nvSpPr>
        <p:spPr>
          <a:xfrm>
            <a:off x="457201" y="1544776"/>
            <a:ext cx="6019799" cy="8094524"/>
          </a:xfrm>
          <a:prstGeom prst="rect">
            <a:avLst/>
          </a:prstGeom>
          <a:noFill/>
        </p:spPr>
        <p:txBody>
          <a:bodyPr wrap="square">
            <a:spAutoFit/>
          </a:bodyPr>
          <a:lstStyle/>
          <a:p>
            <a:pPr indent="457200" algn="just"/>
            <a:r>
              <a:rPr lang="en-US" sz="4000" dirty="0" err="1">
                <a:solidFill>
                  <a:srgbClr val="000000"/>
                </a:solidFill>
                <a:effectLst/>
                <a:latin typeface="Times New Roman" panose="02020603050405020304" pitchFamily="18" charset="0"/>
                <a:ea typeface="Times New Roman" panose="02020603050405020304" pitchFamily="18" charset="0"/>
              </a:rPr>
              <a:t>Phần</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mềm</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mô</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phỏng</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thí</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nghiệm</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ảo</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như</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Chemlab</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Yenka</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phET</a:t>
            </a:r>
            <a:r>
              <a:rPr lang="en-US" sz="4000" dirty="0">
                <a:solidFill>
                  <a:srgbClr val="000000"/>
                </a:solidFill>
                <a:effectLst/>
                <a:latin typeface="Times New Roman" panose="02020603050405020304" pitchFamily="18" charset="0"/>
                <a:ea typeface="Times New Roman" panose="02020603050405020304" pitchFamily="18" charset="0"/>
              </a:rPr>
              <a:t> … </a:t>
            </a:r>
            <a:r>
              <a:rPr lang="en-US" sz="4000" dirty="0" err="1">
                <a:solidFill>
                  <a:srgbClr val="000000"/>
                </a:solidFill>
                <a:effectLst/>
                <a:latin typeface="Times New Roman" panose="02020603050405020304" pitchFamily="18" charset="0"/>
                <a:ea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hiện</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ngay</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trên</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chính</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máy</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tính</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mỗi</a:t>
            </a:r>
            <a:r>
              <a:rPr lang="en-US" sz="4000" dirty="0">
                <a:solidFill>
                  <a:srgbClr val="000000"/>
                </a:solidFill>
                <a:effectLst/>
                <a:latin typeface="Times New Roman" panose="02020603050405020304" pitchFamily="18" charset="0"/>
                <a:ea typeface="Times New Roman" panose="02020603050405020304" pitchFamily="18" charset="0"/>
              </a:rPr>
              <a:t> HS, </a:t>
            </a:r>
            <a:r>
              <a:rPr lang="en-US" sz="4000" dirty="0" err="1">
                <a:solidFill>
                  <a:srgbClr val="000000"/>
                </a:solidFill>
                <a:effectLst/>
                <a:latin typeface="Times New Roman" panose="02020603050405020304" pitchFamily="18" charset="0"/>
                <a:ea typeface="Times New Roman" panose="02020603050405020304" pitchFamily="18" charset="0"/>
              </a:rPr>
              <a:t>nơi</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các</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em</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có</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thể</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hiện</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các</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cuộc</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thí</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nghiệm</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Hóa</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học</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một</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cách</a:t>
            </a:r>
            <a:r>
              <a:rPr lang="en-US" sz="4000" dirty="0">
                <a:solidFill>
                  <a:srgbClr val="000000"/>
                </a:solidFill>
                <a:effectLst/>
                <a:latin typeface="Times New Roman" panose="02020603050405020304" pitchFamily="18" charset="0"/>
                <a:ea typeface="Times New Roman" panose="02020603050405020304" pitchFamily="18" charset="0"/>
              </a:rPr>
              <a:t> an </a:t>
            </a:r>
            <a:r>
              <a:rPr lang="en-US" sz="4000" dirty="0" err="1">
                <a:solidFill>
                  <a:srgbClr val="000000"/>
                </a:solidFill>
                <a:effectLst/>
                <a:latin typeface="Times New Roman" panose="02020603050405020304" pitchFamily="18" charset="0"/>
                <a:ea typeface="Times New Roman" panose="02020603050405020304" pitchFamily="18" charset="0"/>
              </a:rPr>
              <a:t>toàn</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dễ</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dàng</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Công</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việc</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hết</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sức</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đơn</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giản</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chỉ</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cần</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kéo</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hóa</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chất</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thiết</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bị</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lọ</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thí</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nghiệm</a:t>
            </a:r>
            <a:r>
              <a:rPr lang="en-US" sz="4000" dirty="0">
                <a:solidFill>
                  <a:srgbClr val="000000"/>
                </a:solidFill>
                <a:effectLst/>
                <a:latin typeface="Times New Roman" panose="02020603050405020304" pitchFamily="18" charset="0"/>
                <a:ea typeface="Times New Roman" panose="02020603050405020304" pitchFamily="18" charset="0"/>
              </a:rPr>
              <a:t> ... </a:t>
            </a:r>
            <a:r>
              <a:rPr lang="en-US" sz="4000" dirty="0" err="1">
                <a:solidFill>
                  <a:srgbClr val="000000"/>
                </a:solidFill>
                <a:effectLst/>
                <a:latin typeface="Times New Roman" panose="02020603050405020304" pitchFamily="18" charset="0"/>
                <a:ea typeface="Times New Roman" panose="02020603050405020304" pitchFamily="18" charset="0"/>
              </a:rPr>
              <a:t>trên</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màn</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hình</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hợp</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chúng</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như</a:t>
            </a:r>
            <a:r>
              <a:rPr lang="en-US" sz="4000" dirty="0">
                <a:solidFill>
                  <a:srgbClr val="000000"/>
                </a:solidFill>
                <a:effectLst/>
                <a:latin typeface="Times New Roman" panose="02020603050405020304" pitchFamily="18" charset="0"/>
                <a:ea typeface="Times New Roman" panose="02020603050405020304" pitchFamily="18" charset="0"/>
              </a:rPr>
              <a:t> ý </a:t>
            </a:r>
            <a:r>
              <a:rPr lang="en-US" sz="4000" dirty="0" err="1">
                <a:solidFill>
                  <a:srgbClr val="000000"/>
                </a:solidFill>
                <a:effectLst/>
                <a:latin typeface="Times New Roman" panose="02020603050405020304" pitchFamily="18" charset="0"/>
                <a:ea typeface="Times New Roman" panose="02020603050405020304" pitchFamily="18" charset="0"/>
              </a:rPr>
              <a:t>muốn</a:t>
            </a:r>
            <a:r>
              <a:rPr lang="en-US" sz="4000" dirty="0">
                <a:solidFill>
                  <a:srgbClr val="000000"/>
                </a:solidFill>
                <a:effectLst/>
                <a:latin typeface="Times New Roman" panose="02020603050405020304" pitchFamily="18"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p:txBody>
      </p:sp>
      <p:pic>
        <p:nvPicPr>
          <p:cNvPr id="67" name="Picture 66">
            <a:extLst>
              <a:ext uri="{FF2B5EF4-FFF2-40B4-BE49-F238E27FC236}">
                <a16:creationId xmlns="" xmlns:a16="http://schemas.microsoft.com/office/drawing/2014/main" id="{E47CD886-D94D-EA05-7A0F-27E79DF16063}"/>
              </a:ext>
            </a:extLst>
          </p:cNvPr>
          <p:cNvPicPr>
            <a:picLocks noChangeAspect="1"/>
          </p:cNvPicPr>
          <p:nvPr/>
        </p:nvPicPr>
        <p:blipFill>
          <a:blip r:embed="rId2"/>
          <a:stretch>
            <a:fillRect/>
          </a:stretch>
        </p:blipFill>
        <p:spPr>
          <a:xfrm>
            <a:off x="7458595" y="5067300"/>
            <a:ext cx="8585263" cy="5303520"/>
          </a:xfrm>
          <a:prstGeom prst="rect">
            <a:avLst/>
          </a:prstGeom>
          <a:ln>
            <a:noFill/>
          </a:ln>
          <a:effectLst>
            <a:softEdge rad="112500"/>
          </a:effectLst>
        </p:spPr>
      </p:pic>
      <p:pic>
        <p:nvPicPr>
          <p:cNvPr id="70" name="Picture 69">
            <a:extLst>
              <a:ext uri="{FF2B5EF4-FFF2-40B4-BE49-F238E27FC236}">
                <a16:creationId xmlns="" xmlns:a16="http://schemas.microsoft.com/office/drawing/2014/main" id="{953CA686-31D2-205A-AE05-BFC69623626C}"/>
              </a:ext>
            </a:extLst>
          </p:cNvPr>
          <p:cNvPicPr>
            <a:picLocks noChangeAspect="1"/>
          </p:cNvPicPr>
          <p:nvPr/>
        </p:nvPicPr>
        <p:blipFill>
          <a:blip r:embed="rId3"/>
          <a:stretch>
            <a:fillRect/>
          </a:stretch>
        </p:blipFill>
        <p:spPr>
          <a:xfrm>
            <a:off x="9296400" y="301537"/>
            <a:ext cx="8448671" cy="48463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ppt_x"/>
                                          </p:val>
                                        </p:tav>
                                        <p:tav tm="100000">
                                          <p:val>
                                            <p:strVal val="#ppt_x"/>
                                          </p:val>
                                        </p:tav>
                                      </p:tavLst>
                                    </p:anim>
                                    <p:anim calcmode="lin" valueType="num">
                                      <p:cBhvr additive="base">
                                        <p:cTn id="1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fill="hold"/>
                                        <p:tgtEl>
                                          <p:spTgt spid="67"/>
                                        </p:tgtEl>
                                        <p:attrNameLst>
                                          <p:attrName>ppt_x</p:attrName>
                                        </p:attrNameLst>
                                      </p:cBhvr>
                                      <p:tavLst>
                                        <p:tav tm="0">
                                          <p:val>
                                            <p:strVal val="#ppt_x"/>
                                          </p:val>
                                        </p:tav>
                                        <p:tav tm="100000">
                                          <p:val>
                                            <p:strVal val="#ppt_x"/>
                                          </p:val>
                                        </p:tav>
                                      </p:tavLst>
                                    </p:anim>
                                    <p:anim calcmode="lin" valueType="num">
                                      <p:cBhvr additive="base">
                                        <p:cTn id="2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sp>
        <p:nvSpPr>
          <p:cNvPr id="2" name="AutoShape 2"/>
          <p:cNvSpPr/>
          <p:nvPr/>
        </p:nvSpPr>
        <p:spPr>
          <a:xfrm>
            <a:off x="1024055" y="1790700"/>
            <a:ext cx="16230600" cy="7391400"/>
          </a:xfrm>
          <a:prstGeom prst="rect">
            <a:avLst/>
          </a:prstGeom>
          <a:solidFill>
            <a:srgbClr val="F4F4F4"/>
          </a:solidFill>
        </p:spPr>
      </p:sp>
      <p:sp>
        <p:nvSpPr>
          <p:cNvPr id="11" name="Freeform 11"/>
          <p:cNvSpPr/>
          <p:nvPr/>
        </p:nvSpPr>
        <p:spPr>
          <a:xfrm>
            <a:off x="15644644" y="3177250"/>
            <a:ext cx="2506383" cy="1315879"/>
          </a:xfrm>
          <a:custGeom>
            <a:avLst/>
            <a:gdLst/>
            <a:ahLst/>
            <a:cxnLst/>
            <a:rect l="l" t="t" r="r" b="b"/>
            <a:pathLst>
              <a:path w="1035847" h="543831">
                <a:moveTo>
                  <a:pt x="0" y="0"/>
                </a:moveTo>
                <a:lnTo>
                  <a:pt x="1035847" y="0"/>
                </a:lnTo>
                <a:lnTo>
                  <a:pt x="1035847" y="543831"/>
                </a:lnTo>
                <a:lnTo>
                  <a:pt x="0" y="543831"/>
                </a:lnTo>
                <a:close/>
              </a:path>
            </a:pathLst>
          </a:custGeom>
          <a:solidFill>
            <a:srgbClr val="00A181"/>
          </a:solidFill>
        </p:spPr>
        <p:txBody>
          <a:bodyPr/>
          <a:lstStyle/>
          <a:p>
            <a:endParaRPr lang="en-US" dirty="0"/>
          </a:p>
        </p:txBody>
      </p:sp>
      <p:sp>
        <p:nvSpPr>
          <p:cNvPr id="16" name="Freeform 16"/>
          <p:cNvSpPr/>
          <p:nvPr/>
        </p:nvSpPr>
        <p:spPr>
          <a:xfrm>
            <a:off x="13686732" y="4558908"/>
            <a:ext cx="1957912" cy="19666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4E473"/>
          </a:solidFill>
        </p:spPr>
      </p:sp>
      <p:sp>
        <p:nvSpPr>
          <p:cNvPr id="21" name="Freeform 21"/>
          <p:cNvSpPr/>
          <p:nvPr/>
        </p:nvSpPr>
        <p:spPr>
          <a:xfrm>
            <a:off x="13115433" y="544604"/>
            <a:ext cx="2067159" cy="2067159"/>
          </a:xfrm>
          <a:custGeom>
            <a:avLst/>
            <a:gdLst/>
            <a:ahLst/>
            <a:cxnLst/>
            <a:rect l="l" t="t" r="r" b="b"/>
            <a:pathLst>
              <a:path w="812800" h="812800">
                <a:moveTo>
                  <a:pt x="0" y="0"/>
                </a:moveTo>
                <a:lnTo>
                  <a:pt x="812800" y="0"/>
                </a:lnTo>
                <a:lnTo>
                  <a:pt x="812800" y="812800"/>
                </a:lnTo>
                <a:lnTo>
                  <a:pt x="0" y="812800"/>
                </a:lnTo>
                <a:close/>
              </a:path>
            </a:pathLst>
          </a:custGeom>
          <a:solidFill>
            <a:srgbClr val="00A181"/>
          </a:solidFill>
        </p:spPr>
      </p:sp>
      <p:sp>
        <p:nvSpPr>
          <p:cNvPr id="24" name="Freeform 24"/>
          <p:cNvSpPr/>
          <p:nvPr/>
        </p:nvSpPr>
        <p:spPr>
          <a:xfrm>
            <a:off x="15182592" y="430400"/>
            <a:ext cx="2072063" cy="208135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4E473"/>
          </a:solidFill>
        </p:spPr>
      </p:sp>
      <p:sp>
        <p:nvSpPr>
          <p:cNvPr id="31" name="TextBox 30">
            <a:extLst>
              <a:ext uri="{FF2B5EF4-FFF2-40B4-BE49-F238E27FC236}">
                <a16:creationId xmlns="" xmlns:a16="http://schemas.microsoft.com/office/drawing/2014/main" id="{44B579CE-9703-BCFF-4E99-D7FFFA3D0E5B}"/>
              </a:ext>
            </a:extLst>
          </p:cNvPr>
          <p:cNvSpPr txBox="1"/>
          <p:nvPr/>
        </p:nvSpPr>
        <p:spPr>
          <a:xfrm>
            <a:off x="1899370" y="723900"/>
            <a:ext cx="9144000" cy="1323439"/>
          </a:xfrm>
          <a:prstGeom prst="rect">
            <a:avLst/>
          </a:prstGeom>
          <a:noFill/>
        </p:spPr>
        <p:txBody>
          <a:bodyPr wrap="square">
            <a:spAutoFit/>
          </a:bodyPr>
          <a:lstStyle/>
          <a:p>
            <a:r>
              <a:rPr lang="en-US" sz="4000" b="1" dirty="0">
                <a:solidFill>
                  <a:srgbClr val="FFFF00"/>
                </a:solidFill>
                <a:effectLst/>
                <a:latin typeface="Times New Roman" panose="02020603050405020304" pitchFamily="18" charset="0"/>
                <a:ea typeface="Times New Roman" panose="02020603050405020304" pitchFamily="18" charset="0"/>
              </a:rPr>
              <a:t>2.3. </a:t>
            </a:r>
            <a:r>
              <a:rPr lang="en-US" sz="4000" b="1" dirty="0" err="1">
                <a:solidFill>
                  <a:srgbClr val="FFFF00"/>
                </a:solidFill>
                <a:effectLst/>
                <a:latin typeface="Times New Roman" panose="02020603050405020304" pitchFamily="18" charset="0"/>
                <a:ea typeface="Times New Roman" panose="02020603050405020304" pitchFamily="18" charset="0"/>
              </a:rPr>
              <a:t>Sử</a:t>
            </a:r>
            <a:r>
              <a:rPr lang="en-US" sz="4000" b="1" dirty="0">
                <a:solidFill>
                  <a:srgbClr val="FFFF00"/>
                </a:solidFill>
                <a:effectLst/>
                <a:latin typeface="Times New Roman" panose="02020603050405020304" pitchFamily="18" charset="0"/>
                <a:ea typeface="Times New Roman" panose="02020603050405020304" pitchFamily="18" charset="0"/>
              </a:rPr>
              <a:t> </a:t>
            </a:r>
            <a:r>
              <a:rPr lang="en-US" sz="4000" b="1" dirty="0" err="1">
                <a:solidFill>
                  <a:srgbClr val="FFFF00"/>
                </a:solidFill>
                <a:effectLst/>
                <a:latin typeface="Times New Roman" panose="02020603050405020304" pitchFamily="18" charset="0"/>
                <a:ea typeface="Times New Roman" panose="02020603050405020304" pitchFamily="18" charset="0"/>
              </a:rPr>
              <a:t>dụng</a:t>
            </a:r>
            <a:r>
              <a:rPr lang="en-US" sz="4000" b="1" dirty="0">
                <a:solidFill>
                  <a:srgbClr val="FFFF00"/>
                </a:solidFill>
                <a:effectLst/>
                <a:latin typeface="Times New Roman" panose="02020603050405020304" pitchFamily="18" charset="0"/>
                <a:ea typeface="Times New Roman" panose="02020603050405020304" pitchFamily="18" charset="0"/>
              </a:rPr>
              <a:t> Google Drive </a:t>
            </a:r>
            <a:r>
              <a:rPr lang="en-US" sz="4000" b="1" dirty="0" err="1">
                <a:solidFill>
                  <a:srgbClr val="FFFF00"/>
                </a:solidFill>
                <a:effectLst/>
                <a:latin typeface="Times New Roman" panose="02020603050405020304" pitchFamily="18" charset="0"/>
                <a:ea typeface="Times New Roman" panose="02020603050405020304" pitchFamily="18" charset="0"/>
              </a:rPr>
              <a:t>để</a:t>
            </a:r>
            <a:r>
              <a:rPr lang="en-US" sz="4000" b="1" dirty="0">
                <a:solidFill>
                  <a:srgbClr val="FFFF00"/>
                </a:solidFill>
                <a:effectLst/>
                <a:latin typeface="Times New Roman" panose="02020603050405020304" pitchFamily="18" charset="0"/>
                <a:ea typeface="Times New Roman" panose="02020603050405020304" pitchFamily="18" charset="0"/>
              </a:rPr>
              <a:t> </a:t>
            </a:r>
            <a:r>
              <a:rPr lang="en-US" sz="4000" b="1" dirty="0" err="1">
                <a:solidFill>
                  <a:srgbClr val="FFFF00"/>
                </a:solidFill>
                <a:effectLst/>
                <a:latin typeface="Times New Roman" panose="02020603050405020304" pitchFamily="18" charset="0"/>
                <a:ea typeface="Times New Roman" panose="02020603050405020304" pitchFamily="18" charset="0"/>
              </a:rPr>
              <a:t>khảo</a:t>
            </a:r>
            <a:r>
              <a:rPr lang="en-US" sz="4000" b="1" dirty="0">
                <a:solidFill>
                  <a:srgbClr val="FFFF00"/>
                </a:solidFill>
                <a:effectLst/>
                <a:latin typeface="Times New Roman" panose="02020603050405020304" pitchFamily="18" charset="0"/>
                <a:ea typeface="Times New Roman" panose="02020603050405020304" pitchFamily="18" charset="0"/>
              </a:rPr>
              <a:t> </a:t>
            </a:r>
            <a:r>
              <a:rPr lang="en-US" sz="4000" b="1" dirty="0" err="1">
                <a:solidFill>
                  <a:srgbClr val="FFFF00"/>
                </a:solidFill>
                <a:effectLst/>
                <a:latin typeface="Times New Roman" panose="02020603050405020304" pitchFamily="18" charset="0"/>
                <a:ea typeface="Times New Roman" panose="02020603050405020304" pitchFamily="18" charset="0"/>
              </a:rPr>
              <a:t>sát</a:t>
            </a:r>
            <a:r>
              <a:rPr lang="en-US" sz="4000" b="1" dirty="0">
                <a:solidFill>
                  <a:srgbClr val="FFFF00"/>
                </a:solidFill>
                <a:effectLst/>
                <a:latin typeface="Times New Roman" panose="02020603050405020304" pitchFamily="18" charset="0"/>
                <a:ea typeface="Times New Roman" panose="02020603050405020304" pitchFamily="18" charset="0"/>
              </a:rPr>
              <a:t>	</a:t>
            </a:r>
          </a:p>
        </p:txBody>
      </p:sp>
      <p:sp>
        <p:nvSpPr>
          <p:cNvPr id="33" name="TextBox 32">
            <a:extLst>
              <a:ext uri="{FF2B5EF4-FFF2-40B4-BE49-F238E27FC236}">
                <a16:creationId xmlns="" xmlns:a16="http://schemas.microsoft.com/office/drawing/2014/main" id="{E5D65119-7D89-C352-24B5-941E6CE08986}"/>
              </a:ext>
            </a:extLst>
          </p:cNvPr>
          <p:cNvSpPr txBox="1"/>
          <p:nvPr/>
        </p:nvSpPr>
        <p:spPr>
          <a:xfrm>
            <a:off x="1414294" y="2552700"/>
            <a:ext cx="14249400" cy="2554545"/>
          </a:xfrm>
          <a:prstGeom prst="rect">
            <a:avLst/>
          </a:prstGeom>
          <a:noFill/>
        </p:spPr>
        <p:txBody>
          <a:bodyPr wrap="square">
            <a:spAutoFit/>
          </a:bodyPr>
          <a:lstStyle/>
          <a:p>
            <a:pPr marL="457200" indent="-457200" algn="just">
              <a:buFont typeface="Wingdings" panose="05000000000000000000" pitchFamily="2" charset="2"/>
              <a:buChar char="Ø"/>
            </a:pPr>
            <a:r>
              <a:rPr lang="en-US" sz="4000" b="1" kern="1600" dirty="0" err="1">
                <a:solidFill>
                  <a:srgbClr val="000000"/>
                </a:solidFill>
                <a:effectLst/>
                <a:latin typeface="Times New Roman" panose="02020603050405020304" pitchFamily="18" charset="0"/>
                <a:ea typeface="Times New Roman" panose="02020603050405020304" pitchFamily="18" charset="0"/>
              </a:rPr>
              <a:t>Trong</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quá</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trình</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dạy</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học</a:t>
            </a:r>
            <a:r>
              <a:rPr lang="en-US" sz="4000" b="1" kern="1600" dirty="0">
                <a:solidFill>
                  <a:srgbClr val="000000"/>
                </a:solidFill>
                <a:effectLst/>
                <a:latin typeface="Times New Roman" panose="02020603050405020304" pitchFamily="18" charset="0"/>
                <a:ea typeface="Times New Roman" panose="02020603050405020304" pitchFamily="18" charset="0"/>
              </a:rPr>
              <a:t>, GV </a:t>
            </a:r>
            <a:r>
              <a:rPr lang="en-US" sz="4000" b="1" kern="1600" dirty="0" err="1">
                <a:solidFill>
                  <a:srgbClr val="000000"/>
                </a:solidFill>
                <a:effectLst/>
                <a:latin typeface="Times New Roman" panose="02020603050405020304" pitchFamily="18" charset="0"/>
                <a:ea typeface="Times New Roman" panose="02020603050405020304" pitchFamily="18" charset="0"/>
              </a:rPr>
              <a:t>muốn</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nhận</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thông</a:t>
            </a:r>
            <a:r>
              <a:rPr lang="en-US" sz="4000" b="1" kern="1600" dirty="0">
                <a:solidFill>
                  <a:srgbClr val="000000"/>
                </a:solidFill>
                <a:effectLst/>
                <a:latin typeface="Times New Roman" panose="02020603050405020304" pitchFamily="18" charset="0"/>
                <a:ea typeface="Times New Roman" panose="02020603050405020304" pitchFamily="18" charset="0"/>
              </a:rPr>
              <a:t> tin </a:t>
            </a:r>
            <a:r>
              <a:rPr lang="en-US" sz="4000" b="1" kern="1600" dirty="0" err="1">
                <a:solidFill>
                  <a:srgbClr val="000000"/>
                </a:solidFill>
                <a:effectLst/>
                <a:latin typeface="Times New Roman" panose="02020603050405020304" pitchFamily="18" charset="0"/>
                <a:ea typeface="Times New Roman" panose="02020603050405020304" pitchFamily="18" charset="0"/>
              </a:rPr>
              <a:t>phản</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hồi</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của</a:t>
            </a:r>
            <a:r>
              <a:rPr lang="en-US" sz="4000" b="1" kern="1600" dirty="0">
                <a:solidFill>
                  <a:srgbClr val="000000"/>
                </a:solidFill>
                <a:effectLst/>
                <a:latin typeface="Times New Roman" panose="02020603050405020304" pitchFamily="18" charset="0"/>
                <a:ea typeface="Times New Roman" panose="02020603050405020304" pitchFamily="18" charset="0"/>
              </a:rPr>
              <a:t> HS hay </a:t>
            </a:r>
            <a:r>
              <a:rPr lang="en-US" sz="4000" b="1" kern="1600" dirty="0" err="1">
                <a:solidFill>
                  <a:srgbClr val="000000"/>
                </a:solidFill>
                <a:effectLst/>
                <a:latin typeface="Times New Roman" panose="02020603050405020304" pitchFamily="18" charset="0"/>
                <a:ea typeface="Times New Roman" panose="02020603050405020304" pitchFamily="18" charset="0"/>
              </a:rPr>
              <a:t>của</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đồng</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nghiệp</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về</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các</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vấn</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đề</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nào</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đó</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thì</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việc</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sử</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dụng</a:t>
            </a:r>
            <a:r>
              <a:rPr lang="en-US" sz="4000" b="1" kern="1600" dirty="0">
                <a:solidFill>
                  <a:srgbClr val="000000"/>
                </a:solidFill>
                <a:effectLst/>
                <a:latin typeface="Times New Roman" panose="02020603050405020304" pitchFamily="18" charset="0"/>
                <a:ea typeface="Times New Roman" panose="02020603050405020304" pitchFamily="18" charset="0"/>
              </a:rPr>
              <a:t> google drive </a:t>
            </a:r>
            <a:r>
              <a:rPr lang="en-US" sz="4000" b="1" kern="1600" dirty="0" err="1">
                <a:solidFill>
                  <a:srgbClr val="000000"/>
                </a:solidFill>
                <a:effectLst/>
                <a:latin typeface="Times New Roman" panose="02020603050405020304" pitchFamily="18" charset="0"/>
                <a:ea typeface="Times New Roman" panose="02020603050405020304" pitchFamily="18" charset="0"/>
              </a:rPr>
              <a:t>là</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một</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cách</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hiệu</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quả</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đồng</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thời</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sử</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dụng</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như</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là</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một</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công</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cụ</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để</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đánh</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giá</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về</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mặt</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định</a:t>
            </a:r>
            <a:r>
              <a:rPr lang="en-US" sz="4000" b="1" kern="1600" dirty="0">
                <a:solidFill>
                  <a:srgbClr val="000000"/>
                </a:solidFill>
                <a:effectLst/>
                <a:latin typeface="Times New Roman" panose="02020603050405020304" pitchFamily="18" charset="0"/>
                <a:ea typeface="Times New Roman" panose="02020603050405020304" pitchFamily="18" charset="0"/>
              </a:rPr>
              <a:t> </a:t>
            </a:r>
            <a:r>
              <a:rPr lang="en-US" sz="4000" b="1" kern="1600" dirty="0" err="1">
                <a:solidFill>
                  <a:srgbClr val="000000"/>
                </a:solidFill>
                <a:effectLst/>
                <a:latin typeface="Times New Roman" panose="02020603050405020304" pitchFamily="18" charset="0"/>
                <a:ea typeface="Times New Roman" panose="02020603050405020304" pitchFamily="18" charset="0"/>
              </a:rPr>
              <a:t>tính</a:t>
            </a:r>
            <a:r>
              <a:rPr lang="en-US" sz="4000" b="1" kern="1600" dirty="0">
                <a:solidFill>
                  <a:srgbClr val="000000"/>
                </a:solidFill>
                <a:effectLst/>
                <a:latin typeface="Times New Roman" panose="02020603050405020304" pitchFamily="18" charset="0"/>
                <a:ea typeface="Times New Roman" panose="02020603050405020304" pitchFamily="18" charset="0"/>
              </a:rPr>
              <a:t>.</a:t>
            </a:r>
            <a:endParaRPr lang="en-US" sz="4000" b="1" kern="1600" dirty="0">
              <a:solidFill>
                <a:srgbClr val="0099FF"/>
              </a:solidFill>
              <a:effectLst/>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50A637E-34BE-D139-D805-74A76D6BDA19}"/>
              </a:ext>
            </a:extLst>
          </p:cNvPr>
          <p:cNvSpPr/>
          <p:nvPr/>
        </p:nvSpPr>
        <p:spPr>
          <a:xfrm>
            <a:off x="840177" y="442842"/>
            <a:ext cx="12992100" cy="46482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
          <p:cNvSpPr/>
          <p:nvPr/>
        </p:nvSpPr>
        <p:spPr>
          <a:xfrm>
            <a:off x="15644644" y="3177250"/>
            <a:ext cx="2506383" cy="1315879"/>
          </a:xfrm>
          <a:custGeom>
            <a:avLst/>
            <a:gdLst/>
            <a:ahLst/>
            <a:cxnLst/>
            <a:rect l="l" t="t" r="r" b="b"/>
            <a:pathLst>
              <a:path w="1035847" h="543831">
                <a:moveTo>
                  <a:pt x="0" y="0"/>
                </a:moveTo>
                <a:lnTo>
                  <a:pt x="1035847" y="0"/>
                </a:lnTo>
                <a:lnTo>
                  <a:pt x="1035847" y="543831"/>
                </a:lnTo>
                <a:lnTo>
                  <a:pt x="0" y="543831"/>
                </a:lnTo>
                <a:close/>
              </a:path>
            </a:pathLst>
          </a:custGeom>
          <a:solidFill>
            <a:srgbClr val="00A181"/>
          </a:solidFill>
        </p:spPr>
        <p:txBody>
          <a:bodyPr/>
          <a:lstStyle/>
          <a:p>
            <a:endParaRPr lang="en-US" dirty="0"/>
          </a:p>
        </p:txBody>
      </p:sp>
      <p:sp>
        <p:nvSpPr>
          <p:cNvPr id="16" name="Freeform 16"/>
          <p:cNvSpPr/>
          <p:nvPr/>
        </p:nvSpPr>
        <p:spPr>
          <a:xfrm>
            <a:off x="13686732" y="4558908"/>
            <a:ext cx="1957912" cy="19666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4E473"/>
          </a:solidFill>
        </p:spPr>
      </p:sp>
      <p:sp>
        <p:nvSpPr>
          <p:cNvPr id="21" name="Freeform 21"/>
          <p:cNvSpPr/>
          <p:nvPr/>
        </p:nvSpPr>
        <p:spPr>
          <a:xfrm>
            <a:off x="13115433" y="544604"/>
            <a:ext cx="2067159" cy="2067159"/>
          </a:xfrm>
          <a:custGeom>
            <a:avLst/>
            <a:gdLst/>
            <a:ahLst/>
            <a:cxnLst/>
            <a:rect l="l" t="t" r="r" b="b"/>
            <a:pathLst>
              <a:path w="812800" h="812800">
                <a:moveTo>
                  <a:pt x="0" y="0"/>
                </a:moveTo>
                <a:lnTo>
                  <a:pt x="812800" y="0"/>
                </a:lnTo>
                <a:lnTo>
                  <a:pt x="812800" y="812800"/>
                </a:lnTo>
                <a:lnTo>
                  <a:pt x="0" y="812800"/>
                </a:lnTo>
                <a:close/>
              </a:path>
            </a:pathLst>
          </a:custGeom>
          <a:solidFill>
            <a:srgbClr val="00A181"/>
          </a:solidFill>
        </p:spPr>
      </p:sp>
      <p:sp>
        <p:nvSpPr>
          <p:cNvPr id="24" name="Freeform 24"/>
          <p:cNvSpPr/>
          <p:nvPr/>
        </p:nvSpPr>
        <p:spPr>
          <a:xfrm>
            <a:off x="15182592" y="430400"/>
            <a:ext cx="2072063" cy="208135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4E473"/>
          </a:solidFill>
        </p:spPr>
      </p:sp>
      <p:sp>
        <p:nvSpPr>
          <p:cNvPr id="27" name="Freeform 27"/>
          <p:cNvSpPr/>
          <p:nvPr/>
        </p:nvSpPr>
        <p:spPr>
          <a:xfrm>
            <a:off x="1028700" y="8199209"/>
            <a:ext cx="16230600" cy="946976"/>
          </a:xfrm>
          <a:custGeom>
            <a:avLst/>
            <a:gdLst/>
            <a:ahLst/>
            <a:cxnLst/>
            <a:rect l="l" t="t" r="r" b="b"/>
            <a:pathLst>
              <a:path w="12244598" h="714412">
                <a:moveTo>
                  <a:pt x="0" y="0"/>
                </a:moveTo>
                <a:lnTo>
                  <a:pt x="12244598" y="0"/>
                </a:lnTo>
                <a:lnTo>
                  <a:pt x="12244598" y="714412"/>
                </a:lnTo>
                <a:lnTo>
                  <a:pt x="0" y="714412"/>
                </a:lnTo>
                <a:close/>
              </a:path>
            </a:pathLst>
          </a:custGeom>
          <a:solidFill>
            <a:srgbClr val="F4F4F4"/>
          </a:solidFill>
          <a:ln>
            <a:noFill/>
          </a:ln>
        </p:spPr>
      </p:sp>
      <p:sp>
        <p:nvSpPr>
          <p:cNvPr id="31" name="TextBox 30">
            <a:extLst>
              <a:ext uri="{FF2B5EF4-FFF2-40B4-BE49-F238E27FC236}">
                <a16:creationId xmlns="" xmlns:a16="http://schemas.microsoft.com/office/drawing/2014/main" id="{44B579CE-9703-BCFF-4E99-D7FFFA3D0E5B}"/>
              </a:ext>
            </a:extLst>
          </p:cNvPr>
          <p:cNvSpPr txBox="1"/>
          <p:nvPr/>
        </p:nvSpPr>
        <p:spPr>
          <a:xfrm>
            <a:off x="1364745" y="916463"/>
            <a:ext cx="9144000" cy="1323439"/>
          </a:xfrm>
          <a:prstGeom prst="rect">
            <a:avLst/>
          </a:prstGeom>
          <a:noFill/>
        </p:spPr>
        <p:txBody>
          <a:bodyPr wrap="square">
            <a:spAutoFit/>
          </a:bodyPr>
          <a:lstStyle/>
          <a:p>
            <a:r>
              <a:rPr lang="en-US" sz="4000" b="1" dirty="0">
                <a:solidFill>
                  <a:srgbClr val="FFFF00"/>
                </a:solidFill>
                <a:effectLst/>
                <a:latin typeface="Times New Roman" panose="02020603050405020304" pitchFamily="18" charset="0"/>
                <a:ea typeface="Times New Roman" panose="02020603050405020304" pitchFamily="18" charset="0"/>
              </a:rPr>
              <a:t>2.3. </a:t>
            </a:r>
            <a:r>
              <a:rPr lang="en-US" sz="4000" b="1" dirty="0" err="1">
                <a:solidFill>
                  <a:srgbClr val="FFFF00"/>
                </a:solidFill>
                <a:effectLst/>
                <a:latin typeface="Times New Roman" panose="02020603050405020304" pitchFamily="18" charset="0"/>
                <a:ea typeface="Times New Roman" panose="02020603050405020304" pitchFamily="18" charset="0"/>
              </a:rPr>
              <a:t>Sử</a:t>
            </a:r>
            <a:r>
              <a:rPr lang="en-US" sz="4000" b="1" dirty="0">
                <a:solidFill>
                  <a:srgbClr val="FFFF00"/>
                </a:solidFill>
                <a:effectLst/>
                <a:latin typeface="Times New Roman" panose="02020603050405020304" pitchFamily="18" charset="0"/>
                <a:ea typeface="Times New Roman" panose="02020603050405020304" pitchFamily="18" charset="0"/>
              </a:rPr>
              <a:t> </a:t>
            </a:r>
            <a:r>
              <a:rPr lang="en-US" sz="4000" b="1" dirty="0" err="1">
                <a:solidFill>
                  <a:srgbClr val="FFFF00"/>
                </a:solidFill>
                <a:effectLst/>
                <a:latin typeface="Times New Roman" panose="02020603050405020304" pitchFamily="18" charset="0"/>
                <a:ea typeface="Times New Roman" panose="02020603050405020304" pitchFamily="18" charset="0"/>
              </a:rPr>
              <a:t>dụng</a:t>
            </a:r>
            <a:r>
              <a:rPr lang="en-US" sz="4000" b="1" dirty="0">
                <a:solidFill>
                  <a:srgbClr val="FFFF00"/>
                </a:solidFill>
                <a:effectLst/>
                <a:latin typeface="Times New Roman" panose="02020603050405020304" pitchFamily="18" charset="0"/>
                <a:ea typeface="Times New Roman" panose="02020603050405020304" pitchFamily="18" charset="0"/>
              </a:rPr>
              <a:t> Google Drive </a:t>
            </a:r>
            <a:r>
              <a:rPr lang="en-US" sz="4000" b="1" dirty="0" err="1">
                <a:solidFill>
                  <a:srgbClr val="FFFF00"/>
                </a:solidFill>
                <a:effectLst/>
                <a:latin typeface="Times New Roman" panose="02020603050405020304" pitchFamily="18" charset="0"/>
                <a:ea typeface="Times New Roman" panose="02020603050405020304" pitchFamily="18" charset="0"/>
              </a:rPr>
              <a:t>để</a:t>
            </a:r>
            <a:r>
              <a:rPr lang="en-US" sz="4000" b="1" dirty="0">
                <a:solidFill>
                  <a:srgbClr val="FFFF00"/>
                </a:solidFill>
                <a:effectLst/>
                <a:latin typeface="Times New Roman" panose="02020603050405020304" pitchFamily="18" charset="0"/>
                <a:ea typeface="Times New Roman" panose="02020603050405020304" pitchFamily="18" charset="0"/>
              </a:rPr>
              <a:t> </a:t>
            </a:r>
            <a:r>
              <a:rPr lang="en-US" sz="4000" b="1" dirty="0" err="1">
                <a:solidFill>
                  <a:srgbClr val="FFFF00"/>
                </a:solidFill>
                <a:effectLst/>
                <a:latin typeface="Times New Roman" panose="02020603050405020304" pitchFamily="18" charset="0"/>
                <a:ea typeface="Times New Roman" panose="02020603050405020304" pitchFamily="18" charset="0"/>
              </a:rPr>
              <a:t>khảo</a:t>
            </a:r>
            <a:r>
              <a:rPr lang="en-US" sz="4000" b="1" dirty="0">
                <a:solidFill>
                  <a:srgbClr val="FFFF00"/>
                </a:solidFill>
                <a:effectLst/>
                <a:latin typeface="Times New Roman" panose="02020603050405020304" pitchFamily="18" charset="0"/>
                <a:ea typeface="Times New Roman" panose="02020603050405020304" pitchFamily="18" charset="0"/>
              </a:rPr>
              <a:t> </a:t>
            </a:r>
            <a:r>
              <a:rPr lang="en-US" sz="4000" b="1" dirty="0" err="1">
                <a:solidFill>
                  <a:srgbClr val="FFFF00"/>
                </a:solidFill>
                <a:effectLst/>
                <a:latin typeface="Times New Roman" panose="02020603050405020304" pitchFamily="18" charset="0"/>
                <a:ea typeface="Times New Roman" panose="02020603050405020304" pitchFamily="18" charset="0"/>
              </a:rPr>
              <a:t>sát</a:t>
            </a:r>
            <a:r>
              <a:rPr lang="en-US" sz="4000" b="1" dirty="0">
                <a:solidFill>
                  <a:srgbClr val="FFFF00"/>
                </a:solidFill>
                <a:effectLst/>
                <a:latin typeface="Times New Roman" panose="02020603050405020304" pitchFamily="18" charset="0"/>
                <a:ea typeface="Times New Roman" panose="02020603050405020304" pitchFamily="18" charset="0"/>
              </a:rPr>
              <a:t>	</a:t>
            </a:r>
          </a:p>
        </p:txBody>
      </p:sp>
      <p:pic>
        <p:nvPicPr>
          <p:cNvPr id="1026" name="Picture 2">
            <a:extLst>
              <a:ext uri="{FF2B5EF4-FFF2-40B4-BE49-F238E27FC236}">
                <a16:creationId xmlns="" xmlns:a16="http://schemas.microsoft.com/office/drawing/2014/main" id="{D87D7886-9A71-9B68-8FD5-8779FF689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98" y="1749512"/>
            <a:ext cx="5503002" cy="354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 xmlns:a16="http://schemas.microsoft.com/office/drawing/2014/main" id="{5743A99C-E3E7-DCFB-AC76-98B3BBBF5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96" y="5802145"/>
            <a:ext cx="5865605" cy="348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 xmlns:a16="http://schemas.microsoft.com/office/drawing/2014/main" id="{244E9F35-1402-B709-8910-D8A63128730A}"/>
              </a:ext>
            </a:extLst>
          </p:cNvPr>
          <p:cNvPicPr>
            <a:picLocks noChangeAspect="1"/>
          </p:cNvPicPr>
          <p:nvPr/>
        </p:nvPicPr>
        <p:blipFill>
          <a:blip r:embed="rId4"/>
          <a:stretch>
            <a:fillRect/>
          </a:stretch>
        </p:blipFill>
        <p:spPr>
          <a:xfrm>
            <a:off x="6374134" y="1774719"/>
            <a:ext cx="5375162" cy="3789944"/>
          </a:xfrm>
          <a:prstGeom prst="rect">
            <a:avLst/>
          </a:prstGeom>
        </p:spPr>
      </p:pic>
      <p:pic>
        <p:nvPicPr>
          <p:cNvPr id="5" name="Picture 4">
            <a:extLst>
              <a:ext uri="{FF2B5EF4-FFF2-40B4-BE49-F238E27FC236}">
                <a16:creationId xmlns="" xmlns:a16="http://schemas.microsoft.com/office/drawing/2014/main" id="{95E47976-6743-B533-646F-10C094AF8FC5}"/>
              </a:ext>
            </a:extLst>
          </p:cNvPr>
          <p:cNvPicPr>
            <a:picLocks noChangeAspect="1"/>
          </p:cNvPicPr>
          <p:nvPr/>
        </p:nvPicPr>
        <p:blipFill>
          <a:blip r:embed="rId5"/>
          <a:stretch>
            <a:fillRect/>
          </a:stretch>
        </p:blipFill>
        <p:spPr>
          <a:xfrm>
            <a:off x="6184532" y="5949298"/>
            <a:ext cx="5754365" cy="3789944"/>
          </a:xfrm>
          <a:prstGeom prst="rect">
            <a:avLst/>
          </a:prstGeom>
        </p:spPr>
      </p:pic>
      <p:pic>
        <p:nvPicPr>
          <p:cNvPr id="6" name="Picture 5">
            <a:extLst>
              <a:ext uri="{FF2B5EF4-FFF2-40B4-BE49-F238E27FC236}">
                <a16:creationId xmlns="" xmlns:a16="http://schemas.microsoft.com/office/drawing/2014/main" id="{EDDEE62E-3F97-5E9C-C039-5BE040CC966F}"/>
              </a:ext>
            </a:extLst>
          </p:cNvPr>
          <p:cNvPicPr>
            <a:picLocks noChangeAspect="1"/>
          </p:cNvPicPr>
          <p:nvPr/>
        </p:nvPicPr>
        <p:blipFill>
          <a:blip r:embed="rId6"/>
          <a:stretch>
            <a:fillRect/>
          </a:stretch>
        </p:blipFill>
        <p:spPr>
          <a:xfrm>
            <a:off x="12156092" y="1749512"/>
            <a:ext cx="5959058" cy="3789944"/>
          </a:xfrm>
          <a:prstGeom prst="rect">
            <a:avLst/>
          </a:prstGeom>
        </p:spPr>
      </p:pic>
      <p:pic>
        <p:nvPicPr>
          <p:cNvPr id="7" name="Picture 6">
            <a:extLst>
              <a:ext uri="{FF2B5EF4-FFF2-40B4-BE49-F238E27FC236}">
                <a16:creationId xmlns="" xmlns:a16="http://schemas.microsoft.com/office/drawing/2014/main" id="{64009E13-02B2-CA30-01E7-5E5901368C4D}"/>
              </a:ext>
            </a:extLst>
          </p:cNvPr>
          <p:cNvPicPr>
            <a:picLocks noChangeAspect="1"/>
          </p:cNvPicPr>
          <p:nvPr/>
        </p:nvPicPr>
        <p:blipFill>
          <a:blip r:embed="rId7"/>
          <a:stretch>
            <a:fillRect/>
          </a:stretch>
        </p:blipFill>
        <p:spPr>
          <a:xfrm>
            <a:off x="12065280" y="5920867"/>
            <a:ext cx="5940081" cy="3648089"/>
          </a:xfrm>
          <a:prstGeom prst="rect">
            <a:avLst/>
          </a:prstGeom>
        </p:spPr>
      </p:pic>
      <p:sp>
        <p:nvSpPr>
          <p:cNvPr id="9" name="TextBox 8">
            <a:extLst>
              <a:ext uri="{FF2B5EF4-FFF2-40B4-BE49-F238E27FC236}">
                <a16:creationId xmlns="" xmlns:a16="http://schemas.microsoft.com/office/drawing/2014/main" id="{D6692EC1-B3AB-10A2-E3B5-3F2D57034999}"/>
              </a:ext>
            </a:extLst>
          </p:cNvPr>
          <p:cNvSpPr txBox="1"/>
          <p:nvPr/>
        </p:nvSpPr>
        <p:spPr>
          <a:xfrm>
            <a:off x="5532640" y="9550517"/>
            <a:ext cx="9144000" cy="400110"/>
          </a:xfrm>
          <a:prstGeom prst="rect">
            <a:avLst/>
          </a:prstGeom>
          <a:noFill/>
        </p:spPr>
        <p:txBody>
          <a:bodyPr wrap="square">
            <a:spAutoFit/>
          </a:bodyPr>
          <a:lstStyle/>
          <a:p>
            <a:r>
              <a:rPr lang="vi-VN" sz="2000" dirty="0"/>
              <a:t>Hình 6. Khảo sát về phương pháp thí nghiệm thực hành</a:t>
            </a:r>
            <a:endParaRPr lang="en-US" sz="2000" dirty="0"/>
          </a:p>
        </p:txBody>
      </p:sp>
    </p:spTree>
    <p:extLst>
      <p:ext uri="{BB962C8B-B14F-4D97-AF65-F5344CB8AC3E}">
        <p14:creationId xmlns:p14="http://schemas.microsoft.com/office/powerpoint/2010/main" val="157931962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1798163" y="5802692"/>
            <a:ext cx="7388722" cy="6398668"/>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rot="-10800000">
            <a:off x="14388041" y="430705"/>
            <a:ext cx="5276948" cy="45698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11" name="Group 11"/>
          <p:cNvGrpSpPr/>
          <p:nvPr/>
        </p:nvGrpSpPr>
        <p:grpSpPr>
          <a:xfrm rot="-10800000">
            <a:off x="6647119" y="7356773"/>
            <a:ext cx="3801687" cy="3292279"/>
            <a:chOff x="0" y="0"/>
            <a:chExt cx="3619627" cy="3134614"/>
          </a:xfrm>
        </p:grpSpPr>
        <p:sp>
          <p:nvSpPr>
            <p:cNvPr id="12" name="Freeform 12"/>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14" name="TextBox 13">
            <a:extLst>
              <a:ext uri="{FF2B5EF4-FFF2-40B4-BE49-F238E27FC236}">
                <a16:creationId xmlns="" xmlns:a16="http://schemas.microsoft.com/office/drawing/2014/main" id="{238D27DD-999F-3C3C-F5E7-35B8DADD5CCD}"/>
              </a:ext>
            </a:extLst>
          </p:cNvPr>
          <p:cNvSpPr txBox="1"/>
          <p:nvPr/>
        </p:nvSpPr>
        <p:spPr>
          <a:xfrm>
            <a:off x="1447800" y="495300"/>
            <a:ext cx="9835116" cy="769441"/>
          </a:xfrm>
          <a:prstGeom prst="rect">
            <a:avLst/>
          </a:prstGeom>
          <a:noFill/>
        </p:spPr>
        <p:txBody>
          <a:bodyPr wrap="square">
            <a:spAutoFit/>
          </a:bodyPr>
          <a:lstStyle/>
          <a:p>
            <a:r>
              <a:rPr lang="en-US" sz="4400" b="1" dirty="0">
                <a:solidFill>
                  <a:schemeClr val="tx2">
                    <a:lumMod val="60000"/>
                    <a:lumOff val="40000"/>
                  </a:schemeClr>
                </a:solidFill>
                <a:effectLst/>
                <a:latin typeface="Times New Roman" panose="02020603050405020304" pitchFamily="18" charset="0"/>
                <a:ea typeface="Times New Roman" panose="02020603050405020304" pitchFamily="18" charset="0"/>
              </a:rPr>
              <a:t>2.4. </a:t>
            </a:r>
            <a:r>
              <a:rPr lang="en-US" sz="4400" b="1" dirty="0" err="1">
                <a:solidFill>
                  <a:schemeClr val="tx2">
                    <a:lumMod val="60000"/>
                    <a:lumOff val="40000"/>
                  </a:schemeClr>
                </a:solidFill>
                <a:effectLst/>
                <a:latin typeface="Times New Roman" panose="02020603050405020304" pitchFamily="18" charset="0"/>
                <a:ea typeface="Times New Roman" panose="02020603050405020304" pitchFamily="18" charset="0"/>
              </a:rPr>
              <a:t>Sử</a:t>
            </a:r>
            <a:r>
              <a:rPr lang="en-US" sz="4400" b="1" dirty="0">
                <a:solidFill>
                  <a:schemeClr val="tx2">
                    <a:lumMod val="60000"/>
                    <a:lumOff val="40000"/>
                  </a:schemeClr>
                </a:solidFill>
                <a:effectLst/>
                <a:latin typeface="Times New Roman" panose="02020603050405020304" pitchFamily="18" charset="0"/>
                <a:ea typeface="Times New Roman" panose="02020603050405020304" pitchFamily="18" charset="0"/>
              </a:rPr>
              <a:t> </a:t>
            </a:r>
            <a:r>
              <a:rPr lang="en-US" sz="4400" b="1" dirty="0" err="1">
                <a:solidFill>
                  <a:schemeClr val="tx2">
                    <a:lumMod val="60000"/>
                    <a:lumOff val="40000"/>
                  </a:schemeClr>
                </a:solidFill>
                <a:effectLst/>
                <a:latin typeface="Times New Roman" panose="02020603050405020304" pitchFamily="18" charset="0"/>
                <a:ea typeface="Times New Roman" panose="02020603050405020304" pitchFamily="18" charset="0"/>
              </a:rPr>
              <a:t>dụng</a:t>
            </a:r>
            <a:r>
              <a:rPr lang="en-US" sz="4400" b="1" dirty="0">
                <a:solidFill>
                  <a:schemeClr val="tx2">
                    <a:lumMod val="60000"/>
                    <a:lumOff val="40000"/>
                  </a:schemeClr>
                </a:solidFill>
                <a:effectLst/>
                <a:latin typeface="Times New Roman" panose="02020603050405020304" pitchFamily="18" charset="0"/>
                <a:ea typeface="Times New Roman" panose="02020603050405020304" pitchFamily="18" charset="0"/>
              </a:rPr>
              <a:t> </a:t>
            </a:r>
            <a:r>
              <a:rPr lang="en-US" sz="4400" b="1" dirty="0" err="1">
                <a:solidFill>
                  <a:schemeClr val="tx2">
                    <a:lumMod val="60000"/>
                    <a:lumOff val="40000"/>
                  </a:schemeClr>
                </a:solidFill>
                <a:effectLst/>
                <a:latin typeface="Times New Roman" panose="02020603050405020304" pitchFamily="18" charset="0"/>
                <a:ea typeface="Times New Roman" panose="02020603050405020304" pitchFamily="18" charset="0"/>
              </a:rPr>
              <a:t>phần</a:t>
            </a:r>
            <a:r>
              <a:rPr lang="en-US" sz="4400" b="1" dirty="0">
                <a:solidFill>
                  <a:schemeClr val="tx2">
                    <a:lumMod val="60000"/>
                    <a:lumOff val="40000"/>
                  </a:schemeClr>
                </a:solidFill>
                <a:effectLst/>
                <a:latin typeface="Times New Roman" panose="02020603050405020304" pitchFamily="18" charset="0"/>
                <a:ea typeface="Times New Roman" panose="02020603050405020304" pitchFamily="18" charset="0"/>
              </a:rPr>
              <a:t> </a:t>
            </a:r>
            <a:r>
              <a:rPr lang="en-US" sz="4400" b="1" err="1">
                <a:solidFill>
                  <a:schemeClr val="tx2">
                    <a:lumMod val="60000"/>
                    <a:lumOff val="40000"/>
                  </a:schemeClr>
                </a:solidFill>
                <a:effectLst/>
                <a:latin typeface="Times New Roman" panose="02020603050405020304" pitchFamily="18" charset="0"/>
                <a:ea typeface="Times New Roman" panose="02020603050405020304" pitchFamily="18" charset="0"/>
              </a:rPr>
              <a:t>mềm</a:t>
            </a:r>
            <a:r>
              <a:rPr lang="en-US" sz="4400" b="1">
                <a:solidFill>
                  <a:schemeClr val="tx2">
                    <a:lumMod val="60000"/>
                    <a:lumOff val="40000"/>
                  </a:schemeClr>
                </a:solidFill>
                <a:effectLst/>
                <a:latin typeface="Times New Roman" panose="02020603050405020304" pitchFamily="18" charset="0"/>
                <a:ea typeface="Times New Roman" panose="02020603050405020304" pitchFamily="18" charset="0"/>
              </a:rPr>
              <a:t> </a:t>
            </a:r>
            <a:r>
              <a:rPr lang="en-US" sz="4400" b="1" smtClean="0">
                <a:solidFill>
                  <a:schemeClr val="tx2">
                    <a:lumMod val="60000"/>
                    <a:lumOff val="40000"/>
                  </a:schemeClr>
                </a:solidFill>
                <a:effectLst/>
                <a:latin typeface="Times New Roman" panose="02020603050405020304" pitchFamily="18" charset="0"/>
                <a:ea typeface="Times New Roman" panose="02020603050405020304" pitchFamily="18" charset="0"/>
              </a:rPr>
              <a:t>Quizizz…</a:t>
            </a:r>
            <a:endParaRPr lang="en-US" sz="4400" b="1" dirty="0">
              <a:solidFill>
                <a:schemeClr val="tx2">
                  <a:lumMod val="60000"/>
                  <a:lumOff val="40000"/>
                </a:schemeClr>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 xmlns:a16="http://schemas.microsoft.com/office/drawing/2014/main" id="{67057503-BBC7-F0A6-6F2A-1096B2121CAD}"/>
              </a:ext>
            </a:extLst>
          </p:cNvPr>
          <p:cNvSpPr txBox="1"/>
          <p:nvPr/>
        </p:nvSpPr>
        <p:spPr>
          <a:xfrm>
            <a:off x="138746" y="1689546"/>
            <a:ext cx="14415454" cy="7940635"/>
          </a:xfrm>
          <a:prstGeom prst="rect">
            <a:avLst/>
          </a:prstGeom>
          <a:noFill/>
        </p:spPr>
        <p:txBody>
          <a:bodyPr wrap="square">
            <a:spAutoFit/>
          </a:bodyPr>
          <a:lstStyle/>
          <a:p>
            <a:pPr marL="457200" indent="-457200" algn="just">
              <a:spcBef>
                <a:spcPts val="1200"/>
              </a:spcBef>
              <a:buFont typeface="Wingdings" panose="05000000000000000000" pitchFamily="2" charset="2"/>
              <a:buChar char="§"/>
            </a:pP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củng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err="1">
                <a:effectLst/>
                <a:latin typeface="Times New Roman" panose="02020603050405020304" pitchFamily="18" charset="0"/>
                <a:ea typeface="Calibri" panose="020F0502020204030204" pitchFamily="34" charset="0"/>
                <a:cs typeface="Times New Roman" panose="02020603050405020304" pitchFamily="18" charset="0"/>
              </a:rPr>
              <a:t>mềm</a:t>
            </a:r>
            <a:r>
              <a:rPr lang="en-US" sz="4400" b="1">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smtClean="0">
                <a:effectLst/>
                <a:latin typeface="Times New Roman" panose="02020603050405020304" pitchFamily="18" charset="0"/>
                <a:ea typeface="Calibri" panose="020F0502020204030204" pitchFamily="34" charset="0"/>
                <a:cs typeface="Times New Roman" panose="02020603050405020304" pitchFamily="18" charset="0"/>
              </a:rPr>
              <a:t>Quizizz... </a:t>
            </a:r>
            <a:r>
              <a:rPr lang="en-US" sz="4400" b="1" smtClean="0">
                <a:effectLst/>
                <a:latin typeface="Times New Roman" panose="02020603050405020304" pitchFamily="18" charset="0"/>
                <a:ea typeface="Calibri" panose="020F0502020204030204" pitchFamily="34" charset="0"/>
                <a:cs typeface="Times New Roman" panose="02020603050405020304" pitchFamily="18" charset="0"/>
              </a:rPr>
              <a:t>HS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thoại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minh</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nhập</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link GV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gửi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dữ</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liệu</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cập</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nhật</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ngay</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4400" b="1" smtClean="0">
                <a:effectLst/>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spcBef>
                <a:spcPts val="1200"/>
              </a:spcBef>
              <a:buFont typeface="Wingdings" panose="05000000000000000000" pitchFamily="2" charset="2"/>
              <a:buChar char="§"/>
            </a:pPr>
            <a:endParaRPr lang="vi-VN"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1200"/>
              </a:spcBef>
              <a:buFont typeface="Wingdings" panose="05000000000000000000" pitchFamily="2" charset="2"/>
              <a:buChar char="§"/>
            </a:pP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nhằm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thiện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vận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457200" indent="-457200" algn="just">
              <a:spcBef>
                <a:spcPts val="1200"/>
              </a:spcBef>
              <a:buFont typeface="Wingdings" panose="05000000000000000000" pitchFamily="2" charset="2"/>
              <a:buChar char="§"/>
            </a:pP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Single Corner Snipped 18">
            <a:extLst>
              <a:ext uri="{FF2B5EF4-FFF2-40B4-BE49-F238E27FC236}">
                <a16:creationId xmlns="" xmlns:a16="http://schemas.microsoft.com/office/drawing/2014/main" id="{D5BF536F-EC1B-76A3-9D82-3B720A4F7A60}"/>
              </a:ext>
            </a:extLst>
          </p:cNvPr>
          <p:cNvSpPr/>
          <p:nvPr/>
        </p:nvSpPr>
        <p:spPr>
          <a:xfrm>
            <a:off x="138746" y="1813663"/>
            <a:ext cx="14644054" cy="7993559"/>
          </a:xfrm>
          <a:prstGeom prst="snip1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21" name="Picture 20">
            <a:extLst>
              <a:ext uri="{FF2B5EF4-FFF2-40B4-BE49-F238E27FC236}">
                <a16:creationId xmlns="" xmlns:a16="http://schemas.microsoft.com/office/drawing/2014/main" id="{E6218A43-18BB-FA19-8756-2F518268A935}"/>
              </a:ext>
            </a:extLst>
          </p:cNvPr>
          <p:cNvPicPr>
            <a:picLocks noChangeAspect="1"/>
          </p:cNvPicPr>
          <p:nvPr/>
        </p:nvPicPr>
        <p:blipFill>
          <a:blip/>
          <a:stretch>
            <a:fillRect/>
          </a:stretch>
        </p:blipFill>
        <p:spPr>
          <a:xfrm>
            <a:off x="14345927" y="3091626"/>
            <a:ext cx="4308581" cy="3188035"/>
          </a:xfrm>
          <a:prstGeom prst="rect">
            <a:avLst/>
          </a:prstGeom>
          <a:ln>
            <a:noFill/>
          </a:ln>
          <a:effectLst>
            <a:softEdge rad="112500"/>
          </a:effectLst>
        </p:spPr>
      </p:pic>
      <p:pic>
        <p:nvPicPr>
          <p:cNvPr id="22" name="Picture 21">
            <a:extLst>
              <a:ext uri="{FF2B5EF4-FFF2-40B4-BE49-F238E27FC236}">
                <a16:creationId xmlns="" xmlns:a16="http://schemas.microsoft.com/office/drawing/2014/main" id="{DD413A72-8345-9198-7DA2-F52E5BE26282}"/>
              </a:ext>
            </a:extLst>
          </p:cNvPr>
          <p:cNvPicPr>
            <a:picLocks noChangeAspect="1"/>
          </p:cNvPicPr>
          <p:nvPr/>
        </p:nvPicPr>
        <p:blipFill>
          <a:blip/>
          <a:stretch>
            <a:fillRect/>
          </a:stretch>
        </p:blipFill>
        <p:spPr>
          <a:xfrm>
            <a:off x="11470552" y="5984505"/>
            <a:ext cx="4860099" cy="3543822"/>
          </a:xfrm>
          <a:prstGeom prst="rect">
            <a:avLst/>
          </a:prstGeom>
          <a:ln>
            <a:noFill/>
          </a:ln>
          <a:effectLst>
            <a:softEdge rad="112500"/>
          </a:effectLst>
        </p:spPr>
      </p:pic>
      <p:cxnSp>
        <p:nvCxnSpPr>
          <p:cNvPr id="26" name="Straight Connector 25">
            <a:extLst>
              <a:ext uri="{FF2B5EF4-FFF2-40B4-BE49-F238E27FC236}">
                <a16:creationId xmlns="" xmlns:a16="http://schemas.microsoft.com/office/drawing/2014/main" id="{586DA9BE-1DEE-0218-3963-1278BF3B36EB}"/>
              </a:ext>
            </a:extLst>
          </p:cNvPr>
          <p:cNvCxnSpPr>
            <a:cxnSpLocks/>
          </p:cNvCxnSpPr>
          <p:nvPr/>
        </p:nvCxnSpPr>
        <p:spPr>
          <a:xfrm flipH="1" flipV="1">
            <a:off x="-44119800" y="-19164300"/>
            <a:ext cx="22098000" cy="868680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3609273748891_5703e4cb40cf3c151834f5053946ebf7"/>
          <p:cNvPicPr>
            <a:picLocks noChangeAspect="1" noChangeArrowheads="1"/>
          </p:cNvPicPr>
          <p:nvPr/>
        </p:nvPicPr>
        <p:blipFill>
          <a:blip r:embed="rId2">
            <a:extLst>
              <a:ext uri="{28A0092B-C50C-407E-A947-70E740481C1C}">
                <a14:useLocalDpi xmlns:a14="http://schemas.microsoft.com/office/drawing/2010/main" val="0"/>
              </a:ext>
            </a:extLst>
          </a:blip>
          <a:srcRect t="38461"/>
          <a:stretch>
            <a:fillRect/>
          </a:stretch>
        </p:blipFill>
        <p:spPr bwMode="auto">
          <a:xfrm>
            <a:off x="242455" y="419100"/>
            <a:ext cx="9052560" cy="63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z4008083531782_4494154f357f51803b4aabf342b885d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4164" y="425039"/>
            <a:ext cx="8595360" cy="633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413912"/>
            <a:ext cx="10058400" cy="565508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3415" y="2781300"/>
            <a:ext cx="10058400" cy="6159664"/>
          </a:xfrm>
          <a:prstGeom prst="rect">
            <a:avLst/>
          </a:prstGeom>
        </p:spPr>
      </p:pic>
    </p:spTree>
    <p:extLst>
      <p:ext uri="{BB962C8B-B14F-4D97-AF65-F5344CB8AC3E}">
        <p14:creationId xmlns:p14="http://schemas.microsoft.com/office/powerpoint/2010/main" val="41973426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4008083502887_c47943ff9358a62f8964f5edbf5a1fc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71500"/>
            <a:ext cx="9070848" cy="695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z4008083531686_c705046e5f2a9affe7a61c24c43eb6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8800" y="443345"/>
            <a:ext cx="8503920" cy="695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524" y="3919722"/>
            <a:ext cx="9066276" cy="604066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600" y="3655566"/>
            <a:ext cx="10058400" cy="6568978"/>
          </a:xfrm>
          <a:prstGeom prst="rect">
            <a:avLst/>
          </a:prstGeom>
        </p:spPr>
      </p:pic>
    </p:spTree>
    <p:extLst>
      <p:ext uri="{BB962C8B-B14F-4D97-AF65-F5344CB8AC3E}">
        <p14:creationId xmlns:p14="http://schemas.microsoft.com/office/powerpoint/2010/main" val="3158074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3110578" y="-783398"/>
            <a:ext cx="14540578" cy="11284968"/>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rot="-10800000">
            <a:off x="6786776" y="-286119"/>
            <a:ext cx="5276948" cy="45698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sp>
        <p:nvSpPr>
          <p:cNvPr id="29" name="TextBox 28">
            <a:extLst>
              <a:ext uri="{FF2B5EF4-FFF2-40B4-BE49-F238E27FC236}">
                <a16:creationId xmlns="" xmlns:a16="http://schemas.microsoft.com/office/drawing/2014/main" id="{F991AB46-6B73-42AC-2A47-8D54514F6483}"/>
              </a:ext>
            </a:extLst>
          </p:cNvPr>
          <p:cNvSpPr txBox="1"/>
          <p:nvPr/>
        </p:nvSpPr>
        <p:spPr>
          <a:xfrm>
            <a:off x="295756" y="342900"/>
            <a:ext cx="10696352" cy="707886"/>
          </a:xfrm>
          <a:prstGeom prst="rect">
            <a:avLst/>
          </a:prstGeom>
          <a:noFill/>
        </p:spPr>
        <p:txBody>
          <a:bodyPr wrap="square">
            <a:spAutoFit/>
          </a:bodyPr>
          <a:lstStyle/>
          <a:p>
            <a:r>
              <a:rPr lang="en-US" sz="4000" b="1" dirty="0">
                <a:solidFill>
                  <a:srgbClr val="FF0000"/>
                </a:solidFill>
                <a:effectLst/>
                <a:latin typeface="Times New Roman" panose="02020603050405020304" pitchFamily="18" charset="0"/>
                <a:ea typeface="Times New Roman" panose="02020603050405020304" pitchFamily="18" charset="0"/>
              </a:rPr>
              <a:t>2.5. </a:t>
            </a:r>
            <a:r>
              <a:rPr lang="en-US" sz="4000" b="1" dirty="0" err="1">
                <a:solidFill>
                  <a:srgbClr val="FF0000"/>
                </a:solidFill>
                <a:effectLst/>
                <a:latin typeface="Times New Roman" panose="02020603050405020304" pitchFamily="18" charset="0"/>
                <a:ea typeface="Times New Roman" panose="02020603050405020304" pitchFamily="18" charset="0"/>
              </a:rPr>
              <a:t>Sử</a:t>
            </a:r>
            <a:r>
              <a:rPr lang="en-US" sz="4000" b="1" dirty="0">
                <a:solidFill>
                  <a:srgbClr val="FF0000"/>
                </a:solidFill>
                <a:effectLst/>
                <a:latin typeface="Times New Roman" panose="02020603050405020304" pitchFamily="18" charset="0"/>
                <a:ea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rPr>
              <a:t>dụng</a:t>
            </a:r>
            <a:r>
              <a:rPr lang="en-US" sz="4000" b="1" dirty="0">
                <a:solidFill>
                  <a:srgbClr val="FF0000"/>
                </a:solidFill>
                <a:effectLst/>
                <a:latin typeface="Times New Roman" panose="02020603050405020304" pitchFamily="18" charset="0"/>
                <a:ea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rPr>
              <a:t>Azota</a:t>
            </a:r>
            <a:r>
              <a:rPr lang="en-US" sz="4000" b="1" dirty="0">
                <a:solidFill>
                  <a:srgbClr val="FF0000"/>
                </a:solidFill>
                <a:effectLst/>
                <a:latin typeface="Times New Roman" panose="02020603050405020304" pitchFamily="18" charset="0"/>
                <a:ea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rPr>
              <a:t>trong</a:t>
            </a:r>
            <a:r>
              <a:rPr lang="en-US" sz="4000" b="1" dirty="0">
                <a:solidFill>
                  <a:srgbClr val="FF0000"/>
                </a:solidFill>
                <a:effectLst/>
                <a:latin typeface="Times New Roman" panose="02020603050405020304" pitchFamily="18" charset="0"/>
                <a:ea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rPr>
              <a:t>kiểm</a:t>
            </a:r>
            <a:r>
              <a:rPr lang="en-US" sz="4000" b="1" dirty="0">
                <a:solidFill>
                  <a:srgbClr val="FF0000"/>
                </a:solidFill>
                <a:effectLst/>
                <a:latin typeface="Times New Roman" panose="02020603050405020304" pitchFamily="18" charset="0"/>
                <a:ea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rPr>
              <a:t>tra</a:t>
            </a:r>
            <a:r>
              <a:rPr lang="en-US" sz="4000" b="1" dirty="0">
                <a:solidFill>
                  <a:srgbClr val="FF0000"/>
                </a:solidFill>
                <a:effectLst/>
                <a:latin typeface="Times New Roman" panose="02020603050405020304" pitchFamily="18" charset="0"/>
                <a:ea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rPr>
              <a:t>đánh</a:t>
            </a:r>
            <a:r>
              <a:rPr lang="en-US" sz="4000" b="1" dirty="0">
                <a:solidFill>
                  <a:srgbClr val="FF0000"/>
                </a:solidFill>
                <a:effectLst/>
                <a:latin typeface="Times New Roman" panose="02020603050405020304" pitchFamily="18" charset="0"/>
                <a:ea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rPr>
              <a:t>giá</a:t>
            </a:r>
            <a:endParaRPr lang="en-US" sz="4000" b="1" dirty="0">
              <a:solidFill>
                <a:srgbClr val="FF0000"/>
              </a:solidFill>
              <a:effectLst/>
              <a:latin typeface="Times New Roman" panose="02020603050405020304" pitchFamily="18" charset="0"/>
              <a:ea typeface="Times New Roman" panose="02020603050405020304" pitchFamily="18" charset="0"/>
            </a:endParaRPr>
          </a:p>
        </p:txBody>
      </p:sp>
      <p:sp>
        <p:nvSpPr>
          <p:cNvPr id="31" name="TextBox 30">
            <a:extLst>
              <a:ext uri="{FF2B5EF4-FFF2-40B4-BE49-F238E27FC236}">
                <a16:creationId xmlns="" xmlns:a16="http://schemas.microsoft.com/office/drawing/2014/main" id="{C5D7E979-8881-0343-8E56-EE72A91FE914}"/>
              </a:ext>
            </a:extLst>
          </p:cNvPr>
          <p:cNvSpPr txBox="1"/>
          <p:nvPr/>
        </p:nvSpPr>
        <p:spPr>
          <a:xfrm>
            <a:off x="-76200" y="1257300"/>
            <a:ext cx="10336618" cy="6445034"/>
          </a:xfrm>
          <a:prstGeom prst="rect">
            <a:avLst/>
          </a:prstGeom>
          <a:noFill/>
        </p:spPr>
        <p:txBody>
          <a:bodyPr wrap="square">
            <a:spAutoFit/>
          </a:bodyPr>
          <a:lstStyle/>
          <a:p>
            <a:pPr algn="just">
              <a:lnSpc>
                <a:spcPct val="150000"/>
              </a:lnSpc>
            </a:pP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Khi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học</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trực</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tiếp</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thay</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vì</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thu</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phiếu</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để</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chấm</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GV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có</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thể</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yêu</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cầu</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a:solidFill>
                  <a:schemeClr val="bg1">
                    <a:lumMod val="85000"/>
                  </a:schemeClr>
                </a:solidFill>
                <a:effectLst/>
                <a:latin typeface="Times New Roman" panose="02020603050405020304" pitchFamily="18" charset="0"/>
                <a:ea typeface="Times New Roman" panose="02020603050405020304" pitchFamily="18" charset="0"/>
              </a:rPr>
              <a:t>HS </a:t>
            </a:r>
            <a:r>
              <a:rPr lang="en-US" sz="4000" b="1" smtClean="0">
                <a:solidFill>
                  <a:schemeClr val="bg1">
                    <a:lumMod val="85000"/>
                  </a:schemeClr>
                </a:solidFill>
                <a:effectLst/>
                <a:latin typeface="Times New Roman" panose="02020603050405020304" pitchFamily="18" charset="0"/>
                <a:ea typeface="Times New Roman" panose="02020603050405020304" pitchFamily="18" charset="0"/>
              </a:rPr>
              <a:t>làm </a:t>
            </a:r>
            <a:r>
              <a:rPr lang="en-US" sz="4000" b="1" err="1">
                <a:solidFill>
                  <a:schemeClr val="bg1">
                    <a:lumMod val="85000"/>
                  </a:schemeClr>
                </a:solidFill>
                <a:effectLst/>
                <a:latin typeface="Times New Roman" panose="02020603050405020304" pitchFamily="18" charset="0"/>
                <a:ea typeface="Times New Roman" panose="02020603050405020304" pitchFamily="18" charset="0"/>
              </a:rPr>
              <a:t>bài</a:t>
            </a:r>
            <a:r>
              <a:rPr lang="en-US" sz="4000" b="1">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smtClean="0">
                <a:solidFill>
                  <a:schemeClr val="bg1">
                    <a:lumMod val="85000"/>
                  </a:schemeClr>
                </a:solidFill>
                <a:effectLst/>
                <a:latin typeface="Times New Roman" panose="02020603050405020304" pitchFamily="18" charset="0"/>
                <a:ea typeface="Times New Roman" panose="02020603050405020304" pitchFamily="18" charset="0"/>
              </a:rPr>
              <a:t>qua </a:t>
            </a:r>
            <a:r>
              <a:rPr lang="en-US" sz="4000" b="1" err="1">
                <a:solidFill>
                  <a:schemeClr val="bg1">
                    <a:lumMod val="85000"/>
                  </a:schemeClr>
                </a:solidFill>
                <a:effectLst/>
                <a:latin typeface="Times New Roman" panose="02020603050405020304" pitchFamily="18" charset="0"/>
                <a:ea typeface="Times New Roman" panose="02020603050405020304" pitchFamily="18" charset="0"/>
              </a:rPr>
              <a:t>ứng</a:t>
            </a:r>
            <a:r>
              <a:rPr lang="en-US" sz="4000" b="1">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smtClean="0">
                <a:solidFill>
                  <a:schemeClr val="bg1">
                    <a:lumMod val="85000"/>
                  </a:schemeClr>
                </a:solidFill>
                <a:effectLst/>
                <a:latin typeface="Times New Roman" panose="02020603050405020304" pitchFamily="18" charset="0"/>
                <a:ea typeface="Times New Roman" panose="02020603050405020304" pitchFamily="18" charset="0"/>
              </a:rPr>
              <a:t>dụng Azota, </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GV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có</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thể</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chấm</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và</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báo</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điểm</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trực</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tiếp</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trên</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đó</a:t>
            </a:r>
            <a:r>
              <a:rPr lang="en-US" sz="4000" b="1">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smtClean="0">
                <a:solidFill>
                  <a:schemeClr val="bg1">
                    <a:lumMod val="85000"/>
                  </a:schemeClr>
                </a:solidFill>
                <a:effectLst/>
                <a:latin typeface="Times New Roman" panose="02020603050405020304" pitchFamily="18" charset="0"/>
                <a:ea typeface="Times New Roman" panose="02020603050405020304" pitchFamily="18" charset="0"/>
              </a:rPr>
              <a:t>Hệ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thống</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sẽ</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lưu</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lại</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điểm</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số</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quá</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trình</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làm</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bài</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nộp</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bài</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của</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từng</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HS. GV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cũng</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có</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thể</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tra</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cứu</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tải</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báo</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cáo</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thống</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kê</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để</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về</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máy</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để</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đánh</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giá</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hoặc</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lưu</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trữ</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trên</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hệ</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 </a:t>
            </a:r>
            <a:r>
              <a:rPr lang="en-US" sz="4000" b="1" dirty="0" err="1">
                <a:solidFill>
                  <a:schemeClr val="bg1">
                    <a:lumMod val="85000"/>
                  </a:schemeClr>
                </a:solidFill>
                <a:effectLst/>
                <a:latin typeface="Times New Roman" panose="02020603050405020304" pitchFamily="18" charset="0"/>
                <a:ea typeface="Times New Roman" panose="02020603050405020304" pitchFamily="18" charset="0"/>
              </a:rPr>
              <a:t>thống</a:t>
            </a:r>
            <a:r>
              <a:rPr lang="en-US" sz="4000" b="1" dirty="0">
                <a:solidFill>
                  <a:schemeClr val="bg1">
                    <a:lumMod val="85000"/>
                  </a:schemeClr>
                </a:solidFill>
                <a:effectLst/>
                <a:latin typeface="Times New Roman" panose="02020603050405020304" pitchFamily="18" charset="0"/>
                <a:ea typeface="Times New Roman" panose="02020603050405020304" pitchFamily="18" charset="0"/>
              </a:rPr>
              <a:t>.</a:t>
            </a:r>
          </a:p>
        </p:txBody>
      </p:sp>
      <p:sp>
        <p:nvSpPr>
          <p:cNvPr id="33" name="TextBox 32">
            <a:extLst>
              <a:ext uri="{FF2B5EF4-FFF2-40B4-BE49-F238E27FC236}">
                <a16:creationId xmlns="" xmlns:a16="http://schemas.microsoft.com/office/drawing/2014/main" id="{37E798BA-5BAC-6F16-C6D6-FFB79D5A29BE}"/>
              </a:ext>
            </a:extLst>
          </p:cNvPr>
          <p:cNvSpPr txBox="1"/>
          <p:nvPr/>
        </p:nvSpPr>
        <p:spPr>
          <a:xfrm>
            <a:off x="11506200" y="1011376"/>
            <a:ext cx="6172200" cy="8094524"/>
          </a:xfrm>
          <a:prstGeom prst="rect">
            <a:avLst/>
          </a:prstGeom>
          <a:noFill/>
        </p:spPr>
        <p:txBody>
          <a:bodyPr wrap="square">
            <a:spAutoFit/>
          </a:bodyPr>
          <a:lstStyle/>
          <a:p>
            <a:pPr algn="just"/>
            <a:r>
              <a:rPr lang="en-US" sz="4000" b="1" dirty="0" err="1">
                <a:solidFill>
                  <a:srgbClr val="000000"/>
                </a:solidFill>
                <a:effectLst/>
                <a:latin typeface="Times New Roman" panose="02020603050405020304" pitchFamily="18" charset="0"/>
                <a:ea typeface="Times New Roman" panose="02020603050405020304" pitchFamily="18" charset="0"/>
              </a:rPr>
              <a:t>Các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phần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mềm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như</a:t>
            </a:r>
            <a:r>
              <a:rPr lang="en-US" sz="4000" b="1" dirty="0">
                <a:solidFill>
                  <a:srgbClr val="000000"/>
                </a:solidFill>
                <a:effectLst/>
                <a:latin typeface="Times New Roman" panose="02020603050405020304" pitchFamily="18" charset="0"/>
                <a:ea typeface="Times New Roman" panose="02020603050405020304" pitchFamily="18" charset="0"/>
              </a:rPr>
              <a:t> Quizizz, Padlet, Google, </a:t>
            </a:r>
            <a:r>
              <a:rPr lang="en-US" sz="4000" b="1" dirty="0" err="1">
                <a:solidFill>
                  <a:srgbClr val="000000"/>
                </a:solidFill>
                <a:effectLst/>
                <a:latin typeface="Times New Roman" panose="02020603050405020304" pitchFamily="18" charset="0"/>
                <a:ea typeface="Times New Roman" panose="02020603050405020304" pitchFamily="18" charset="0"/>
              </a:rPr>
              <a:t>Azota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nhằm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hỗ</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trợ</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học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tập</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và</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giảng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dạy</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giúp</a:t>
            </a:r>
            <a:r>
              <a:rPr lang="en-US" sz="4000" b="1" dirty="0">
                <a:solidFill>
                  <a:srgbClr val="000000"/>
                </a:solidFill>
                <a:effectLst/>
                <a:latin typeface="Times New Roman" panose="02020603050405020304" pitchFamily="18" charset="0"/>
                <a:ea typeface="Times New Roman" panose="02020603050405020304" pitchFamily="18" charset="0"/>
              </a:rPr>
              <a:t> HS </a:t>
            </a:r>
            <a:r>
              <a:rPr lang="en-US" sz="4000" b="1" dirty="0" err="1">
                <a:solidFill>
                  <a:srgbClr val="000000"/>
                </a:solidFill>
                <a:effectLst/>
                <a:latin typeface="Times New Roman" panose="02020603050405020304" pitchFamily="18" charset="0"/>
                <a:ea typeface="Times New Roman" panose="02020603050405020304" pitchFamily="18" charset="0"/>
              </a:rPr>
              <a:t>và</a:t>
            </a:r>
            <a:r>
              <a:rPr lang="en-US" sz="4000" b="1" dirty="0">
                <a:solidFill>
                  <a:srgbClr val="000000"/>
                </a:solidFill>
                <a:effectLst/>
                <a:latin typeface="Times New Roman" panose="02020603050405020304" pitchFamily="18" charset="0"/>
                <a:ea typeface="Times New Roman" panose="02020603050405020304" pitchFamily="18" charset="0"/>
              </a:rPr>
              <a:t> GV </a:t>
            </a:r>
            <a:r>
              <a:rPr lang="en-US" sz="4000" b="1" dirty="0" err="1">
                <a:solidFill>
                  <a:srgbClr val="000000"/>
                </a:solidFill>
                <a:effectLst/>
                <a:latin typeface="Times New Roman" panose="02020603050405020304" pitchFamily="18" charset="0"/>
                <a:ea typeface="Times New Roman" panose="02020603050405020304" pitchFamily="18" charset="0"/>
              </a:rPr>
              <a:t>tương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tác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tốt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hơn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với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nhau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có</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thể</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trao</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đổi</a:t>
            </a:r>
            <a:r>
              <a:rPr lang="en-US" sz="4000" b="1" dirty="0">
                <a:solidFill>
                  <a:srgbClr val="000000"/>
                </a:solidFill>
                <a:effectLst/>
                <a:latin typeface="Times New Roman" panose="02020603050405020304" pitchFamily="18" charset="0"/>
                <a:ea typeface="Times New Roman" panose="02020603050405020304" pitchFamily="18" charset="0"/>
              </a:rPr>
              <a:t> ý </a:t>
            </a:r>
            <a:r>
              <a:rPr lang="en-US" sz="4000" b="1" dirty="0" err="1">
                <a:solidFill>
                  <a:srgbClr val="000000"/>
                </a:solidFill>
                <a:effectLst/>
                <a:latin typeface="Times New Roman" panose="02020603050405020304" pitchFamily="18" charset="0"/>
                <a:ea typeface="Times New Roman" panose="02020603050405020304" pitchFamily="18" charset="0"/>
              </a:rPr>
              <a:t>kiến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của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bản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thân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giúp</a:t>
            </a:r>
            <a:r>
              <a:rPr lang="en-US" sz="4000" b="1" dirty="0">
                <a:solidFill>
                  <a:srgbClr val="000000"/>
                </a:solidFill>
                <a:effectLst/>
                <a:latin typeface="Times New Roman" panose="02020603050405020304" pitchFamily="18" charset="0"/>
                <a:ea typeface="Times New Roman" panose="02020603050405020304" pitchFamily="18" charset="0"/>
              </a:rPr>
              <a:t> GV </a:t>
            </a:r>
            <a:r>
              <a:rPr lang="en-US" sz="4000" b="1" dirty="0" err="1">
                <a:solidFill>
                  <a:srgbClr val="000000"/>
                </a:solidFill>
                <a:effectLst/>
                <a:latin typeface="Times New Roman" panose="02020603050405020304" pitchFamily="18" charset="0"/>
                <a:ea typeface="Times New Roman" panose="02020603050405020304" pitchFamily="18" charset="0"/>
              </a:rPr>
              <a:t>kiểm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đánh</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giá</a:t>
            </a:r>
            <a:r>
              <a:rPr lang="en-US" sz="4000" b="1" dirty="0">
                <a:solidFill>
                  <a:srgbClr val="000000"/>
                </a:solidFill>
                <a:effectLst/>
                <a:latin typeface="Times New Roman" panose="02020603050405020304" pitchFamily="18" charset="0"/>
                <a:ea typeface="Times New Roman" panose="02020603050405020304" pitchFamily="18" charset="0"/>
              </a:rPr>
              <a:t> HS, </a:t>
            </a:r>
            <a:r>
              <a:rPr lang="en-US" sz="4000" b="1" dirty="0" err="1">
                <a:solidFill>
                  <a:srgbClr val="000000"/>
                </a:solidFill>
                <a:effectLst/>
                <a:latin typeface="Times New Roman" panose="02020603050405020304" pitchFamily="18" charset="0"/>
                <a:ea typeface="Times New Roman" panose="02020603050405020304" pitchFamily="18" charset="0"/>
              </a:rPr>
              <a:t>tạo</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nguồn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dữ</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liệu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thống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kê</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chính</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xác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làm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cơ</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sở</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để</a:t>
            </a:r>
            <a:r>
              <a:rPr lang="en-US" sz="4000" b="1" dirty="0">
                <a:solidFill>
                  <a:srgbClr val="000000"/>
                </a:solidFill>
                <a:effectLst/>
                <a:latin typeface="Times New Roman" panose="02020603050405020304" pitchFamily="18" charset="0"/>
                <a:ea typeface="Times New Roman" panose="02020603050405020304" pitchFamily="18" charset="0"/>
              </a:rPr>
              <a:t> GV </a:t>
            </a:r>
            <a:r>
              <a:rPr lang="en-US" sz="4000" b="1" dirty="0" err="1">
                <a:solidFill>
                  <a:srgbClr val="000000"/>
                </a:solidFill>
                <a:effectLst/>
                <a:latin typeface="Times New Roman" panose="02020603050405020304" pitchFamily="18" charset="0"/>
                <a:ea typeface="Times New Roman" panose="02020603050405020304" pitchFamily="18" charset="0"/>
              </a:rPr>
              <a:t>cũng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như</a:t>
            </a:r>
            <a:r>
              <a:rPr lang="en-US" sz="4000" b="1" dirty="0">
                <a:solidFill>
                  <a:srgbClr val="000000"/>
                </a:solidFill>
                <a:effectLst/>
                <a:latin typeface="Times New Roman" panose="02020603050405020304" pitchFamily="18" charset="0"/>
                <a:ea typeface="Times New Roman" panose="02020603050405020304" pitchFamily="18" charset="0"/>
              </a:rPr>
              <a:t> HS </a:t>
            </a:r>
            <a:r>
              <a:rPr lang="en-US" sz="4000" b="1" dirty="0" err="1">
                <a:solidFill>
                  <a:srgbClr val="000000"/>
                </a:solidFill>
                <a:effectLst/>
                <a:latin typeface="Times New Roman" panose="02020603050405020304" pitchFamily="18" charset="0"/>
                <a:ea typeface="Times New Roman" panose="02020603050405020304" pitchFamily="18" charset="0"/>
              </a:rPr>
              <a:t>nắm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bắt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thông</a:t>
            </a:r>
            <a:r>
              <a:rPr lang="en-US" sz="4000" b="1" dirty="0">
                <a:solidFill>
                  <a:srgbClr val="000000"/>
                </a:solidFill>
                <a:effectLst/>
                <a:latin typeface="Times New Roman" panose="02020603050405020304" pitchFamily="18" charset="0"/>
                <a:ea typeface="Times New Roman" panose="02020603050405020304" pitchFamily="18" charset="0"/>
              </a:rPr>
              <a:t> tin </a:t>
            </a:r>
            <a:r>
              <a:rPr lang="en-US" sz="4000" b="1" dirty="0" err="1">
                <a:solidFill>
                  <a:srgbClr val="000000"/>
                </a:solidFill>
                <a:effectLst/>
                <a:latin typeface="Times New Roman" panose="02020603050405020304" pitchFamily="18" charset="0"/>
                <a:ea typeface="Times New Roman" panose="02020603050405020304" pitchFamily="18" charset="0"/>
              </a:rPr>
              <a:t>và</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hoàn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thành</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tốt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mục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tiêu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bài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học</a:t>
            </a:r>
            <a:r>
              <a:rPr lang="en-US" sz="4000" b="1" dirty="0">
                <a:solidFill>
                  <a:srgbClr val="000000"/>
                </a:solidFill>
                <a:effectLst/>
                <a:latin typeface="Times New Roman" panose="02020603050405020304" pitchFamily="18" charset="0"/>
                <a:ea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endParaRPr>
          </a:p>
        </p:txBody>
      </p:sp>
      <p:cxnSp>
        <p:nvCxnSpPr>
          <p:cNvPr id="35" name="Straight Connector 34">
            <a:extLst>
              <a:ext uri="{FF2B5EF4-FFF2-40B4-BE49-F238E27FC236}">
                <a16:creationId xmlns="" xmlns:a16="http://schemas.microsoft.com/office/drawing/2014/main" id="{C39F9D8D-B743-F921-65A9-3F991BDB36C9}"/>
              </a:ext>
            </a:extLst>
          </p:cNvPr>
          <p:cNvCxnSpPr>
            <a:cxnSpLocks/>
          </p:cNvCxnSpPr>
          <p:nvPr/>
        </p:nvCxnSpPr>
        <p:spPr>
          <a:xfrm>
            <a:off x="10591800" y="1104900"/>
            <a:ext cx="0" cy="885642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3110578" y="-783398"/>
            <a:ext cx="14540578" cy="11284968"/>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rot="-10800000">
            <a:off x="6786776" y="-286119"/>
            <a:ext cx="5276948" cy="45698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sp>
        <p:nvSpPr>
          <p:cNvPr id="29" name="TextBox 28">
            <a:extLst>
              <a:ext uri="{FF2B5EF4-FFF2-40B4-BE49-F238E27FC236}">
                <a16:creationId xmlns="" xmlns:a16="http://schemas.microsoft.com/office/drawing/2014/main" id="{F991AB46-6B73-42AC-2A47-8D54514F6483}"/>
              </a:ext>
            </a:extLst>
          </p:cNvPr>
          <p:cNvSpPr txBox="1"/>
          <p:nvPr/>
        </p:nvSpPr>
        <p:spPr>
          <a:xfrm>
            <a:off x="295756" y="723900"/>
            <a:ext cx="10696352" cy="707886"/>
          </a:xfrm>
          <a:prstGeom prst="rect">
            <a:avLst/>
          </a:prstGeom>
          <a:noFill/>
        </p:spPr>
        <p:txBody>
          <a:bodyPr wrap="square">
            <a:spAutoFit/>
          </a:bodyPr>
          <a:lstStyle/>
          <a:p>
            <a:r>
              <a:rPr lang="en-US" sz="4000" b="1" dirty="0">
                <a:solidFill>
                  <a:schemeClr val="tx2">
                    <a:lumMod val="40000"/>
                    <a:lumOff val="60000"/>
                  </a:schemeClr>
                </a:solidFill>
                <a:effectLst/>
                <a:latin typeface="Times New Roman" panose="02020603050405020304" pitchFamily="18" charset="0"/>
                <a:ea typeface="Times New Roman" panose="02020603050405020304" pitchFamily="18" charset="0"/>
              </a:rPr>
              <a:t>2.5. </a:t>
            </a:r>
            <a:r>
              <a:rPr lang="en-US" sz="4000" b="1" dirty="0" err="1">
                <a:solidFill>
                  <a:schemeClr val="tx2">
                    <a:lumMod val="40000"/>
                    <a:lumOff val="60000"/>
                  </a:schemeClr>
                </a:solidFill>
                <a:effectLst/>
                <a:latin typeface="Times New Roman" panose="02020603050405020304" pitchFamily="18" charset="0"/>
                <a:ea typeface="Times New Roman" panose="02020603050405020304" pitchFamily="18" charset="0"/>
              </a:rPr>
              <a:t>Sử</a:t>
            </a:r>
            <a:r>
              <a:rPr lang="en-US" sz="4000" b="1" dirty="0">
                <a:solidFill>
                  <a:schemeClr val="tx2">
                    <a:lumMod val="40000"/>
                    <a:lumOff val="60000"/>
                  </a:schemeClr>
                </a:solidFill>
                <a:effectLst/>
                <a:latin typeface="Times New Roman" panose="02020603050405020304" pitchFamily="18" charset="0"/>
                <a:ea typeface="Times New Roman" panose="02020603050405020304" pitchFamily="18" charset="0"/>
              </a:rPr>
              <a:t> </a:t>
            </a:r>
            <a:r>
              <a:rPr lang="en-US" sz="4000" b="1" dirty="0" err="1">
                <a:solidFill>
                  <a:schemeClr val="tx2">
                    <a:lumMod val="40000"/>
                    <a:lumOff val="60000"/>
                  </a:schemeClr>
                </a:solidFill>
                <a:effectLst/>
                <a:latin typeface="Times New Roman" panose="02020603050405020304" pitchFamily="18" charset="0"/>
                <a:ea typeface="Times New Roman" panose="02020603050405020304" pitchFamily="18" charset="0"/>
              </a:rPr>
              <a:t>dụng</a:t>
            </a:r>
            <a:r>
              <a:rPr lang="en-US" sz="4000" b="1" dirty="0">
                <a:solidFill>
                  <a:schemeClr val="tx2">
                    <a:lumMod val="40000"/>
                    <a:lumOff val="60000"/>
                  </a:schemeClr>
                </a:solidFill>
                <a:effectLst/>
                <a:latin typeface="Times New Roman" panose="02020603050405020304" pitchFamily="18" charset="0"/>
                <a:ea typeface="Times New Roman" panose="02020603050405020304" pitchFamily="18" charset="0"/>
              </a:rPr>
              <a:t> </a:t>
            </a:r>
            <a:r>
              <a:rPr lang="en-US" sz="4000" b="1" dirty="0" err="1">
                <a:solidFill>
                  <a:schemeClr val="tx2">
                    <a:lumMod val="40000"/>
                    <a:lumOff val="60000"/>
                  </a:schemeClr>
                </a:solidFill>
                <a:effectLst/>
                <a:latin typeface="Times New Roman" panose="02020603050405020304" pitchFamily="18" charset="0"/>
                <a:ea typeface="Times New Roman" panose="02020603050405020304" pitchFamily="18" charset="0"/>
              </a:rPr>
              <a:t>Azota</a:t>
            </a:r>
            <a:r>
              <a:rPr lang="en-US" sz="4000" b="1" dirty="0">
                <a:solidFill>
                  <a:schemeClr val="tx2">
                    <a:lumMod val="40000"/>
                    <a:lumOff val="60000"/>
                  </a:schemeClr>
                </a:solidFill>
                <a:effectLst/>
                <a:latin typeface="Times New Roman" panose="02020603050405020304" pitchFamily="18" charset="0"/>
                <a:ea typeface="Times New Roman" panose="02020603050405020304" pitchFamily="18" charset="0"/>
              </a:rPr>
              <a:t> </a:t>
            </a:r>
            <a:r>
              <a:rPr lang="en-US" sz="4000" b="1" dirty="0" err="1">
                <a:solidFill>
                  <a:schemeClr val="tx2">
                    <a:lumMod val="40000"/>
                    <a:lumOff val="60000"/>
                  </a:schemeClr>
                </a:solidFill>
                <a:effectLst/>
                <a:latin typeface="Times New Roman" panose="02020603050405020304" pitchFamily="18" charset="0"/>
                <a:ea typeface="Times New Roman" panose="02020603050405020304" pitchFamily="18" charset="0"/>
              </a:rPr>
              <a:t>trong</a:t>
            </a:r>
            <a:r>
              <a:rPr lang="en-US" sz="4000" b="1" dirty="0">
                <a:solidFill>
                  <a:schemeClr val="tx2">
                    <a:lumMod val="40000"/>
                    <a:lumOff val="60000"/>
                  </a:schemeClr>
                </a:solidFill>
                <a:effectLst/>
                <a:latin typeface="Times New Roman" panose="02020603050405020304" pitchFamily="18" charset="0"/>
                <a:ea typeface="Times New Roman" panose="02020603050405020304" pitchFamily="18" charset="0"/>
              </a:rPr>
              <a:t> </a:t>
            </a:r>
            <a:r>
              <a:rPr lang="en-US" sz="4000" b="1" dirty="0" err="1">
                <a:solidFill>
                  <a:schemeClr val="tx2">
                    <a:lumMod val="40000"/>
                    <a:lumOff val="60000"/>
                  </a:schemeClr>
                </a:solidFill>
                <a:effectLst/>
                <a:latin typeface="Times New Roman" panose="02020603050405020304" pitchFamily="18" charset="0"/>
                <a:ea typeface="Times New Roman" panose="02020603050405020304" pitchFamily="18" charset="0"/>
              </a:rPr>
              <a:t>kiểm</a:t>
            </a:r>
            <a:r>
              <a:rPr lang="en-US" sz="4000" b="1" dirty="0">
                <a:solidFill>
                  <a:schemeClr val="tx2">
                    <a:lumMod val="40000"/>
                    <a:lumOff val="60000"/>
                  </a:schemeClr>
                </a:solidFill>
                <a:effectLst/>
                <a:latin typeface="Times New Roman" panose="02020603050405020304" pitchFamily="18" charset="0"/>
                <a:ea typeface="Times New Roman" panose="02020603050405020304" pitchFamily="18" charset="0"/>
              </a:rPr>
              <a:t> </a:t>
            </a:r>
            <a:r>
              <a:rPr lang="en-US" sz="4000" b="1" dirty="0" err="1">
                <a:solidFill>
                  <a:schemeClr val="tx2">
                    <a:lumMod val="40000"/>
                    <a:lumOff val="60000"/>
                  </a:schemeClr>
                </a:solidFill>
                <a:effectLst/>
                <a:latin typeface="Times New Roman" panose="02020603050405020304" pitchFamily="18" charset="0"/>
                <a:ea typeface="Times New Roman" panose="02020603050405020304" pitchFamily="18" charset="0"/>
              </a:rPr>
              <a:t>tra</a:t>
            </a:r>
            <a:r>
              <a:rPr lang="en-US" sz="4000" b="1" dirty="0">
                <a:solidFill>
                  <a:schemeClr val="tx2">
                    <a:lumMod val="40000"/>
                    <a:lumOff val="60000"/>
                  </a:schemeClr>
                </a:solidFill>
                <a:effectLst/>
                <a:latin typeface="Times New Roman" panose="02020603050405020304" pitchFamily="18" charset="0"/>
                <a:ea typeface="Times New Roman" panose="02020603050405020304" pitchFamily="18" charset="0"/>
              </a:rPr>
              <a:t> </a:t>
            </a:r>
            <a:r>
              <a:rPr lang="en-US" sz="4000" b="1" dirty="0" err="1">
                <a:solidFill>
                  <a:schemeClr val="tx2">
                    <a:lumMod val="40000"/>
                    <a:lumOff val="60000"/>
                  </a:schemeClr>
                </a:solidFill>
                <a:effectLst/>
                <a:latin typeface="Times New Roman" panose="02020603050405020304" pitchFamily="18" charset="0"/>
                <a:ea typeface="Times New Roman" panose="02020603050405020304" pitchFamily="18" charset="0"/>
              </a:rPr>
              <a:t>đánh</a:t>
            </a:r>
            <a:r>
              <a:rPr lang="en-US" sz="4000" b="1" dirty="0">
                <a:solidFill>
                  <a:schemeClr val="tx2">
                    <a:lumMod val="40000"/>
                    <a:lumOff val="60000"/>
                  </a:schemeClr>
                </a:solidFill>
                <a:effectLst/>
                <a:latin typeface="Times New Roman" panose="02020603050405020304" pitchFamily="18" charset="0"/>
                <a:ea typeface="Times New Roman" panose="02020603050405020304" pitchFamily="18" charset="0"/>
              </a:rPr>
              <a:t> </a:t>
            </a:r>
            <a:r>
              <a:rPr lang="en-US" sz="4000" b="1" dirty="0" err="1">
                <a:solidFill>
                  <a:schemeClr val="tx2">
                    <a:lumMod val="40000"/>
                    <a:lumOff val="60000"/>
                  </a:schemeClr>
                </a:solidFill>
                <a:effectLst/>
                <a:latin typeface="Times New Roman" panose="02020603050405020304" pitchFamily="18" charset="0"/>
                <a:ea typeface="Times New Roman" panose="02020603050405020304" pitchFamily="18" charset="0"/>
              </a:rPr>
              <a:t>giá</a:t>
            </a:r>
            <a:endParaRPr lang="en-US" sz="4000" b="1" dirty="0">
              <a:solidFill>
                <a:schemeClr val="tx2">
                  <a:lumMod val="40000"/>
                  <a:lumOff val="60000"/>
                </a:schemeClr>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 xmlns:a16="http://schemas.microsoft.com/office/drawing/2014/main" id="{F5897FCD-6C84-274B-E0AC-95AC2FA713EB}"/>
              </a:ext>
            </a:extLst>
          </p:cNvPr>
          <p:cNvSpPr txBox="1"/>
          <p:nvPr/>
        </p:nvSpPr>
        <p:spPr>
          <a:xfrm>
            <a:off x="2181448" y="8368493"/>
            <a:ext cx="10696352" cy="823752"/>
          </a:xfrm>
          <a:prstGeom prst="rect">
            <a:avLst/>
          </a:prstGeom>
          <a:noFill/>
        </p:spPr>
        <p:txBody>
          <a:bodyPr wrap="square">
            <a:spAutoFit/>
          </a:bodyPr>
          <a:lstStyle/>
          <a:p>
            <a:pPr algn="ctr">
              <a:lnSpc>
                <a:spcPct val="150000"/>
              </a:lnSpc>
              <a:spcBef>
                <a:spcPts val="600"/>
              </a:spcBef>
              <a:spcAft>
                <a:spcPts val="300"/>
              </a:spcAft>
            </a:pPr>
            <a:r>
              <a:rPr lang="en-US" sz="3600" b="1" kern="1600" dirty="0" err="1">
                <a:effectLst/>
                <a:latin typeface="Times New Roman" panose="02020603050405020304" pitchFamily="18" charset="0"/>
                <a:ea typeface="Times New Roman" panose="02020603050405020304" pitchFamily="18" charset="0"/>
              </a:rPr>
              <a:t>Hình</a:t>
            </a:r>
            <a:r>
              <a:rPr lang="en-US" sz="3600" b="1" kern="1600" dirty="0">
                <a:effectLst/>
                <a:latin typeface="Times New Roman" panose="02020603050405020304" pitchFamily="18" charset="0"/>
                <a:ea typeface="Times New Roman" panose="02020603050405020304" pitchFamily="18" charset="0"/>
              </a:rPr>
              <a:t> 8. </a:t>
            </a:r>
            <a:r>
              <a:rPr lang="en-US" sz="3600" b="1" kern="1600" dirty="0" err="1">
                <a:effectLst/>
                <a:latin typeface="Times New Roman" panose="02020603050405020304" pitchFamily="18" charset="0"/>
                <a:ea typeface="Times New Roman" panose="02020603050405020304" pitchFamily="18" charset="0"/>
              </a:rPr>
              <a:t>Sử</a:t>
            </a:r>
            <a:r>
              <a:rPr lang="en-US" sz="3600" b="1" kern="1600" dirty="0">
                <a:effectLst/>
                <a:latin typeface="Times New Roman" panose="02020603050405020304" pitchFamily="18" charset="0"/>
                <a:ea typeface="Times New Roman" panose="02020603050405020304" pitchFamily="18" charset="0"/>
              </a:rPr>
              <a:t> </a:t>
            </a:r>
            <a:r>
              <a:rPr lang="en-US" sz="3600" b="1" kern="1600" dirty="0" err="1">
                <a:effectLst/>
                <a:latin typeface="Times New Roman" panose="02020603050405020304" pitchFamily="18" charset="0"/>
                <a:ea typeface="Times New Roman" panose="02020603050405020304" pitchFamily="18" charset="0"/>
              </a:rPr>
              <a:t>dụng</a:t>
            </a:r>
            <a:r>
              <a:rPr lang="en-US" sz="3600" b="1" kern="1600" dirty="0">
                <a:effectLst/>
                <a:latin typeface="Times New Roman" panose="02020603050405020304" pitchFamily="18" charset="0"/>
                <a:ea typeface="Times New Roman" panose="02020603050405020304" pitchFamily="18" charset="0"/>
              </a:rPr>
              <a:t> </a:t>
            </a:r>
            <a:r>
              <a:rPr lang="en-US" sz="3600" b="1" kern="1600" dirty="0" err="1">
                <a:effectLst/>
                <a:latin typeface="Times New Roman" panose="02020603050405020304" pitchFamily="18" charset="0"/>
                <a:ea typeface="Times New Roman" panose="02020603050405020304" pitchFamily="18" charset="0"/>
              </a:rPr>
              <a:t>Azota</a:t>
            </a:r>
            <a:r>
              <a:rPr lang="en-US" sz="3600" b="1" kern="1600" dirty="0">
                <a:effectLst/>
                <a:latin typeface="Times New Roman" panose="02020603050405020304" pitchFamily="18" charset="0"/>
                <a:ea typeface="Times New Roman" panose="02020603050405020304" pitchFamily="18" charset="0"/>
              </a:rPr>
              <a:t> </a:t>
            </a:r>
            <a:r>
              <a:rPr lang="en-US" sz="3600" b="1" kern="1600" dirty="0" err="1">
                <a:effectLst/>
                <a:latin typeface="Times New Roman" panose="02020603050405020304" pitchFamily="18" charset="0"/>
                <a:ea typeface="Times New Roman" panose="02020603050405020304" pitchFamily="18" charset="0"/>
              </a:rPr>
              <a:t>giao</a:t>
            </a:r>
            <a:r>
              <a:rPr lang="en-US" sz="3600" b="1" kern="1600" dirty="0">
                <a:effectLst/>
                <a:latin typeface="Times New Roman" panose="02020603050405020304" pitchFamily="18" charset="0"/>
                <a:ea typeface="Times New Roman" panose="02020603050405020304" pitchFamily="18" charset="0"/>
              </a:rPr>
              <a:t> </a:t>
            </a:r>
            <a:r>
              <a:rPr lang="en-US" sz="3600" b="1" kern="1600" dirty="0" err="1">
                <a:effectLst/>
                <a:latin typeface="Times New Roman" panose="02020603050405020304" pitchFamily="18" charset="0"/>
                <a:ea typeface="Times New Roman" panose="02020603050405020304" pitchFamily="18" charset="0"/>
              </a:rPr>
              <a:t>bài</a:t>
            </a:r>
            <a:r>
              <a:rPr lang="en-US" sz="3600" b="1" kern="1600" dirty="0">
                <a:effectLst/>
                <a:latin typeface="Times New Roman" panose="02020603050405020304" pitchFamily="18" charset="0"/>
                <a:ea typeface="Times New Roman" panose="02020603050405020304" pitchFamily="18" charset="0"/>
              </a:rPr>
              <a:t> </a:t>
            </a:r>
            <a:r>
              <a:rPr lang="en-US" sz="3600" b="1" kern="1600" dirty="0" err="1">
                <a:effectLst/>
                <a:latin typeface="Times New Roman" panose="02020603050405020304" pitchFamily="18" charset="0"/>
                <a:ea typeface="Times New Roman" panose="02020603050405020304" pitchFamily="18" charset="0"/>
              </a:rPr>
              <a:t>tập</a:t>
            </a:r>
            <a:r>
              <a:rPr lang="en-US" sz="3600" b="1" kern="1600" dirty="0">
                <a:effectLst/>
                <a:latin typeface="Times New Roman" panose="02020603050405020304" pitchFamily="18" charset="0"/>
                <a:ea typeface="Times New Roman" panose="02020603050405020304" pitchFamily="18" charset="0"/>
              </a:rPr>
              <a:t> </a:t>
            </a:r>
            <a:r>
              <a:rPr lang="en-US" sz="3600" b="1" kern="1600" dirty="0" err="1">
                <a:effectLst/>
                <a:latin typeface="Times New Roman" panose="02020603050405020304" pitchFamily="18" charset="0"/>
                <a:ea typeface="Times New Roman" panose="02020603050405020304" pitchFamily="18" charset="0"/>
              </a:rPr>
              <a:t>kiểm</a:t>
            </a:r>
            <a:r>
              <a:rPr lang="en-US" sz="3600" b="1" kern="1600" dirty="0">
                <a:effectLst/>
                <a:latin typeface="Times New Roman" panose="02020603050405020304" pitchFamily="18" charset="0"/>
                <a:ea typeface="Times New Roman" panose="02020603050405020304" pitchFamily="18" charset="0"/>
              </a:rPr>
              <a:t> </a:t>
            </a:r>
            <a:r>
              <a:rPr lang="en-US" sz="3600" b="1" kern="1600" dirty="0" err="1">
                <a:effectLst/>
                <a:latin typeface="Times New Roman" panose="02020603050405020304" pitchFamily="18" charset="0"/>
                <a:ea typeface="Times New Roman" panose="02020603050405020304" pitchFamily="18" charset="0"/>
              </a:rPr>
              <a:t>tra</a:t>
            </a:r>
            <a:r>
              <a:rPr lang="en-US" sz="3600" b="1" kern="1600" dirty="0">
                <a:effectLst/>
                <a:latin typeface="Times New Roman" panose="02020603050405020304" pitchFamily="18" charset="0"/>
                <a:ea typeface="Times New Roman" panose="02020603050405020304" pitchFamily="18" charset="0"/>
              </a:rPr>
              <a:t> </a:t>
            </a:r>
            <a:r>
              <a:rPr lang="en-US" sz="3600" b="1" kern="1600" dirty="0" err="1">
                <a:effectLst/>
                <a:latin typeface="Times New Roman" panose="02020603050405020304" pitchFamily="18" charset="0"/>
                <a:ea typeface="Times New Roman" panose="02020603050405020304" pitchFamily="18" charset="0"/>
              </a:rPr>
              <a:t>cho</a:t>
            </a:r>
            <a:r>
              <a:rPr lang="en-US" sz="3600" b="1" kern="1600" dirty="0">
                <a:effectLst/>
                <a:latin typeface="Times New Roman" panose="02020603050405020304" pitchFamily="18" charset="0"/>
                <a:ea typeface="Times New Roman" panose="02020603050405020304" pitchFamily="18" charset="0"/>
              </a:rPr>
              <a:t> HS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771" y="81858"/>
            <a:ext cx="9927771" cy="696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599" y="1077843"/>
            <a:ext cx="10439401" cy="707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48" y="2324100"/>
            <a:ext cx="13515647" cy="758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2280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pSp>
        <p:nvGrpSpPr>
          <p:cNvPr id="2" name="Group 2"/>
          <p:cNvGrpSpPr/>
          <p:nvPr/>
        </p:nvGrpSpPr>
        <p:grpSpPr>
          <a:xfrm>
            <a:off x="-2799878" y="-89987"/>
            <a:ext cx="10138115" cy="8779655"/>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4" name="Group 4"/>
          <p:cNvGrpSpPr/>
          <p:nvPr/>
        </p:nvGrpSpPr>
        <p:grpSpPr>
          <a:xfrm>
            <a:off x="1371257" y="6105952"/>
            <a:ext cx="5966980" cy="5167433"/>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9" name="TextBox 9"/>
          <p:cNvSpPr txBox="1"/>
          <p:nvPr/>
        </p:nvSpPr>
        <p:spPr>
          <a:xfrm>
            <a:off x="1651095" y="7009220"/>
            <a:ext cx="1077392" cy="1102644"/>
          </a:xfrm>
          <a:prstGeom prst="rect">
            <a:avLst/>
          </a:prstGeom>
        </p:spPr>
        <p:txBody>
          <a:bodyPr lIns="254000" tIns="254000" rIns="254000" bIns="254000" rtlCol="0" anchor="ctr"/>
          <a:lstStyle/>
          <a:p>
            <a:pPr>
              <a:lnSpc>
                <a:spcPts val="2380"/>
              </a:lnSpc>
            </a:pPr>
            <a:endParaRPr lang="en-US" sz="1700" dirty="0">
              <a:solidFill>
                <a:srgbClr val="000000"/>
              </a:solidFill>
              <a:latin typeface="Muli Regular"/>
            </a:endParaRPr>
          </a:p>
        </p:txBody>
      </p:sp>
      <p:sp>
        <p:nvSpPr>
          <p:cNvPr id="24" name="TextBox 23">
            <a:extLst>
              <a:ext uri="{FF2B5EF4-FFF2-40B4-BE49-F238E27FC236}">
                <a16:creationId xmlns="" xmlns:a16="http://schemas.microsoft.com/office/drawing/2014/main" id="{CFC89811-5C6B-6DB4-34E7-5CFACF0AB859}"/>
              </a:ext>
            </a:extLst>
          </p:cNvPr>
          <p:cNvSpPr txBox="1"/>
          <p:nvPr/>
        </p:nvSpPr>
        <p:spPr>
          <a:xfrm>
            <a:off x="0" y="190500"/>
            <a:ext cx="6781800" cy="1754326"/>
          </a:xfrm>
          <a:prstGeom prst="rect">
            <a:avLst/>
          </a:prstGeom>
          <a:noFill/>
        </p:spPr>
        <p:txBody>
          <a:bodyPr wrap="square" rtlCol="0">
            <a:spAutoFit/>
          </a:bodyPr>
          <a:lstStyle/>
          <a:p>
            <a:r>
              <a:rPr lang="en-US" sz="6000" b="1" kern="1600" dirty="0">
                <a:solidFill>
                  <a:srgbClr val="FFFF00"/>
                </a:solidFill>
                <a:effectLst/>
                <a:latin typeface="Times New Roman" panose="02020603050405020304" pitchFamily="18" charset="0"/>
                <a:ea typeface="Times New Roman" panose="02020603050405020304" pitchFamily="18" charset="0"/>
              </a:rPr>
              <a:t>1</a:t>
            </a:r>
            <a:r>
              <a:rPr lang="en-US" sz="5400" b="1" kern="1600" dirty="0">
                <a:solidFill>
                  <a:srgbClr val="FFFF00"/>
                </a:solidFill>
                <a:effectLst/>
                <a:latin typeface="Times New Roman" panose="02020603050405020304" pitchFamily="18" charset="0"/>
                <a:ea typeface="Times New Roman" panose="02020603050405020304" pitchFamily="18" charset="0"/>
              </a:rPr>
              <a:t>. ĐẶT VẤN ĐỀ</a:t>
            </a:r>
          </a:p>
          <a:p>
            <a:endParaRPr lang="en-US" sz="4800" dirty="0">
              <a:latin typeface="Aharoni" panose="02010803020104030203" pitchFamily="2" charset="-79"/>
              <a:cs typeface="Aharoni" panose="02010803020104030203" pitchFamily="2" charset="-79"/>
            </a:endParaRPr>
          </a:p>
        </p:txBody>
      </p:sp>
      <p:sp>
        <p:nvSpPr>
          <p:cNvPr id="25" name="TextBox 24">
            <a:extLst>
              <a:ext uri="{FF2B5EF4-FFF2-40B4-BE49-F238E27FC236}">
                <a16:creationId xmlns="" xmlns:a16="http://schemas.microsoft.com/office/drawing/2014/main" id="{BC6A6A0E-7C68-C774-2063-B16EEB19FDA5}"/>
              </a:ext>
            </a:extLst>
          </p:cNvPr>
          <p:cNvSpPr txBox="1"/>
          <p:nvPr/>
        </p:nvSpPr>
        <p:spPr>
          <a:xfrm>
            <a:off x="0" y="1485900"/>
            <a:ext cx="16636905" cy="7478970"/>
          </a:xfrm>
          <a:prstGeom prst="rect">
            <a:avLst/>
          </a:prstGeom>
          <a:noFill/>
        </p:spPr>
        <p:txBody>
          <a:bodyPr wrap="square" rtlCol="0">
            <a:spAutoFit/>
          </a:bodyPr>
          <a:lstStyle/>
          <a:p>
            <a:pPr marL="457200" indent="-457200">
              <a:buFont typeface="Wingdings" panose="05000000000000000000" pitchFamily="2" charset="2"/>
              <a:buChar char="v"/>
            </a:pPr>
            <a:r>
              <a:rPr lang="en-US" sz="4800" b="1" dirty="0" err="1">
                <a:solidFill>
                  <a:schemeClr val="bg1"/>
                </a:solidFill>
                <a:effectLst/>
                <a:latin typeface="Times New Roman" panose="02020603050405020304" pitchFamily="18" charset="0"/>
                <a:ea typeface="Calibri" panose="020F0502020204030204" pitchFamily="34" charset="0"/>
              </a:rPr>
              <a:t>Ngày</a:t>
            </a:r>
            <a:r>
              <a:rPr lang="en-US" sz="4800" b="1" dirty="0">
                <a:solidFill>
                  <a:schemeClr val="bg1"/>
                </a:solidFill>
                <a:effectLst/>
                <a:latin typeface="Times New Roman" panose="02020603050405020304" pitchFamily="18" charset="0"/>
                <a:ea typeface="Calibri" panose="020F0502020204030204" pitchFamily="34" charset="0"/>
              </a:rPr>
              <a:t> nay </a:t>
            </a:r>
            <a:r>
              <a:rPr lang="en-US" sz="4800" b="1" dirty="0" err="1">
                <a:solidFill>
                  <a:schemeClr val="bg1"/>
                </a:solidFill>
                <a:effectLst/>
                <a:latin typeface="Times New Roman" panose="02020603050405020304" pitchFamily="18" charset="0"/>
                <a:ea typeface="Calibri" panose="020F0502020204030204" pitchFamily="34" charset="0"/>
              </a:rPr>
              <a:t>dạy</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học</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phát</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triển</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phẩm</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chất</a:t>
            </a:r>
            <a:r>
              <a:rPr lang="en-US" sz="4800" b="1" dirty="0">
                <a:solidFill>
                  <a:schemeClr val="bg1"/>
                </a:solidFill>
                <a:effectLst/>
                <a:latin typeface="Times New Roman" panose="02020603050405020304" pitchFamily="18" charset="0"/>
                <a:ea typeface="Calibri" panose="020F0502020204030204" pitchFamily="34" charset="0"/>
              </a:rPr>
              <a:t> (PC) - </a:t>
            </a:r>
            <a:r>
              <a:rPr lang="en-US" sz="4800" b="1" dirty="0" err="1">
                <a:solidFill>
                  <a:schemeClr val="bg1"/>
                </a:solidFill>
                <a:effectLst/>
                <a:latin typeface="Times New Roman" panose="02020603050405020304" pitchFamily="18" charset="0"/>
                <a:ea typeface="Calibri" panose="020F0502020204030204" pitchFamily="34" charset="0"/>
              </a:rPr>
              <a:t>năng</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lực</a:t>
            </a:r>
            <a:r>
              <a:rPr lang="en-US" sz="4800" b="1" dirty="0">
                <a:solidFill>
                  <a:schemeClr val="bg1"/>
                </a:solidFill>
                <a:effectLst/>
                <a:latin typeface="Times New Roman" panose="02020603050405020304" pitchFamily="18" charset="0"/>
                <a:ea typeface="Calibri" panose="020F0502020204030204" pitchFamily="34" charset="0"/>
              </a:rPr>
              <a:t> (NL) </a:t>
            </a:r>
            <a:r>
              <a:rPr lang="en-US" sz="4800" b="1" dirty="0" err="1">
                <a:solidFill>
                  <a:schemeClr val="bg1"/>
                </a:solidFill>
                <a:effectLst/>
                <a:latin typeface="Times New Roman" panose="02020603050405020304" pitchFamily="18" charset="0"/>
                <a:ea typeface="Calibri" panose="020F0502020204030204" pitchFamily="34" charset="0"/>
              </a:rPr>
              <a:t>đang</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trở</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nên</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phổ</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biến</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trên</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toàn</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thế</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giới</a:t>
            </a:r>
            <a:r>
              <a:rPr lang="en-US" sz="4800" b="1">
                <a:solidFill>
                  <a:schemeClr val="bg1"/>
                </a:solidFill>
                <a:effectLst/>
                <a:latin typeface="Times New Roman" panose="02020603050405020304" pitchFamily="18" charset="0"/>
                <a:ea typeface="Calibri" panose="020F0502020204030204" pitchFamily="34" charset="0"/>
              </a:rPr>
              <a:t>. </a:t>
            </a:r>
            <a:endParaRPr lang="en-US" sz="4800" b="1" smtClean="0">
              <a:solidFill>
                <a:schemeClr val="bg1"/>
              </a:solidFill>
              <a:effectLst/>
              <a:latin typeface="Times New Roman" panose="02020603050405020304" pitchFamily="18" charset="0"/>
              <a:ea typeface="Calibri" panose="020F0502020204030204" pitchFamily="34" charset="0"/>
            </a:endParaRPr>
          </a:p>
          <a:p>
            <a:pPr marL="457200" indent="-457200">
              <a:buFont typeface="Wingdings" panose="05000000000000000000" pitchFamily="2" charset="2"/>
              <a:buChar char="v"/>
            </a:pPr>
            <a:endParaRPr lang="vi-VN" sz="4800" b="1" dirty="0">
              <a:solidFill>
                <a:schemeClr val="bg1"/>
              </a:solidFill>
              <a:latin typeface="Times New Roman" panose="02020603050405020304" pitchFamily="18" charset="0"/>
              <a:ea typeface="Calibri" panose="020F0502020204030204" pitchFamily="34" charset="0"/>
            </a:endParaRPr>
          </a:p>
          <a:p>
            <a:pPr marL="457200" indent="-457200">
              <a:buFont typeface="Wingdings" panose="05000000000000000000" pitchFamily="2" charset="2"/>
              <a:buChar char="v"/>
            </a:pPr>
            <a:r>
              <a:rPr lang="vi-VN" sz="4800" b="1" dirty="0">
                <a:solidFill>
                  <a:schemeClr val="bg1"/>
                </a:solidFill>
                <a:effectLst/>
                <a:latin typeface="Times New Roman" panose="02020603050405020304" pitchFamily="18" charset="0"/>
                <a:ea typeface="Calibri" panose="020F0502020204030204" pitchFamily="34" charset="0"/>
              </a:rPr>
              <a:t>T</a:t>
            </a:r>
            <a:r>
              <a:rPr lang="en-US" sz="4800" b="1" dirty="0" err="1">
                <a:solidFill>
                  <a:schemeClr val="bg1"/>
                </a:solidFill>
                <a:effectLst/>
                <a:latin typeface="Times New Roman" panose="02020603050405020304" pitchFamily="18" charset="0"/>
                <a:ea typeface="Calibri" panose="020F0502020204030204" pitchFamily="34" charset="0"/>
              </a:rPr>
              <a:t>heo</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nội</a:t>
            </a:r>
            <a:r>
              <a:rPr lang="en-US" sz="4800" b="1" dirty="0">
                <a:solidFill>
                  <a:schemeClr val="bg1"/>
                </a:solidFill>
                <a:effectLst/>
                <a:latin typeface="Times New Roman" panose="02020603050405020304" pitchFamily="18" charset="0"/>
                <a:ea typeface="Calibri" panose="020F0502020204030204" pitchFamily="34" charset="0"/>
              </a:rPr>
              <a:t> dung </a:t>
            </a:r>
            <a:r>
              <a:rPr lang="en-US" sz="4800" b="1" i="1" dirty="0" err="1">
                <a:solidFill>
                  <a:schemeClr val="bg1"/>
                </a:solidFill>
                <a:effectLst/>
                <a:latin typeface="Times New Roman" panose="02020603050405020304" pitchFamily="18" charset="0"/>
                <a:ea typeface="Calibri" panose="020F0502020204030204" pitchFamily="34" charset="0"/>
              </a:rPr>
              <a:t>Chương</a:t>
            </a:r>
            <a:r>
              <a:rPr lang="en-US" sz="4800" b="1" i="1" dirty="0">
                <a:solidFill>
                  <a:schemeClr val="bg1"/>
                </a:solidFill>
                <a:effectLst/>
                <a:latin typeface="Times New Roman" panose="02020603050405020304" pitchFamily="18" charset="0"/>
                <a:ea typeface="Calibri" panose="020F0502020204030204" pitchFamily="34" charset="0"/>
              </a:rPr>
              <a:t> </a:t>
            </a:r>
            <a:r>
              <a:rPr lang="en-US" sz="4800" b="1" i="1" dirty="0" err="1">
                <a:solidFill>
                  <a:schemeClr val="bg1"/>
                </a:solidFill>
                <a:effectLst/>
                <a:latin typeface="Times New Roman" panose="02020603050405020304" pitchFamily="18" charset="0"/>
                <a:ea typeface="Calibri" panose="020F0502020204030204" pitchFamily="34" charset="0"/>
              </a:rPr>
              <a:t>trình</a:t>
            </a:r>
            <a:r>
              <a:rPr lang="en-US" sz="4800" b="1" i="1" dirty="0">
                <a:solidFill>
                  <a:schemeClr val="bg1"/>
                </a:solidFill>
                <a:effectLst/>
                <a:latin typeface="Times New Roman" panose="02020603050405020304" pitchFamily="18" charset="0"/>
                <a:ea typeface="Calibri" panose="020F0502020204030204" pitchFamily="34" charset="0"/>
              </a:rPr>
              <a:t> </a:t>
            </a:r>
            <a:r>
              <a:rPr lang="en-US" sz="4800" b="1" i="1" dirty="0" err="1">
                <a:solidFill>
                  <a:schemeClr val="bg1"/>
                </a:solidFill>
                <a:effectLst/>
                <a:latin typeface="Times New Roman" panose="02020603050405020304" pitchFamily="18" charset="0"/>
                <a:ea typeface="Calibri" panose="020F0502020204030204" pitchFamily="34" charset="0"/>
              </a:rPr>
              <a:t>giáo</a:t>
            </a:r>
            <a:r>
              <a:rPr lang="en-US" sz="4800" b="1" i="1" dirty="0">
                <a:solidFill>
                  <a:schemeClr val="bg1"/>
                </a:solidFill>
                <a:effectLst/>
                <a:latin typeface="Times New Roman" panose="02020603050405020304" pitchFamily="18" charset="0"/>
                <a:ea typeface="Calibri" panose="020F0502020204030204" pitchFamily="34" charset="0"/>
              </a:rPr>
              <a:t> </a:t>
            </a:r>
            <a:r>
              <a:rPr lang="en-US" sz="4800" b="1" i="1" dirty="0" err="1">
                <a:solidFill>
                  <a:schemeClr val="bg1"/>
                </a:solidFill>
                <a:effectLst/>
                <a:latin typeface="Times New Roman" panose="02020603050405020304" pitchFamily="18" charset="0"/>
                <a:ea typeface="Calibri" panose="020F0502020204030204" pitchFamily="34" charset="0"/>
              </a:rPr>
              <a:t>dục</a:t>
            </a:r>
            <a:r>
              <a:rPr lang="en-US" sz="4800" b="1" i="1" dirty="0">
                <a:solidFill>
                  <a:schemeClr val="bg1"/>
                </a:solidFill>
                <a:effectLst/>
                <a:latin typeface="Times New Roman" panose="02020603050405020304" pitchFamily="18" charset="0"/>
                <a:ea typeface="Calibri" panose="020F0502020204030204" pitchFamily="34" charset="0"/>
              </a:rPr>
              <a:t> </a:t>
            </a:r>
            <a:r>
              <a:rPr lang="en-US" sz="4800" b="1" i="1" dirty="0" err="1">
                <a:solidFill>
                  <a:schemeClr val="bg1"/>
                </a:solidFill>
                <a:effectLst/>
                <a:latin typeface="Times New Roman" panose="02020603050405020304" pitchFamily="18" charset="0"/>
                <a:ea typeface="Calibri" panose="020F0502020204030204" pitchFamily="34" charset="0"/>
              </a:rPr>
              <a:t>phổ</a:t>
            </a:r>
            <a:r>
              <a:rPr lang="en-US" sz="4800" b="1" i="1" dirty="0">
                <a:solidFill>
                  <a:schemeClr val="bg1"/>
                </a:solidFill>
                <a:effectLst/>
                <a:latin typeface="Times New Roman" panose="02020603050405020304" pitchFamily="18" charset="0"/>
                <a:ea typeface="Calibri" panose="020F0502020204030204" pitchFamily="34" charset="0"/>
              </a:rPr>
              <a:t> </a:t>
            </a:r>
            <a:r>
              <a:rPr lang="en-US" sz="4800" b="1" i="1" dirty="0" err="1">
                <a:solidFill>
                  <a:schemeClr val="bg1"/>
                </a:solidFill>
                <a:effectLst/>
                <a:latin typeface="Times New Roman" panose="02020603050405020304" pitchFamily="18" charset="0"/>
                <a:ea typeface="Calibri" panose="020F0502020204030204" pitchFamily="34" charset="0"/>
              </a:rPr>
              <a:t>thông</a:t>
            </a:r>
            <a:r>
              <a:rPr lang="en-US" sz="4800" b="1" i="1" dirty="0">
                <a:solidFill>
                  <a:schemeClr val="bg1"/>
                </a:solidFill>
                <a:effectLst/>
                <a:latin typeface="Times New Roman" panose="02020603050405020304" pitchFamily="18" charset="0"/>
                <a:ea typeface="Calibri" panose="020F0502020204030204" pitchFamily="34" charset="0"/>
              </a:rPr>
              <a:t> 2018</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có</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nêu</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rõ</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Dạy</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học</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phát</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triển</a:t>
            </a:r>
            <a:r>
              <a:rPr lang="en-US" sz="4800" b="1" dirty="0">
                <a:solidFill>
                  <a:schemeClr val="bg1"/>
                </a:solidFill>
                <a:effectLst/>
                <a:latin typeface="Times New Roman" panose="02020603050405020304" pitchFamily="18" charset="0"/>
                <a:ea typeface="Calibri" panose="020F0502020204030204" pitchFamily="34" charset="0"/>
              </a:rPr>
              <a:t> PC - NL </a:t>
            </a:r>
            <a:r>
              <a:rPr lang="en-US" sz="4800" b="1" dirty="0" err="1">
                <a:solidFill>
                  <a:schemeClr val="bg1"/>
                </a:solidFill>
                <a:effectLst/>
                <a:latin typeface="Times New Roman" panose="02020603050405020304" pitchFamily="18" charset="0"/>
                <a:ea typeface="Calibri" panose="020F0502020204030204" pitchFamily="34" charset="0"/>
              </a:rPr>
              <a:t>thể</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hiện</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sự</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quan</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tâm</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tới</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việc</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người</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học</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làm</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được</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gì</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sau</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quá</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trình</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đào</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tạo</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chứ</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không</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thuần</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túy</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là</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chỉ</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biết</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được</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gì</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quan</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tâm</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tới</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người</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dạy</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sẽ</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dạy</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như</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thế</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nào</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để</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hình</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thành</a:t>
            </a:r>
            <a:r>
              <a:rPr lang="en-US" sz="4800" b="1" dirty="0">
                <a:solidFill>
                  <a:schemeClr val="bg1"/>
                </a:solidFill>
                <a:effectLst/>
                <a:latin typeface="Times New Roman" panose="02020603050405020304" pitchFamily="18" charset="0"/>
                <a:ea typeface="Calibri" panose="020F0502020204030204" pitchFamily="34" charset="0"/>
              </a:rPr>
              <a:t> PC - NL </a:t>
            </a:r>
            <a:r>
              <a:rPr lang="en-US" sz="4800" b="1" dirty="0" err="1">
                <a:solidFill>
                  <a:schemeClr val="bg1"/>
                </a:solidFill>
                <a:effectLst/>
                <a:latin typeface="Times New Roman" panose="02020603050405020304" pitchFamily="18" charset="0"/>
                <a:ea typeface="Calibri" panose="020F0502020204030204" pitchFamily="34" charset="0"/>
              </a:rPr>
              <a:t>của</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người</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học</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chứ</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không</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phải</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chỉ</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là</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dạy</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nội</a:t>
            </a:r>
            <a:r>
              <a:rPr lang="en-US" sz="4800" b="1" dirty="0">
                <a:solidFill>
                  <a:schemeClr val="bg1"/>
                </a:solidFill>
                <a:effectLst/>
                <a:latin typeface="Times New Roman" panose="02020603050405020304" pitchFamily="18" charset="0"/>
                <a:ea typeface="Calibri" panose="020F0502020204030204" pitchFamily="34" charset="0"/>
              </a:rPr>
              <a:t> dung </a:t>
            </a:r>
            <a:r>
              <a:rPr lang="en-US" sz="4800" b="1" dirty="0" err="1">
                <a:solidFill>
                  <a:schemeClr val="bg1"/>
                </a:solidFill>
                <a:effectLst/>
                <a:latin typeface="Times New Roman" panose="02020603050405020304" pitchFamily="18" charset="0"/>
                <a:ea typeface="Calibri" panose="020F0502020204030204" pitchFamily="34" charset="0"/>
              </a:rPr>
              <a:t>gì</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cho</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người</a:t>
            </a:r>
            <a:r>
              <a:rPr lang="en-US" sz="4800" b="1" dirty="0">
                <a:solidFill>
                  <a:schemeClr val="bg1"/>
                </a:solidFill>
                <a:effectLst/>
                <a:latin typeface="Times New Roman" panose="02020603050405020304" pitchFamily="18" charset="0"/>
                <a:ea typeface="Calibri" panose="020F0502020204030204" pitchFamily="34" charset="0"/>
              </a:rPr>
              <a:t> </a:t>
            </a:r>
            <a:r>
              <a:rPr lang="en-US" sz="4800" b="1" dirty="0" err="1">
                <a:solidFill>
                  <a:schemeClr val="bg1"/>
                </a:solidFill>
                <a:effectLst/>
                <a:latin typeface="Times New Roman" panose="02020603050405020304" pitchFamily="18" charset="0"/>
                <a:ea typeface="Calibri" panose="020F0502020204030204" pitchFamily="34" charset="0"/>
              </a:rPr>
              <a:t>học</a:t>
            </a:r>
            <a:r>
              <a:rPr lang="en-US" sz="4800" b="1" dirty="0">
                <a:solidFill>
                  <a:schemeClr val="bg1"/>
                </a:solidFill>
                <a:effectLst/>
                <a:latin typeface="Times New Roman" panose="02020603050405020304" pitchFamily="18" charset="0"/>
                <a:ea typeface="Calibri" panose="020F0502020204030204" pitchFamily="34" charset="0"/>
              </a:rPr>
              <a:t>.”</a:t>
            </a:r>
            <a:endParaRPr lang="vi-VN" sz="4800" b="1" dirty="0">
              <a:solidFill>
                <a:schemeClr val="bg1"/>
              </a:solidFill>
              <a:latin typeface="Times New Roman" panose="02020603050405020304" pitchFamily="18" charset="0"/>
              <a:ea typeface="Calibri" panose="020F0502020204030204" pitchFamily="34" charset="0"/>
            </a:endParaRPr>
          </a:p>
          <a:p>
            <a:r>
              <a:rPr lang="en-US" sz="4800" b="1" dirty="0">
                <a:solidFill>
                  <a:schemeClr val="bg1"/>
                </a:solidFill>
                <a:effectLst/>
                <a:latin typeface="Times New Roman" panose="02020603050405020304" pitchFamily="18" charset="0"/>
                <a:ea typeface="Calibri" panose="020F0502020204030204" pitchFamily="34" charset="0"/>
              </a:rPr>
              <a:t> </a:t>
            </a:r>
            <a:endParaRPr lang="en-US" sz="4800" b="1" dirty="0">
              <a:solidFill>
                <a:schemeClr val="bg1"/>
              </a:solidFill>
            </a:endParaRPr>
          </a:p>
        </p:txBody>
      </p:sp>
      <p:pic>
        <p:nvPicPr>
          <p:cNvPr id="30" name="Picture 29">
            <a:extLst>
              <a:ext uri="{FF2B5EF4-FFF2-40B4-BE49-F238E27FC236}">
                <a16:creationId xmlns="" xmlns:a16="http://schemas.microsoft.com/office/drawing/2014/main" id="{505261F0-F6AA-DA84-C641-7431E5E56258}"/>
              </a:ext>
            </a:extLst>
          </p:cNvPr>
          <p:cNvPicPr>
            <a:picLocks noChangeAspect="1"/>
          </p:cNvPicPr>
          <p:nvPr/>
        </p:nvPicPr>
        <p:blipFill>
          <a:blip r:embed="rId2"/>
          <a:stretch>
            <a:fillRect/>
          </a:stretch>
        </p:blipFill>
        <p:spPr>
          <a:xfrm>
            <a:off x="16636905" y="4894467"/>
            <a:ext cx="1398432" cy="1774933"/>
          </a:xfrm>
          <a:prstGeom prst="rect">
            <a:avLst/>
          </a:prstGeom>
        </p:spPr>
      </p:pic>
      <p:pic>
        <p:nvPicPr>
          <p:cNvPr id="31" name="Picture 28">
            <a:extLst>
              <a:ext uri="{FF2B5EF4-FFF2-40B4-BE49-F238E27FC236}">
                <a16:creationId xmlns="" xmlns:a16="http://schemas.microsoft.com/office/drawing/2014/main" id="{A6400AB3-A48C-69EB-B9AA-EF7553EDDF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065141">
            <a:off x="34201402" y="-6459199"/>
            <a:ext cx="30813265" cy="2896443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BAC9C68-892D-B938-7165-FF0FC8989796}"/>
              </a:ext>
            </a:extLst>
          </p:cNvPr>
          <p:cNvSpPr/>
          <p:nvPr/>
        </p:nvSpPr>
        <p:spPr>
          <a:xfrm>
            <a:off x="687812" y="288598"/>
            <a:ext cx="8951192" cy="165450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p:cNvSpPr/>
          <p:nvPr/>
        </p:nvSpPr>
        <p:spPr>
          <a:xfrm>
            <a:off x="841662" y="9944100"/>
            <a:ext cx="17019428" cy="0"/>
          </a:xfrm>
          <a:prstGeom prst="line">
            <a:avLst/>
          </a:prstGeom>
          <a:ln w="19050" cap="rnd">
            <a:solidFill>
              <a:srgbClr val="004651"/>
            </a:solidFill>
            <a:prstDash val="solid"/>
            <a:headEnd type="none" w="sm" len="sm"/>
            <a:tailEnd type="none" w="sm" len="sm"/>
          </a:ln>
        </p:spPr>
      </p:sp>
      <p:grpSp>
        <p:nvGrpSpPr>
          <p:cNvPr id="17" name="Group 17"/>
          <p:cNvGrpSpPr/>
          <p:nvPr/>
        </p:nvGrpSpPr>
        <p:grpSpPr>
          <a:xfrm>
            <a:off x="1031805" y="9832630"/>
            <a:ext cx="380203" cy="329258"/>
            <a:chOff x="0" y="0"/>
            <a:chExt cx="3619627" cy="3134614"/>
          </a:xfrm>
        </p:grpSpPr>
        <p:sp>
          <p:nvSpPr>
            <p:cNvPr id="18" name="Freeform 1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9" name="Group 19"/>
          <p:cNvGrpSpPr/>
          <p:nvPr/>
        </p:nvGrpSpPr>
        <p:grpSpPr>
          <a:xfrm>
            <a:off x="5317258" y="9832630"/>
            <a:ext cx="380203" cy="329258"/>
            <a:chOff x="0" y="0"/>
            <a:chExt cx="3619627" cy="3134614"/>
          </a:xfrm>
        </p:grpSpPr>
        <p:sp>
          <p:nvSpPr>
            <p:cNvPr id="20" name="Freeform 2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1" name="Group 21"/>
          <p:cNvGrpSpPr/>
          <p:nvPr/>
        </p:nvGrpSpPr>
        <p:grpSpPr>
          <a:xfrm>
            <a:off x="9605817" y="9851680"/>
            <a:ext cx="380203" cy="329258"/>
            <a:chOff x="0" y="0"/>
            <a:chExt cx="3619627" cy="3134614"/>
          </a:xfrm>
        </p:grpSpPr>
        <p:sp>
          <p:nvSpPr>
            <p:cNvPr id="22" name="Freeform 22"/>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3" name="Group 23"/>
          <p:cNvGrpSpPr/>
          <p:nvPr/>
        </p:nvGrpSpPr>
        <p:grpSpPr>
          <a:xfrm>
            <a:off x="13894375" y="9832630"/>
            <a:ext cx="380203" cy="329258"/>
            <a:chOff x="0" y="0"/>
            <a:chExt cx="3619627" cy="3134614"/>
          </a:xfrm>
        </p:grpSpPr>
        <p:sp>
          <p:nvSpPr>
            <p:cNvPr id="24" name="Freeform 2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5" name="Group 25"/>
          <p:cNvGrpSpPr/>
          <p:nvPr/>
        </p:nvGrpSpPr>
        <p:grpSpPr>
          <a:xfrm>
            <a:off x="16799111" y="2687862"/>
            <a:ext cx="2977778" cy="2578770"/>
            <a:chOff x="0" y="0"/>
            <a:chExt cx="3619627" cy="3134614"/>
          </a:xfrm>
        </p:grpSpPr>
        <p:sp>
          <p:nvSpPr>
            <p:cNvPr id="26" name="Freeform 2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7" name="Group 27"/>
          <p:cNvGrpSpPr/>
          <p:nvPr/>
        </p:nvGrpSpPr>
        <p:grpSpPr>
          <a:xfrm>
            <a:off x="13624571" y="-125857"/>
            <a:ext cx="4201515" cy="3638531"/>
            <a:chOff x="0" y="0"/>
            <a:chExt cx="3619627" cy="3134614"/>
          </a:xfrm>
        </p:grpSpPr>
        <p:sp>
          <p:nvSpPr>
            <p:cNvPr id="28" name="Freeform 2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29" name="Group 29"/>
          <p:cNvGrpSpPr/>
          <p:nvPr/>
        </p:nvGrpSpPr>
        <p:grpSpPr>
          <a:xfrm>
            <a:off x="13243939" y="-956153"/>
            <a:ext cx="2481390" cy="2148895"/>
            <a:chOff x="0" y="0"/>
            <a:chExt cx="3619627" cy="3134614"/>
          </a:xfrm>
        </p:grpSpPr>
        <p:sp>
          <p:nvSpPr>
            <p:cNvPr id="30" name="Freeform 3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4" name="TextBox 3">
            <a:extLst>
              <a:ext uri="{FF2B5EF4-FFF2-40B4-BE49-F238E27FC236}">
                <a16:creationId xmlns="" xmlns:a16="http://schemas.microsoft.com/office/drawing/2014/main" id="{141899F3-B7AB-51CD-95D7-E5A9D316851E}"/>
              </a:ext>
            </a:extLst>
          </p:cNvPr>
          <p:cNvSpPr txBox="1"/>
          <p:nvPr/>
        </p:nvSpPr>
        <p:spPr>
          <a:xfrm>
            <a:off x="1031805" y="830743"/>
            <a:ext cx="9888278" cy="916982"/>
          </a:xfrm>
          <a:prstGeom prst="rect">
            <a:avLst/>
          </a:prstGeom>
          <a:noFill/>
        </p:spPr>
        <p:txBody>
          <a:bodyPr wrap="square">
            <a:spAutoFit/>
          </a:bodyPr>
          <a:lstStyle/>
          <a:p>
            <a:pPr>
              <a:lnSpc>
                <a:spcPct val="150000"/>
              </a:lnSpc>
              <a:spcBef>
                <a:spcPts val="600"/>
              </a:spcBef>
              <a:spcAft>
                <a:spcPts val="600"/>
              </a:spcAft>
            </a:pP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3.1.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tính</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 xmlns:a16="http://schemas.microsoft.com/office/drawing/2014/main" id="{E8ADD9A0-865A-4436-B502-82EB8F182EA4}"/>
              </a:ext>
            </a:extLst>
          </p:cNvPr>
          <p:cNvSpPr txBox="1"/>
          <p:nvPr/>
        </p:nvSpPr>
        <p:spPr>
          <a:xfrm>
            <a:off x="404890" y="2030512"/>
            <a:ext cx="16620278" cy="4708981"/>
          </a:xfrm>
          <a:prstGeom prst="rect">
            <a:avLst/>
          </a:prstGeom>
          <a:noFill/>
        </p:spPr>
        <p:txBody>
          <a:bodyPr wrap="square">
            <a:spAutoFit/>
          </a:bodyPr>
          <a:lstStyle/>
          <a:p>
            <a:pPr indent="457200" algn="just">
              <a:spcBef>
                <a:spcPts val="1200"/>
              </a:spcBef>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Sau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gửi</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150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141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94 % HS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4000" b="1">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smtClean="0">
                <a:effectLst/>
                <a:latin typeface="Times New Roman" panose="02020603050405020304" pitchFamily="18" charset="0"/>
                <a:ea typeface="Calibri" panose="020F0502020204030204" pitchFamily="34" charset="0"/>
                <a:cs typeface="Times New Roman" panose="02020603050405020304" pitchFamily="18" charset="0"/>
              </a:rPr>
              <a:t>tôi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1200"/>
              </a:spcBef>
              <a:buFont typeface="Courier New" panose="02070309020205020404" pitchFamily="49" charset="0"/>
              <a:buChar char="o"/>
            </a:pPr>
            <a:r>
              <a:rPr lang="en-US" sz="4000" b="1" smtClean="0">
                <a:latin typeface="Times New Roman" panose="02020603050405020304" pitchFamily="18" charset="0"/>
                <a:ea typeface="Calibri" panose="020F0502020204030204" pitchFamily="34" charset="0"/>
                <a:cs typeface="Times New Roman" panose="02020603050405020304" pitchFamily="18" charset="0"/>
              </a:rPr>
              <a:t>81,6% </a:t>
            </a:r>
            <a:r>
              <a:rPr lang="en-US" sz="4000" b="1">
                <a:latin typeface="Times New Roman" panose="02020603050405020304" pitchFamily="18" charset="0"/>
                <a:ea typeface="Calibri" panose="020F0502020204030204" pitchFamily="34" charset="0"/>
                <a:cs typeface="Times New Roman" panose="02020603050405020304" pitchFamily="18" charset="0"/>
              </a:rPr>
              <a:t>HS hứng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thú</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18,4%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kiểu</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4000" b="1">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smtClean="0">
                <a:effectLst/>
                <a:latin typeface="Times New Roman" panose="02020603050405020304" pitchFamily="18" charset="0"/>
                <a:ea typeface="Calibri" panose="020F0502020204030204" pitchFamily="34" charset="0"/>
                <a:cs typeface="Times New Roman" panose="02020603050405020304" pitchFamily="18" charset="0"/>
              </a:rPr>
              <a:t>thống.</a:t>
            </a:r>
          </a:p>
          <a:p>
            <a:pPr marL="457200" indent="-457200" algn="just">
              <a:spcBef>
                <a:spcPts val="1200"/>
              </a:spcBef>
              <a:buFont typeface="Courier New" panose="02070309020205020404" pitchFamily="49" charset="0"/>
              <a:buChar char="o"/>
            </a:pPr>
            <a:r>
              <a:rPr lang="en-US" sz="4000" b="1" smtClean="0">
                <a:effectLst/>
                <a:latin typeface="Times New Roman" panose="02020603050405020304" pitchFamily="18" charset="0"/>
                <a:ea typeface="Calibri" panose="020F0502020204030204" pitchFamily="34" charset="0"/>
                <a:cs typeface="Times New Roman" panose="02020603050405020304" pitchFamily="18" charset="0"/>
              </a:rPr>
              <a:t>92,2</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thoại</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nhằm</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nâng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tỏ</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minh</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4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 xmlns:a16="http://schemas.microsoft.com/office/drawing/2014/main" id="{A59966AF-0344-C6F0-78D7-210B5668700A}"/>
              </a:ext>
            </a:extLst>
          </p:cNvPr>
          <p:cNvSpPr txBox="1"/>
          <p:nvPr/>
        </p:nvSpPr>
        <p:spPr>
          <a:xfrm>
            <a:off x="1037397" y="177666"/>
            <a:ext cx="9888278" cy="982385"/>
          </a:xfrm>
          <a:prstGeom prst="rect">
            <a:avLst/>
          </a:prstGeom>
          <a:noFill/>
        </p:spPr>
        <p:txBody>
          <a:bodyPr wrap="square">
            <a:spAutoFit/>
          </a:bodyPr>
          <a:lstStyle/>
          <a:p>
            <a:pPr>
              <a:lnSpc>
                <a:spcPct val="150000"/>
              </a:lnSpc>
              <a:spcBef>
                <a:spcPts val="600"/>
              </a:spcBef>
              <a:spcAft>
                <a:spcPts val="600"/>
              </a:spcAft>
            </a:pPr>
            <a:r>
              <a:rPr lang="en-US" sz="4400" b="1" dirty="0">
                <a:solidFill>
                  <a:srgbClr val="FFFF00"/>
                </a:solidFill>
                <a:effectLst/>
                <a:latin typeface="Cambria" panose="02040503050406030204" pitchFamily="18" charset="0"/>
                <a:ea typeface="Times New Roman" panose="02020603050405020304" pitchFamily="18" charset="0"/>
              </a:rPr>
              <a:t>3. KẾT QUẢ THỰC HIỆN</a:t>
            </a:r>
          </a:p>
        </p:txBody>
      </p:sp>
    </p:spTree>
    <p:extLst>
      <p:ext uri="{BB962C8B-B14F-4D97-AF65-F5344CB8AC3E}">
        <p14:creationId xmlns:p14="http://schemas.microsoft.com/office/powerpoint/2010/main" val="2894484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4151770" y="4201140"/>
            <a:ext cx="7027514" cy="6085860"/>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a:off x="9952524" y="563973"/>
            <a:ext cx="4961246" cy="42964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15" name="Group 20">
            <a:extLst>
              <a:ext uri="{FF2B5EF4-FFF2-40B4-BE49-F238E27FC236}">
                <a16:creationId xmlns="" xmlns:a16="http://schemas.microsoft.com/office/drawing/2014/main" id="{FE6650D6-8B76-2061-F62E-A64F1C16D35B}"/>
              </a:ext>
            </a:extLst>
          </p:cNvPr>
          <p:cNvGrpSpPr/>
          <p:nvPr/>
        </p:nvGrpSpPr>
        <p:grpSpPr>
          <a:xfrm>
            <a:off x="11671147" y="2995269"/>
            <a:ext cx="5397653" cy="4967631"/>
            <a:chOff x="0" y="0"/>
            <a:chExt cx="6165786" cy="4154170"/>
          </a:xfrm>
        </p:grpSpPr>
        <p:sp>
          <p:nvSpPr>
            <p:cNvPr id="16" name="Freeform 21">
              <a:extLst>
                <a:ext uri="{FF2B5EF4-FFF2-40B4-BE49-F238E27FC236}">
                  <a16:creationId xmlns="" xmlns:a16="http://schemas.microsoft.com/office/drawing/2014/main" id="{7AE94F75-A262-E54B-DB0A-787CD5F03652}"/>
                </a:ext>
              </a:extLst>
            </p:cNvPr>
            <p:cNvSpPr/>
            <p:nvPr/>
          </p:nvSpPr>
          <p:spPr>
            <a:xfrm>
              <a:off x="0" y="0"/>
              <a:ext cx="6165786" cy="4154170"/>
            </a:xfrm>
            <a:custGeom>
              <a:avLst/>
              <a:gdLst/>
              <a:ahLst/>
              <a:cxnLst/>
              <a:rect l="l" t="t" r="r" b="b"/>
              <a:pathLst>
                <a:path w="6165786" h="4154170">
                  <a:moveTo>
                    <a:pt x="6165786" y="1774190"/>
                  </a:moveTo>
                  <a:lnTo>
                    <a:pt x="6165786" y="1774190"/>
                  </a:lnTo>
                  <a:cubicBezTo>
                    <a:pt x="6165786" y="2654300"/>
                    <a:pt x="5525706" y="3384550"/>
                    <a:pt x="4686236" y="3524250"/>
                  </a:cubicBezTo>
                  <a:lnTo>
                    <a:pt x="4902136" y="4154170"/>
                  </a:lnTo>
                  <a:lnTo>
                    <a:pt x="4169346" y="3549650"/>
                  </a:lnTo>
                  <a:lnTo>
                    <a:pt x="2161701" y="3549650"/>
                  </a:lnTo>
                  <a:cubicBezTo>
                    <a:pt x="795020" y="3549650"/>
                    <a:pt x="0" y="2754630"/>
                    <a:pt x="0" y="1774190"/>
                  </a:cubicBezTo>
                  <a:lnTo>
                    <a:pt x="0" y="1774190"/>
                  </a:lnTo>
                  <a:cubicBezTo>
                    <a:pt x="0" y="795020"/>
                    <a:pt x="795020" y="0"/>
                    <a:pt x="2161701" y="0"/>
                  </a:cubicBezTo>
                  <a:lnTo>
                    <a:pt x="4391596" y="0"/>
                  </a:lnTo>
                  <a:cubicBezTo>
                    <a:pt x="5372036" y="0"/>
                    <a:pt x="6165786" y="795020"/>
                    <a:pt x="6165786" y="1774190"/>
                  </a:cubicBezTo>
                  <a:close/>
                </a:path>
              </a:pathLst>
            </a:custGeom>
            <a:solidFill>
              <a:srgbClr val="A4E473"/>
            </a:solidFill>
          </p:spPr>
        </p:sp>
      </p:grpSp>
      <p:pic>
        <p:nvPicPr>
          <p:cNvPr id="2050" name="Picture 2">
            <a:extLst>
              <a:ext uri="{FF2B5EF4-FFF2-40B4-BE49-F238E27FC236}">
                <a16:creationId xmlns="" xmlns:a16="http://schemas.microsoft.com/office/drawing/2014/main" id="{164EE97D-6D78-ACB5-3956-8028585B7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13939274" cy="768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 xmlns:a16="http://schemas.microsoft.com/office/drawing/2014/main" id="{CC498BC9-8D47-4336-F69F-35EDBB3B9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895" y="2957169"/>
            <a:ext cx="13645334" cy="694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 xmlns:a16="http://schemas.microsoft.com/office/drawing/2014/main" id="{F67B88E2-DB30-9342-C51F-C8F49FB35D4C}"/>
              </a:ext>
            </a:extLst>
          </p:cNvPr>
          <p:cNvSpPr txBox="1"/>
          <p:nvPr/>
        </p:nvSpPr>
        <p:spPr>
          <a:xfrm>
            <a:off x="762000" y="342900"/>
            <a:ext cx="10590028" cy="916982"/>
          </a:xfrm>
          <a:prstGeom prst="rect">
            <a:avLst/>
          </a:prstGeom>
          <a:noFill/>
        </p:spPr>
        <p:txBody>
          <a:bodyPr wrap="square">
            <a:spAutoFit/>
          </a:bodyPr>
          <a:lstStyle/>
          <a:p>
            <a:pPr>
              <a:lnSpc>
                <a:spcPct val="150000"/>
              </a:lnSpc>
              <a:spcBef>
                <a:spcPts val="600"/>
              </a:spcBef>
              <a:spcAft>
                <a:spcPts val="60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3.1.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tính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BAC9C68-892D-B938-7165-FF0FC8989796}"/>
              </a:ext>
            </a:extLst>
          </p:cNvPr>
          <p:cNvSpPr/>
          <p:nvPr/>
        </p:nvSpPr>
        <p:spPr>
          <a:xfrm>
            <a:off x="687812" y="1496850"/>
            <a:ext cx="8951192" cy="82725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5"/>
          <p:cNvGrpSpPr/>
          <p:nvPr/>
        </p:nvGrpSpPr>
        <p:grpSpPr>
          <a:xfrm>
            <a:off x="16095328" y="458340"/>
            <a:ext cx="2977778" cy="2578770"/>
            <a:chOff x="0" y="0"/>
            <a:chExt cx="3619627" cy="3134614"/>
          </a:xfrm>
        </p:grpSpPr>
        <p:sp>
          <p:nvSpPr>
            <p:cNvPr id="26" name="Freeform 2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7" name="Group 27"/>
          <p:cNvGrpSpPr/>
          <p:nvPr/>
        </p:nvGrpSpPr>
        <p:grpSpPr>
          <a:xfrm>
            <a:off x="13624571" y="-125857"/>
            <a:ext cx="4201515" cy="3638531"/>
            <a:chOff x="0" y="0"/>
            <a:chExt cx="3619627" cy="3134614"/>
          </a:xfrm>
        </p:grpSpPr>
        <p:sp>
          <p:nvSpPr>
            <p:cNvPr id="28" name="Freeform 2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29" name="Group 29"/>
          <p:cNvGrpSpPr/>
          <p:nvPr/>
        </p:nvGrpSpPr>
        <p:grpSpPr>
          <a:xfrm>
            <a:off x="13243939" y="-956153"/>
            <a:ext cx="2481390" cy="2148895"/>
            <a:chOff x="0" y="0"/>
            <a:chExt cx="3619627" cy="3134614"/>
          </a:xfrm>
        </p:grpSpPr>
        <p:sp>
          <p:nvSpPr>
            <p:cNvPr id="30" name="Freeform 3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4" name="TextBox 3">
            <a:extLst>
              <a:ext uri="{FF2B5EF4-FFF2-40B4-BE49-F238E27FC236}">
                <a16:creationId xmlns="" xmlns:a16="http://schemas.microsoft.com/office/drawing/2014/main" id="{141899F3-B7AB-51CD-95D7-E5A9D316851E}"/>
              </a:ext>
            </a:extLst>
          </p:cNvPr>
          <p:cNvSpPr txBox="1"/>
          <p:nvPr/>
        </p:nvSpPr>
        <p:spPr>
          <a:xfrm>
            <a:off x="1031805" y="1407118"/>
            <a:ext cx="9888278" cy="916982"/>
          </a:xfrm>
          <a:prstGeom prst="rect">
            <a:avLst/>
          </a:prstGeom>
          <a:noFill/>
        </p:spPr>
        <p:txBody>
          <a:bodyPr wrap="square">
            <a:spAutoFit/>
          </a:bodyPr>
          <a:lstStyle/>
          <a:p>
            <a:pPr>
              <a:lnSpc>
                <a:spcPct val="150000"/>
              </a:lnSpc>
              <a:spcBef>
                <a:spcPts val="600"/>
              </a:spcBef>
              <a:spcAft>
                <a:spcPts val="600"/>
              </a:spcAft>
            </a:pP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3.1.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tính</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1CD31525-D5D8-D097-0EC1-424759A4EBB8}"/>
              </a:ext>
            </a:extLst>
          </p:cNvPr>
          <p:cNvSpPr txBox="1"/>
          <p:nvPr/>
        </p:nvSpPr>
        <p:spPr>
          <a:xfrm>
            <a:off x="0" y="3687306"/>
            <a:ext cx="18093593" cy="3939540"/>
          </a:xfrm>
          <a:prstGeom prst="rect">
            <a:avLst/>
          </a:prstGeom>
          <a:noFill/>
        </p:spPr>
        <p:txBody>
          <a:bodyPr wrap="square">
            <a:spAutoFit/>
          </a:bodyPr>
          <a:lstStyle/>
          <a:p>
            <a:pPr marL="457200" indent="-457200" algn="just">
              <a:spcBef>
                <a:spcPts val="1200"/>
              </a:spcBef>
              <a:buFont typeface="Wingdings" panose="05000000000000000000" pitchFamily="2" charset="2"/>
              <a:buChar char="§"/>
            </a:pP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4000" b="1">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smtClean="0">
                <a:effectLst/>
                <a:latin typeface="Times New Roman" panose="02020603050405020304" pitchFamily="18" charset="0"/>
                <a:ea typeface="Calibri" panose="020F0502020204030204" pitchFamily="34" charset="0"/>
                <a:cs typeface="Times New Roman" panose="02020603050405020304" pitchFamily="18" charset="0"/>
              </a:rPr>
              <a:t>thiếu. 100% HS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khảo</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hứng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thú</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58,2% HS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37,6% HS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ảo</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4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1"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1200"/>
              </a:spcBef>
            </a:pP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2">
            <a:extLst>
              <a:ext uri="{FF2B5EF4-FFF2-40B4-BE49-F238E27FC236}">
                <a16:creationId xmlns="" xmlns:a16="http://schemas.microsoft.com/office/drawing/2014/main" id="{86EF2C3B-E58D-5990-1083-9B3661A09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778" y="2781299"/>
            <a:ext cx="8963264" cy="722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6116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BAC9C68-892D-B938-7165-FF0FC8989796}"/>
              </a:ext>
            </a:extLst>
          </p:cNvPr>
          <p:cNvSpPr/>
          <p:nvPr/>
        </p:nvSpPr>
        <p:spPr>
          <a:xfrm>
            <a:off x="687812" y="571500"/>
            <a:ext cx="8951192" cy="82725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5"/>
          <p:cNvGrpSpPr/>
          <p:nvPr/>
        </p:nvGrpSpPr>
        <p:grpSpPr>
          <a:xfrm>
            <a:off x="16095328" y="458340"/>
            <a:ext cx="2977778" cy="2578770"/>
            <a:chOff x="0" y="0"/>
            <a:chExt cx="3619627" cy="3134614"/>
          </a:xfrm>
        </p:grpSpPr>
        <p:sp>
          <p:nvSpPr>
            <p:cNvPr id="26" name="Freeform 2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7" name="Group 27"/>
          <p:cNvGrpSpPr/>
          <p:nvPr/>
        </p:nvGrpSpPr>
        <p:grpSpPr>
          <a:xfrm>
            <a:off x="13624571" y="-125857"/>
            <a:ext cx="4201515" cy="3638531"/>
            <a:chOff x="0" y="0"/>
            <a:chExt cx="3619627" cy="3134614"/>
          </a:xfrm>
        </p:grpSpPr>
        <p:sp>
          <p:nvSpPr>
            <p:cNvPr id="28" name="Freeform 2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29" name="Group 29"/>
          <p:cNvGrpSpPr/>
          <p:nvPr/>
        </p:nvGrpSpPr>
        <p:grpSpPr>
          <a:xfrm>
            <a:off x="13243939" y="-956153"/>
            <a:ext cx="2481390" cy="2148895"/>
            <a:chOff x="0" y="0"/>
            <a:chExt cx="3619627" cy="3134614"/>
          </a:xfrm>
        </p:grpSpPr>
        <p:sp>
          <p:nvSpPr>
            <p:cNvPr id="30" name="Freeform 3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4" name="TextBox 3">
            <a:extLst>
              <a:ext uri="{FF2B5EF4-FFF2-40B4-BE49-F238E27FC236}">
                <a16:creationId xmlns="" xmlns:a16="http://schemas.microsoft.com/office/drawing/2014/main" id="{141899F3-B7AB-51CD-95D7-E5A9D316851E}"/>
              </a:ext>
            </a:extLst>
          </p:cNvPr>
          <p:cNvSpPr txBox="1"/>
          <p:nvPr/>
        </p:nvSpPr>
        <p:spPr>
          <a:xfrm>
            <a:off x="1031805" y="342900"/>
            <a:ext cx="9888278" cy="916982"/>
          </a:xfrm>
          <a:prstGeom prst="rect">
            <a:avLst/>
          </a:prstGeom>
          <a:noFill/>
        </p:spPr>
        <p:txBody>
          <a:bodyPr wrap="square">
            <a:spAutoFit/>
          </a:bodyPr>
          <a:lstStyle/>
          <a:p>
            <a:pPr>
              <a:lnSpc>
                <a:spcPct val="150000"/>
              </a:lnSpc>
              <a:spcBef>
                <a:spcPts val="600"/>
              </a:spcBef>
              <a:spcAft>
                <a:spcPts val="600"/>
              </a:spcAft>
            </a:pP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3.1.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tính</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533400" y="1562100"/>
            <a:ext cx="10744200" cy="8710077"/>
          </a:xfrm>
          <a:prstGeom prst="rect">
            <a:avLst/>
          </a:prstGeom>
        </p:spPr>
        <p:txBody>
          <a:bodyPr wrap="square">
            <a:spAutoFit/>
          </a:bodyPr>
          <a:lstStyle/>
          <a:p>
            <a:pPr algn="just"/>
            <a:r>
              <a:rPr lang="en-US" sz="4000" b="1">
                <a:latin typeface="Times New Roman" panose="02020603050405020304" pitchFamily="18" charset="0"/>
                <a:ea typeface="Calibri" panose="020F0502020204030204" pitchFamily="34" charset="0"/>
                <a:cs typeface="Times New Roman" panose="02020603050405020304" pitchFamily="18" charset="0"/>
              </a:rPr>
              <a:t>Tuy nhiên việc sử dụng các phần mềm thí nghiệm ảo các em còn gặp nhiều khó khăn (56,7%); điều này phụ thuộc nhiều vào sự nhạy bén, thông minh, giỏi Tin học, Tiếng Anh… nên những HS có khả năng nhìn nhận và xử lí, giải quyết vấn đề chưa được tốt thì sẽ gặp khó. Tuy nhiên, điều này sẽ được khắc phục dưới sự dẫn dắt, gợi mở của GV và các bạn HS khác để hình thành ý tưởng cho các em, để các em có được những bài học, những kinh nghiệm quý giá dành cho bản thân mình. Năng lực tự học của HS có mức học trung bình – yếu từ đó dần dần được hình thành, củng cố và ngày càng tiến bộ và ngày càng yêu thích bộ môn.</a:t>
            </a:r>
            <a:endParaRPr lang="en-US" sz="4000"/>
          </a:p>
        </p:txBody>
      </p:sp>
      <p:pic>
        <p:nvPicPr>
          <p:cNvPr id="12" name="Picture 3">
            <a:extLst>
              <a:ext uri="{FF2B5EF4-FFF2-40B4-BE49-F238E27FC236}">
                <a16:creationId xmlns="" xmlns:a16="http://schemas.microsoft.com/office/drawing/2014/main" id="{E92AD5C0-4F84-F97B-A64F-AA061A31C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2893" y="256543"/>
            <a:ext cx="9077644" cy="557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a:extLst>
              <a:ext uri="{FF2B5EF4-FFF2-40B4-BE49-F238E27FC236}">
                <a16:creationId xmlns="" xmlns:a16="http://schemas.microsoft.com/office/drawing/2014/main" id="{92371A53-ED67-9D46-1B38-9299DC16A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9739" y="4976875"/>
            <a:ext cx="7048820" cy="532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a:extLst>
              <a:ext uri="{FF2B5EF4-FFF2-40B4-BE49-F238E27FC236}">
                <a16:creationId xmlns="" xmlns:a16="http://schemas.microsoft.com/office/drawing/2014/main" id="{5BA8105A-A72F-E72A-DEA8-57B5B3388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5575" y="5216304"/>
            <a:ext cx="8724164" cy="484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9408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pSp>
        <p:nvGrpSpPr>
          <p:cNvPr id="6" name="Group 4">
            <a:extLst>
              <a:ext uri="{FF2B5EF4-FFF2-40B4-BE49-F238E27FC236}">
                <a16:creationId xmlns="" xmlns:a16="http://schemas.microsoft.com/office/drawing/2014/main" id="{9D8737AA-790A-C3B3-0FA9-998917235475}"/>
              </a:ext>
            </a:extLst>
          </p:cNvPr>
          <p:cNvGrpSpPr/>
          <p:nvPr/>
        </p:nvGrpSpPr>
        <p:grpSpPr>
          <a:xfrm>
            <a:off x="11582400" y="2400300"/>
            <a:ext cx="4961246" cy="4296462"/>
            <a:chOff x="0" y="0"/>
            <a:chExt cx="3619627" cy="3134614"/>
          </a:xfrm>
        </p:grpSpPr>
        <p:sp>
          <p:nvSpPr>
            <p:cNvPr id="7" name="Freeform 5">
              <a:extLst>
                <a:ext uri="{FF2B5EF4-FFF2-40B4-BE49-F238E27FC236}">
                  <a16:creationId xmlns="" xmlns:a16="http://schemas.microsoft.com/office/drawing/2014/main" id="{A93831B3-280D-2DEB-FEF1-5A91F9D11D27}"/>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pic>
        <p:nvPicPr>
          <p:cNvPr id="5" name="Picture 4">
            <a:extLst>
              <a:ext uri="{FF2B5EF4-FFF2-40B4-BE49-F238E27FC236}">
                <a16:creationId xmlns="" xmlns:a16="http://schemas.microsoft.com/office/drawing/2014/main" id="{50042C90-22B0-672E-CAB5-4E5A8D531761}"/>
              </a:ext>
            </a:extLst>
          </p:cNvPr>
          <p:cNvPicPr>
            <a:picLocks noChangeAspect="1"/>
          </p:cNvPicPr>
          <p:nvPr/>
        </p:nvPicPr>
        <p:blipFill>
          <a:blip r:embed="rId2"/>
          <a:stretch>
            <a:fillRect/>
          </a:stretch>
        </p:blipFill>
        <p:spPr>
          <a:xfrm>
            <a:off x="12725400" y="4914900"/>
            <a:ext cx="5123769" cy="5123769"/>
          </a:xfrm>
          <a:prstGeom prst="rect">
            <a:avLst/>
          </a:prstGeom>
        </p:spPr>
      </p:pic>
      <p:sp>
        <p:nvSpPr>
          <p:cNvPr id="9" name="TextBox 8">
            <a:extLst>
              <a:ext uri="{FF2B5EF4-FFF2-40B4-BE49-F238E27FC236}">
                <a16:creationId xmlns="" xmlns:a16="http://schemas.microsoft.com/office/drawing/2014/main" id="{199CF04F-356D-4CAA-0852-76F6041225E9}"/>
              </a:ext>
            </a:extLst>
          </p:cNvPr>
          <p:cNvSpPr txBox="1"/>
          <p:nvPr/>
        </p:nvSpPr>
        <p:spPr>
          <a:xfrm>
            <a:off x="762000" y="495300"/>
            <a:ext cx="9144000" cy="916982"/>
          </a:xfrm>
          <a:prstGeom prst="rect">
            <a:avLst/>
          </a:prstGeom>
          <a:noFill/>
        </p:spPr>
        <p:txBody>
          <a:bodyPr wrap="square">
            <a:spAutoFit/>
          </a:bodyPr>
          <a:lstStyle/>
          <a:p>
            <a:pPr>
              <a:lnSpc>
                <a:spcPct val="150000"/>
              </a:lnSpc>
              <a:spcBef>
                <a:spcPts val="600"/>
              </a:spcBef>
              <a:spcAft>
                <a:spcPts val="600"/>
              </a:spcAft>
            </a:pPr>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3.1. </a:t>
            </a:r>
            <a:r>
              <a:rPr lang="en-US" sz="40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tính</a:t>
            </a:r>
            <a:endParaRPr lang="en-US" sz="4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 xmlns:a16="http://schemas.microsoft.com/office/drawing/2014/main" id="{57B149DF-FD09-D427-68B2-B11D8DFE8BE6}"/>
              </a:ext>
            </a:extLst>
          </p:cNvPr>
          <p:cNvGraphicFramePr>
            <a:graphicFrameLocks noGrp="1"/>
          </p:cNvGraphicFramePr>
          <p:nvPr/>
        </p:nvGraphicFramePr>
        <p:xfrm>
          <a:off x="1533207" y="3764121"/>
          <a:ext cx="6077585" cy="198120"/>
        </p:xfrm>
        <a:graphic>
          <a:graphicData uri="http://schemas.openxmlformats.org/drawingml/2006/table">
            <a:tbl>
              <a:tblPr/>
              <a:tblGrid>
                <a:gridCol w="3038475">
                  <a:extLst>
                    <a:ext uri="{9D8B030D-6E8A-4147-A177-3AD203B41FA5}">
                      <a16:colId xmlns="" xmlns:a16="http://schemas.microsoft.com/office/drawing/2014/main" val="511402048"/>
                    </a:ext>
                  </a:extLst>
                </a:gridCol>
                <a:gridCol w="3039110">
                  <a:extLst>
                    <a:ext uri="{9D8B030D-6E8A-4147-A177-3AD203B41FA5}">
                      <a16:colId xmlns="" xmlns:a16="http://schemas.microsoft.com/office/drawing/2014/main" val="4243826895"/>
                    </a:ext>
                  </a:extLst>
                </a:gridCol>
              </a:tblGrid>
              <a:tr h="0">
                <a:tc>
                  <a:txBody>
                    <a:bodyPr/>
                    <a:lstStyle/>
                    <a:p>
                      <a:endParaRPr lang="en-US" sz="13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endParaRPr lang="en-US"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 xmlns:a16="http://schemas.microsoft.com/office/drawing/2014/main" val="1777528944"/>
                  </a:ext>
                </a:extLst>
              </a:tr>
            </a:tbl>
          </a:graphicData>
        </a:graphic>
      </p:graphicFrame>
      <p:sp>
        <p:nvSpPr>
          <p:cNvPr id="13" name="TextBox 12">
            <a:extLst>
              <a:ext uri="{FF2B5EF4-FFF2-40B4-BE49-F238E27FC236}">
                <a16:creationId xmlns="" xmlns:a16="http://schemas.microsoft.com/office/drawing/2014/main" id="{F0E2D62E-E7FE-5B46-2FDC-4FF300F4FF23}"/>
              </a:ext>
            </a:extLst>
          </p:cNvPr>
          <p:cNvSpPr txBox="1"/>
          <p:nvPr/>
        </p:nvSpPr>
        <p:spPr>
          <a:xfrm>
            <a:off x="442375" y="1569951"/>
            <a:ext cx="10781414" cy="4401205"/>
          </a:xfrm>
          <a:prstGeom prst="rect">
            <a:avLst/>
          </a:prstGeom>
          <a:noFill/>
        </p:spPr>
        <p:txBody>
          <a:bodyPr wrap="square">
            <a:spAutoFit/>
          </a:bodyPr>
          <a:lstStyle/>
          <a:p>
            <a:pPr indent="457200" algn="just">
              <a:spcBef>
                <a:spcPts val="600"/>
              </a:spcBef>
            </a:pP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xuyên</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trao</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thỏa</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(95,7% HS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AE0F1399-01DE-BE74-6A1C-301C1A0B1231}"/>
              </a:ext>
            </a:extLst>
          </p:cNvPr>
          <p:cNvPicPr>
            <a:picLocks noChangeAspect="1"/>
          </p:cNvPicPr>
          <p:nvPr/>
        </p:nvPicPr>
        <p:blipFill>
          <a:blip r:embed="rId3"/>
          <a:stretch>
            <a:fillRect/>
          </a:stretch>
        </p:blipFill>
        <p:spPr>
          <a:xfrm>
            <a:off x="5638800" y="2635493"/>
            <a:ext cx="12398083" cy="7406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 xmlns:a16="http://schemas.microsoft.com/office/drawing/2014/main" id="{9D8737AA-790A-C3B3-0FA9-998917235475}"/>
              </a:ext>
            </a:extLst>
          </p:cNvPr>
          <p:cNvGrpSpPr/>
          <p:nvPr/>
        </p:nvGrpSpPr>
        <p:grpSpPr>
          <a:xfrm>
            <a:off x="11582400" y="1946947"/>
            <a:ext cx="4961246" cy="4296462"/>
            <a:chOff x="0" y="0"/>
            <a:chExt cx="3619627" cy="3134614"/>
          </a:xfrm>
        </p:grpSpPr>
        <p:sp>
          <p:nvSpPr>
            <p:cNvPr id="7" name="Freeform 5">
              <a:extLst>
                <a:ext uri="{FF2B5EF4-FFF2-40B4-BE49-F238E27FC236}">
                  <a16:creationId xmlns="" xmlns:a16="http://schemas.microsoft.com/office/drawing/2014/main" id="{A93831B3-280D-2DEB-FEF1-5A91F9D11D27}"/>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pic>
        <p:nvPicPr>
          <p:cNvPr id="5" name="Picture 4">
            <a:extLst>
              <a:ext uri="{FF2B5EF4-FFF2-40B4-BE49-F238E27FC236}">
                <a16:creationId xmlns="" xmlns:a16="http://schemas.microsoft.com/office/drawing/2014/main" id="{50042C90-22B0-672E-CAB5-4E5A8D531761}"/>
              </a:ext>
            </a:extLst>
          </p:cNvPr>
          <p:cNvPicPr>
            <a:picLocks noChangeAspect="1"/>
          </p:cNvPicPr>
          <p:nvPr/>
        </p:nvPicPr>
        <p:blipFill>
          <a:blip r:embed="rId2"/>
          <a:stretch>
            <a:fillRect/>
          </a:stretch>
        </p:blipFill>
        <p:spPr>
          <a:xfrm>
            <a:off x="12725400" y="4914900"/>
            <a:ext cx="5123769" cy="5123769"/>
          </a:xfrm>
          <a:prstGeom prst="rect">
            <a:avLst/>
          </a:prstGeom>
        </p:spPr>
      </p:pic>
      <p:sp>
        <p:nvSpPr>
          <p:cNvPr id="9" name="TextBox 8">
            <a:extLst>
              <a:ext uri="{FF2B5EF4-FFF2-40B4-BE49-F238E27FC236}">
                <a16:creationId xmlns="" xmlns:a16="http://schemas.microsoft.com/office/drawing/2014/main" id="{199CF04F-356D-4CAA-0852-76F6041225E9}"/>
              </a:ext>
            </a:extLst>
          </p:cNvPr>
          <p:cNvSpPr txBox="1"/>
          <p:nvPr/>
        </p:nvSpPr>
        <p:spPr>
          <a:xfrm>
            <a:off x="838200" y="378431"/>
            <a:ext cx="11277600" cy="1107996"/>
          </a:xfrm>
          <a:prstGeom prst="rect">
            <a:avLst/>
          </a:prstGeom>
          <a:noFill/>
        </p:spPr>
        <p:txBody>
          <a:bodyPr wrap="square">
            <a:spAutoFit/>
          </a:bodyPr>
          <a:lstStyle/>
          <a:p>
            <a:pPr>
              <a:lnSpc>
                <a:spcPct val="150000"/>
              </a:lnSpc>
              <a:spcBef>
                <a:spcPts val="600"/>
              </a:spcBef>
              <a:spcAft>
                <a:spcPts val="600"/>
              </a:spcAft>
            </a:pPr>
            <a:r>
              <a:rPr lang="en-US" sz="4400" b="1" dirty="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3.1. </a:t>
            </a:r>
            <a:r>
              <a:rPr lang="en-US" sz="4400" b="1" dirty="0" err="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4400" b="1" dirty="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4400" b="1" dirty="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4400" b="1" dirty="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4400" b="1" dirty="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4400" b="1" dirty="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4400" b="1" dirty="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400" b="1" dirty="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tính</a:t>
            </a:r>
            <a:endParaRPr lang="en-US" sz="44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 xmlns:a16="http://schemas.microsoft.com/office/drawing/2014/main" id="{57B149DF-FD09-D427-68B2-B11D8DFE8BE6}"/>
              </a:ext>
            </a:extLst>
          </p:cNvPr>
          <p:cNvGraphicFramePr>
            <a:graphicFrameLocks noGrp="1"/>
          </p:cNvGraphicFramePr>
          <p:nvPr/>
        </p:nvGraphicFramePr>
        <p:xfrm>
          <a:off x="1533207" y="3764121"/>
          <a:ext cx="6077585" cy="198120"/>
        </p:xfrm>
        <a:graphic>
          <a:graphicData uri="http://schemas.openxmlformats.org/drawingml/2006/table">
            <a:tbl>
              <a:tblPr/>
              <a:tblGrid>
                <a:gridCol w="3038475">
                  <a:extLst>
                    <a:ext uri="{9D8B030D-6E8A-4147-A177-3AD203B41FA5}">
                      <a16:colId xmlns="" xmlns:a16="http://schemas.microsoft.com/office/drawing/2014/main" val="511402048"/>
                    </a:ext>
                  </a:extLst>
                </a:gridCol>
                <a:gridCol w="3039110">
                  <a:extLst>
                    <a:ext uri="{9D8B030D-6E8A-4147-A177-3AD203B41FA5}">
                      <a16:colId xmlns="" xmlns:a16="http://schemas.microsoft.com/office/drawing/2014/main" val="4243826895"/>
                    </a:ext>
                  </a:extLst>
                </a:gridCol>
              </a:tblGrid>
              <a:tr h="0">
                <a:tc>
                  <a:txBody>
                    <a:bodyPr/>
                    <a:lstStyle/>
                    <a:p>
                      <a:endParaRPr lang="en-US" sz="13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endParaRPr lang="en-US"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 xmlns:a16="http://schemas.microsoft.com/office/drawing/2014/main" val="1777528944"/>
                  </a:ext>
                </a:extLst>
              </a:tr>
            </a:tbl>
          </a:graphicData>
        </a:graphic>
      </p:graphicFrame>
      <p:sp>
        <p:nvSpPr>
          <p:cNvPr id="3" name="TextBox 2">
            <a:extLst>
              <a:ext uri="{FF2B5EF4-FFF2-40B4-BE49-F238E27FC236}">
                <a16:creationId xmlns="" xmlns:a16="http://schemas.microsoft.com/office/drawing/2014/main" id="{7FCA7B30-10DB-B480-1F62-0FEA91A8D5FB}"/>
              </a:ext>
            </a:extLst>
          </p:cNvPr>
          <p:cNvSpPr txBox="1"/>
          <p:nvPr/>
        </p:nvSpPr>
        <p:spPr>
          <a:xfrm>
            <a:off x="381000" y="1632883"/>
            <a:ext cx="17068800" cy="6863417"/>
          </a:xfrm>
          <a:prstGeom prst="rect">
            <a:avLst/>
          </a:prstGeom>
          <a:noFill/>
        </p:spPr>
        <p:txBody>
          <a:bodyPr wrap="square">
            <a:spAutoFit/>
          </a:bodyPr>
          <a:lstStyle/>
          <a:p>
            <a:pPr indent="457200" algn="just"/>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NL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kiếm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thác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4400" b="1"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endParaRPr lang="en-US" sz="4400" b="1"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en-US" sz="4400" b="1" smtClean="0">
                <a:effectLst/>
                <a:latin typeface="Times New Roman" panose="02020603050405020304" pitchFamily="18" charset="0"/>
                <a:ea typeface="Calibri" panose="020F0502020204030204" pitchFamily="34" charset="0"/>
                <a:cs typeface="Times New Roman" panose="02020603050405020304" pitchFamily="18" charset="0"/>
              </a:rPr>
              <a:t>Theo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khảo</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kiếm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gây</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khăn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ít</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(2,6% HS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ánh</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mẽ</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kiếm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phức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tạp</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92,9% HS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 xmlns:a16="http://schemas.microsoft.com/office/drawing/2014/main" id="{57CBBEA0-9FA3-AFC8-8E7F-6B3068C7119F}"/>
              </a:ext>
            </a:extLst>
          </p:cNvPr>
          <p:cNvPicPr>
            <a:picLocks noChangeAspect="1"/>
          </p:cNvPicPr>
          <p:nvPr/>
        </p:nvPicPr>
        <p:blipFill>
          <a:blip r:embed="rId3"/>
          <a:stretch>
            <a:fillRect/>
          </a:stretch>
        </p:blipFill>
        <p:spPr>
          <a:xfrm>
            <a:off x="8243042" y="2781300"/>
            <a:ext cx="18413516" cy="6400800"/>
          </a:xfrm>
          <a:prstGeom prst="rect">
            <a:avLst/>
          </a:prstGeom>
        </p:spPr>
      </p:pic>
    </p:spTree>
    <p:extLst>
      <p:ext uri="{BB962C8B-B14F-4D97-AF65-F5344CB8AC3E}">
        <p14:creationId xmlns:p14="http://schemas.microsoft.com/office/powerpoint/2010/main" val="2173632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D4476F69-E9C2-3B4C-DCB6-8425C1926AFA}"/>
              </a:ext>
            </a:extLst>
          </p:cNvPr>
          <p:cNvSpPr/>
          <p:nvPr/>
        </p:nvSpPr>
        <p:spPr>
          <a:xfrm>
            <a:off x="533400" y="190500"/>
            <a:ext cx="9372600" cy="114300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3" name="TextBox 2">
            <a:extLst>
              <a:ext uri="{FF2B5EF4-FFF2-40B4-BE49-F238E27FC236}">
                <a16:creationId xmlns="" xmlns:a16="http://schemas.microsoft.com/office/drawing/2014/main" id="{B2FD640B-E564-169C-7422-BE1337543E8F}"/>
              </a:ext>
            </a:extLst>
          </p:cNvPr>
          <p:cNvSpPr txBox="1"/>
          <p:nvPr/>
        </p:nvSpPr>
        <p:spPr>
          <a:xfrm>
            <a:off x="762000" y="495300"/>
            <a:ext cx="9144000" cy="707886"/>
          </a:xfrm>
          <a:prstGeom prst="rect">
            <a:avLst/>
          </a:prstGeom>
          <a:noFill/>
        </p:spPr>
        <p:txBody>
          <a:bodyPr wrap="square">
            <a:spAutoFit/>
          </a:bodyPr>
          <a:lstStyle/>
          <a:p>
            <a:r>
              <a:rPr lang="en-US" sz="4000" b="1" dirty="0">
                <a:solidFill>
                  <a:srgbClr val="FFFF00"/>
                </a:solidFill>
                <a:effectLst/>
                <a:latin typeface="Times New Roman" panose="02020603050405020304" pitchFamily="18" charset="0"/>
                <a:ea typeface="Times New Roman" panose="02020603050405020304" pitchFamily="18" charset="0"/>
              </a:rPr>
              <a:t>3.2. </a:t>
            </a:r>
            <a:r>
              <a:rPr lang="en-US" sz="4000" b="1" dirty="0" err="1">
                <a:solidFill>
                  <a:srgbClr val="FFFF00"/>
                </a:solidFill>
                <a:effectLst/>
                <a:latin typeface="Times New Roman" panose="02020603050405020304" pitchFamily="18" charset="0"/>
                <a:ea typeface="Times New Roman" panose="02020603050405020304" pitchFamily="18" charset="0"/>
              </a:rPr>
              <a:t>Kết</a:t>
            </a:r>
            <a:r>
              <a:rPr lang="en-US" sz="4000" b="1" dirty="0">
                <a:solidFill>
                  <a:srgbClr val="FFFF00"/>
                </a:solidFill>
                <a:effectLst/>
                <a:latin typeface="Times New Roman" panose="02020603050405020304" pitchFamily="18" charset="0"/>
                <a:ea typeface="Times New Roman" panose="02020603050405020304" pitchFamily="18" charset="0"/>
              </a:rPr>
              <a:t> </a:t>
            </a:r>
            <a:r>
              <a:rPr lang="en-US" sz="4000" b="1" dirty="0" err="1">
                <a:solidFill>
                  <a:srgbClr val="FFFF00"/>
                </a:solidFill>
                <a:effectLst/>
                <a:latin typeface="Times New Roman" panose="02020603050405020304" pitchFamily="18" charset="0"/>
                <a:ea typeface="Times New Roman" panose="02020603050405020304" pitchFamily="18" charset="0"/>
              </a:rPr>
              <a:t>quả</a:t>
            </a:r>
            <a:r>
              <a:rPr lang="en-US" sz="4000" b="1" dirty="0">
                <a:solidFill>
                  <a:srgbClr val="FFFF00"/>
                </a:solidFill>
                <a:effectLst/>
                <a:latin typeface="Times New Roman" panose="02020603050405020304" pitchFamily="18" charset="0"/>
                <a:ea typeface="Times New Roman" panose="02020603050405020304" pitchFamily="18" charset="0"/>
              </a:rPr>
              <a:t> </a:t>
            </a:r>
            <a:r>
              <a:rPr lang="en-US" sz="4000" b="1" dirty="0" err="1">
                <a:solidFill>
                  <a:srgbClr val="FFFF00"/>
                </a:solidFill>
                <a:effectLst/>
                <a:latin typeface="Times New Roman" panose="02020603050405020304" pitchFamily="18" charset="0"/>
                <a:ea typeface="Times New Roman" panose="02020603050405020304" pitchFamily="18" charset="0"/>
              </a:rPr>
              <a:t>đánh</a:t>
            </a:r>
            <a:r>
              <a:rPr lang="en-US" sz="4000" b="1" dirty="0">
                <a:solidFill>
                  <a:srgbClr val="FFFF00"/>
                </a:solidFill>
                <a:effectLst/>
                <a:latin typeface="Times New Roman" panose="02020603050405020304" pitchFamily="18" charset="0"/>
                <a:ea typeface="Times New Roman" panose="02020603050405020304" pitchFamily="18" charset="0"/>
              </a:rPr>
              <a:t> </a:t>
            </a:r>
            <a:r>
              <a:rPr lang="en-US" sz="4000" b="1" dirty="0" err="1">
                <a:solidFill>
                  <a:srgbClr val="FFFF00"/>
                </a:solidFill>
                <a:effectLst/>
                <a:latin typeface="Times New Roman" panose="02020603050405020304" pitchFamily="18" charset="0"/>
                <a:ea typeface="Times New Roman" panose="02020603050405020304" pitchFamily="18" charset="0"/>
              </a:rPr>
              <a:t>giá</a:t>
            </a:r>
            <a:r>
              <a:rPr lang="en-US" sz="4000" b="1" dirty="0">
                <a:solidFill>
                  <a:srgbClr val="FFFF00"/>
                </a:solidFill>
                <a:effectLst/>
                <a:latin typeface="Times New Roman" panose="02020603050405020304" pitchFamily="18" charset="0"/>
                <a:ea typeface="Times New Roman" panose="02020603050405020304" pitchFamily="18" charset="0"/>
              </a:rPr>
              <a:t> </a:t>
            </a:r>
            <a:r>
              <a:rPr lang="en-US" sz="4000" b="1" dirty="0" err="1">
                <a:solidFill>
                  <a:srgbClr val="FFFF00"/>
                </a:solidFill>
                <a:effectLst/>
                <a:latin typeface="Times New Roman" panose="02020603050405020304" pitchFamily="18" charset="0"/>
                <a:ea typeface="Times New Roman" panose="02020603050405020304" pitchFamily="18" charset="0"/>
              </a:rPr>
              <a:t>về</a:t>
            </a:r>
            <a:r>
              <a:rPr lang="en-US" sz="4000" b="1" dirty="0">
                <a:solidFill>
                  <a:srgbClr val="FFFF00"/>
                </a:solidFill>
                <a:effectLst/>
                <a:latin typeface="Times New Roman" panose="02020603050405020304" pitchFamily="18" charset="0"/>
                <a:ea typeface="Times New Roman" panose="02020603050405020304" pitchFamily="18" charset="0"/>
              </a:rPr>
              <a:t> </a:t>
            </a:r>
            <a:r>
              <a:rPr lang="en-US" sz="4000" b="1" dirty="0" err="1">
                <a:solidFill>
                  <a:srgbClr val="FFFF00"/>
                </a:solidFill>
                <a:effectLst/>
                <a:latin typeface="Times New Roman" panose="02020603050405020304" pitchFamily="18" charset="0"/>
                <a:ea typeface="Times New Roman" panose="02020603050405020304" pitchFamily="18" charset="0"/>
              </a:rPr>
              <a:t>mặt</a:t>
            </a:r>
            <a:r>
              <a:rPr lang="en-US" sz="4000" b="1" dirty="0">
                <a:solidFill>
                  <a:srgbClr val="FFFF00"/>
                </a:solidFill>
                <a:effectLst/>
                <a:latin typeface="Times New Roman" panose="02020603050405020304" pitchFamily="18" charset="0"/>
                <a:ea typeface="Times New Roman" panose="02020603050405020304" pitchFamily="18" charset="0"/>
              </a:rPr>
              <a:t> </a:t>
            </a:r>
            <a:r>
              <a:rPr lang="en-US" sz="4000" b="1" dirty="0" err="1">
                <a:solidFill>
                  <a:srgbClr val="FFFF00"/>
                </a:solidFill>
                <a:effectLst/>
                <a:latin typeface="Times New Roman" panose="02020603050405020304" pitchFamily="18" charset="0"/>
                <a:ea typeface="Times New Roman" panose="02020603050405020304" pitchFamily="18" charset="0"/>
              </a:rPr>
              <a:t>định</a:t>
            </a:r>
            <a:r>
              <a:rPr lang="en-US" sz="4000" b="1" dirty="0">
                <a:solidFill>
                  <a:srgbClr val="FFFF00"/>
                </a:solidFill>
                <a:effectLst/>
                <a:latin typeface="Times New Roman" panose="02020603050405020304" pitchFamily="18" charset="0"/>
                <a:ea typeface="Times New Roman" panose="02020603050405020304" pitchFamily="18" charset="0"/>
              </a:rPr>
              <a:t> </a:t>
            </a:r>
            <a:r>
              <a:rPr lang="en-US" sz="4000" b="1" dirty="0" err="1">
                <a:solidFill>
                  <a:srgbClr val="FFFF00"/>
                </a:solidFill>
                <a:effectLst/>
                <a:latin typeface="Times New Roman" panose="02020603050405020304" pitchFamily="18" charset="0"/>
                <a:ea typeface="Times New Roman" panose="02020603050405020304" pitchFamily="18" charset="0"/>
              </a:rPr>
              <a:t>lượng</a:t>
            </a:r>
            <a:endParaRPr lang="en-US" sz="4000" b="1" dirty="0">
              <a:solidFill>
                <a:srgbClr val="FFFF00"/>
              </a:solidFill>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 xmlns:a16="http://schemas.microsoft.com/office/drawing/2014/main" id="{CD76E0E7-C35D-F9A3-4B32-5C1F33EF9C7F}"/>
              </a:ext>
            </a:extLst>
          </p:cNvPr>
          <p:cNvGraphicFramePr>
            <a:graphicFrameLocks noGrp="1"/>
          </p:cNvGraphicFramePr>
          <p:nvPr>
            <p:extLst>
              <p:ext uri="{D42A27DB-BD31-4B8C-83A1-F6EECF244321}">
                <p14:modId xmlns:p14="http://schemas.microsoft.com/office/powerpoint/2010/main" val="216176626"/>
              </p:ext>
            </p:extLst>
          </p:nvPr>
        </p:nvGraphicFramePr>
        <p:xfrm>
          <a:off x="533400" y="1399386"/>
          <a:ext cx="15468603" cy="7630314"/>
        </p:xfrm>
        <a:graphic>
          <a:graphicData uri="http://schemas.openxmlformats.org/drawingml/2006/table">
            <a:tbl>
              <a:tblPr firstRow="1" firstCol="1" bandRow="1"/>
              <a:tblGrid>
                <a:gridCol w="999644">
                  <a:extLst>
                    <a:ext uri="{9D8B030D-6E8A-4147-A177-3AD203B41FA5}">
                      <a16:colId xmlns="" xmlns:a16="http://schemas.microsoft.com/office/drawing/2014/main" val="3886955440"/>
                    </a:ext>
                  </a:extLst>
                </a:gridCol>
                <a:gridCol w="1210156">
                  <a:extLst>
                    <a:ext uri="{9D8B030D-6E8A-4147-A177-3AD203B41FA5}">
                      <a16:colId xmlns="" xmlns:a16="http://schemas.microsoft.com/office/drawing/2014/main" val="2945660076"/>
                    </a:ext>
                  </a:extLst>
                </a:gridCol>
                <a:gridCol w="838200">
                  <a:extLst>
                    <a:ext uri="{9D8B030D-6E8A-4147-A177-3AD203B41FA5}">
                      <a16:colId xmlns="" xmlns:a16="http://schemas.microsoft.com/office/drawing/2014/main" val="2398753493"/>
                    </a:ext>
                  </a:extLst>
                </a:gridCol>
                <a:gridCol w="624000">
                  <a:extLst>
                    <a:ext uri="{9D8B030D-6E8A-4147-A177-3AD203B41FA5}">
                      <a16:colId xmlns="" xmlns:a16="http://schemas.microsoft.com/office/drawing/2014/main" val="3429668700"/>
                    </a:ext>
                  </a:extLst>
                </a:gridCol>
                <a:gridCol w="998317">
                  <a:extLst>
                    <a:ext uri="{9D8B030D-6E8A-4147-A177-3AD203B41FA5}">
                      <a16:colId xmlns="" xmlns:a16="http://schemas.microsoft.com/office/drawing/2014/main" val="1646356947"/>
                    </a:ext>
                  </a:extLst>
                </a:gridCol>
                <a:gridCol w="983714">
                  <a:extLst>
                    <a:ext uri="{9D8B030D-6E8A-4147-A177-3AD203B41FA5}">
                      <a16:colId xmlns="" xmlns:a16="http://schemas.microsoft.com/office/drawing/2014/main" val="1188801777"/>
                    </a:ext>
                  </a:extLst>
                </a:gridCol>
                <a:gridCol w="983714">
                  <a:extLst>
                    <a:ext uri="{9D8B030D-6E8A-4147-A177-3AD203B41FA5}">
                      <a16:colId xmlns="" xmlns:a16="http://schemas.microsoft.com/office/drawing/2014/main" val="3328595962"/>
                    </a:ext>
                  </a:extLst>
                </a:gridCol>
                <a:gridCol w="908045">
                  <a:extLst>
                    <a:ext uri="{9D8B030D-6E8A-4147-A177-3AD203B41FA5}">
                      <a16:colId xmlns="" xmlns:a16="http://schemas.microsoft.com/office/drawing/2014/main" val="405600815"/>
                    </a:ext>
                  </a:extLst>
                </a:gridCol>
                <a:gridCol w="908045">
                  <a:extLst>
                    <a:ext uri="{9D8B030D-6E8A-4147-A177-3AD203B41FA5}">
                      <a16:colId xmlns="" xmlns:a16="http://schemas.microsoft.com/office/drawing/2014/main" val="3509159957"/>
                    </a:ext>
                  </a:extLst>
                </a:gridCol>
                <a:gridCol w="1075315">
                  <a:extLst>
                    <a:ext uri="{9D8B030D-6E8A-4147-A177-3AD203B41FA5}">
                      <a16:colId xmlns="" xmlns:a16="http://schemas.microsoft.com/office/drawing/2014/main" val="4222042781"/>
                    </a:ext>
                  </a:extLst>
                </a:gridCol>
                <a:gridCol w="1075315">
                  <a:extLst>
                    <a:ext uri="{9D8B030D-6E8A-4147-A177-3AD203B41FA5}">
                      <a16:colId xmlns="" xmlns:a16="http://schemas.microsoft.com/office/drawing/2014/main" val="2897188266"/>
                    </a:ext>
                  </a:extLst>
                </a:gridCol>
                <a:gridCol w="1193466">
                  <a:extLst>
                    <a:ext uri="{9D8B030D-6E8A-4147-A177-3AD203B41FA5}">
                      <a16:colId xmlns="" xmlns:a16="http://schemas.microsoft.com/office/drawing/2014/main" val="2011063505"/>
                    </a:ext>
                  </a:extLst>
                </a:gridCol>
                <a:gridCol w="1193466">
                  <a:extLst>
                    <a:ext uri="{9D8B030D-6E8A-4147-A177-3AD203B41FA5}">
                      <a16:colId xmlns="" xmlns:a16="http://schemas.microsoft.com/office/drawing/2014/main" val="4261855121"/>
                    </a:ext>
                  </a:extLst>
                </a:gridCol>
                <a:gridCol w="1238603">
                  <a:extLst>
                    <a:ext uri="{9D8B030D-6E8A-4147-A177-3AD203B41FA5}">
                      <a16:colId xmlns="" xmlns:a16="http://schemas.microsoft.com/office/drawing/2014/main" val="1475489093"/>
                    </a:ext>
                  </a:extLst>
                </a:gridCol>
                <a:gridCol w="1238603">
                  <a:extLst>
                    <a:ext uri="{9D8B030D-6E8A-4147-A177-3AD203B41FA5}">
                      <a16:colId xmlns="" xmlns:a16="http://schemas.microsoft.com/office/drawing/2014/main" val="2432080453"/>
                    </a:ext>
                  </a:extLst>
                </a:gridCol>
              </a:tblGrid>
              <a:tr h="409000">
                <a:tc rowSpan="3" gridSpan="2">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Lớp</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tc rowSpan="3">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Sĩ số</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Số học sinh đạt điểm X</a:t>
                      </a:r>
                      <a:r>
                        <a:rPr lang="en-US" sz="3200" baseline="-25000">
                          <a:effectLst/>
                          <a:latin typeface="Times New Roman" panose="02020603050405020304" pitchFamily="18" charset="0"/>
                          <a:ea typeface="Calibri" panose="020F0502020204030204" pitchFamily="34" charset="0"/>
                          <a:cs typeface="Times New Roman" panose="02020603050405020304" pitchFamily="18" charset="0"/>
                        </a:rPr>
                        <a:t>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17803619"/>
                  </a:ext>
                </a:extLst>
              </a:tr>
              <a:tr h="409000">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0 -  &lt;2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2 - &lt;4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4 - &lt;5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5 - &lt;6,5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6,5 - &lt;8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8-10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2208138472"/>
                  </a:ext>
                </a:extLst>
              </a:tr>
              <a:tr h="965094">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SL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SL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SL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SL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SL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SL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34831030"/>
                  </a:ext>
                </a:extLst>
              </a:tr>
              <a:tr h="867030">
                <a:tc rowSpan="3">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TN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12A3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39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2,56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33,33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43,59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20,51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61600951"/>
                  </a:ext>
                </a:extLst>
              </a:tr>
              <a:tr h="867030">
                <a:tc vMerge="1">
                  <a:txBody>
                    <a:bodyPr/>
                    <a:lstStyle/>
                    <a:p>
                      <a:endParaRPr lang="en-US"/>
                    </a:p>
                  </a:txBody>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12A5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40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2,50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30,00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20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50,00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17,5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57223174"/>
                  </a:ext>
                </a:extLst>
              </a:tr>
              <a:tr h="867030">
                <a:tc vMerge="1">
                  <a:txBody>
                    <a:bodyPr/>
                    <a:lstStyle/>
                    <a:p>
                      <a:endParaRPr lang="en-US"/>
                    </a:p>
                  </a:txBody>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12A8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43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2,33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4,65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37,21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44,19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11,63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15679145"/>
                  </a:ext>
                </a:extLst>
              </a:tr>
              <a:tr h="867030">
                <a:tc rowSpan="3">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ĐC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12A4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41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4,88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36,59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20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48,78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9,76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72885330"/>
                  </a:ext>
                </a:extLst>
              </a:tr>
              <a:tr h="867030">
                <a:tc vMerge="1">
                  <a:txBody>
                    <a:bodyPr/>
                    <a:lstStyle/>
                    <a:p>
                      <a:endParaRPr lang="en-US"/>
                    </a:p>
                  </a:txBody>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12A6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41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7,32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41,46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46,34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9,76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87013811"/>
                  </a:ext>
                </a:extLst>
              </a:tr>
              <a:tr h="867030">
                <a:tc vMerge="1">
                  <a:txBody>
                    <a:bodyPr/>
                    <a:lstStyle/>
                    <a:p>
                      <a:endParaRPr lang="en-US"/>
                    </a:p>
                  </a:txBody>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12A9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40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5,00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7,50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47,50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35,00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5,00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486" marR="68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51496458"/>
                  </a:ext>
                </a:extLst>
              </a:tr>
            </a:tbl>
          </a:graphicData>
        </a:graphic>
      </p:graphicFrame>
      <p:sp>
        <p:nvSpPr>
          <p:cNvPr id="9" name="TextBox 8">
            <a:extLst>
              <a:ext uri="{FF2B5EF4-FFF2-40B4-BE49-F238E27FC236}">
                <a16:creationId xmlns="" xmlns:a16="http://schemas.microsoft.com/office/drawing/2014/main" id="{663C1241-ADDB-60E9-E520-8EF1A13F8003}"/>
              </a:ext>
            </a:extLst>
          </p:cNvPr>
          <p:cNvSpPr txBox="1"/>
          <p:nvPr/>
        </p:nvSpPr>
        <p:spPr>
          <a:xfrm>
            <a:off x="1371600" y="9105900"/>
            <a:ext cx="14935200" cy="1015663"/>
          </a:xfrm>
          <a:prstGeom prst="rect">
            <a:avLst/>
          </a:prstGeom>
          <a:noFill/>
        </p:spPr>
        <p:txBody>
          <a:bodyPr wrap="square">
            <a:spAutoFit/>
          </a:bodyPr>
          <a:lstStyle/>
          <a:p>
            <a:pPr marL="228600" algn="ctr">
              <a:lnSpc>
                <a:spcPct val="150000"/>
              </a:lnSpc>
              <a:spcBef>
                <a:spcPts val="600"/>
              </a:spcBef>
              <a:spcAft>
                <a:spcPts val="1000"/>
              </a:spcAft>
            </a:pP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2021-2022</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117830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80E3DC7A-450C-B4D1-0D77-9E4EECB83361}"/>
              </a:ext>
            </a:extLst>
          </p:cNvPr>
          <p:cNvGraphicFramePr>
            <a:graphicFrameLocks noGrp="1"/>
          </p:cNvGraphicFramePr>
          <p:nvPr>
            <p:extLst>
              <p:ext uri="{D42A27DB-BD31-4B8C-83A1-F6EECF244321}">
                <p14:modId xmlns:p14="http://schemas.microsoft.com/office/powerpoint/2010/main" val="2131181581"/>
              </p:ext>
            </p:extLst>
          </p:nvPr>
        </p:nvGraphicFramePr>
        <p:xfrm>
          <a:off x="304801" y="342900"/>
          <a:ext cx="17602199" cy="8699328"/>
        </p:xfrm>
        <a:graphic>
          <a:graphicData uri="http://schemas.openxmlformats.org/drawingml/2006/table">
            <a:tbl>
              <a:tblPr firstRow="1" firstCol="1" bandRow="1"/>
              <a:tblGrid>
                <a:gridCol w="1195438">
                  <a:extLst>
                    <a:ext uri="{9D8B030D-6E8A-4147-A177-3AD203B41FA5}">
                      <a16:colId xmlns="" xmlns:a16="http://schemas.microsoft.com/office/drawing/2014/main" val="1420311758"/>
                    </a:ext>
                  </a:extLst>
                </a:gridCol>
                <a:gridCol w="1195438">
                  <a:extLst>
                    <a:ext uri="{9D8B030D-6E8A-4147-A177-3AD203B41FA5}">
                      <a16:colId xmlns="" xmlns:a16="http://schemas.microsoft.com/office/drawing/2014/main" val="1244789346"/>
                    </a:ext>
                  </a:extLst>
                </a:gridCol>
                <a:gridCol w="791302">
                  <a:extLst>
                    <a:ext uri="{9D8B030D-6E8A-4147-A177-3AD203B41FA5}">
                      <a16:colId xmlns="" xmlns:a16="http://schemas.microsoft.com/office/drawing/2014/main" val="3349583461"/>
                    </a:ext>
                  </a:extLst>
                </a:gridCol>
                <a:gridCol w="1016508">
                  <a:extLst>
                    <a:ext uri="{9D8B030D-6E8A-4147-A177-3AD203B41FA5}">
                      <a16:colId xmlns="" xmlns:a16="http://schemas.microsoft.com/office/drawing/2014/main" val="2757061726"/>
                    </a:ext>
                  </a:extLst>
                </a:gridCol>
                <a:gridCol w="1016508">
                  <a:extLst>
                    <a:ext uri="{9D8B030D-6E8A-4147-A177-3AD203B41FA5}">
                      <a16:colId xmlns="" xmlns:a16="http://schemas.microsoft.com/office/drawing/2014/main" val="3823338081"/>
                    </a:ext>
                  </a:extLst>
                </a:gridCol>
                <a:gridCol w="1007254">
                  <a:extLst>
                    <a:ext uri="{9D8B030D-6E8A-4147-A177-3AD203B41FA5}">
                      <a16:colId xmlns="" xmlns:a16="http://schemas.microsoft.com/office/drawing/2014/main" val="2679945485"/>
                    </a:ext>
                  </a:extLst>
                </a:gridCol>
                <a:gridCol w="1007254">
                  <a:extLst>
                    <a:ext uri="{9D8B030D-6E8A-4147-A177-3AD203B41FA5}">
                      <a16:colId xmlns="" xmlns:a16="http://schemas.microsoft.com/office/drawing/2014/main" val="1461460461"/>
                    </a:ext>
                  </a:extLst>
                </a:gridCol>
                <a:gridCol w="1304956">
                  <a:extLst>
                    <a:ext uri="{9D8B030D-6E8A-4147-A177-3AD203B41FA5}">
                      <a16:colId xmlns="" xmlns:a16="http://schemas.microsoft.com/office/drawing/2014/main" val="457007838"/>
                    </a:ext>
                  </a:extLst>
                </a:gridCol>
                <a:gridCol w="1304956">
                  <a:extLst>
                    <a:ext uri="{9D8B030D-6E8A-4147-A177-3AD203B41FA5}">
                      <a16:colId xmlns="" xmlns:a16="http://schemas.microsoft.com/office/drawing/2014/main" val="3075707306"/>
                    </a:ext>
                  </a:extLst>
                </a:gridCol>
                <a:gridCol w="1249427">
                  <a:extLst>
                    <a:ext uri="{9D8B030D-6E8A-4147-A177-3AD203B41FA5}">
                      <a16:colId xmlns="" xmlns:a16="http://schemas.microsoft.com/office/drawing/2014/main" val="1277232936"/>
                    </a:ext>
                  </a:extLst>
                </a:gridCol>
                <a:gridCol w="1249427">
                  <a:extLst>
                    <a:ext uri="{9D8B030D-6E8A-4147-A177-3AD203B41FA5}">
                      <a16:colId xmlns="" xmlns:a16="http://schemas.microsoft.com/office/drawing/2014/main" val="2127102663"/>
                    </a:ext>
                  </a:extLst>
                </a:gridCol>
                <a:gridCol w="1249427">
                  <a:extLst>
                    <a:ext uri="{9D8B030D-6E8A-4147-A177-3AD203B41FA5}">
                      <a16:colId xmlns="" xmlns:a16="http://schemas.microsoft.com/office/drawing/2014/main" val="4074040314"/>
                    </a:ext>
                  </a:extLst>
                </a:gridCol>
                <a:gridCol w="1249427">
                  <a:extLst>
                    <a:ext uri="{9D8B030D-6E8A-4147-A177-3AD203B41FA5}">
                      <a16:colId xmlns="" xmlns:a16="http://schemas.microsoft.com/office/drawing/2014/main" val="3575835245"/>
                    </a:ext>
                  </a:extLst>
                </a:gridCol>
                <a:gridCol w="1187725">
                  <a:extLst>
                    <a:ext uri="{9D8B030D-6E8A-4147-A177-3AD203B41FA5}">
                      <a16:colId xmlns="" xmlns:a16="http://schemas.microsoft.com/office/drawing/2014/main" val="644925306"/>
                    </a:ext>
                  </a:extLst>
                </a:gridCol>
                <a:gridCol w="1577152">
                  <a:extLst>
                    <a:ext uri="{9D8B030D-6E8A-4147-A177-3AD203B41FA5}">
                      <a16:colId xmlns="" xmlns:a16="http://schemas.microsoft.com/office/drawing/2014/main" val="2062164416"/>
                    </a:ext>
                  </a:extLst>
                </a:gridCol>
              </a:tblGrid>
              <a:tr h="489842">
                <a:tc rowSpan="3" gridSpan="2">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Lớp</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tc rowSpan="3">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Sĩ số</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Số học sinh đạt điểm X</a:t>
                      </a:r>
                      <a:r>
                        <a:rPr lang="en-US" sz="3600" baseline="-25000">
                          <a:effectLst/>
                          <a:latin typeface="Times New Roman" panose="02020603050405020304" pitchFamily="18" charset="0"/>
                          <a:ea typeface="Calibri" panose="020F0502020204030204" pitchFamily="34" charset="0"/>
                          <a:cs typeface="Times New Roman" panose="02020603050405020304" pitchFamily="18" charset="0"/>
                        </a:rPr>
                        <a:t>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548580939"/>
                  </a:ext>
                </a:extLst>
              </a:tr>
              <a:tr h="489842">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0 -  &lt;2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2 - &lt;4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4 - &lt;5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5 - &lt;6,5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6,5 - &lt;8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8-10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864062722"/>
                  </a:ext>
                </a:extLst>
              </a:tr>
              <a:tr h="607290">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SL</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SL</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SL</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SL</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SL</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SL</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58758493"/>
                  </a:ext>
                </a:extLst>
              </a:tr>
              <a:tr h="1038408">
                <a:tc rowSpan="3">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TN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12A3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39</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5,13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38,46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30,77</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25,64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31319609"/>
                  </a:ext>
                </a:extLst>
              </a:tr>
              <a:tr h="1038408">
                <a:tc vMerge="1">
                  <a:txBody>
                    <a:bodyPr/>
                    <a:lstStyle/>
                    <a:p>
                      <a:endParaRPr lang="en-US"/>
                    </a:p>
                  </a:txBody>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12A5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40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2,50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5,00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35,00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37,50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20,00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73057729"/>
                  </a:ext>
                </a:extLst>
              </a:tr>
              <a:tr h="1038408">
                <a:tc vMerge="1">
                  <a:txBody>
                    <a:bodyPr/>
                    <a:lstStyle/>
                    <a:p>
                      <a:endParaRPr lang="en-US"/>
                    </a:p>
                  </a:txBody>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12A8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43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2,33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6,98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17</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39,53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17</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39,53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11,63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77709000"/>
                  </a:ext>
                </a:extLst>
              </a:tr>
              <a:tr h="1038408">
                <a:tc rowSpan="3">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ĐC</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12A4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41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4,88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9,76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39,02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34,15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12,19</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20204226"/>
                  </a:ext>
                </a:extLst>
              </a:tr>
              <a:tr h="1038408">
                <a:tc vMerge="1">
                  <a:txBody>
                    <a:bodyPr/>
                    <a:lstStyle/>
                    <a:p>
                      <a:endParaRPr lang="en-US"/>
                    </a:p>
                  </a:txBody>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12A6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41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7,32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39,02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43,90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9,76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7955160"/>
                  </a:ext>
                </a:extLst>
              </a:tr>
              <a:tr h="1038408">
                <a:tc vMerge="1">
                  <a:txBody>
                    <a:bodyPr/>
                    <a:lstStyle/>
                    <a:p>
                      <a:endParaRPr lang="en-US"/>
                    </a:p>
                  </a:txBody>
                  <a:tcPr/>
                </a:tc>
                <a:tc>
                  <a:txBody>
                    <a:bodyPr/>
                    <a:lstStyle/>
                    <a:p>
                      <a:pPr algn="ctr">
                        <a:lnSpc>
                          <a:spcPct val="150000"/>
                        </a:lnSpc>
                        <a:spcBef>
                          <a:spcPts val="600"/>
                        </a:spcBef>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12A9</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40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5,00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12,50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35,00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37,50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10,00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56779512"/>
                  </a:ext>
                </a:extLst>
              </a:tr>
            </a:tbl>
          </a:graphicData>
        </a:graphic>
      </p:graphicFrame>
      <p:sp>
        <p:nvSpPr>
          <p:cNvPr id="7" name="TextBox 6">
            <a:extLst>
              <a:ext uri="{FF2B5EF4-FFF2-40B4-BE49-F238E27FC236}">
                <a16:creationId xmlns="" xmlns:a16="http://schemas.microsoft.com/office/drawing/2014/main" id="{FD639051-E8E8-A82C-A59F-30E1C611204A}"/>
              </a:ext>
            </a:extLst>
          </p:cNvPr>
          <p:cNvSpPr txBox="1"/>
          <p:nvPr/>
        </p:nvSpPr>
        <p:spPr>
          <a:xfrm>
            <a:off x="2590800" y="9105900"/>
            <a:ext cx="14325600" cy="1015663"/>
          </a:xfrm>
          <a:prstGeom prst="rect">
            <a:avLst/>
          </a:prstGeom>
          <a:noFill/>
        </p:spPr>
        <p:txBody>
          <a:bodyPr wrap="square">
            <a:spAutoFit/>
          </a:bodyPr>
          <a:lstStyle/>
          <a:p>
            <a:pPr marL="228600" algn="ctr">
              <a:lnSpc>
                <a:spcPct val="150000"/>
              </a:lnSpc>
              <a:spcBef>
                <a:spcPts val="600"/>
              </a:spcBef>
              <a:spcAft>
                <a:spcPts val="1000"/>
              </a:spcAft>
            </a:pP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2021-2022</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4961041"/>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 xmlns:a16="http://schemas.microsoft.com/office/drawing/2014/main" id="{E5DAFA7F-6D18-D844-1389-45FFBFAD70EA}"/>
              </a:ext>
            </a:extLst>
          </p:cNvPr>
          <p:cNvGraphicFramePr>
            <a:graphicFrameLocks noGrp="1"/>
          </p:cNvGraphicFramePr>
          <p:nvPr>
            <p:extLst>
              <p:ext uri="{D42A27DB-BD31-4B8C-83A1-F6EECF244321}">
                <p14:modId xmlns:p14="http://schemas.microsoft.com/office/powerpoint/2010/main" val="903463400"/>
              </p:ext>
            </p:extLst>
          </p:nvPr>
        </p:nvGraphicFramePr>
        <p:xfrm>
          <a:off x="1066799" y="1333500"/>
          <a:ext cx="15621001" cy="8229600"/>
        </p:xfrm>
        <a:graphic>
          <a:graphicData uri="http://schemas.openxmlformats.org/drawingml/2006/table">
            <a:tbl>
              <a:tblPr firstRow="1" firstCol="1" bandRow="1"/>
              <a:tblGrid>
                <a:gridCol w="1994920">
                  <a:extLst>
                    <a:ext uri="{9D8B030D-6E8A-4147-A177-3AD203B41FA5}">
                      <a16:colId xmlns="" xmlns:a16="http://schemas.microsoft.com/office/drawing/2014/main" val="4148260249"/>
                    </a:ext>
                  </a:extLst>
                </a:gridCol>
                <a:gridCol w="1941319">
                  <a:extLst>
                    <a:ext uri="{9D8B030D-6E8A-4147-A177-3AD203B41FA5}">
                      <a16:colId xmlns="" xmlns:a16="http://schemas.microsoft.com/office/drawing/2014/main" val="1950020339"/>
                    </a:ext>
                  </a:extLst>
                </a:gridCol>
                <a:gridCol w="1946345">
                  <a:extLst>
                    <a:ext uri="{9D8B030D-6E8A-4147-A177-3AD203B41FA5}">
                      <a16:colId xmlns="" xmlns:a16="http://schemas.microsoft.com/office/drawing/2014/main" val="4200301400"/>
                    </a:ext>
                  </a:extLst>
                </a:gridCol>
                <a:gridCol w="1946345">
                  <a:extLst>
                    <a:ext uri="{9D8B030D-6E8A-4147-A177-3AD203B41FA5}">
                      <a16:colId xmlns="" xmlns:a16="http://schemas.microsoft.com/office/drawing/2014/main" val="2251330207"/>
                    </a:ext>
                  </a:extLst>
                </a:gridCol>
                <a:gridCol w="1948018">
                  <a:extLst>
                    <a:ext uri="{9D8B030D-6E8A-4147-A177-3AD203B41FA5}">
                      <a16:colId xmlns="" xmlns:a16="http://schemas.microsoft.com/office/drawing/2014/main" val="1350382174"/>
                    </a:ext>
                  </a:extLst>
                </a:gridCol>
                <a:gridCol w="1948018">
                  <a:extLst>
                    <a:ext uri="{9D8B030D-6E8A-4147-A177-3AD203B41FA5}">
                      <a16:colId xmlns="" xmlns:a16="http://schemas.microsoft.com/office/drawing/2014/main" val="202877993"/>
                    </a:ext>
                  </a:extLst>
                </a:gridCol>
                <a:gridCol w="1948018">
                  <a:extLst>
                    <a:ext uri="{9D8B030D-6E8A-4147-A177-3AD203B41FA5}">
                      <a16:colId xmlns="" xmlns:a16="http://schemas.microsoft.com/office/drawing/2014/main" val="1194527706"/>
                    </a:ext>
                  </a:extLst>
                </a:gridCol>
                <a:gridCol w="1948018">
                  <a:extLst>
                    <a:ext uri="{9D8B030D-6E8A-4147-A177-3AD203B41FA5}">
                      <a16:colId xmlns="" xmlns:a16="http://schemas.microsoft.com/office/drawing/2014/main" val="2927259026"/>
                    </a:ext>
                  </a:extLst>
                </a:gridCol>
              </a:tblGrid>
              <a:tr h="794558">
                <a:tc rowSpan="3">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Bài KT</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Lớp</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Các tham số đặc trưng</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65216908"/>
                  </a:ext>
                </a:extLst>
              </a:tr>
              <a:tr h="794558">
                <a:tc vMerge="1">
                  <a:txBody>
                    <a:bodyPr/>
                    <a:lstStyle/>
                    <a:p>
                      <a:endParaRPr lang="en-US"/>
                    </a:p>
                  </a:txBody>
                  <a:tcPr/>
                </a:tc>
                <a:tc vMerge="1">
                  <a:txBody>
                    <a:bodyPr/>
                    <a:lstStyle/>
                    <a:p>
                      <a:endParaRPr lang="en-US"/>
                    </a:p>
                  </a:txBody>
                  <a:tcPr/>
                </a:tc>
                <a:tc gridSpan="2">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χ</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S</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V%</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3355794804"/>
                  </a:ext>
                </a:extLst>
              </a:tr>
              <a:tr h="794558">
                <a:tc vMerge="1">
                  <a:txBody>
                    <a:bodyPr/>
                    <a:lstStyle/>
                    <a:p>
                      <a:endParaRPr lang="en-US"/>
                    </a:p>
                  </a:txBody>
                  <a:tcPr/>
                </a:tc>
                <a:tc vMerge="1">
                  <a:txBody>
                    <a:bodyPr/>
                    <a:lstStyle/>
                    <a:p>
                      <a:endParaRPr lang="en-US"/>
                    </a:p>
                  </a:txBody>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TN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ĐC</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TN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ĐC</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TN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ĐC</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30897438"/>
                  </a:ext>
                </a:extLst>
              </a:tr>
              <a:tr h="794558">
                <a:tc rowSpan="3">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Giữa kì 2</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A3-A4</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6,93</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5,73</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1,47</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1,41</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21,21</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24,69</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58635369"/>
                  </a:ext>
                </a:extLst>
              </a:tr>
              <a:tr h="804252">
                <a:tc vMerge="1">
                  <a:txBody>
                    <a:bodyPr/>
                    <a:lstStyle/>
                    <a:p>
                      <a:endParaRPr lang="en-US"/>
                    </a:p>
                  </a:txBody>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A5-A6</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6,00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4,97</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1,77</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1,56</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29,5</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31,39</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47909535"/>
                  </a:ext>
                </a:extLst>
              </a:tr>
              <a:tr h="794558">
                <a:tc vMerge="1">
                  <a:txBody>
                    <a:bodyPr/>
                    <a:lstStyle/>
                    <a:p>
                      <a:endParaRPr lang="en-US"/>
                    </a:p>
                  </a:txBody>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A8-A9</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5,80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4,82</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1,63</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1,50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28,10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31,12</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94280518"/>
                  </a:ext>
                </a:extLst>
              </a:tr>
              <a:tr h="794558">
                <a:tc rowSpan="3">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Cuối kì 2</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A3-A4</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6,71</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5,56</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1,73</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1,65</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25,78</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29,68</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23955758"/>
                  </a:ext>
                </a:extLst>
              </a:tr>
              <a:tr h="794558">
                <a:tc vMerge="1">
                  <a:txBody>
                    <a:bodyPr/>
                    <a:lstStyle/>
                    <a:p>
                      <a:endParaRPr lang="en-US"/>
                    </a:p>
                  </a:txBody>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A5-A6</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6,47</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5,89</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1,55</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1,31</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23,96</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22,24</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24303275"/>
                  </a:ext>
                </a:extLst>
              </a:tr>
              <a:tr h="796647">
                <a:tc vMerge="1">
                  <a:txBody>
                    <a:bodyPr/>
                    <a:lstStyle/>
                    <a:p>
                      <a:endParaRPr lang="en-US"/>
                    </a:p>
                  </a:txBody>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A8-A9</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6,11</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5,44</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1,45</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1,26</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23,73</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10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23,14</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58573579"/>
                  </a:ext>
                </a:extLst>
              </a:tr>
            </a:tbl>
          </a:graphicData>
        </a:graphic>
      </p:graphicFrame>
      <p:sp>
        <p:nvSpPr>
          <p:cNvPr id="9" name="TextBox 8">
            <a:extLst>
              <a:ext uri="{FF2B5EF4-FFF2-40B4-BE49-F238E27FC236}">
                <a16:creationId xmlns="" xmlns:a16="http://schemas.microsoft.com/office/drawing/2014/main" id="{7BA68A18-2F3A-87CD-2937-0A78FB6A13AD}"/>
              </a:ext>
            </a:extLst>
          </p:cNvPr>
          <p:cNvSpPr txBox="1"/>
          <p:nvPr/>
        </p:nvSpPr>
        <p:spPr>
          <a:xfrm>
            <a:off x="3352800" y="8877300"/>
            <a:ext cx="12725400" cy="1015663"/>
          </a:xfrm>
          <a:prstGeom prst="rect">
            <a:avLst/>
          </a:prstGeom>
          <a:noFill/>
        </p:spPr>
        <p:txBody>
          <a:bodyPr wrap="square">
            <a:spAutoFit/>
          </a:bodyPr>
          <a:lstStyle/>
          <a:p>
            <a:pPr marL="228600" indent="228600" algn="ctr">
              <a:lnSpc>
                <a:spcPct val="150000"/>
              </a:lnSpc>
              <a:spcBef>
                <a:spcPts val="600"/>
              </a:spcBef>
              <a:spcAft>
                <a:spcPts val="1000"/>
              </a:spcAft>
            </a:pP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sư</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phạm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 xmlns:a16="http://schemas.microsoft.com/office/drawing/2014/main" id="{3FAC2603-2C7E-B0B8-75D2-51ECEC98440C}"/>
              </a:ext>
            </a:extLst>
          </p:cNvPr>
          <p:cNvPicPr>
            <a:picLocks noChangeAspect="1"/>
          </p:cNvPicPr>
          <p:nvPr/>
        </p:nvPicPr>
        <p:blipFill>
          <a:blip r:embed="rId2"/>
          <a:stretch>
            <a:fillRect/>
          </a:stretch>
        </p:blipFill>
        <p:spPr>
          <a:xfrm rot="6034451">
            <a:off x="35814000" y="-14516100"/>
            <a:ext cx="27758266" cy="26088604"/>
          </a:xfrm>
          <a:prstGeom prst="rect">
            <a:avLst/>
          </a:prstGeom>
        </p:spPr>
      </p:pic>
      <p:sp>
        <p:nvSpPr>
          <p:cNvPr id="5" name="TextBox 4">
            <a:extLst>
              <a:ext uri="{FF2B5EF4-FFF2-40B4-BE49-F238E27FC236}">
                <a16:creationId xmlns="" xmlns:a16="http://schemas.microsoft.com/office/drawing/2014/main" id="{43BBF448-7E6A-FE69-BFB4-F7590199CB8D}"/>
              </a:ext>
            </a:extLst>
          </p:cNvPr>
          <p:cNvSpPr txBox="1"/>
          <p:nvPr/>
        </p:nvSpPr>
        <p:spPr>
          <a:xfrm>
            <a:off x="1066800" y="3924300"/>
            <a:ext cx="15544800" cy="3416320"/>
          </a:xfrm>
          <a:prstGeom prst="rect">
            <a:avLst/>
          </a:prstGeom>
          <a:noFill/>
        </p:spPr>
        <p:txBody>
          <a:bodyPr wrap="square">
            <a:spAutoFit/>
          </a:bodyPr>
          <a:lstStyle/>
          <a:p>
            <a:pPr indent="457200"/>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hạn</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nghi</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5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2444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4328902" y="2317173"/>
            <a:ext cx="7321033" cy="6340049"/>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7" name="Group 7"/>
          <p:cNvGrpSpPr/>
          <p:nvPr/>
        </p:nvGrpSpPr>
        <p:grpSpPr>
          <a:xfrm>
            <a:off x="12122944" y="7035126"/>
            <a:ext cx="4970154" cy="4304177"/>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9" name="Group 9"/>
          <p:cNvGrpSpPr/>
          <p:nvPr/>
        </p:nvGrpSpPr>
        <p:grpSpPr>
          <a:xfrm>
            <a:off x="12336342" y="5954842"/>
            <a:ext cx="2271679" cy="1967285"/>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11" name="Group 11"/>
          <p:cNvGrpSpPr/>
          <p:nvPr/>
        </p:nvGrpSpPr>
        <p:grpSpPr>
          <a:xfrm>
            <a:off x="13737770" y="373605"/>
            <a:ext cx="3799619" cy="3290488"/>
            <a:chOff x="0" y="0"/>
            <a:chExt cx="3619627" cy="3134614"/>
          </a:xfrm>
        </p:grpSpPr>
        <p:sp>
          <p:nvSpPr>
            <p:cNvPr id="12" name="Freeform 12"/>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pic>
        <p:nvPicPr>
          <p:cNvPr id="23" name="Picture 22">
            <a:extLst>
              <a:ext uri="{FF2B5EF4-FFF2-40B4-BE49-F238E27FC236}">
                <a16:creationId xmlns="" xmlns:a16="http://schemas.microsoft.com/office/drawing/2014/main" id="{8CEF0425-4CC4-875F-646D-050588C4A365}"/>
              </a:ext>
            </a:extLst>
          </p:cNvPr>
          <p:cNvPicPr>
            <a:picLocks noChangeAspect="1"/>
          </p:cNvPicPr>
          <p:nvPr/>
        </p:nvPicPr>
        <p:blipFill>
          <a:blip r:embed="rId3"/>
          <a:stretch>
            <a:fillRect/>
          </a:stretch>
        </p:blipFill>
        <p:spPr>
          <a:xfrm rot="10800000">
            <a:off x="-9829800" y="-1180036"/>
            <a:ext cx="6708605" cy="8514770"/>
          </a:xfrm>
          <a:prstGeom prst="rect">
            <a:avLst/>
          </a:prstGeom>
        </p:spPr>
      </p:pic>
      <p:sp>
        <p:nvSpPr>
          <p:cNvPr id="21" name="TextBox 20">
            <a:extLst>
              <a:ext uri="{FF2B5EF4-FFF2-40B4-BE49-F238E27FC236}">
                <a16:creationId xmlns="" xmlns:a16="http://schemas.microsoft.com/office/drawing/2014/main" id="{60442613-F091-1146-8BA1-2129EAC14949}"/>
              </a:ext>
            </a:extLst>
          </p:cNvPr>
          <p:cNvSpPr txBox="1"/>
          <p:nvPr/>
        </p:nvSpPr>
        <p:spPr>
          <a:xfrm>
            <a:off x="2844176" y="931853"/>
            <a:ext cx="11420766" cy="671851"/>
          </a:xfrm>
          <a:prstGeom prst="rect">
            <a:avLst/>
          </a:prstGeom>
          <a:noFill/>
        </p:spPr>
        <p:txBody>
          <a:bodyPr wrap="square">
            <a:spAutoFit/>
          </a:bodyPr>
          <a:lstStyle/>
          <a:p>
            <a:pPr>
              <a:lnSpc>
                <a:spcPct val="150000"/>
              </a:lnSpc>
              <a:spcBef>
                <a:spcPts val="600"/>
              </a:spcBef>
              <a:spcAft>
                <a:spcPts val="100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r>
              <a:rPr lang="en-US" sz="2800" smtClean="0">
                <a:effectLst/>
                <a:latin typeface="Calibri" panose="020F0502020204030204" pitchFamily="34" charset="0"/>
                <a:ea typeface="Calibri" panose="020F0502020204030204" pitchFamily="34" charset="0"/>
                <a:cs typeface="Times New Roman" panose="02020603050405020304" pitchFamily="18" charset="0"/>
              </a:rPr>
              <a:t>CẢM ƠN ĐÃ LẮN NE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 xmlns:a16="http://schemas.microsoft.com/office/drawing/2014/main" id="{BB2E4594-5D15-E1ED-B007-2A7CE0835BF2}"/>
              </a:ext>
            </a:extLst>
          </p:cNvPr>
          <p:cNvPicPr>
            <a:picLocks noChangeAspect="1"/>
          </p:cNvPicPr>
          <p:nvPr/>
        </p:nvPicPr>
        <p:blipFill>
          <a:blip r:embed="rId4"/>
          <a:stretch>
            <a:fillRect/>
          </a:stretch>
        </p:blipFill>
        <p:spPr>
          <a:xfrm>
            <a:off x="359099" y="7167482"/>
            <a:ext cx="2262612" cy="2979480"/>
          </a:xfrm>
          <a:prstGeom prst="rect">
            <a:avLst/>
          </a:prstGeom>
        </p:spPr>
      </p:pic>
      <p:sp>
        <p:nvSpPr>
          <p:cNvPr id="13" name="Hình chữ nhật 2">
            <a:extLst>
              <a:ext uri="{FF2B5EF4-FFF2-40B4-BE49-F238E27FC236}">
                <a16:creationId xmlns:a16="http://schemas.microsoft.com/office/drawing/2014/main" xmlns="" id="{33CD1F18-4B1B-8793-E31B-EC575D179EDF}"/>
              </a:ext>
            </a:extLst>
          </p:cNvPr>
          <p:cNvSpPr>
            <a:spLocks noGrp="1" noRot="1" noChangeAspect="1" noMove="1" noResize="1" noEditPoints="1" noAdjustHandles="1" noChangeArrowheads="1" noChangeShapeType="1"/>
          </p:cNvSpPr>
          <p:nvPr>
            <p:custDataLst>
              <p:tags r:id="rId1"/>
            </p:custDataLst>
          </p:nvPr>
        </p:nvSpPr>
        <p:spPr>
          <a:xfrm>
            <a:off x="0" y="0"/>
            <a:ext cx="12176234" cy="6858000"/>
          </a:xfrm>
          <a:prstGeom prst="rect">
            <a:avLst/>
          </a:prstGeom>
          <a:blipFill dpi="0" rotWithShape="0">
            <a:blip r:embed="rId5">
              <a:alphaModFix/>
              <a:extLst>
                <a:ext uri="{28A0092B-C50C-407E-A947-70E740481C1C}">
                  <a14:useLocalDpi xmlns:a14="http://schemas.microsoft.com/office/drawing/2010/main" val="0"/>
                </a:ext>
              </a:extLst>
            </a:blip>
            <a:srcRect/>
            <a:stretch>
              <a:fillRect l="-315" r="-3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Nhóm 1">
            <a:extLst>
              <a:ext uri="{FF2B5EF4-FFF2-40B4-BE49-F238E27FC236}">
                <a16:creationId xmlns:a16="http://schemas.microsoft.com/office/drawing/2014/main" xmlns="" id="{1BFD9BDB-94DE-6715-A97B-CEA5EC53EEDC}"/>
              </a:ext>
            </a:extLst>
          </p:cNvPr>
          <p:cNvGrpSpPr>
            <a:grpSpLocks noGrp="1" noUngrp="1" noRot="1" noMove="1" noResize="1"/>
          </p:cNvGrpSpPr>
          <p:nvPr/>
        </p:nvGrpSpPr>
        <p:grpSpPr>
          <a:xfrm>
            <a:off x="574811" y="2788920"/>
            <a:ext cx="11042379" cy="1280160"/>
            <a:chOff x="574811" y="2128304"/>
            <a:chExt cx="11042379" cy="2601392"/>
          </a:xfrm>
        </p:grpSpPr>
        <p:sp>
          <p:nvSpPr>
            <p:cNvPr id="15" name="Hình chữ nhật: Góc Tròn 55">
              <a:extLst>
                <a:ext uri="{FF2B5EF4-FFF2-40B4-BE49-F238E27FC236}">
                  <a16:creationId xmlns:a16="http://schemas.microsoft.com/office/drawing/2014/main" xmlns="" id="{EB86AC77-2740-4EBA-9429-660D5FA25A0F}"/>
                </a:ext>
              </a:extLst>
            </p:cNvPr>
            <p:cNvSpPr>
              <a:spLocks noGrp="1" noRot="1" noMove="1" noResize="1" noEditPoints="1" noAdjustHandles="1" noChangeArrowheads="1" noChangeShapeType="1"/>
            </p:cNvSpPr>
            <p:nvPr/>
          </p:nvSpPr>
          <p:spPr>
            <a:xfrm>
              <a:off x="574811" y="2128304"/>
              <a:ext cx="11042379" cy="2601392"/>
            </a:xfrm>
            <a:prstGeom prst="roundRect">
              <a:avLst>
                <a:gd name="adj" fmla="val 34809"/>
              </a:avLst>
            </a:prstGeom>
            <a:solidFill>
              <a:srgbClr val="019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VnArabiaH" pitchFamily="34" charset="0"/>
                </a:rPr>
                <a:t>XIN C</a:t>
              </a:r>
              <a:r>
                <a:rPr lang="en-US" sz="6000" b="1">
                  <a:solidFill>
                    <a:schemeClr val="tx1"/>
                  </a:solidFill>
                  <a:latin typeface=".VnArabiaH" pitchFamily="34" charset="0"/>
                  <a:ea typeface="Times New Roman" panose="02020603050405020304" pitchFamily="18" charset="0"/>
                </a:rPr>
                <a:t>H</a:t>
              </a:r>
              <a:r>
                <a:rPr lang="en-US" sz="6000" smtClean="0">
                  <a:solidFill>
                    <a:schemeClr val="tx1"/>
                  </a:solidFill>
                  <a:latin typeface=".VnArabiaH" pitchFamily="34" charset="0"/>
                </a:rPr>
                <a:t>ÂN T</a:t>
              </a:r>
              <a:r>
                <a:rPr lang="en-US" sz="6000" b="1" smtClean="0">
                  <a:solidFill>
                    <a:schemeClr val="tx1"/>
                  </a:solidFill>
                  <a:latin typeface=".VnArabiaH" pitchFamily="34" charset="0"/>
                  <a:ea typeface="Times New Roman" panose="02020603050405020304" pitchFamily="18" charset="0"/>
                </a:rPr>
                <a:t>H</a:t>
              </a:r>
              <a:r>
                <a:rPr lang="en-US" sz="6000" smtClean="0">
                  <a:solidFill>
                    <a:schemeClr val="tx1"/>
                  </a:solidFill>
                  <a:latin typeface=".VnArabiaH" pitchFamily="34" charset="0"/>
                </a:rPr>
                <a:t>ÀN</a:t>
              </a:r>
              <a:r>
                <a:rPr lang="en-US" sz="6000" b="1">
                  <a:solidFill>
                    <a:schemeClr val="tx1"/>
                  </a:solidFill>
                  <a:latin typeface=".VnArabiaH" pitchFamily="34" charset="0"/>
                  <a:ea typeface="Times New Roman" panose="02020603050405020304" pitchFamily="18" charset="0"/>
                </a:rPr>
                <a:t>H</a:t>
              </a:r>
              <a:r>
                <a:rPr lang="en-US" sz="6000" smtClean="0">
                  <a:solidFill>
                    <a:schemeClr val="tx1"/>
                  </a:solidFill>
                  <a:latin typeface=".VnArabiaH" pitchFamily="34" charset="0"/>
                </a:rPr>
                <a:t> CẢM ƠN ĐÃ LẮN</a:t>
              </a:r>
              <a:r>
                <a:rPr lang="en-US" sz="6000" b="1">
                  <a:solidFill>
                    <a:schemeClr val="tx1"/>
                  </a:solidFill>
                  <a:latin typeface=".VnArabiaH" pitchFamily="34" charset="0"/>
                  <a:ea typeface="Calibri" panose="020F0502020204030204" pitchFamily="34" charset="0"/>
                  <a:cs typeface="Times New Roman" panose="02020603050405020304" pitchFamily="18" charset="0"/>
                </a:rPr>
                <a:t>G</a:t>
              </a:r>
              <a:r>
                <a:rPr lang="en-US" sz="6000" smtClean="0">
                  <a:solidFill>
                    <a:schemeClr val="tx1"/>
                  </a:solidFill>
                  <a:latin typeface=".VnArabiaH" pitchFamily="34" charset="0"/>
                </a:rPr>
                <a:t> N</a:t>
              </a:r>
              <a:r>
                <a:rPr lang="en-US" sz="6000" b="1">
                  <a:solidFill>
                    <a:schemeClr val="tx1"/>
                  </a:solidFill>
                  <a:latin typeface=".VnArabiaH" pitchFamily="34" charset="0"/>
                  <a:ea typeface="Calibri" panose="020F0502020204030204" pitchFamily="34" charset="0"/>
                  <a:cs typeface="Times New Roman" panose="02020603050405020304" pitchFamily="18" charset="0"/>
                </a:rPr>
                <a:t>G</a:t>
              </a:r>
              <a:r>
                <a:rPr lang="en-US" sz="6000" b="1" smtClean="0">
                  <a:solidFill>
                    <a:schemeClr val="tx1"/>
                  </a:solidFill>
                  <a:latin typeface=".VnArabiaH" pitchFamily="34" charset="0"/>
                  <a:ea typeface="Times New Roman" panose="02020603050405020304" pitchFamily="18" charset="0"/>
                </a:rPr>
                <a:t>H</a:t>
              </a:r>
              <a:r>
                <a:rPr lang="en-US" sz="6000" smtClean="0">
                  <a:solidFill>
                    <a:schemeClr val="tx1"/>
                  </a:solidFill>
                  <a:latin typeface=".VnArabiaH" pitchFamily="34" charset="0"/>
                </a:rPr>
                <a:t>E</a:t>
              </a:r>
              <a:endParaRPr lang="en-US" sz="6000">
                <a:solidFill>
                  <a:schemeClr val="tx1"/>
                </a:solidFill>
                <a:latin typeface=".VnArabiaH" pitchFamily="34" charset="0"/>
              </a:endParaRPr>
            </a:p>
          </p:txBody>
        </p:sp>
        <p:sp>
          <p:nvSpPr>
            <p:cNvPr id="16" name="Hình chữ nhật: Góc Tròn 56">
              <a:extLst>
                <a:ext uri="{FF2B5EF4-FFF2-40B4-BE49-F238E27FC236}">
                  <a16:creationId xmlns:a16="http://schemas.microsoft.com/office/drawing/2014/main" xmlns="" id="{EC3C4B95-5EB8-9880-569B-35F459FD0B5E}"/>
                </a:ext>
              </a:extLst>
            </p:cNvPr>
            <p:cNvSpPr>
              <a:spLocks noGrp="1" noRot="1" noMove="1" noResize="1" noEditPoints="1" noAdjustHandles="1" noChangeArrowheads="1" noChangeShapeType="1"/>
            </p:cNvSpPr>
            <p:nvPr/>
          </p:nvSpPr>
          <p:spPr>
            <a:xfrm>
              <a:off x="716882" y="2267824"/>
              <a:ext cx="10758237" cy="2322352"/>
            </a:xfrm>
            <a:prstGeom prst="roundRect">
              <a:avLst>
                <a:gd name="adj" fmla="val 34809"/>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414747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pSp>
        <p:nvGrpSpPr>
          <p:cNvPr id="6" name="Group 6"/>
          <p:cNvGrpSpPr/>
          <p:nvPr/>
        </p:nvGrpSpPr>
        <p:grpSpPr>
          <a:xfrm>
            <a:off x="-3563094" y="6077994"/>
            <a:ext cx="6383425" cy="5528076"/>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10" name="Group 10"/>
          <p:cNvGrpSpPr/>
          <p:nvPr/>
        </p:nvGrpSpPr>
        <p:grpSpPr>
          <a:xfrm>
            <a:off x="4495800" y="8787387"/>
            <a:ext cx="2141618" cy="1854652"/>
            <a:chOff x="0" y="0"/>
            <a:chExt cx="3619627" cy="3134614"/>
          </a:xfrm>
        </p:grpSpPr>
        <p:sp>
          <p:nvSpPr>
            <p:cNvPr id="11" name="Freeform 11"/>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18" name="Rectangle 17">
            <a:extLst>
              <a:ext uri="{FF2B5EF4-FFF2-40B4-BE49-F238E27FC236}">
                <a16:creationId xmlns="" xmlns:a16="http://schemas.microsoft.com/office/drawing/2014/main" id="{4358B27F-45EA-8888-5470-0EB6C6692C97}"/>
              </a:ext>
            </a:extLst>
          </p:cNvPr>
          <p:cNvSpPr/>
          <p:nvPr/>
        </p:nvSpPr>
        <p:spPr>
          <a:xfrm>
            <a:off x="1905000" y="7886700"/>
            <a:ext cx="16230600" cy="246887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
            </a:pPr>
            <a:r>
              <a:rPr lang="en-US" sz="4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Chính vì vậy, biện pháp </a:t>
            </a:r>
            <a:r>
              <a:rPr lang="en-US" sz="4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“Ứng dụng công nghệ số vào dạy học môn Hóa học ở trường THPT”</a:t>
            </a:r>
            <a:r>
              <a:rPr lang="en-US" sz="4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đã được áp dụng nhằm nâng cao chất lượng giảng dạy và học tập ở trường THPT Số 3 An Nhơn.</a:t>
            </a:r>
            <a:endParaRPr lang="en-US" sz="4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 xmlns:a16="http://schemas.microsoft.com/office/drawing/2014/main" id="{4078FEBA-C026-BE3C-BC40-D513B5D385F4}"/>
              </a:ext>
            </a:extLst>
          </p:cNvPr>
          <p:cNvSpPr txBox="1"/>
          <p:nvPr/>
        </p:nvSpPr>
        <p:spPr>
          <a:xfrm>
            <a:off x="228600" y="694134"/>
            <a:ext cx="17238456" cy="3077766"/>
          </a:xfrm>
          <a:prstGeom prst="rect">
            <a:avLst/>
          </a:prstGeom>
          <a:noFill/>
        </p:spPr>
        <p:txBody>
          <a:bodyPr wrap="square" rtlCol="0">
            <a:spAutoFit/>
          </a:bodyPr>
          <a:lstStyle/>
          <a:p>
            <a:pPr marL="457200" indent="-457200" algn="just">
              <a:buFont typeface="Wingdings" panose="05000000000000000000" pitchFamily="2" charset="2"/>
              <a:buChar char="Ø"/>
            </a:pPr>
            <a:r>
              <a:rPr lang="en-US" sz="4400" b="1">
                <a:solidFill>
                  <a:schemeClr val="bg2">
                    <a:lumMod val="90000"/>
                  </a:schemeClr>
                </a:solidFill>
                <a:latin typeface="Times New Roman" panose="02020603050405020304" pitchFamily="18" charset="0"/>
                <a:ea typeface="Calibri" panose="020F0502020204030204" pitchFamily="34" charset="0"/>
                <a:cs typeface="Times New Roman" panose="02020603050405020304" pitchFamily="18" charset="0"/>
              </a:rPr>
              <a:t>Đ</a:t>
            </a:r>
            <a:r>
              <a:rPr lang="en-US" sz="4400" b="1" smtClean="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ổi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thù</a:t>
            </a:r>
            <a:r>
              <a:rPr lang="en-US" sz="4400" b="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smtClean="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bộ môn,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phú</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kỹ</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tiện</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trực</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4400" b="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smtClean="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kĩ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2">
                  <a:lumMod val="90000"/>
                </a:schemeClr>
              </a:solidFill>
            </a:endParaRPr>
          </a:p>
        </p:txBody>
      </p:sp>
      <p:sp>
        <p:nvSpPr>
          <p:cNvPr id="14" name="TextBox 13">
            <a:extLst>
              <a:ext uri="{FF2B5EF4-FFF2-40B4-BE49-F238E27FC236}">
                <a16:creationId xmlns="" xmlns:a16="http://schemas.microsoft.com/office/drawing/2014/main" id="{BC2D8249-A211-4E76-AC6E-823CAA64CD35}"/>
              </a:ext>
            </a:extLst>
          </p:cNvPr>
          <p:cNvSpPr txBox="1"/>
          <p:nvPr/>
        </p:nvSpPr>
        <p:spPr>
          <a:xfrm>
            <a:off x="1199405" y="4000500"/>
            <a:ext cx="16555195" cy="1446550"/>
          </a:xfrm>
          <a:prstGeom prst="rect">
            <a:avLst/>
          </a:prstGeom>
          <a:noFill/>
        </p:spPr>
        <p:txBody>
          <a:bodyPr wrap="square">
            <a:spAutoFit/>
          </a:bodyPr>
          <a:lstStyle/>
          <a:p>
            <a:pPr marL="457200" indent="-457200">
              <a:buFont typeface="Wingdings" panose="05000000000000000000" pitchFamily="2" charset="2"/>
              <a:buChar char="§"/>
            </a:pP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giảng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nay </a:t>
            </a:r>
            <a:endParaRPr lang="vi-VN"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 xmlns:a16="http://schemas.microsoft.com/office/drawing/2014/main" id="{FAE637B9-C70B-B4D7-76BB-C858DF0F6F37}"/>
              </a:ext>
            </a:extLst>
          </p:cNvPr>
          <p:cNvSpPr txBox="1"/>
          <p:nvPr/>
        </p:nvSpPr>
        <p:spPr>
          <a:xfrm>
            <a:off x="1828800" y="5524500"/>
            <a:ext cx="16078200" cy="2123658"/>
          </a:xfrm>
          <a:prstGeom prst="rect">
            <a:avLst/>
          </a:prstGeom>
          <a:noFill/>
        </p:spPr>
        <p:txBody>
          <a:bodyPr wrap="square" rtlCol="0">
            <a:spAutoFit/>
          </a:bodyPr>
          <a:lstStyle/>
          <a:p>
            <a:pPr marL="285750" indent="-285750" algn="just">
              <a:buFont typeface="Wingdings" panose="05000000000000000000" pitchFamily="2" charset="2"/>
              <a:buChar char="§"/>
            </a:pP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tối</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GV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huy</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4400" b="1" dirty="0">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mẽ</a:t>
            </a:r>
            <a:r>
              <a:rPr lang="en-US" sz="4400" b="1">
                <a:solidFill>
                  <a:schemeClr val="bg2">
                    <a:lumMod val="9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28">
            <a:extLst>
              <a:ext uri="{FF2B5EF4-FFF2-40B4-BE49-F238E27FC236}">
                <a16:creationId xmlns="" xmlns:a16="http://schemas.microsoft.com/office/drawing/2014/main" id="{E7B450B6-E741-2C0B-B7F0-48A9678118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73426" y="9105900"/>
            <a:ext cx="1174374" cy="1493045"/>
          </a:xfrm>
          <a:prstGeom prst="rect">
            <a:avLst/>
          </a:prstGeom>
        </p:spPr>
      </p:pic>
      <p:pic>
        <p:nvPicPr>
          <p:cNvPr id="20" name="Picture 12">
            <a:extLst>
              <a:ext uri="{FF2B5EF4-FFF2-40B4-BE49-F238E27FC236}">
                <a16:creationId xmlns="" xmlns:a16="http://schemas.microsoft.com/office/drawing/2014/main" id="{9AF52957-09C4-741D-B039-F4EC694F79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125081" flipH="1">
            <a:off x="-19278600" y="-8724900"/>
            <a:ext cx="11056910" cy="87249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p:bldP spid="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33" name="Rectangle: Top Corners Rounded 32">
            <a:extLst>
              <a:ext uri="{FF2B5EF4-FFF2-40B4-BE49-F238E27FC236}">
                <a16:creationId xmlns="" xmlns:a16="http://schemas.microsoft.com/office/drawing/2014/main" id="{40566B70-A065-E6EC-20EC-6E545559FD4A}"/>
              </a:ext>
            </a:extLst>
          </p:cNvPr>
          <p:cNvSpPr/>
          <p:nvPr/>
        </p:nvSpPr>
        <p:spPr>
          <a:xfrm>
            <a:off x="753322" y="571500"/>
            <a:ext cx="6409478" cy="905056"/>
          </a:xfrm>
          <a:prstGeom prst="round2Same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utoShape 2"/>
          <p:cNvSpPr/>
          <p:nvPr/>
        </p:nvSpPr>
        <p:spPr>
          <a:xfrm>
            <a:off x="842177" y="9258300"/>
            <a:ext cx="17019428" cy="0"/>
          </a:xfrm>
          <a:prstGeom prst="line">
            <a:avLst/>
          </a:prstGeom>
          <a:ln w="19050" cap="rnd">
            <a:solidFill>
              <a:srgbClr val="004651"/>
            </a:solidFill>
            <a:prstDash val="solid"/>
            <a:headEnd type="none" w="sm" len="sm"/>
            <a:tailEnd type="none" w="sm" len="sm"/>
          </a:ln>
        </p:spPr>
      </p:sp>
      <p:grpSp>
        <p:nvGrpSpPr>
          <p:cNvPr id="17" name="Group 17"/>
          <p:cNvGrpSpPr/>
          <p:nvPr/>
        </p:nvGrpSpPr>
        <p:grpSpPr>
          <a:xfrm>
            <a:off x="1031805" y="9084146"/>
            <a:ext cx="380203" cy="329258"/>
            <a:chOff x="0" y="0"/>
            <a:chExt cx="3619627" cy="3134614"/>
          </a:xfrm>
        </p:grpSpPr>
        <p:sp>
          <p:nvSpPr>
            <p:cNvPr id="18" name="Freeform 1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9" name="Group 19"/>
          <p:cNvGrpSpPr/>
          <p:nvPr/>
        </p:nvGrpSpPr>
        <p:grpSpPr>
          <a:xfrm>
            <a:off x="5317258" y="9084146"/>
            <a:ext cx="380203" cy="329258"/>
            <a:chOff x="0" y="0"/>
            <a:chExt cx="3619627" cy="3134614"/>
          </a:xfrm>
        </p:grpSpPr>
        <p:sp>
          <p:nvSpPr>
            <p:cNvPr id="20" name="Freeform 2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1" name="Group 21"/>
          <p:cNvGrpSpPr/>
          <p:nvPr/>
        </p:nvGrpSpPr>
        <p:grpSpPr>
          <a:xfrm>
            <a:off x="9605817" y="9103196"/>
            <a:ext cx="380203" cy="329258"/>
            <a:chOff x="0" y="0"/>
            <a:chExt cx="3619627" cy="3134614"/>
          </a:xfrm>
        </p:grpSpPr>
        <p:sp>
          <p:nvSpPr>
            <p:cNvPr id="22" name="Freeform 22"/>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3" name="Group 23"/>
          <p:cNvGrpSpPr/>
          <p:nvPr/>
        </p:nvGrpSpPr>
        <p:grpSpPr>
          <a:xfrm>
            <a:off x="13894375" y="9084146"/>
            <a:ext cx="380203" cy="329258"/>
            <a:chOff x="0" y="0"/>
            <a:chExt cx="3619627" cy="3134614"/>
          </a:xfrm>
        </p:grpSpPr>
        <p:sp>
          <p:nvSpPr>
            <p:cNvPr id="24" name="Freeform 2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5" name="Group 25"/>
          <p:cNvGrpSpPr/>
          <p:nvPr/>
        </p:nvGrpSpPr>
        <p:grpSpPr>
          <a:xfrm>
            <a:off x="16799111" y="2687862"/>
            <a:ext cx="2977778" cy="2578770"/>
            <a:chOff x="0" y="0"/>
            <a:chExt cx="3619627" cy="3134614"/>
          </a:xfrm>
        </p:grpSpPr>
        <p:sp>
          <p:nvSpPr>
            <p:cNvPr id="26" name="Freeform 2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7" name="Group 27"/>
          <p:cNvGrpSpPr/>
          <p:nvPr/>
        </p:nvGrpSpPr>
        <p:grpSpPr>
          <a:xfrm>
            <a:off x="13660090" y="-135282"/>
            <a:ext cx="4201515" cy="3638531"/>
            <a:chOff x="0" y="0"/>
            <a:chExt cx="3619627" cy="3134614"/>
          </a:xfrm>
        </p:grpSpPr>
        <p:sp>
          <p:nvSpPr>
            <p:cNvPr id="28" name="Freeform 2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29" name="Group 29"/>
          <p:cNvGrpSpPr/>
          <p:nvPr/>
        </p:nvGrpSpPr>
        <p:grpSpPr>
          <a:xfrm>
            <a:off x="13243939" y="-956153"/>
            <a:ext cx="2481390" cy="2148895"/>
            <a:chOff x="0" y="0"/>
            <a:chExt cx="3619627" cy="3134614"/>
          </a:xfrm>
        </p:grpSpPr>
        <p:sp>
          <p:nvSpPr>
            <p:cNvPr id="30" name="Freeform 3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32" name="TextBox 31">
            <a:extLst>
              <a:ext uri="{FF2B5EF4-FFF2-40B4-BE49-F238E27FC236}">
                <a16:creationId xmlns="" xmlns:a16="http://schemas.microsoft.com/office/drawing/2014/main" id="{F2215996-8AF8-4904-B472-B32A33EEAB5A}"/>
              </a:ext>
            </a:extLst>
          </p:cNvPr>
          <p:cNvSpPr txBox="1"/>
          <p:nvPr/>
        </p:nvSpPr>
        <p:spPr>
          <a:xfrm>
            <a:off x="753322" y="419100"/>
            <a:ext cx="9888278" cy="905056"/>
          </a:xfrm>
          <a:prstGeom prst="rect">
            <a:avLst/>
          </a:prstGeom>
          <a:noFill/>
        </p:spPr>
        <p:txBody>
          <a:bodyPr wrap="square">
            <a:spAutoFit/>
          </a:bodyPr>
          <a:lstStyle/>
          <a:p>
            <a:pPr>
              <a:lnSpc>
                <a:spcPct val="150000"/>
              </a:lnSpc>
              <a:spcBef>
                <a:spcPts val="600"/>
              </a:spcBef>
              <a:spcAft>
                <a:spcPts val="300"/>
              </a:spcAft>
            </a:pPr>
            <a:r>
              <a:rPr lang="en-US" sz="4000" b="1" kern="1600" dirty="0">
                <a:solidFill>
                  <a:srgbClr val="FFFF00"/>
                </a:solidFill>
                <a:effectLst/>
                <a:latin typeface="Times New Roman" panose="02020603050405020304" pitchFamily="18" charset="0"/>
                <a:ea typeface="Times New Roman" panose="02020603050405020304" pitchFamily="18" charset="0"/>
              </a:rPr>
              <a:t>2. GIẢI PHÁP THỰC HIỆN</a:t>
            </a:r>
          </a:p>
        </p:txBody>
      </p:sp>
      <p:sp>
        <p:nvSpPr>
          <p:cNvPr id="35" name="TextBox 34">
            <a:extLst>
              <a:ext uri="{FF2B5EF4-FFF2-40B4-BE49-F238E27FC236}">
                <a16:creationId xmlns="" xmlns:a16="http://schemas.microsoft.com/office/drawing/2014/main" id="{BF5FB514-4C9A-EA16-FE51-E597AEA51E09}"/>
              </a:ext>
            </a:extLst>
          </p:cNvPr>
          <p:cNvSpPr txBox="1"/>
          <p:nvPr/>
        </p:nvSpPr>
        <p:spPr>
          <a:xfrm>
            <a:off x="430121" y="1638300"/>
            <a:ext cx="16485762" cy="3170099"/>
          </a:xfrm>
          <a:prstGeom prst="rect">
            <a:avLst/>
          </a:prstGeom>
          <a:noFill/>
        </p:spPr>
        <p:txBody>
          <a:bodyPr wrap="square">
            <a:spAutoFit/>
          </a:bodyPr>
          <a:lstStyle/>
          <a:p>
            <a:pPr marL="457200" indent="-457200" algn="just">
              <a:buFont typeface="Wingdings" panose="05000000000000000000" pitchFamily="2" charset="2"/>
              <a:buChar char="q"/>
            </a:pPr>
            <a:r>
              <a:rPr lang="en-US" sz="4000" b="1" dirty="0" err="1">
                <a:solidFill>
                  <a:srgbClr val="000000"/>
                </a:solidFill>
                <a:effectLst/>
                <a:latin typeface="Times New Roman" panose="02020603050405020304" pitchFamily="18" charset="0"/>
                <a:ea typeface="Times New Roman" panose="02020603050405020304" pitchFamily="18" charset="0"/>
              </a:rPr>
              <a:t>Trong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bối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cảnh</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nghành</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công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nghệ</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số</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phát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triển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mạnh</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mẽ</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như</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hiện</a:t>
            </a:r>
            <a:r>
              <a:rPr lang="en-US" sz="4000" b="1" dirty="0">
                <a:solidFill>
                  <a:srgbClr val="000000"/>
                </a:solidFill>
                <a:effectLst/>
                <a:latin typeface="Times New Roman" panose="02020603050405020304" pitchFamily="18" charset="0"/>
                <a:ea typeface="Times New Roman" panose="02020603050405020304" pitchFamily="18" charset="0"/>
              </a:rPr>
              <a:t> nay </a:t>
            </a:r>
            <a:r>
              <a:rPr lang="en-US" sz="4000" b="1" dirty="0" err="1">
                <a:solidFill>
                  <a:srgbClr val="000000"/>
                </a:solidFill>
                <a:effectLst/>
                <a:latin typeface="Times New Roman" panose="02020603050405020304" pitchFamily="18" charset="0"/>
                <a:ea typeface="Times New Roman" panose="02020603050405020304" pitchFamily="18" charset="0"/>
              </a:rPr>
              <a:t>thì</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việc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áp</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err="1">
                <a:solidFill>
                  <a:srgbClr val="000000"/>
                </a:solidFill>
                <a:effectLst/>
                <a:latin typeface="Times New Roman" panose="02020603050405020304" pitchFamily="18" charset="0"/>
                <a:ea typeface="Times New Roman" panose="02020603050405020304" pitchFamily="18" charset="0"/>
              </a:rPr>
              <a:t>dụng</a:t>
            </a:r>
            <a:r>
              <a:rPr lang="en-US" sz="4000" b="1">
                <a:solidFill>
                  <a:srgbClr val="000000"/>
                </a:solidFill>
                <a:effectLst/>
                <a:latin typeface="Times New Roman" panose="02020603050405020304" pitchFamily="18" charset="0"/>
                <a:ea typeface="Times New Roman" panose="02020603050405020304" pitchFamily="18" charset="0"/>
              </a:rPr>
              <a:t> </a:t>
            </a:r>
            <a:r>
              <a:rPr lang="en-US" sz="4000" b="1" smtClean="0">
                <a:solidFill>
                  <a:srgbClr val="000000"/>
                </a:solidFill>
                <a:effectLst/>
                <a:latin typeface="Times New Roman" panose="02020603050405020304" pitchFamily="18" charset="0"/>
                <a:ea typeface="Times New Roman" panose="02020603050405020304" pitchFamily="18" charset="0"/>
              </a:rPr>
              <a:t>CNTT vào </a:t>
            </a:r>
            <a:r>
              <a:rPr lang="en-US" sz="4000" b="1" dirty="0" err="1">
                <a:solidFill>
                  <a:srgbClr val="000000"/>
                </a:solidFill>
                <a:effectLst/>
                <a:latin typeface="Times New Roman" panose="02020603050405020304" pitchFamily="18" charset="0"/>
                <a:ea typeface="Times New Roman" panose="02020603050405020304" pitchFamily="18" charset="0"/>
              </a:rPr>
              <a:t>giảng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dạy</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là</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điều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tất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yếu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không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những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tạo</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môi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trường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học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tập</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và</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làm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việc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năng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động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hiện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đại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mà</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còn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phát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huy</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được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khả</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năng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sáng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tạo</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khai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thác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được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nguồn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tài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nguyên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vô</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cùng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phong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phú</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trên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nền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tảng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mạng</a:t>
            </a:r>
            <a:r>
              <a:rPr lang="en-US" sz="4000" b="1" dirty="0">
                <a:solidFill>
                  <a:srgbClr val="000000"/>
                </a:solidFill>
                <a:effectLst/>
                <a:latin typeface="Times New Roman" panose="02020603050405020304" pitchFamily="18" charset="0"/>
                <a:ea typeface="Times New Roman" panose="02020603050405020304" pitchFamily="18" charset="0"/>
              </a:rPr>
              <a:t> internet…</a:t>
            </a:r>
            <a:endParaRPr lang="en-US" sz="4000" b="1" dirty="0">
              <a:effectLst/>
              <a:latin typeface="Times New Roman" panose="02020603050405020304" pitchFamily="18" charset="0"/>
              <a:ea typeface="Times New Roman" panose="02020603050405020304" pitchFamily="18" charset="0"/>
            </a:endParaRPr>
          </a:p>
        </p:txBody>
      </p:sp>
      <p:sp>
        <p:nvSpPr>
          <p:cNvPr id="37" name="TextBox 36">
            <a:extLst>
              <a:ext uri="{FF2B5EF4-FFF2-40B4-BE49-F238E27FC236}">
                <a16:creationId xmlns="" xmlns:a16="http://schemas.microsoft.com/office/drawing/2014/main" id="{FD8F4349-D0DD-F6A0-0F16-873267374EA5}"/>
              </a:ext>
            </a:extLst>
          </p:cNvPr>
          <p:cNvSpPr txBox="1"/>
          <p:nvPr/>
        </p:nvSpPr>
        <p:spPr>
          <a:xfrm>
            <a:off x="430122" y="5244048"/>
            <a:ext cx="16943478" cy="3785652"/>
          </a:xfrm>
          <a:prstGeom prst="rect">
            <a:avLst/>
          </a:prstGeom>
          <a:noFill/>
        </p:spPr>
        <p:txBody>
          <a:bodyPr wrap="square">
            <a:spAutoFit/>
          </a:bodyPr>
          <a:lstStyle/>
          <a:p>
            <a:pPr marL="457200" indent="-457200" algn="just">
              <a:buFont typeface="Wingdings" panose="05000000000000000000" pitchFamily="2" charset="2"/>
              <a:buChar char="q"/>
            </a:pPr>
            <a:r>
              <a:rPr lang="en-US" sz="4000" b="1" dirty="0" err="1">
                <a:solidFill>
                  <a:srgbClr val="000000"/>
                </a:solidFill>
                <a:effectLst/>
                <a:latin typeface="Times New Roman" panose="02020603050405020304" pitchFamily="18" charset="0"/>
                <a:ea typeface="Times New Roman" panose="02020603050405020304" pitchFamily="18" charset="0"/>
              </a:rPr>
              <a:t>Hiện</a:t>
            </a:r>
            <a:r>
              <a:rPr lang="en-US" sz="4000" b="1" dirty="0">
                <a:solidFill>
                  <a:srgbClr val="000000"/>
                </a:solidFill>
                <a:effectLst/>
                <a:latin typeface="Times New Roman" panose="02020603050405020304" pitchFamily="18" charset="0"/>
                <a:ea typeface="Times New Roman" panose="02020603050405020304" pitchFamily="18" charset="0"/>
              </a:rPr>
              <a:t> nay, </a:t>
            </a:r>
            <a:r>
              <a:rPr lang="en-US" sz="4000" b="1" dirty="0" err="1">
                <a:solidFill>
                  <a:srgbClr val="000000"/>
                </a:solidFill>
                <a:effectLst/>
                <a:latin typeface="Times New Roman" panose="02020603050405020304" pitchFamily="18" charset="0"/>
                <a:ea typeface="Times New Roman" panose="02020603050405020304" pitchFamily="18" charset="0"/>
              </a:rPr>
              <a:t>hầu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hết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các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trường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học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đều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trang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bị</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màn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hình</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tivi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máy</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chiếu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trong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mỗi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phòng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học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để</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đáp</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ứng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nhu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cầu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dạy</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học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hiện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đại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và</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trường</a:t>
            </a:r>
            <a:r>
              <a:rPr lang="en-US" sz="4000" b="1" dirty="0">
                <a:solidFill>
                  <a:srgbClr val="000000"/>
                </a:solidFill>
                <a:effectLst/>
                <a:latin typeface="Times New Roman" panose="02020603050405020304" pitchFamily="18" charset="0"/>
                <a:ea typeface="Times New Roman" panose="02020603050405020304" pitchFamily="18" charset="0"/>
              </a:rPr>
              <a:t> THPT </a:t>
            </a:r>
            <a:r>
              <a:rPr lang="en-US" sz="4000" b="1" dirty="0" err="1">
                <a:solidFill>
                  <a:srgbClr val="000000"/>
                </a:solidFill>
                <a:effectLst/>
                <a:latin typeface="Times New Roman" panose="02020603050405020304" pitchFamily="18" charset="0"/>
                <a:ea typeface="Times New Roman" panose="02020603050405020304" pitchFamily="18" charset="0"/>
              </a:rPr>
              <a:t>Số</a:t>
            </a:r>
            <a:r>
              <a:rPr lang="en-US" sz="4000" b="1" dirty="0">
                <a:solidFill>
                  <a:srgbClr val="000000"/>
                </a:solidFill>
                <a:effectLst/>
                <a:latin typeface="Times New Roman" panose="02020603050405020304" pitchFamily="18" charset="0"/>
                <a:ea typeface="Times New Roman" panose="02020603050405020304" pitchFamily="18" charset="0"/>
              </a:rPr>
              <a:t> 3 An </a:t>
            </a:r>
            <a:r>
              <a:rPr lang="en-US" sz="4000" b="1" dirty="0" err="1">
                <a:solidFill>
                  <a:srgbClr val="000000"/>
                </a:solidFill>
                <a:effectLst/>
                <a:latin typeface="Times New Roman" panose="02020603050405020304" pitchFamily="18" charset="0"/>
                <a:ea typeface="Times New Roman" panose="02020603050405020304" pitchFamily="18" charset="0"/>
              </a:rPr>
              <a:t>Nhơn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cũng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không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ngoại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lệ</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Từ</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những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chiếc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điện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thoại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không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chỉ</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để</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liên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lạc</a:t>
            </a:r>
            <a:r>
              <a:rPr lang="en-US" sz="4000" b="1" dirty="0">
                <a:solidFill>
                  <a:srgbClr val="000000"/>
                </a:solidFill>
                <a:effectLst/>
                <a:latin typeface="Times New Roman" panose="02020603050405020304" pitchFamily="18" charset="0"/>
                <a:ea typeface="Times New Roman" panose="02020603050405020304" pitchFamily="18" charset="0"/>
              </a:rPr>
              <a:t> hay </a:t>
            </a:r>
            <a:r>
              <a:rPr lang="en-US" sz="4000" b="1" dirty="0" err="1">
                <a:solidFill>
                  <a:srgbClr val="000000"/>
                </a:solidFill>
                <a:effectLst/>
                <a:latin typeface="Times New Roman" panose="02020603050405020304" pitchFamily="18" charset="0"/>
                <a:ea typeface="Times New Roman" panose="02020603050405020304" pitchFamily="18" charset="0"/>
              </a:rPr>
              <a:t>sử</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dụng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để</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giải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trí</a:t>
            </a:r>
            <a:r>
              <a:rPr lang="en-US" sz="4000" b="1" dirty="0">
                <a:solidFill>
                  <a:srgbClr val="000000"/>
                </a:solidFill>
                <a:effectLst/>
                <a:latin typeface="Times New Roman" panose="02020603050405020304" pitchFamily="18" charset="0"/>
                <a:ea typeface="Times New Roman" panose="02020603050405020304" pitchFamily="18" charset="0"/>
              </a:rPr>
              <a:t> nay </a:t>
            </a:r>
            <a:r>
              <a:rPr lang="en-US" sz="4000" b="1" dirty="0" err="1">
                <a:solidFill>
                  <a:srgbClr val="000000"/>
                </a:solidFill>
                <a:effectLst/>
                <a:latin typeface="Times New Roman" panose="02020603050405020304" pitchFamily="18" charset="0"/>
                <a:ea typeface="Times New Roman" panose="02020603050405020304" pitchFamily="18" charset="0"/>
              </a:rPr>
              <a:t>được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các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em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khai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thác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để</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sử</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dụng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cho</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mục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đích</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học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tập</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dưới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sự</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hướng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dẫn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err="1">
                <a:solidFill>
                  <a:srgbClr val="000000"/>
                </a:solidFill>
                <a:effectLst/>
                <a:latin typeface="Times New Roman" panose="02020603050405020304" pitchFamily="18" charset="0"/>
                <a:ea typeface="Times New Roman" panose="02020603050405020304" pitchFamily="18" charset="0"/>
              </a:rPr>
              <a:t>của</a:t>
            </a:r>
            <a:r>
              <a:rPr lang="en-US" sz="4000" b="1">
                <a:solidFill>
                  <a:srgbClr val="000000"/>
                </a:solidFill>
                <a:effectLst/>
                <a:latin typeface="Times New Roman" panose="02020603050405020304" pitchFamily="18" charset="0"/>
                <a:ea typeface="Times New Roman" panose="02020603050405020304" pitchFamily="18" charset="0"/>
              </a:rPr>
              <a:t> </a:t>
            </a:r>
            <a:r>
              <a:rPr lang="en-US" sz="4000" b="1" smtClean="0">
                <a:solidFill>
                  <a:srgbClr val="000000"/>
                </a:solidFill>
                <a:effectLst/>
                <a:latin typeface="Times New Roman" panose="02020603050405020304" pitchFamily="18" charset="0"/>
                <a:ea typeface="Times New Roman" panose="02020603050405020304" pitchFamily="18" charset="0"/>
              </a:rPr>
              <a:t>GV là </a:t>
            </a:r>
            <a:r>
              <a:rPr lang="en-US" sz="4000" b="1" dirty="0" err="1">
                <a:solidFill>
                  <a:srgbClr val="000000"/>
                </a:solidFill>
                <a:effectLst/>
                <a:latin typeface="Times New Roman" panose="02020603050405020304" pitchFamily="18" charset="0"/>
                <a:ea typeface="Times New Roman" panose="02020603050405020304" pitchFamily="18" charset="0"/>
              </a:rPr>
              <a:t>điều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hết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sức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bình</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thường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và</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có</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thể</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dễ</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dàng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hoàn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thiện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bài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học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của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mình</a:t>
            </a:r>
            <a:r>
              <a:rPr lang="en-US" sz="4000" b="1" dirty="0">
                <a:solidFill>
                  <a:srgbClr val="000000"/>
                </a:solidFill>
                <a:effectLst/>
                <a:latin typeface="Times New Roman" panose="02020603050405020304" pitchFamily="18" charset="0"/>
                <a:ea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endParaRPr>
          </a:p>
        </p:txBody>
      </p:sp>
      <p:pic>
        <p:nvPicPr>
          <p:cNvPr id="38" name="Picture 37">
            <a:extLst>
              <a:ext uri="{FF2B5EF4-FFF2-40B4-BE49-F238E27FC236}">
                <a16:creationId xmlns="" xmlns:a16="http://schemas.microsoft.com/office/drawing/2014/main" id="{285829E3-9682-E2D9-8EFC-076445E71ED3}"/>
              </a:ext>
            </a:extLst>
          </p:cNvPr>
          <p:cNvPicPr>
            <a:picLocks noChangeAspect="1"/>
          </p:cNvPicPr>
          <p:nvPr/>
        </p:nvPicPr>
        <p:blipFill>
          <a:blip r:embed="rId2"/>
          <a:stretch>
            <a:fillRect/>
          </a:stretch>
        </p:blipFill>
        <p:spPr>
          <a:xfrm>
            <a:off x="15746670" y="8260108"/>
            <a:ext cx="2338426" cy="184128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lowchart: Alternate Process 35">
            <a:extLst>
              <a:ext uri="{FF2B5EF4-FFF2-40B4-BE49-F238E27FC236}">
                <a16:creationId xmlns="" xmlns:a16="http://schemas.microsoft.com/office/drawing/2014/main" id="{B752F54E-C760-3B47-E3DE-8AE52C43D6FB}"/>
              </a:ext>
            </a:extLst>
          </p:cNvPr>
          <p:cNvSpPr/>
          <p:nvPr/>
        </p:nvSpPr>
        <p:spPr>
          <a:xfrm>
            <a:off x="3784921" y="5402401"/>
            <a:ext cx="13014190" cy="3170099"/>
          </a:xfrm>
          <a:prstGeom prst="flowChartAlternateProcess">
            <a:avLst/>
          </a:prstGeom>
          <a:solidFill>
            <a:schemeClr val="tx2">
              <a:lumMod val="40000"/>
              <a:lumOff val="6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3" name="Rectangle: Top Corners Rounded 32">
            <a:extLst>
              <a:ext uri="{FF2B5EF4-FFF2-40B4-BE49-F238E27FC236}">
                <a16:creationId xmlns="" xmlns:a16="http://schemas.microsoft.com/office/drawing/2014/main" id="{40566B70-A065-E6EC-20EC-6E545559FD4A}"/>
              </a:ext>
            </a:extLst>
          </p:cNvPr>
          <p:cNvSpPr/>
          <p:nvPr/>
        </p:nvSpPr>
        <p:spPr>
          <a:xfrm>
            <a:off x="753322" y="734668"/>
            <a:ext cx="6409478" cy="905056"/>
          </a:xfrm>
          <a:prstGeom prst="round2Same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utoShape 2"/>
          <p:cNvSpPr/>
          <p:nvPr/>
        </p:nvSpPr>
        <p:spPr>
          <a:xfrm>
            <a:off x="842177" y="9258300"/>
            <a:ext cx="17019428" cy="0"/>
          </a:xfrm>
          <a:prstGeom prst="line">
            <a:avLst/>
          </a:prstGeom>
          <a:ln w="19050" cap="rnd">
            <a:solidFill>
              <a:srgbClr val="004651"/>
            </a:solidFill>
            <a:prstDash val="solid"/>
            <a:headEnd type="none" w="sm" len="sm"/>
            <a:tailEnd type="none" w="sm" len="sm"/>
          </a:ln>
        </p:spPr>
      </p:sp>
      <p:grpSp>
        <p:nvGrpSpPr>
          <p:cNvPr id="17" name="Group 17"/>
          <p:cNvGrpSpPr/>
          <p:nvPr/>
        </p:nvGrpSpPr>
        <p:grpSpPr>
          <a:xfrm>
            <a:off x="1031805" y="9084146"/>
            <a:ext cx="380203" cy="329258"/>
            <a:chOff x="0" y="0"/>
            <a:chExt cx="3619627" cy="3134614"/>
          </a:xfrm>
        </p:grpSpPr>
        <p:sp>
          <p:nvSpPr>
            <p:cNvPr id="18" name="Freeform 1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9" name="Group 19"/>
          <p:cNvGrpSpPr/>
          <p:nvPr/>
        </p:nvGrpSpPr>
        <p:grpSpPr>
          <a:xfrm>
            <a:off x="5317258" y="9084146"/>
            <a:ext cx="380203" cy="329258"/>
            <a:chOff x="0" y="0"/>
            <a:chExt cx="3619627" cy="3134614"/>
          </a:xfrm>
        </p:grpSpPr>
        <p:sp>
          <p:nvSpPr>
            <p:cNvPr id="20" name="Freeform 2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1" name="Group 21"/>
          <p:cNvGrpSpPr/>
          <p:nvPr/>
        </p:nvGrpSpPr>
        <p:grpSpPr>
          <a:xfrm>
            <a:off x="9605817" y="9103196"/>
            <a:ext cx="380203" cy="329258"/>
            <a:chOff x="0" y="0"/>
            <a:chExt cx="3619627" cy="3134614"/>
          </a:xfrm>
        </p:grpSpPr>
        <p:sp>
          <p:nvSpPr>
            <p:cNvPr id="22" name="Freeform 22"/>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3" name="Group 23"/>
          <p:cNvGrpSpPr/>
          <p:nvPr/>
        </p:nvGrpSpPr>
        <p:grpSpPr>
          <a:xfrm>
            <a:off x="13894375" y="9084146"/>
            <a:ext cx="380203" cy="329258"/>
            <a:chOff x="0" y="0"/>
            <a:chExt cx="3619627" cy="3134614"/>
          </a:xfrm>
        </p:grpSpPr>
        <p:sp>
          <p:nvSpPr>
            <p:cNvPr id="24" name="Freeform 2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5" name="Group 25"/>
          <p:cNvGrpSpPr/>
          <p:nvPr/>
        </p:nvGrpSpPr>
        <p:grpSpPr>
          <a:xfrm>
            <a:off x="16799111" y="2687862"/>
            <a:ext cx="2977778" cy="2578770"/>
            <a:chOff x="0" y="0"/>
            <a:chExt cx="3619627" cy="3134614"/>
          </a:xfrm>
        </p:grpSpPr>
        <p:sp>
          <p:nvSpPr>
            <p:cNvPr id="26" name="Freeform 2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7" name="Group 27"/>
          <p:cNvGrpSpPr/>
          <p:nvPr/>
        </p:nvGrpSpPr>
        <p:grpSpPr>
          <a:xfrm>
            <a:off x="13660090" y="-135282"/>
            <a:ext cx="4201515" cy="3638531"/>
            <a:chOff x="0" y="0"/>
            <a:chExt cx="3619627" cy="3134614"/>
          </a:xfrm>
        </p:grpSpPr>
        <p:sp>
          <p:nvSpPr>
            <p:cNvPr id="28" name="Freeform 2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29" name="Group 29"/>
          <p:cNvGrpSpPr/>
          <p:nvPr/>
        </p:nvGrpSpPr>
        <p:grpSpPr>
          <a:xfrm>
            <a:off x="13243939" y="-956153"/>
            <a:ext cx="2481390" cy="2148895"/>
            <a:chOff x="0" y="0"/>
            <a:chExt cx="3619627" cy="3134614"/>
          </a:xfrm>
        </p:grpSpPr>
        <p:sp>
          <p:nvSpPr>
            <p:cNvPr id="30" name="Freeform 3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32" name="TextBox 31">
            <a:extLst>
              <a:ext uri="{FF2B5EF4-FFF2-40B4-BE49-F238E27FC236}">
                <a16:creationId xmlns="" xmlns:a16="http://schemas.microsoft.com/office/drawing/2014/main" id="{F2215996-8AF8-4904-B472-B32A33EEAB5A}"/>
              </a:ext>
            </a:extLst>
          </p:cNvPr>
          <p:cNvSpPr txBox="1"/>
          <p:nvPr/>
        </p:nvSpPr>
        <p:spPr>
          <a:xfrm>
            <a:off x="753322" y="672599"/>
            <a:ext cx="9888278" cy="905056"/>
          </a:xfrm>
          <a:prstGeom prst="rect">
            <a:avLst/>
          </a:prstGeom>
          <a:noFill/>
        </p:spPr>
        <p:txBody>
          <a:bodyPr wrap="square">
            <a:spAutoFit/>
          </a:bodyPr>
          <a:lstStyle/>
          <a:p>
            <a:pPr>
              <a:lnSpc>
                <a:spcPct val="150000"/>
              </a:lnSpc>
              <a:spcBef>
                <a:spcPts val="600"/>
              </a:spcBef>
              <a:spcAft>
                <a:spcPts val="300"/>
              </a:spcAft>
            </a:pPr>
            <a:r>
              <a:rPr lang="en-US" sz="4000" b="1" kern="1600" dirty="0">
                <a:solidFill>
                  <a:srgbClr val="FFFF00"/>
                </a:solidFill>
                <a:effectLst/>
                <a:latin typeface="Times New Roman" panose="02020603050405020304" pitchFamily="18" charset="0"/>
                <a:ea typeface="Times New Roman" panose="02020603050405020304" pitchFamily="18" charset="0"/>
              </a:rPr>
              <a:t>2. GIẢI PHÁP THỰC HIỆN</a:t>
            </a:r>
          </a:p>
        </p:txBody>
      </p:sp>
      <p:sp>
        <p:nvSpPr>
          <p:cNvPr id="35" name="TextBox 34">
            <a:extLst>
              <a:ext uri="{FF2B5EF4-FFF2-40B4-BE49-F238E27FC236}">
                <a16:creationId xmlns="" xmlns:a16="http://schemas.microsoft.com/office/drawing/2014/main" id="{BF5FB514-4C9A-EA16-FE51-E597AEA51E09}"/>
              </a:ext>
            </a:extLst>
          </p:cNvPr>
          <p:cNvSpPr txBox="1"/>
          <p:nvPr/>
        </p:nvSpPr>
        <p:spPr>
          <a:xfrm>
            <a:off x="426395" y="1855944"/>
            <a:ext cx="16372716" cy="3170099"/>
          </a:xfrm>
          <a:prstGeom prst="rect">
            <a:avLst/>
          </a:prstGeom>
          <a:noFill/>
        </p:spPr>
        <p:txBody>
          <a:bodyPr wrap="square">
            <a:spAutoFit/>
          </a:bodyPr>
          <a:lstStyle/>
          <a:p>
            <a:pPr indent="457200" algn="just"/>
            <a:r>
              <a:rPr lang="en-US" sz="4000" b="1" dirty="0" err="1">
                <a:solidFill>
                  <a:srgbClr val="000000"/>
                </a:solidFill>
                <a:effectLst/>
                <a:latin typeface="Times New Roman" panose="02020603050405020304" pitchFamily="18" charset="0"/>
                <a:ea typeface="Times New Roman" panose="02020603050405020304" pitchFamily="18" charset="0"/>
              </a:rPr>
              <a:t>Để</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đạt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được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hiệu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quả</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tối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khi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sử</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dụng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công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nghệ</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số</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vào</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giảng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dạy</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bộ</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môn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Hóa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học</a:t>
            </a:r>
            <a:r>
              <a:rPr lang="en-US" sz="4000" b="1" dirty="0">
                <a:solidFill>
                  <a:srgbClr val="000000"/>
                </a:solidFill>
                <a:effectLst/>
                <a:latin typeface="Times New Roman" panose="02020603050405020304" pitchFamily="18" charset="0"/>
                <a:ea typeface="Times New Roman" panose="02020603050405020304" pitchFamily="18" charset="0"/>
              </a:rPr>
              <a:t> ở </a:t>
            </a:r>
            <a:r>
              <a:rPr lang="en-US" sz="4000" b="1" dirty="0" err="1">
                <a:solidFill>
                  <a:srgbClr val="000000"/>
                </a:solidFill>
                <a:effectLst/>
                <a:latin typeface="Times New Roman" panose="02020603050405020304" pitchFamily="18" charset="0"/>
                <a:ea typeface="Times New Roman" panose="02020603050405020304" pitchFamily="18" charset="0"/>
              </a:rPr>
              <a:t>trường</a:t>
            </a:r>
            <a:r>
              <a:rPr lang="en-US" sz="4000" b="1" dirty="0">
                <a:solidFill>
                  <a:srgbClr val="000000"/>
                </a:solidFill>
                <a:effectLst/>
                <a:latin typeface="Times New Roman" panose="02020603050405020304" pitchFamily="18" charset="0"/>
                <a:ea typeface="Times New Roman" panose="02020603050405020304" pitchFamily="18" charset="0"/>
              </a:rPr>
              <a:t> THPT </a:t>
            </a:r>
            <a:r>
              <a:rPr lang="en-US" sz="4000" b="1" dirty="0" err="1">
                <a:solidFill>
                  <a:srgbClr val="000000"/>
                </a:solidFill>
                <a:effectLst/>
                <a:latin typeface="Times New Roman" panose="02020603050405020304" pitchFamily="18" charset="0"/>
                <a:ea typeface="Times New Roman" panose="02020603050405020304" pitchFamily="18" charset="0"/>
              </a:rPr>
              <a:t>Số</a:t>
            </a:r>
            <a:r>
              <a:rPr lang="en-US" sz="4000" b="1" dirty="0">
                <a:solidFill>
                  <a:srgbClr val="000000"/>
                </a:solidFill>
                <a:effectLst/>
                <a:latin typeface="Times New Roman" panose="02020603050405020304" pitchFamily="18" charset="0"/>
                <a:ea typeface="Times New Roman" panose="02020603050405020304" pitchFamily="18" charset="0"/>
              </a:rPr>
              <a:t> 3 An </a:t>
            </a:r>
            <a:r>
              <a:rPr lang="en-US" sz="4000" b="1" dirty="0" err="1">
                <a:solidFill>
                  <a:srgbClr val="000000"/>
                </a:solidFill>
                <a:effectLst/>
                <a:latin typeface="Times New Roman" panose="02020603050405020304" pitchFamily="18" charset="0"/>
                <a:ea typeface="Times New Roman" panose="02020603050405020304" pitchFamily="18" charset="0"/>
              </a:rPr>
              <a:t>Nhơn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bản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thân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tôi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có</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những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vận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dụng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cụ</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thể</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từng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giải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pháp</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đối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với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những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err="1">
                <a:solidFill>
                  <a:srgbClr val="000000"/>
                </a:solidFill>
                <a:effectLst/>
                <a:latin typeface="Times New Roman" panose="02020603050405020304" pitchFamily="18" charset="0"/>
                <a:ea typeface="Times New Roman" panose="02020603050405020304" pitchFamily="18" charset="0"/>
              </a:rPr>
              <a:t>tiết</a:t>
            </a:r>
            <a:r>
              <a:rPr lang="en-US" sz="4000" b="1">
                <a:solidFill>
                  <a:srgbClr val="000000"/>
                </a:solidFill>
                <a:effectLst/>
                <a:latin typeface="Times New Roman" panose="02020603050405020304" pitchFamily="18" charset="0"/>
                <a:ea typeface="Times New Roman" panose="02020603050405020304" pitchFamily="18" charset="0"/>
              </a:rPr>
              <a:t> </a:t>
            </a:r>
            <a:r>
              <a:rPr lang="en-US" sz="4000" b="1" smtClean="0">
                <a:solidFill>
                  <a:srgbClr val="000000"/>
                </a:solidFill>
                <a:effectLst/>
                <a:latin typeface="Times New Roman" panose="02020603050405020304" pitchFamily="18" charset="0"/>
                <a:ea typeface="Times New Roman" panose="02020603050405020304" pitchFamily="18" charset="0"/>
              </a:rPr>
              <a:t>học cụ </a:t>
            </a:r>
            <a:r>
              <a:rPr lang="en-US" sz="4000" b="1" dirty="0" err="1">
                <a:solidFill>
                  <a:srgbClr val="000000"/>
                </a:solidFill>
                <a:effectLst/>
                <a:latin typeface="Times New Roman" panose="02020603050405020304" pitchFamily="18" charset="0"/>
                <a:ea typeface="Times New Roman" panose="02020603050405020304" pitchFamily="18" charset="0"/>
              </a:rPr>
              <a:t>thể</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để</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mỗi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tiết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học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không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trở</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nên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nhàm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chán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err="1">
                <a:solidFill>
                  <a:srgbClr val="000000"/>
                </a:solidFill>
                <a:effectLst/>
                <a:latin typeface="Times New Roman" panose="02020603050405020304" pitchFamily="18" charset="0"/>
                <a:ea typeface="Times New Roman" panose="02020603050405020304" pitchFamily="18" charset="0"/>
              </a:rPr>
              <a:t>mà</a:t>
            </a:r>
            <a:r>
              <a:rPr lang="en-US" sz="4000" b="1">
                <a:solidFill>
                  <a:srgbClr val="000000"/>
                </a:solidFill>
                <a:effectLst/>
                <a:latin typeface="Times New Roman" panose="02020603050405020304" pitchFamily="18" charset="0"/>
                <a:ea typeface="Times New Roman" panose="02020603050405020304" pitchFamily="18" charset="0"/>
              </a:rPr>
              <a:t> </a:t>
            </a:r>
            <a:r>
              <a:rPr lang="en-US" sz="4000" b="1" smtClean="0">
                <a:solidFill>
                  <a:srgbClr val="000000"/>
                </a:solidFill>
                <a:effectLst/>
                <a:latin typeface="Times New Roman" panose="02020603050405020304" pitchFamily="18" charset="0"/>
                <a:ea typeface="Times New Roman" panose="02020603050405020304" pitchFamily="18" charset="0"/>
              </a:rPr>
              <a:t>đều </a:t>
            </a:r>
            <a:r>
              <a:rPr lang="en-US" sz="4000" b="1" dirty="0" err="1">
                <a:solidFill>
                  <a:srgbClr val="000000"/>
                </a:solidFill>
                <a:effectLst/>
                <a:latin typeface="Times New Roman" panose="02020603050405020304" pitchFamily="18" charset="0"/>
                <a:ea typeface="Times New Roman" panose="02020603050405020304" pitchFamily="18" charset="0"/>
              </a:rPr>
              <a:t>có</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những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hoạt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động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trải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nghiệm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thú</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vị</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nhằm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thu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hút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sự</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chú</a:t>
            </a:r>
            <a:r>
              <a:rPr lang="en-US" sz="4000" b="1" dirty="0">
                <a:solidFill>
                  <a:srgbClr val="000000"/>
                </a:solidFill>
                <a:effectLst/>
                <a:latin typeface="Times New Roman" panose="02020603050405020304" pitchFamily="18" charset="0"/>
                <a:ea typeface="Times New Roman" panose="02020603050405020304" pitchFamily="18" charset="0"/>
              </a:rPr>
              <a:t> ý </a:t>
            </a:r>
            <a:r>
              <a:rPr lang="en-US" sz="4000" b="1" dirty="0" err="1">
                <a:solidFill>
                  <a:srgbClr val="000000"/>
                </a:solidFill>
                <a:effectLst/>
                <a:latin typeface="Times New Roman" panose="02020603050405020304" pitchFamily="18" charset="0"/>
                <a:ea typeface="Times New Roman" panose="02020603050405020304" pitchFamily="18" charset="0"/>
              </a:rPr>
              <a:t>và</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hứng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thú</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của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từng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học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sinh</a:t>
            </a:r>
            <a:r>
              <a:rPr lang="en-US" sz="4000" b="1" dirty="0">
                <a:solidFill>
                  <a:srgbClr val="000000"/>
                </a:solidFill>
                <a:effectLst/>
                <a:latin typeface="Times New Roman" panose="02020603050405020304" pitchFamily="18" charset="0"/>
                <a:ea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endParaRPr>
          </a:p>
        </p:txBody>
      </p:sp>
      <p:grpSp>
        <p:nvGrpSpPr>
          <p:cNvPr id="7" name="Group 26">
            <a:extLst>
              <a:ext uri="{FF2B5EF4-FFF2-40B4-BE49-F238E27FC236}">
                <a16:creationId xmlns="" xmlns:a16="http://schemas.microsoft.com/office/drawing/2014/main" id="{8A0EA483-A45E-9CEB-0F38-4EE4BD19E860}"/>
              </a:ext>
            </a:extLst>
          </p:cNvPr>
          <p:cNvGrpSpPr/>
          <p:nvPr/>
        </p:nvGrpSpPr>
        <p:grpSpPr>
          <a:xfrm>
            <a:off x="1524000" y="6531143"/>
            <a:ext cx="1608878" cy="836301"/>
            <a:chOff x="0" y="0"/>
            <a:chExt cx="2929890" cy="1045210"/>
          </a:xfrm>
        </p:grpSpPr>
        <p:sp>
          <p:nvSpPr>
            <p:cNvPr id="8" name="Freeform 27">
              <a:extLst>
                <a:ext uri="{FF2B5EF4-FFF2-40B4-BE49-F238E27FC236}">
                  <a16:creationId xmlns="" xmlns:a16="http://schemas.microsoft.com/office/drawing/2014/main" id="{0F2D2EC4-5B5D-FD7A-A766-F79A0DB80298}"/>
                </a:ext>
              </a:extLst>
            </p:cNvPr>
            <p:cNvSpPr/>
            <p:nvPr/>
          </p:nvSpPr>
          <p:spPr>
            <a:xfrm>
              <a:off x="0" y="-12700"/>
              <a:ext cx="2943860" cy="1070610"/>
            </a:xfrm>
            <a:custGeom>
              <a:avLst/>
              <a:gdLst/>
              <a:ahLst/>
              <a:cxnLst/>
              <a:rect l="l" t="t" r="r" b="b"/>
              <a:pathLst>
                <a:path w="2943860" h="1070610">
                  <a:moveTo>
                    <a:pt x="2889250" y="640080"/>
                  </a:moveTo>
                  <a:lnTo>
                    <a:pt x="2520950" y="1046480"/>
                  </a:lnTo>
                  <a:cubicBezTo>
                    <a:pt x="2499360" y="1070610"/>
                    <a:pt x="2458720" y="1055370"/>
                    <a:pt x="2458720" y="1022350"/>
                  </a:cubicBezTo>
                  <a:lnTo>
                    <a:pt x="2458720" y="732790"/>
                  </a:lnTo>
                  <a:lnTo>
                    <a:pt x="35560" y="732790"/>
                  </a:lnTo>
                  <a:cubicBezTo>
                    <a:pt x="16510" y="732790"/>
                    <a:pt x="0" y="716280"/>
                    <a:pt x="0" y="697230"/>
                  </a:cubicBezTo>
                  <a:lnTo>
                    <a:pt x="0" y="373380"/>
                  </a:lnTo>
                  <a:cubicBezTo>
                    <a:pt x="0" y="354330"/>
                    <a:pt x="16510" y="337820"/>
                    <a:pt x="35560" y="337820"/>
                  </a:cubicBezTo>
                  <a:lnTo>
                    <a:pt x="2459990" y="337820"/>
                  </a:lnTo>
                  <a:lnTo>
                    <a:pt x="2459990" y="48260"/>
                  </a:lnTo>
                  <a:cubicBezTo>
                    <a:pt x="2459990" y="15240"/>
                    <a:pt x="2500630" y="0"/>
                    <a:pt x="2522220" y="24130"/>
                  </a:cubicBezTo>
                  <a:lnTo>
                    <a:pt x="2890520" y="430530"/>
                  </a:lnTo>
                  <a:cubicBezTo>
                    <a:pt x="2943860" y="490220"/>
                    <a:pt x="2943860" y="580390"/>
                    <a:pt x="2889250" y="640080"/>
                  </a:cubicBezTo>
                  <a:close/>
                </a:path>
              </a:pathLst>
            </a:custGeom>
            <a:solidFill>
              <a:srgbClr val="00A181"/>
            </a:solidFill>
          </p:spPr>
        </p:sp>
      </p:grpSp>
      <p:sp>
        <p:nvSpPr>
          <p:cNvPr id="10" name="TextBox 9">
            <a:extLst>
              <a:ext uri="{FF2B5EF4-FFF2-40B4-BE49-F238E27FC236}">
                <a16:creationId xmlns="" xmlns:a16="http://schemas.microsoft.com/office/drawing/2014/main" id="{00D11445-E73F-3581-736B-50C3630F3590}"/>
              </a:ext>
            </a:extLst>
          </p:cNvPr>
          <p:cNvSpPr txBox="1"/>
          <p:nvPr/>
        </p:nvSpPr>
        <p:spPr>
          <a:xfrm>
            <a:off x="3958061" y="5326201"/>
            <a:ext cx="12841050" cy="3170099"/>
          </a:xfrm>
          <a:prstGeom prst="rect">
            <a:avLst/>
          </a:prstGeom>
          <a:noFill/>
        </p:spPr>
        <p:txBody>
          <a:bodyPr wrap="square">
            <a:spAutoFit/>
          </a:bodyPr>
          <a:lstStyle/>
          <a:p>
            <a:pPr marL="457200" indent="-457200">
              <a:buFont typeface="Wingdings" panose="05000000000000000000" pitchFamily="2" charset="2"/>
              <a:buChar char="ü"/>
            </a:pPr>
            <a:r>
              <a:rPr lang="en-US" sz="4000" b="1" kern="1600" dirty="0" err="1">
                <a:effectLst/>
                <a:latin typeface="Times New Roman" panose="02020603050405020304" pitchFamily="18" charset="0"/>
                <a:ea typeface="Times New Roman" panose="02020603050405020304" pitchFamily="18" charset="0"/>
                <a:cs typeface="Times New Roman" pitchFamily="18" charset="0"/>
              </a:rPr>
              <a:t>Sử</a:t>
            </a:r>
            <a:r>
              <a:rPr lang="en-US" sz="4000" b="1" kern="1600" dirty="0">
                <a:effectLst/>
                <a:latin typeface="Times New Roman" panose="02020603050405020304" pitchFamily="18" charset="0"/>
                <a:ea typeface="Times New Roman" panose="02020603050405020304" pitchFamily="18" charset="0"/>
                <a:cs typeface="Times New Roman" pitchFamily="18" charset="0"/>
              </a:rPr>
              <a:t> </a:t>
            </a:r>
            <a:r>
              <a:rPr lang="en-US" sz="4000" b="1" kern="1600" dirty="0" err="1">
                <a:effectLst/>
                <a:latin typeface="Times New Roman" panose="02020603050405020304" pitchFamily="18" charset="0"/>
                <a:ea typeface="Times New Roman" panose="02020603050405020304" pitchFamily="18" charset="0"/>
                <a:cs typeface="Times New Roman" pitchFamily="18" charset="0"/>
              </a:rPr>
              <a:t>dụng</a:t>
            </a:r>
            <a:r>
              <a:rPr lang="en-US" sz="4000" b="1" kern="1600" dirty="0">
                <a:effectLst/>
                <a:latin typeface="Times New Roman" panose="02020603050405020304" pitchFamily="18" charset="0"/>
                <a:ea typeface="Times New Roman" panose="02020603050405020304" pitchFamily="18" charset="0"/>
                <a:cs typeface="Times New Roman" pitchFamily="18" charset="0"/>
              </a:rPr>
              <a:t> </a:t>
            </a:r>
            <a:r>
              <a:rPr lang="en-US" sz="4000" b="1" kern="1600" dirty="0" err="1">
                <a:effectLst/>
                <a:latin typeface="Times New Roman" panose="02020603050405020304" pitchFamily="18" charset="0"/>
                <a:ea typeface="Times New Roman" panose="02020603050405020304" pitchFamily="18" charset="0"/>
                <a:cs typeface="Times New Roman" pitchFamily="18" charset="0"/>
              </a:rPr>
              <a:t>Youtube</a:t>
            </a:r>
            <a:r>
              <a:rPr lang="en-US" sz="4000" b="1" kern="1600" dirty="0">
                <a:effectLst/>
                <a:latin typeface="Times New Roman" panose="02020603050405020304" pitchFamily="18" charset="0"/>
                <a:ea typeface="Times New Roman" panose="02020603050405020304" pitchFamily="18" charset="0"/>
                <a:cs typeface="Times New Roman" pitchFamily="18" charset="0"/>
              </a:rPr>
              <a:t> </a:t>
            </a:r>
            <a:r>
              <a:rPr lang="en-US" sz="4000" b="1" kern="1600" dirty="0" err="1">
                <a:effectLst/>
                <a:latin typeface="Times New Roman" panose="02020603050405020304" pitchFamily="18" charset="0"/>
                <a:ea typeface="Times New Roman" panose="02020603050405020304" pitchFamily="18" charset="0"/>
                <a:cs typeface="Times New Roman" pitchFamily="18" charset="0"/>
              </a:rPr>
              <a:t>làm</a:t>
            </a:r>
            <a:r>
              <a:rPr lang="en-US" sz="4000" b="1" kern="1600" dirty="0">
                <a:effectLst/>
                <a:latin typeface="Times New Roman" panose="02020603050405020304" pitchFamily="18" charset="0"/>
                <a:ea typeface="Times New Roman" panose="02020603050405020304" pitchFamily="18" charset="0"/>
                <a:cs typeface="Times New Roman" pitchFamily="18" charset="0"/>
              </a:rPr>
              <a:t> </a:t>
            </a:r>
            <a:r>
              <a:rPr lang="en-US" sz="4000" b="1" kern="1600" err="1">
                <a:effectLst/>
                <a:latin typeface="Times New Roman" panose="02020603050405020304" pitchFamily="18" charset="0"/>
                <a:ea typeface="Times New Roman" panose="02020603050405020304" pitchFamily="18" charset="0"/>
                <a:cs typeface="Times New Roman" pitchFamily="18" charset="0"/>
              </a:rPr>
              <a:t>kênh</a:t>
            </a:r>
            <a:r>
              <a:rPr lang="en-US" sz="4000" b="1" kern="1600">
                <a:effectLst/>
                <a:latin typeface="Times New Roman" panose="02020603050405020304" pitchFamily="18" charset="0"/>
                <a:ea typeface="Times New Roman" panose="02020603050405020304" pitchFamily="18" charset="0"/>
                <a:cs typeface="Times New Roman" pitchFamily="18" charset="0"/>
              </a:rPr>
              <a:t> </a:t>
            </a:r>
            <a:r>
              <a:rPr lang="vi-VN" sz="4000" b="1" kern="1600" smtClean="0">
                <a:effectLst/>
                <a:latin typeface="Times New Roman" panose="02020603050405020304" pitchFamily="18" charset="0"/>
                <a:ea typeface="Times New Roman" panose="02020603050405020304" pitchFamily="18" charset="0"/>
                <a:cs typeface="Times New Roman" pitchFamily="18" charset="0"/>
              </a:rPr>
              <a:t>h</a:t>
            </a:r>
            <a:r>
              <a:rPr lang="en-US" sz="4000" b="1" kern="1600" dirty="0" err="1">
                <a:effectLst/>
                <a:latin typeface="Times New Roman" panose="02020603050405020304" pitchFamily="18" charset="0"/>
                <a:ea typeface="Times New Roman" panose="02020603050405020304" pitchFamily="18" charset="0"/>
                <a:cs typeface="Times New Roman" pitchFamily="18" charset="0"/>
              </a:rPr>
              <a:t>ọc</a:t>
            </a:r>
            <a:r>
              <a:rPr lang="en-US" sz="4000" b="1" kern="1600" dirty="0">
                <a:effectLst/>
                <a:latin typeface="Times New Roman" panose="02020603050405020304" pitchFamily="18" charset="0"/>
                <a:ea typeface="Times New Roman" panose="02020603050405020304" pitchFamily="18" charset="0"/>
                <a:cs typeface="Times New Roman" pitchFamily="18" charset="0"/>
              </a:rPr>
              <a:t> </a:t>
            </a:r>
            <a:r>
              <a:rPr lang="en-US" sz="4000" b="1" kern="1600" dirty="0" err="1">
                <a:effectLst/>
                <a:latin typeface="Times New Roman" panose="02020603050405020304" pitchFamily="18" charset="0"/>
                <a:ea typeface="Times New Roman" panose="02020603050405020304" pitchFamily="18" charset="0"/>
                <a:cs typeface="Times New Roman" pitchFamily="18" charset="0"/>
              </a:rPr>
              <a:t>tập</a:t>
            </a:r>
            <a:endParaRPr lang="vi-VN" sz="4000" b="1" kern="1600" dirty="0">
              <a:latin typeface="Times New Roman" panose="02020603050405020304" pitchFamily="18" charset="0"/>
              <a:ea typeface="Times New Roman" panose="02020603050405020304" pitchFamily="18" charset="0"/>
              <a:cs typeface="Times New Roman" pitchFamily="18" charset="0"/>
            </a:endParaRPr>
          </a:p>
          <a:p>
            <a:pPr marL="457200" indent="-457200">
              <a:buFont typeface="Wingdings" panose="05000000000000000000" pitchFamily="2" charset="2"/>
              <a:buChar char="ü"/>
            </a:pPr>
            <a:r>
              <a:rPr lang="en-US" sz="4000" b="1" dirty="0" err="1">
                <a:effectLst/>
                <a:latin typeface="Times New Roman" pitchFamily="18" charset="0"/>
                <a:ea typeface="Calibri" panose="020F0502020204030204" pitchFamily="34" charset="0"/>
                <a:cs typeface="Times New Roman" pitchFamily="18" charset="0"/>
              </a:rPr>
              <a:t>Sử</a:t>
            </a:r>
            <a:r>
              <a:rPr lang="en-US" sz="4000" b="1" dirty="0">
                <a:effectLst/>
                <a:latin typeface="Times New Roman" pitchFamily="18" charset="0"/>
                <a:ea typeface="Calibri" panose="020F0502020204030204" pitchFamily="34" charset="0"/>
                <a:cs typeface="Times New Roman" pitchFamily="18" charset="0"/>
              </a:rPr>
              <a:t> </a:t>
            </a:r>
            <a:r>
              <a:rPr lang="en-US" sz="4000" b="1" dirty="0" err="1">
                <a:effectLst/>
                <a:latin typeface="Times New Roman" pitchFamily="18" charset="0"/>
                <a:ea typeface="Calibri" panose="020F0502020204030204" pitchFamily="34" charset="0"/>
                <a:cs typeface="Times New Roman" pitchFamily="18" charset="0"/>
              </a:rPr>
              <a:t>dụng</a:t>
            </a:r>
            <a:r>
              <a:rPr lang="en-US" sz="4000" b="1" dirty="0">
                <a:effectLst/>
                <a:latin typeface="Times New Roman" pitchFamily="18" charset="0"/>
                <a:ea typeface="Calibri" panose="020F0502020204030204" pitchFamily="34" charset="0"/>
                <a:cs typeface="Times New Roman" pitchFamily="18" charset="0"/>
              </a:rPr>
              <a:t> </a:t>
            </a:r>
            <a:r>
              <a:rPr lang="en-US" sz="4000" b="1" dirty="0" err="1">
                <a:effectLst/>
                <a:latin typeface="Times New Roman" pitchFamily="18" charset="0"/>
                <a:ea typeface="Calibri" panose="020F0502020204030204" pitchFamily="34" charset="0"/>
                <a:cs typeface="Times New Roman" pitchFamily="18" charset="0"/>
              </a:rPr>
              <a:t>các</a:t>
            </a:r>
            <a:r>
              <a:rPr lang="en-US" sz="4000" b="1" dirty="0">
                <a:effectLst/>
                <a:latin typeface="Times New Roman" pitchFamily="18" charset="0"/>
                <a:ea typeface="Calibri" panose="020F0502020204030204" pitchFamily="34" charset="0"/>
                <a:cs typeface="Times New Roman" pitchFamily="18" charset="0"/>
              </a:rPr>
              <a:t> </a:t>
            </a:r>
            <a:r>
              <a:rPr lang="en-US" sz="4000" b="1" dirty="0" err="1">
                <a:effectLst/>
                <a:latin typeface="Times New Roman" pitchFamily="18" charset="0"/>
                <a:ea typeface="Calibri" panose="020F0502020204030204" pitchFamily="34" charset="0"/>
                <a:cs typeface="Times New Roman" pitchFamily="18" charset="0"/>
              </a:rPr>
              <a:t>phần</a:t>
            </a:r>
            <a:r>
              <a:rPr lang="en-US" sz="4000" b="1" dirty="0">
                <a:effectLst/>
                <a:latin typeface="Times New Roman" pitchFamily="18" charset="0"/>
                <a:ea typeface="Calibri" panose="020F0502020204030204" pitchFamily="34" charset="0"/>
                <a:cs typeface="Times New Roman" pitchFamily="18" charset="0"/>
              </a:rPr>
              <a:t> </a:t>
            </a:r>
            <a:r>
              <a:rPr lang="en-US" sz="4000" b="1" dirty="0" err="1">
                <a:effectLst/>
                <a:latin typeface="Times New Roman" pitchFamily="18" charset="0"/>
                <a:ea typeface="Calibri" panose="020F0502020204030204" pitchFamily="34" charset="0"/>
                <a:cs typeface="Times New Roman" pitchFamily="18" charset="0"/>
              </a:rPr>
              <a:t>mềm</a:t>
            </a:r>
            <a:r>
              <a:rPr lang="en-US" sz="4000" b="1" dirty="0">
                <a:effectLst/>
                <a:latin typeface="Times New Roman" pitchFamily="18" charset="0"/>
                <a:ea typeface="Calibri" panose="020F0502020204030204" pitchFamily="34" charset="0"/>
                <a:cs typeface="Times New Roman" pitchFamily="18" charset="0"/>
              </a:rPr>
              <a:t> </a:t>
            </a:r>
            <a:r>
              <a:rPr lang="en-US" sz="4000" b="1" dirty="0" err="1">
                <a:effectLst/>
                <a:latin typeface="Times New Roman" pitchFamily="18" charset="0"/>
                <a:ea typeface="Calibri" panose="020F0502020204030204" pitchFamily="34" charset="0"/>
                <a:cs typeface="Times New Roman" pitchFamily="18" charset="0"/>
              </a:rPr>
              <a:t>thí</a:t>
            </a:r>
            <a:r>
              <a:rPr lang="en-US" sz="4000" b="1" dirty="0">
                <a:effectLst/>
                <a:latin typeface="Times New Roman" pitchFamily="18" charset="0"/>
                <a:ea typeface="Calibri" panose="020F0502020204030204" pitchFamily="34" charset="0"/>
                <a:cs typeface="Times New Roman" pitchFamily="18" charset="0"/>
              </a:rPr>
              <a:t> </a:t>
            </a:r>
            <a:r>
              <a:rPr lang="en-US" sz="4000" b="1" dirty="0" err="1">
                <a:effectLst/>
                <a:latin typeface="Times New Roman" pitchFamily="18" charset="0"/>
                <a:ea typeface="Calibri" panose="020F0502020204030204" pitchFamily="34" charset="0"/>
                <a:cs typeface="Times New Roman" pitchFamily="18" charset="0"/>
              </a:rPr>
              <a:t>nghiệm</a:t>
            </a:r>
            <a:r>
              <a:rPr lang="en-US" sz="4000" b="1" dirty="0">
                <a:effectLst/>
                <a:latin typeface="Times New Roman" pitchFamily="18" charset="0"/>
                <a:ea typeface="Calibri" panose="020F0502020204030204" pitchFamily="34" charset="0"/>
                <a:cs typeface="Times New Roman" pitchFamily="18" charset="0"/>
              </a:rPr>
              <a:t> </a:t>
            </a:r>
            <a:r>
              <a:rPr lang="en-US" sz="4000" b="1" dirty="0" err="1">
                <a:effectLst/>
                <a:latin typeface="Times New Roman" pitchFamily="18" charset="0"/>
                <a:ea typeface="Calibri" panose="020F0502020204030204" pitchFamily="34" charset="0"/>
                <a:cs typeface="Times New Roman" pitchFamily="18" charset="0"/>
              </a:rPr>
              <a:t>ảo</a:t>
            </a:r>
            <a:endParaRPr lang="vi-VN" sz="4000" b="1" dirty="0">
              <a:effectLst/>
              <a:latin typeface="Times New Roman" pitchFamily="18" charset="0"/>
              <a:ea typeface="Calibri" panose="020F0502020204030204" pitchFamily="34" charset="0"/>
              <a:cs typeface="Times New Roman" pitchFamily="18" charset="0"/>
            </a:endParaRPr>
          </a:p>
          <a:p>
            <a:pPr marL="457200" indent="-457200">
              <a:buFont typeface="Wingdings" panose="05000000000000000000" pitchFamily="2" charset="2"/>
              <a:buChar char="ü"/>
            </a:pPr>
            <a:r>
              <a:rPr lang="en-US" sz="4000" b="1" dirty="0" err="1">
                <a:effectLst/>
                <a:latin typeface="Times New Roman" panose="02020603050405020304" pitchFamily="18" charset="0"/>
                <a:ea typeface="Times New Roman" panose="02020603050405020304" pitchFamily="18" charset="0"/>
                <a:cs typeface="Times New Roman" pitchFamily="18" charset="0"/>
              </a:rPr>
              <a:t>Sử</a:t>
            </a:r>
            <a:r>
              <a:rPr lang="en-US" sz="4000" b="1" dirty="0">
                <a:effectLst/>
                <a:latin typeface="Times New Roman" panose="02020603050405020304" pitchFamily="18" charset="0"/>
                <a:ea typeface="Times New Roman" panose="02020603050405020304" pitchFamily="18" charset="0"/>
                <a:cs typeface="Times New Roman" pitchFamily="18" charset="0"/>
              </a:rPr>
              <a:t> </a:t>
            </a:r>
            <a:r>
              <a:rPr lang="en-US" sz="4000" b="1" dirty="0" err="1">
                <a:effectLst/>
                <a:latin typeface="Times New Roman" panose="02020603050405020304" pitchFamily="18" charset="0"/>
                <a:ea typeface="Times New Roman" panose="02020603050405020304" pitchFamily="18" charset="0"/>
                <a:cs typeface="Times New Roman" pitchFamily="18" charset="0"/>
              </a:rPr>
              <a:t>dụng</a:t>
            </a:r>
            <a:r>
              <a:rPr lang="en-US" sz="4000" b="1" dirty="0">
                <a:effectLst/>
                <a:latin typeface="Times New Roman" panose="02020603050405020304" pitchFamily="18" charset="0"/>
                <a:ea typeface="Times New Roman" panose="02020603050405020304" pitchFamily="18" charset="0"/>
                <a:cs typeface="Times New Roman" pitchFamily="18" charset="0"/>
              </a:rPr>
              <a:t> Google Drive </a:t>
            </a:r>
            <a:r>
              <a:rPr lang="en-US" sz="4000" b="1" dirty="0" err="1">
                <a:effectLst/>
                <a:latin typeface="Times New Roman" panose="02020603050405020304" pitchFamily="18" charset="0"/>
                <a:ea typeface="Times New Roman" panose="02020603050405020304" pitchFamily="18" charset="0"/>
                <a:cs typeface="Times New Roman" pitchFamily="18" charset="0"/>
              </a:rPr>
              <a:t>để</a:t>
            </a:r>
            <a:r>
              <a:rPr lang="en-US" sz="4000" b="1" dirty="0">
                <a:effectLst/>
                <a:latin typeface="Times New Roman" panose="02020603050405020304" pitchFamily="18" charset="0"/>
                <a:ea typeface="Times New Roman" panose="02020603050405020304" pitchFamily="18" charset="0"/>
                <a:cs typeface="Times New Roman" pitchFamily="18" charset="0"/>
              </a:rPr>
              <a:t> </a:t>
            </a:r>
            <a:r>
              <a:rPr lang="en-US" sz="4000" b="1" err="1">
                <a:effectLst/>
                <a:latin typeface="Times New Roman" panose="02020603050405020304" pitchFamily="18" charset="0"/>
                <a:ea typeface="Times New Roman" panose="02020603050405020304" pitchFamily="18" charset="0"/>
                <a:cs typeface="Times New Roman" pitchFamily="18" charset="0"/>
              </a:rPr>
              <a:t>khảo</a:t>
            </a:r>
            <a:r>
              <a:rPr lang="en-US" sz="4000" b="1">
                <a:effectLst/>
                <a:latin typeface="Times New Roman" panose="02020603050405020304" pitchFamily="18" charset="0"/>
                <a:ea typeface="Times New Roman" panose="02020603050405020304" pitchFamily="18" charset="0"/>
                <a:cs typeface="Times New Roman" pitchFamily="18" charset="0"/>
              </a:rPr>
              <a:t> </a:t>
            </a:r>
            <a:r>
              <a:rPr lang="en-US" sz="4000" b="1" smtClean="0">
                <a:effectLst/>
                <a:latin typeface="Times New Roman" panose="02020603050405020304" pitchFamily="18" charset="0"/>
                <a:ea typeface="Times New Roman" panose="02020603050405020304" pitchFamily="18" charset="0"/>
                <a:cs typeface="Times New Roman" pitchFamily="18" charset="0"/>
              </a:rPr>
              <a:t>sát, t</a:t>
            </a:r>
            <a:r>
              <a:rPr lang="en-US" sz="4000" b="1" kern="1600">
                <a:latin typeface="Times New Roman" panose="02020603050405020304" pitchFamily="18" charset="0"/>
                <a:ea typeface="Times New Roman" panose="02020603050405020304" pitchFamily="18" charset="0"/>
                <a:cs typeface="Times New Roman" pitchFamily="18" charset="0"/>
              </a:rPr>
              <a:t>h</a:t>
            </a:r>
            <a:r>
              <a:rPr lang="en-US" sz="4000" b="1" smtClean="0">
                <a:effectLst/>
                <a:latin typeface="Times New Roman" panose="02020603050405020304" pitchFamily="18" charset="0"/>
                <a:ea typeface="Times New Roman" panose="02020603050405020304" pitchFamily="18" charset="0"/>
                <a:cs typeface="Times New Roman" pitchFamily="18" charset="0"/>
              </a:rPr>
              <a:t>ảo luận</a:t>
            </a:r>
            <a:r>
              <a:rPr lang="en-US" sz="4000" b="1" dirty="0">
                <a:effectLst/>
                <a:latin typeface="Times New Roman" panose="02020603050405020304" pitchFamily="18" charset="0"/>
                <a:ea typeface="Times New Roman" panose="02020603050405020304" pitchFamily="18" charset="0"/>
                <a:cs typeface="Times New Roman" pitchFamily="18" charset="0"/>
              </a:rPr>
              <a:t>	</a:t>
            </a:r>
            <a:endParaRPr lang="vi-VN" sz="4000" b="1" dirty="0">
              <a:effectLst/>
              <a:latin typeface="Times New Roman" panose="02020603050405020304" pitchFamily="18" charset="0"/>
              <a:ea typeface="Times New Roman" panose="02020603050405020304" pitchFamily="18" charset="0"/>
              <a:cs typeface="Times New Roman" pitchFamily="18" charset="0"/>
            </a:endParaRPr>
          </a:p>
          <a:p>
            <a:pPr marL="457200" indent="-457200">
              <a:buFont typeface="Wingdings" panose="05000000000000000000" pitchFamily="2" charset="2"/>
              <a:buChar char="ü"/>
            </a:pPr>
            <a:r>
              <a:rPr lang="en-US" sz="4000" b="1" dirty="0" err="1">
                <a:effectLst/>
                <a:latin typeface="Times New Roman" panose="02020603050405020304" pitchFamily="18" charset="0"/>
                <a:ea typeface="Times New Roman" panose="02020603050405020304" pitchFamily="18" charset="0"/>
                <a:cs typeface="Times New Roman" pitchFamily="18" charset="0"/>
              </a:rPr>
              <a:t>Sử</a:t>
            </a:r>
            <a:r>
              <a:rPr lang="en-US" sz="4000" b="1" dirty="0">
                <a:effectLst/>
                <a:latin typeface="Times New Roman" panose="02020603050405020304" pitchFamily="18" charset="0"/>
                <a:ea typeface="Times New Roman" panose="02020603050405020304" pitchFamily="18" charset="0"/>
                <a:cs typeface="Times New Roman" pitchFamily="18" charset="0"/>
              </a:rPr>
              <a:t> </a:t>
            </a:r>
            <a:r>
              <a:rPr lang="en-US" sz="4000" b="1" dirty="0" err="1">
                <a:effectLst/>
                <a:latin typeface="Times New Roman" panose="02020603050405020304" pitchFamily="18" charset="0"/>
                <a:ea typeface="Times New Roman" panose="02020603050405020304" pitchFamily="18" charset="0"/>
                <a:cs typeface="Times New Roman" pitchFamily="18" charset="0"/>
              </a:rPr>
              <a:t>dụng</a:t>
            </a:r>
            <a:r>
              <a:rPr lang="en-US" sz="4000" b="1" dirty="0">
                <a:effectLst/>
                <a:latin typeface="Times New Roman" panose="02020603050405020304" pitchFamily="18" charset="0"/>
                <a:ea typeface="Times New Roman" panose="02020603050405020304" pitchFamily="18" charset="0"/>
                <a:cs typeface="Times New Roman" pitchFamily="18" charset="0"/>
              </a:rPr>
              <a:t> </a:t>
            </a:r>
            <a:r>
              <a:rPr lang="en-US" sz="4000" b="1" dirty="0" err="1">
                <a:effectLst/>
                <a:latin typeface="Times New Roman" panose="02020603050405020304" pitchFamily="18" charset="0"/>
                <a:ea typeface="Times New Roman" panose="02020603050405020304" pitchFamily="18" charset="0"/>
                <a:cs typeface="Times New Roman" pitchFamily="18" charset="0"/>
              </a:rPr>
              <a:t>phần</a:t>
            </a:r>
            <a:r>
              <a:rPr lang="en-US" sz="4000" b="1" dirty="0">
                <a:effectLst/>
                <a:latin typeface="Times New Roman" panose="02020603050405020304" pitchFamily="18" charset="0"/>
                <a:ea typeface="Times New Roman" panose="02020603050405020304" pitchFamily="18" charset="0"/>
                <a:cs typeface="Times New Roman" pitchFamily="18" charset="0"/>
              </a:rPr>
              <a:t> </a:t>
            </a:r>
            <a:r>
              <a:rPr lang="en-US" sz="4000" b="1" err="1">
                <a:effectLst/>
                <a:latin typeface="Times New Roman" panose="02020603050405020304" pitchFamily="18" charset="0"/>
                <a:ea typeface="Times New Roman" panose="02020603050405020304" pitchFamily="18" charset="0"/>
                <a:cs typeface="Times New Roman" pitchFamily="18" charset="0"/>
              </a:rPr>
              <a:t>mềm</a:t>
            </a:r>
            <a:r>
              <a:rPr lang="en-US" sz="4000" b="1">
                <a:effectLst/>
                <a:latin typeface="Times New Roman" panose="02020603050405020304" pitchFamily="18" charset="0"/>
                <a:ea typeface="Times New Roman" panose="02020603050405020304" pitchFamily="18" charset="0"/>
                <a:cs typeface="Times New Roman" pitchFamily="18" charset="0"/>
              </a:rPr>
              <a:t> </a:t>
            </a:r>
            <a:r>
              <a:rPr lang="en-US" sz="4000" b="1" smtClean="0">
                <a:effectLst/>
                <a:latin typeface="Times New Roman" panose="02020603050405020304" pitchFamily="18" charset="0"/>
                <a:ea typeface="Times New Roman" panose="02020603050405020304" pitchFamily="18" charset="0"/>
                <a:cs typeface="Times New Roman" pitchFamily="18" charset="0"/>
              </a:rPr>
              <a:t>Quizizz</a:t>
            </a:r>
            <a:endParaRPr lang="vi-VN" sz="4000" b="1" smtClean="0">
              <a:effectLst/>
              <a:latin typeface="Times New Roman" panose="02020603050405020304" pitchFamily="18" charset="0"/>
              <a:ea typeface="Times New Roman" panose="02020603050405020304" pitchFamily="18" charset="0"/>
              <a:cs typeface="Times New Roman" pitchFamily="18" charset="0"/>
            </a:endParaRPr>
          </a:p>
          <a:p>
            <a:pPr marL="457200" indent="-457200">
              <a:buFont typeface="Wingdings" panose="05000000000000000000" pitchFamily="2" charset="2"/>
              <a:buChar char="ü"/>
            </a:pPr>
            <a:r>
              <a:rPr lang="en-US" sz="4000" b="1" smtClean="0">
                <a:effectLst/>
                <a:latin typeface="Times New Roman" panose="02020603050405020304" pitchFamily="18" charset="0"/>
                <a:ea typeface="Times New Roman" panose="02020603050405020304" pitchFamily="18" charset="0"/>
                <a:cs typeface="Times New Roman" pitchFamily="18" charset="0"/>
              </a:rPr>
              <a:t>Sử dụng Azota trong kiểm tra đánh giá…</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4177675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3" name="Group 3"/>
          <p:cNvGrpSpPr/>
          <p:nvPr/>
        </p:nvGrpSpPr>
        <p:grpSpPr>
          <a:xfrm rot="-10800000">
            <a:off x="-1534686" y="4784384"/>
            <a:ext cx="4985461" cy="4317433"/>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9" name="Group 9"/>
          <p:cNvGrpSpPr/>
          <p:nvPr/>
        </p:nvGrpSpPr>
        <p:grpSpPr>
          <a:xfrm rot="-10800000">
            <a:off x="287243" y="7740986"/>
            <a:ext cx="3378391" cy="2925703"/>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5" name="Group 5"/>
          <p:cNvGrpSpPr/>
          <p:nvPr/>
        </p:nvGrpSpPr>
        <p:grpSpPr>
          <a:xfrm rot="-10800000">
            <a:off x="3061137" y="7468788"/>
            <a:ext cx="3480308" cy="3013963"/>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7" name="Group 7"/>
          <p:cNvGrpSpPr/>
          <p:nvPr/>
        </p:nvGrpSpPr>
        <p:grpSpPr>
          <a:xfrm rot="-10800000">
            <a:off x="2780085" y="4005595"/>
            <a:ext cx="1798578" cy="1557577"/>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sp>
        <p:nvSpPr>
          <p:cNvPr id="24" name="TextBox 23">
            <a:extLst>
              <a:ext uri="{FF2B5EF4-FFF2-40B4-BE49-F238E27FC236}">
                <a16:creationId xmlns="" xmlns:a16="http://schemas.microsoft.com/office/drawing/2014/main" id="{1436DB97-D149-AF0F-4A52-AD94D4F69AFA}"/>
              </a:ext>
            </a:extLst>
          </p:cNvPr>
          <p:cNvSpPr txBox="1"/>
          <p:nvPr/>
        </p:nvSpPr>
        <p:spPr>
          <a:xfrm>
            <a:off x="648390" y="775037"/>
            <a:ext cx="14286810" cy="1015663"/>
          </a:xfrm>
          <a:prstGeom prst="rect">
            <a:avLst/>
          </a:prstGeom>
          <a:noFill/>
        </p:spPr>
        <p:txBody>
          <a:bodyPr wrap="square">
            <a:spAutoFit/>
          </a:bodyPr>
          <a:lstStyle/>
          <a:p>
            <a:pPr>
              <a:lnSpc>
                <a:spcPct val="150000"/>
              </a:lnSpc>
              <a:spcBef>
                <a:spcPts val="600"/>
              </a:spcBef>
              <a:spcAft>
                <a:spcPts val="300"/>
              </a:spcAft>
            </a:pPr>
            <a:r>
              <a:rPr lang="en-US" sz="4000" b="1" kern="1600" dirty="0">
                <a:solidFill>
                  <a:srgbClr val="0099FF"/>
                </a:solidFill>
                <a:effectLst/>
                <a:latin typeface="Times New Roman" panose="02020603050405020304" pitchFamily="18" charset="0"/>
                <a:ea typeface="Times New Roman" panose="02020603050405020304" pitchFamily="18" charset="0"/>
              </a:rPr>
              <a:t>2.1. </a:t>
            </a:r>
            <a:r>
              <a:rPr lang="en-US" sz="4000" b="1" kern="1600" dirty="0" err="1">
                <a:solidFill>
                  <a:srgbClr val="0099FF"/>
                </a:solidFill>
                <a:effectLst/>
                <a:latin typeface="Times New Roman" panose="02020603050405020304" pitchFamily="18" charset="0"/>
                <a:ea typeface="Times New Roman" panose="02020603050405020304" pitchFamily="18" charset="0"/>
              </a:rPr>
              <a:t>Sử</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dụng</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Youtube</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làm</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kênh</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truyền</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tải</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thông</a:t>
            </a:r>
            <a:r>
              <a:rPr lang="en-US" sz="4000" b="1" kern="1600" dirty="0">
                <a:solidFill>
                  <a:srgbClr val="0099FF"/>
                </a:solidFill>
                <a:effectLst/>
                <a:latin typeface="Times New Roman" panose="02020603050405020304" pitchFamily="18" charset="0"/>
                <a:ea typeface="Times New Roman" panose="02020603050405020304" pitchFamily="18" charset="0"/>
              </a:rPr>
              <a:t> tin </a:t>
            </a:r>
            <a:r>
              <a:rPr lang="en-US" sz="4000" b="1" kern="1600" dirty="0" err="1">
                <a:solidFill>
                  <a:srgbClr val="0099FF"/>
                </a:solidFill>
                <a:effectLst/>
                <a:latin typeface="Times New Roman" panose="02020603050405020304" pitchFamily="18" charset="0"/>
                <a:ea typeface="Times New Roman" panose="02020603050405020304" pitchFamily="18" charset="0"/>
              </a:rPr>
              <a:t>học</a:t>
            </a:r>
            <a:r>
              <a:rPr lang="en-US" sz="4000" b="1" kern="1600" dirty="0">
                <a:solidFill>
                  <a:srgbClr val="0099FF"/>
                </a:solidFill>
                <a:effectLst/>
                <a:latin typeface="Times New Roman" panose="02020603050405020304" pitchFamily="18" charset="0"/>
                <a:ea typeface="Times New Roman" panose="02020603050405020304" pitchFamily="18" charset="0"/>
              </a:rPr>
              <a:t> </a:t>
            </a:r>
            <a:r>
              <a:rPr lang="en-US" sz="4000" b="1" kern="1600" dirty="0" err="1">
                <a:solidFill>
                  <a:srgbClr val="0099FF"/>
                </a:solidFill>
                <a:effectLst/>
                <a:latin typeface="Times New Roman" panose="02020603050405020304" pitchFamily="18" charset="0"/>
                <a:ea typeface="Times New Roman" panose="02020603050405020304" pitchFamily="18" charset="0"/>
              </a:rPr>
              <a:t>tập</a:t>
            </a:r>
            <a:endParaRPr lang="en-US" sz="4000" b="1" kern="1600" dirty="0">
              <a:solidFill>
                <a:srgbClr val="0099FF"/>
              </a:solidFill>
              <a:effectLst/>
              <a:latin typeface="Times New Roman" panose="02020603050405020304" pitchFamily="18" charset="0"/>
              <a:ea typeface="Times New Roman" panose="02020603050405020304" pitchFamily="18" charset="0"/>
            </a:endParaRPr>
          </a:p>
        </p:txBody>
      </p:sp>
      <p:graphicFrame>
        <p:nvGraphicFramePr>
          <p:cNvPr id="25" name="Table 24">
            <a:extLst>
              <a:ext uri="{FF2B5EF4-FFF2-40B4-BE49-F238E27FC236}">
                <a16:creationId xmlns="" xmlns:a16="http://schemas.microsoft.com/office/drawing/2014/main" id="{5DF6F5CA-1F7B-FD82-A674-C0900486649C}"/>
              </a:ext>
            </a:extLst>
          </p:cNvPr>
          <p:cNvGraphicFramePr>
            <a:graphicFrameLocks noGrp="1"/>
          </p:cNvGraphicFramePr>
          <p:nvPr>
            <p:extLst>
              <p:ext uri="{D42A27DB-BD31-4B8C-83A1-F6EECF244321}">
                <p14:modId xmlns:p14="http://schemas.microsoft.com/office/powerpoint/2010/main" val="821504065"/>
              </p:ext>
            </p:extLst>
          </p:nvPr>
        </p:nvGraphicFramePr>
        <p:xfrm>
          <a:off x="4801290" y="1936414"/>
          <a:ext cx="12572310" cy="6483686"/>
        </p:xfrm>
        <a:graphic>
          <a:graphicData uri="http://schemas.openxmlformats.org/drawingml/2006/table">
            <a:tbl>
              <a:tblPr firstRow="1" firstCol="1" bandRow="1">
                <a:tableStyleId>{2D5ABB26-0587-4C30-8999-92F81FD0307C}</a:tableStyleId>
              </a:tblPr>
              <a:tblGrid>
                <a:gridCol w="12572310">
                  <a:extLst>
                    <a:ext uri="{9D8B030D-6E8A-4147-A177-3AD203B41FA5}">
                      <a16:colId xmlns="" xmlns:a16="http://schemas.microsoft.com/office/drawing/2014/main" val="2633722901"/>
                    </a:ext>
                  </a:extLst>
                </a:gridCol>
              </a:tblGrid>
              <a:tr h="6483686">
                <a:tc>
                  <a:txBody>
                    <a:bodyPr/>
                    <a:lstStyle/>
                    <a:p>
                      <a:pPr indent="457200" algn="just">
                        <a:lnSpc>
                          <a:spcPct val="150000"/>
                        </a:lnSpc>
                        <a:spcBef>
                          <a:spcPts val="600"/>
                        </a:spcBef>
                      </a:pPr>
                      <a:r>
                        <a:rPr lang="en-US" sz="4000" b="1" dirty="0" err="1">
                          <a:solidFill>
                            <a:srgbClr val="000000"/>
                          </a:solidFill>
                          <a:effectLst/>
                          <a:latin typeface="Times New Roman" pitchFamily="18" charset="0"/>
                          <a:cs typeface="Times New Roman" pitchFamily="18" charset="0"/>
                        </a:rPr>
                        <a:t>Youtube</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là</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nơi</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các</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em</a:t>
                      </a:r>
                      <a:r>
                        <a:rPr lang="en-US" sz="4000" b="1" dirty="0">
                          <a:solidFill>
                            <a:srgbClr val="000000"/>
                          </a:solidFill>
                          <a:effectLst/>
                          <a:latin typeface="Times New Roman" pitchFamily="18" charset="0"/>
                          <a:cs typeface="Times New Roman" pitchFamily="18" charset="0"/>
                        </a:rPr>
                        <a:t> HS </a:t>
                      </a:r>
                      <a:r>
                        <a:rPr lang="en-US" sz="4000" b="1" dirty="0" err="1">
                          <a:solidFill>
                            <a:srgbClr val="000000"/>
                          </a:solidFill>
                          <a:effectLst/>
                          <a:latin typeface="Times New Roman" pitchFamily="18" charset="0"/>
                          <a:cs typeface="Times New Roman" pitchFamily="18" charset="0"/>
                        </a:rPr>
                        <a:t>có</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thể</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dễ</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dàng</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xem</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các</a:t>
                      </a:r>
                      <a:r>
                        <a:rPr lang="en-US" sz="4000" b="1" dirty="0">
                          <a:solidFill>
                            <a:srgbClr val="000000"/>
                          </a:solidFill>
                          <a:effectLst/>
                          <a:latin typeface="Times New Roman" pitchFamily="18" charset="0"/>
                          <a:cs typeface="Times New Roman" pitchFamily="18" charset="0"/>
                        </a:rPr>
                        <a:t> video </a:t>
                      </a:r>
                      <a:r>
                        <a:rPr lang="en-US" sz="4000" b="1" dirty="0" err="1">
                          <a:solidFill>
                            <a:srgbClr val="000000"/>
                          </a:solidFill>
                          <a:effectLst/>
                          <a:latin typeface="Times New Roman" pitchFamily="18" charset="0"/>
                          <a:cs typeface="Times New Roman" pitchFamily="18" charset="0"/>
                        </a:rPr>
                        <a:t>thực</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hiện</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các</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thí</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nghiệm</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một</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cách</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nhanh</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chóng</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và</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dễ</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dàng</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nhất</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chỉ</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cần</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nhập</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nội</a:t>
                      </a:r>
                      <a:r>
                        <a:rPr lang="en-US" sz="4000" b="1" dirty="0">
                          <a:solidFill>
                            <a:srgbClr val="000000"/>
                          </a:solidFill>
                          <a:effectLst/>
                          <a:latin typeface="Times New Roman" pitchFamily="18" charset="0"/>
                          <a:cs typeface="Times New Roman" pitchFamily="18" charset="0"/>
                        </a:rPr>
                        <a:t> dung </a:t>
                      </a:r>
                      <a:r>
                        <a:rPr lang="en-US" sz="4000" b="1" dirty="0" err="1">
                          <a:solidFill>
                            <a:srgbClr val="000000"/>
                          </a:solidFill>
                          <a:effectLst/>
                          <a:latin typeface="Times New Roman" pitchFamily="18" charset="0"/>
                          <a:cs typeface="Times New Roman" pitchFamily="18" charset="0"/>
                        </a:rPr>
                        <a:t>cần</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tìm</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sau</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đó</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các</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em</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có</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thể</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lựa</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chọn</a:t>
                      </a:r>
                      <a:r>
                        <a:rPr lang="en-US" sz="4000" b="1" dirty="0">
                          <a:solidFill>
                            <a:srgbClr val="000000"/>
                          </a:solidFill>
                          <a:effectLst/>
                          <a:latin typeface="Times New Roman" pitchFamily="18" charset="0"/>
                          <a:cs typeface="Times New Roman" pitchFamily="18" charset="0"/>
                        </a:rPr>
                        <a:t> video </a:t>
                      </a:r>
                      <a:r>
                        <a:rPr lang="en-US" sz="4000" b="1" dirty="0" err="1">
                          <a:solidFill>
                            <a:srgbClr val="000000"/>
                          </a:solidFill>
                          <a:effectLst/>
                          <a:latin typeface="Times New Roman" pitchFamily="18" charset="0"/>
                          <a:cs typeface="Times New Roman" pitchFamily="18" charset="0"/>
                        </a:rPr>
                        <a:t>cần</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xem</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Hơn</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nữa</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các</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em</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có</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thể</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tự</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tải</a:t>
                      </a:r>
                      <a:r>
                        <a:rPr lang="en-US" sz="4000" b="1" dirty="0">
                          <a:solidFill>
                            <a:srgbClr val="000000"/>
                          </a:solidFill>
                          <a:effectLst/>
                          <a:latin typeface="Times New Roman" pitchFamily="18" charset="0"/>
                          <a:cs typeface="Times New Roman" pitchFamily="18" charset="0"/>
                        </a:rPr>
                        <a:t> video </a:t>
                      </a:r>
                      <a:r>
                        <a:rPr lang="en-US" sz="4000" b="1" dirty="0" err="1">
                          <a:solidFill>
                            <a:srgbClr val="000000"/>
                          </a:solidFill>
                          <a:effectLst/>
                          <a:latin typeface="Times New Roman" pitchFamily="18" charset="0"/>
                          <a:cs typeface="Times New Roman" pitchFamily="18" charset="0"/>
                        </a:rPr>
                        <a:t>thực</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hành</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của</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chính</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bản</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thân</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mình</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tiến</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hành</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để</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làm</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dữ</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liệu</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cung</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cấp</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cho</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nguồn</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tài</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nguyên</a:t>
                      </a:r>
                      <a:r>
                        <a:rPr lang="en-US" sz="4000" b="1" dirty="0">
                          <a:solidFill>
                            <a:srgbClr val="000000"/>
                          </a:solidFill>
                          <a:effectLst/>
                          <a:latin typeface="Times New Roman" pitchFamily="18" charset="0"/>
                          <a:cs typeface="Times New Roman" pitchFamily="18" charset="0"/>
                        </a:rPr>
                        <a:t> </a:t>
                      </a:r>
                      <a:r>
                        <a:rPr lang="en-US" sz="4000" b="1" dirty="0" err="1">
                          <a:solidFill>
                            <a:srgbClr val="000000"/>
                          </a:solidFill>
                          <a:effectLst/>
                          <a:latin typeface="Times New Roman" pitchFamily="18" charset="0"/>
                          <a:cs typeface="Times New Roman" pitchFamily="18" charset="0"/>
                        </a:rPr>
                        <a:t>số</a:t>
                      </a:r>
                      <a:r>
                        <a:rPr lang="en-US" sz="4000" b="1" dirty="0">
                          <a:solidFill>
                            <a:srgbClr val="000000"/>
                          </a:solidFill>
                          <a:effectLst/>
                          <a:latin typeface="Times New Roman" pitchFamily="18" charset="0"/>
                          <a:cs typeface="Times New Roman" pitchFamily="18" charset="0"/>
                        </a:rPr>
                        <a:t>.</a:t>
                      </a:r>
                      <a:endParaRPr lang="en-US" sz="4000" b="1" dirty="0">
                        <a:effectLst/>
                        <a:latin typeface="Times New Roman"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 xmlns:a16="http://schemas.microsoft.com/office/drawing/2014/main" val="4080289578"/>
                  </a:ext>
                </a:extLst>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FC03E0B-5E3A-B34D-827E-772C569CC378}"/>
              </a:ext>
            </a:extLst>
          </p:cNvPr>
          <p:cNvPicPr>
            <a:picLocks noChangeAspect="1"/>
          </p:cNvPicPr>
          <p:nvPr/>
        </p:nvPicPr>
        <p:blipFill>
          <a:blip r:embed="rId2"/>
          <a:stretch>
            <a:fillRect/>
          </a:stretch>
        </p:blipFill>
        <p:spPr>
          <a:xfrm>
            <a:off x="9405826" y="1028700"/>
            <a:ext cx="8778240" cy="64509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 xmlns:a16="http://schemas.microsoft.com/office/drawing/2014/main" id="{BEA44C67-A227-53F8-D714-40CD053987A7}"/>
              </a:ext>
            </a:extLst>
          </p:cNvPr>
          <p:cNvPicPr>
            <a:picLocks noChangeAspect="1"/>
          </p:cNvPicPr>
          <p:nvPr/>
        </p:nvPicPr>
        <p:blipFill>
          <a:blip r:embed="rId3"/>
          <a:stretch>
            <a:fillRect/>
          </a:stretch>
        </p:blipFill>
        <p:spPr>
          <a:xfrm>
            <a:off x="0" y="1028700"/>
            <a:ext cx="9405826" cy="6455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a:extLst>
              <a:ext uri="{FF2B5EF4-FFF2-40B4-BE49-F238E27FC236}">
                <a16:creationId xmlns="" xmlns:a16="http://schemas.microsoft.com/office/drawing/2014/main" id="{476B45C9-BD0E-E131-6FB8-CA7D123A0F91}"/>
              </a:ext>
            </a:extLst>
          </p:cNvPr>
          <p:cNvSpPr txBox="1"/>
          <p:nvPr/>
        </p:nvSpPr>
        <p:spPr>
          <a:xfrm>
            <a:off x="700132" y="8155455"/>
            <a:ext cx="16597268" cy="707886"/>
          </a:xfrm>
          <a:prstGeom prst="rect">
            <a:avLst/>
          </a:prstGeom>
          <a:noFill/>
        </p:spPr>
        <p:txBody>
          <a:bodyPr wrap="square">
            <a:spAutoFit/>
          </a:bodyPr>
          <a:lstStyle/>
          <a:p>
            <a:pPr algn="just"/>
            <a:r>
              <a:rPr lang="en-US" sz="4000" b="1" i="1" dirty="0" err="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Hình</a:t>
            </a:r>
            <a:r>
              <a:rPr lang="en-US" sz="40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1. </a:t>
            </a:r>
            <a:r>
              <a:rPr lang="en-US" sz="4000" b="1" i="1" dirty="0" err="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Các</a:t>
            </a:r>
            <a:r>
              <a:rPr lang="en-US" sz="40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nhóm</a:t>
            </a:r>
            <a:r>
              <a:rPr lang="en-US" sz="40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tiến</a:t>
            </a:r>
            <a:r>
              <a:rPr lang="en-US" sz="40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hành</a:t>
            </a:r>
            <a:r>
              <a:rPr lang="en-US" sz="40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thực</a:t>
            </a:r>
            <a:r>
              <a:rPr lang="en-US" sz="40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hành</a:t>
            </a:r>
            <a:r>
              <a:rPr lang="en-US" sz="40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và</a:t>
            </a:r>
            <a:r>
              <a:rPr lang="en-US" sz="40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quay video </a:t>
            </a:r>
            <a:r>
              <a:rPr lang="en-US" sz="4000" b="1" i="1" dirty="0" err="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tại</a:t>
            </a:r>
            <a:r>
              <a:rPr lang="en-US" sz="40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phòng</a:t>
            </a:r>
            <a:r>
              <a:rPr lang="en-US" sz="40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thí</a:t>
            </a:r>
            <a:r>
              <a:rPr lang="en-US" sz="40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nghiệm</a:t>
            </a:r>
            <a:endParaRPr lang="en-US" sz="4000" b="1" dirty="0">
              <a:solidFill>
                <a:schemeClr val="tx2">
                  <a:lumMod val="50000"/>
                </a:schemeClr>
              </a:solidFill>
            </a:endParaRPr>
          </a:p>
        </p:txBody>
      </p:sp>
    </p:spTree>
    <p:extLst>
      <p:ext uri="{BB962C8B-B14F-4D97-AF65-F5344CB8AC3E}">
        <p14:creationId xmlns:p14="http://schemas.microsoft.com/office/powerpoint/2010/main" val="37710748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E0CDB18-3322-23F4-2CBD-C49FB9721ABF}"/>
              </a:ext>
            </a:extLst>
          </p:cNvPr>
          <p:cNvPicPr>
            <a:picLocks noChangeAspect="1"/>
          </p:cNvPicPr>
          <p:nvPr/>
        </p:nvPicPr>
        <p:blipFill>
          <a:blip r:embed="rId2"/>
          <a:stretch>
            <a:fillRect/>
          </a:stretch>
        </p:blipFill>
        <p:spPr>
          <a:xfrm>
            <a:off x="214335" y="943356"/>
            <a:ext cx="9145387" cy="634756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 xmlns:a16="http://schemas.microsoft.com/office/drawing/2014/main" id="{CCA4717B-747E-C125-47FF-4C166D8C3F43}"/>
              </a:ext>
            </a:extLst>
          </p:cNvPr>
          <p:cNvPicPr>
            <a:picLocks noChangeAspect="1"/>
          </p:cNvPicPr>
          <p:nvPr/>
        </p:nvPicPr>
        <p:blipFill>
          <a:blip r:embed="rId3"/>
          <a:stretch>
            <a:fillRect/>
          </a:stretch>
        </p:blipFill>
        <p:spPr>
          <a:xfrm>
            <a:off x="9365818" y="952500"/>
            <a:ext cx="8321040" cy="6338416"/>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 xmlns:a16="http://schemas.microsoft.com/office/drawing/2014/main" id="{C95D3B1E-010D-F80C-289B-4B287187D8C8}"/>
              </a:ext>
            </a:extLst>
          </p:cNvPr>
          <p:cNvSpPr txBox="1"/>
          <p:nvPr/>
        </p:nvSpPr>
        <p:spPr>
          <a:xfrm>
            <a:off x="762000" y="7929372"/>
            <a:ext cx="16924858" cy="1323439"/>
          </a:xfrm>
          <a:prstGeom prst="rect">
            <a:avLst/>
          </a:prstGeom>
          <a:noFill/>
        </p:spPr>
        <p:txBody>
          <a:bodyPr wrap="square">
            <a:spAutoFit/>
          </a:bodyPr>
          <a:lstStyle/>
          <a:p>
            <a:r>
              <a:rPr lang="en-US" sz="4000" i="1" dirty="0" err="1">
                <a:effectLst/>
                <a:latin typeface="Calibri" panose="020F0502020204030204" pitchFamily="34" charset="0"/>
                <a:ea typeface="Calibri" panose="020F0502020204030204" pitchFamily="34" charset="0"/>
                <a:cs typeface="Times New Roman" panose="02020603050405020304" pitchFamily="18" charset="0"/>
              </a:rPr>
              <a:t>Hình</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2.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nhóm</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tiến</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hành</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thảo</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luận</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đánh</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giá</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sau</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khi</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thực</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hành</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và</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cho</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ra</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sản</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phẩm</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là</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video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tổng</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hợp</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được</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tải</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lên</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youtube</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i="1" err="1">
                <a:effectLst/>
                <a:latin typeface="Calibri" panose="020F0502020204030204" pitchFamily="34" charset="0"/>
                <a:ea typeface="Calibri" panose="020F0502020204030204" pitchFamily="34" charset="0"/>
                <a:cs typeface="Times New Roman" panose="02020603050405020304" pitchFamily="18" charset="0"/>
              </a:rPr>
              <a:t>theo</a:t>
            </a:r>
            <a:r>
              <a:rPr lang="en-US" sz="4000" i="1">
                <a:effectLst/>
                <a:latin typeface="Calibri" panose="020F0502020204030204" pitchFamily="34" charset="0"/>
                <a:ea typeface="Calibri" panose="020F0502020204030204" pitchFamily="34" charset="0"/>
                <a:cs typeface="Times New Roman" panose="02020603050405020304" pitchFamily="18" charset="0"/>
              </a:rPr>
              <a:t> </a:t>
            </a:r>
            <a:r>
              <a:rPr lang="en-US" sz="4000" i="1" smtClean="0">
                <a:effectLst/>
                <a:latin typeface="Calibri" panose="020F0502020204030204" pitchFamily="34" charset="0"/>
                <a:ea typeface="Calibri" panose="020F0502020204030204" pitchFamily="34" charset="0"/>
                <a:cs typeface="Times New Roman" panose="02020603050405020304" pitchFamily="18" charset="0"/>
              </a:rPr>
              <a:t>đường link</a:t>
            </a:r>
            <a:endParaRPr lang="en-US" sz="4000" dirty="0">
              <a:solidFill>
                <a:srgbClr val="FF0000"/>
              </a:solidFill>
            </a:endParaRPr>
          </a:p>
        </p:txBody>
      </p:sp>
    </p:spTree>
    <p:extLst>
      <p:ext uri="{BB962C8B-B14F-4D97-AF65-F5344CB8AC3E}">
        <p14:creationId xmlns:p14="http://schemas.microsoft.com/office/powerpoint/2010/main" val="5282632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800100"/>
            <a:ext cx="14209360" cy="768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13535"/>
            <a:ext cx="12906375"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785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2255</TotalTime>
  <Words>2410</Words>
  <Application>Microsoft Office PowerPoint</Application>
  <PresentationFormat>Custom</PresentationFormat>
  <Paragraphs>342</Paragraphs>
  <Slides>29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Courier New</vt:lpstr>
      <vt:lpstr>Muli Regular</vt:lpstr>
      <vt:lpstr>Times New Roman</vt:lpstr>
      <vt:lpstr>Cambria</vt:lpstr>
      <vt:lpstr>Wingdings</vt:lpstr>
      <vt:lpstr>Bodoni MT</vt:lpstr>
      <vt:lpstr>Aharoni</vt:lpstr>
      <vt:lpstr>.VnArabiaH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lá đậm Xanh lá nhạt Trắng Doanh nghiệp Hình học Bản trình bày nội bộ của công ty Bản thuyết trình Kinh doanh</dc:title>
  <dc:creator>MY DUYEN</dc:creator>
  <cp:lastModifiedBy>Admin</cp:lastModifiedBy>
  <cp:revision>49</cp:revision>
  <dcterms:created xsi:type="dcterms:W3CDTF">2006-08-16T00:00:00Z</dcterms:created>
  <dcterms:modified xsi:type="dcterms:W3CDTF">2023-03-01T13:32:47Z</dcterms:modified>
  <dc:identifier>DAFVELuHlg4</dc:identifier>
</cp:coreProperties>
</file>