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media/image26.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1"/>
  </p:notesMasterIdLst>
  <p:sldIdLst>
    <p:sldId id="293" r:id="rId3"/>
    <p:sldId id="258" r:id="rId4"/>
    <p:sldId id="259" r:id="rId5"/>
    <p:sldId id="260" r:id="rId6"/>
    <p:sldId id="261" r:id="rId7"/>
    <p:sldId id="262" r:id="rId8"/>
    <p:sldId id="263" r:id="rId9"/>
    <p:sldId id="264" r:id="rId10"/>
    <p:sldId id="298" r:id="rId11"/>
    <p:sldId id="266" r:id="rId12"/>
    <p:sldId id="299" r:id="rId13"/>
    <p:sldId id="269" r:id="rId14"/>
    <p:sldId id="270" r:id="rId15"/>
    <p:sldId id="271" r:id="rId16"/>
    <p:sldId id="300" r:id="rId17"/>
    <p:sldId id="273" r:id="rId18"/>
    <p:sldId id="274" r:id="rId19"/>
    <p:sldId id="301" r:id="rId20"/>
    <p:sldId id="276" r:id="rId21"/>
    <p:sldId id="277" r:id="rId22"/>
    <p:sldId id="292" r:id="rId23"/>
    <p:sldId id="278" r:id="rId24"/>
    <p:sldId id="279" r:id="rId25"/>
    <p:sldId id="280" r:id="rId26"/>
    <p:sldId id="281" r:id="rId27"/>
    <p:sldId id="282" r:id="rId28"/>
    <p:sldId id="283" r:id="rId29"/>
    <p:sldId id="284" r:id="rId30"/>
    <p:sldId id="285" r:id="rId31"/>
    <p:sldId id="286" r:id="rId32"/>
    <p:sldId id="294" r:id="rId33"/>
    <p:sldId id="287" r:id="rId34"/>
    <p:sldId id="288" r:id="rId35"/>
    <p:sldId id="302" r:id="rId36"/>
    <p:sldId id="289" r:id="rId37"/>
    <p:sldId id="290" r:id="rId38"/>
    <p:sldId id="303" r:id="rId39"/>
    <p:sldId id="30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notesMaster" Target="notesMasters/notesMaster1.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06512EB-3235-7F49-B939-DB214D0554F2}" type="doc">
      <dgm:prSet loTypeId="urn:microsoft.com/office/officeart/2008/layout/VerticalCurvedList" loCatId="" qsTypeId="urn:microsoft.com/office/officeart/2005/8/quickstyle/simple2" qsCatId="simple" csTypeId="urn:microsoft.com/office/officeart/2005/8/colors/colorful4" csCatId="colorful" phldr="1"/>
      <dgm:spPr/>
      <dgm:t>
        <a:bodyPr/>
        <a:lstStyle/>
        <a:p>
          <a:endParaRPr lang="en-GB"/>
        </a:p>
      </dgm:t>
    </dgm:pt>
    <dgm:pt modelId="{B743FCE0-9E49-A245-8B86-BFB309264818}">
      <dgm:prSet phldrT="[Text]" custT="1"/>
      <dgm:spPr/>
      <dgm:t>
        <a:bodyPr/>
        <a:lstStyle/>
        <a:p>
          <a:r>
            <a:rPr lang="vi-VN"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Hoạt động 1: Đặt câu hỏi nghiên cứ</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u</a:t>
          </a:r>
          <a:endParaRPr lang="en-GB" sz="2800" b="1" dirty="0">
            <a:solidFill>
              <a:schemeClr val="tx1"/>
            </a:solidFill>
            <a:latin typeface="Calibri" panose="020F0502020204030204" pitchFamily="34" charset="0"/>
            <a:cs typeface="Calibri" panose="020F0502020204030204" pitchFamily="34" charset="0"/>
          </a:endParaRPr>
        </a:p>
      </dgm:t>
    </dgm:pt>
    <dgm:pt modelId="{9F89B84B-46AC-CD46-8134-318BC6CFD262}" cxnId="{65650955-5E97-1A48-8898-7426862154C4}" type="parTrans">
      <dgm:prSet/>
      <dgm:spPr/>
      <dgm:t>
        <a:bodyPr/>
        <a:lstStyle/>
        <a:p>
          <a:endParaRPr lang="en-GB">
            <a:solidFill>
              <a:schemeClr val="tx1"/>
            </a:solidFill>
          </a:endParaRPr>
        </a:p>
      </dgm:t>
    </dgm:pt>
    <dgm:pt modelId="{A0CBD594-40B9-8F43-8F45-1E2BB8BA75FE}" cxnId="{65650955-5E97-1A48-8898-7426862154C4}" type="sibTrans">
      <dgm:prSet/>
      <dgm:spPr/>
      <dgm:t>
        <a:bodyPr/>
        <a:lstStyle/>
        <a:p>
          <a:endParaRPr lang="en-GB">
            <a:solidFill>
              <a:schemeClr val="tx1"/>
            </a:solidFill>
          </a:endParaRPr>
        </a:p>
      </dgm:t>
    </dgm:pt>
    <dgm:pt modelId="{60D7F2BC-593B-7C43-AE9C-0196C6BB6D5C}">
      <dgm:prSet phldrT="[Text]" custT="1"/>
      <dgm:spPr/>
      <dgm:t>
        <a:bodyPr/>
        <a:lstStyle/>
        <a:p>
          <a:r>
            <a:rPr lang="vi-VN"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Hoạt động </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2</a:t>
          </a:r>
          <a:r>
            <a:rPr lang="vi-VN"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a:t>
          </a:r>
          <a:r>
            <a:rPr lang="en-US" sz="2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Đề</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xuất</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giả</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thuyết</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và</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phương</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án</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chứng</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minh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giả</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thuyết</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a:t>
          </a:r>
          <a:endParaRPr lang="en-GB" sz="2800" b="1" dirty="0">
            <a:solidFill>
              <a:schemeClr val="tx1"/>
            </a:solidFill>
            <a:latin typeface="Calibri" panose="020F0502020204030204" pitchFamily="34" charset="0"/>
            <a:ea typeface="Arial" panose="020B0604020202020204" pitchFamily="34" charset="0"/>
            <a:cs typeface="Calibri" panose="020F0502020204030204" pitchFamily="34" charset="0"/>
          </a:endParaRPr>
        </a:p>
      </dgm:t>
    </dgm:pt>
    <dgm:pt modelId="{DF063EE8-AC8C-F246-AD6E-9945A076CA3F}" cxnId="{1169B88A-5999-1D4B-BB74-8C00CAC78654}" type="parTrans">
      <dgm:prSet/>
      <dgm:spPr/>
      <dgm:t>
        <a:bodyPr/>
        <a:lstStyle/>
        <a:p>
          <a:endParaRPr lang="en-GB">
            <a:solidFill>
              <a:schemeClr val="tx1"/>
            </a:solidFill>
          </a:endParaRPr>
        </a:p>
      </dgm:t>
    </dgm:pt>
    <dgm:pt modelId="{F0EBAB5F-F2AC-3540-9225-E4B24DC290F0}" cxnId="{1169B88A-5999-1D4B-BB74-8C00CAC78654}" type="sibTrans">
      <dgm:prSet/>
      <dgm:spPr/>
      <dgm:t>
        <a:bodyPr/>
        <a:lstStyle/>
        <a:p>
          <a:endParaRPr lang="en-GB">
            <a:solidFill>
              <a:schemeClr val="tx1"/>
            </a:solidFill>
          </a:endParaRPr>
        </a:p>
      </dgm:t>
    </dgm:pt>
    <dgm:pt modelId="{D335EF9D-F552-864F-A172-333E1492BB90}">
      <dgm:prSet phldrT="[Text]" custT="1"/>
      <dgm:spPr/>
      <dgm:t>
        <a:bodyPr/>
        <a:lstStyle/>
        <a:p>
          <a:r>
            <a:rPr lang="vi-VN"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Hoạt động</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3.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Thiết</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kế</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nghiên</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cứu</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kiểm</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chứng</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giả</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thuyết</a:t>
          </a:r>
          <a:endParaRPr lang="en-GB" sz="2800" b="1" dirty="0">
            <a:solidFill>
              <a:schemeClr val="tx1"/>
            </a:solidFill>
            <a:latin typeface="Calibri" panose="020F0502020204030204" pitchFamily="34" charset="0"/>
            <a:ea typeface="Arial" panose="020B0604020202020204" pitchFamily="34" charset="0"/>
            <a:cs typeface="Calibri" panose="020F0502020204030204" pitchFamily="34" charset="0"/>
          </a:endParaRPr>
        </a:p>
      </dgm:t>
    </dgm:pt>
    <dgm:pt modelId="{32C205ED-68CD-5940-B58F-0364988CEA7B}" cxnId="{B16524DA-826B-7C40-B3E1-3F810D5B1894}" type="parTrans">
      <dgm:prSet/>
      <dgm:spPr/>
      <dgm:t>
        <a:bodyPr/>
        <a:lstStyle/>
        <a:p>
          <a:endParaRPr lang="en-GB">
            <a:solidFill>
              <a:schemeClr val="tx1"/>
            </a:solidFill>
          </a:endParaRPr>
        </a:p>
      </dgm:t>
    </dgm:pt>
    <dgm:pt modelId="{9D9CCDAF-9E87-9B41-B48F-92FC5A7534F9}" cxnId="{B16524DA-826B-7C40-B3E1-3F810D5B1894}" type="sibTrans">
      <dgm:prSet/>
      <dgm:spPr/>
      <dgm:t>
        <a:bodyPr/>
        <a:lstStyle/>
        <a:p>
          <a:endParaRPr lang="en-GB">
            <a:solidFill>
              <a:schemeClr val="tx1"/>
            </a:solidFill>
          </a:endParaRPr>
        </a:p>
      </dgm:t>
    </dgm:pt>
    <dgm:pt modelId="{CD2FC353-62D2-C443-B33A-D0622BB95037}" type="pres">
      <dgm:prSet presAssocID="{F06512EB-3235-7F49-B939-DB214D0554F2}" presName="Name0" presStyleCnt="0">
        <dgm:presLayoutVars>
          <dgm:chMax val="7"/>
          <dgm:chPref val="7"/>
          <dgm:dir/>
        </dgm:presLayoutVars>
      </dgm:prSet>
      <dgm:spPr/>
      <dgm:t>
        <a:bodyPr/>
        <a:lstStyle/>
        <a:p>
          <a:endParaRPr lang="en-US"/>
        </a:p>
      </dgm:t>
    </dgm:pt>
    <dgm:pt modelId="{2826B853-0856-394C-907D-7FD25E87E580}" type="pres">
      <dgm:prSet presAssocID="{F06512EB-3235-7F49-B939-DB214D0554F2}" presName="Name1" presStyleCnt="0"/>
      <dgm:spPr/>
      <dgm:t>
        <a:bodyPr/>
        <a:lstStyle/>
        <a:p>
          <a:endParaRPr lang="en-US"/>
        </a:p>
      </dgm:t>
    </dgm:pt>
    <dgm:pt modelId="{399D9D44-A6E4-3B45-9F86-BD677EA0CD34}" type="pres">
      <dgm:prSet presAssocID="{F06512EB-3235-7F49-B939-DB214D0554F2}" presName="cycle" presStyleCnt="0"/>
      <dgm:spPr/>
      <dgm:t>
        <a:bodyPr/>
        <a:lstStyle/>
        <a:p>
          <a:endParaRPr lang="en-US"/>
        </a:p>
      </dgm:t>
    </dgm:pt>
    <dgm:pt modelId="{AECE3A86-D56B-AF4B-A582-9A541C45D142}" type="pres">
      <dgm:prSet presAssocID="{F06512EB-3235-7F49-B939-DB214D0554F2}" presName="srcNode" presStyleLbl="node1" presStyleIdx="0" presStyleCnt="3"/>
      <dgm:spPr/>
      <dgm:t>
        <a:bodyPr/>
        <a:lstStyle/>
        <a:p>
          <a:endParaRPr lang="en-US"/>
        </a:p>
      </dgm:t>
    </dgm:pt>
    <dgm:pt modelId="{D19E19EE-82E0-4E46-8BCC-8DFECF09A8A9}" type="pres">
      <dgm:prSet presAssocID="{F06512EB-3235-7F49-B939-DB214D0554F2}" presName="conn" presStyleLbl="parChTrans1D2" presStyleIdx="0" presStyleCnt="1"/>
      <dgm:spPr/>
      <dgm:t>
        <a:bodyPr/>
        <a:lstStyle/>
        <a:p>
          <a:endParaRPr lang="en-US"/>
        </a:p>
      </dgm:t>
    </dgm:pt>
    <dgm:pt modelId="{B139A197-849B-7E4F-B7FC-A7B61C272567}" type="pres">
      <dgm:prSet presAssocID="{F06512EB-3235-7F49-B939-DB214D0554F2}" presName="extraNode" presStyleLbl="node1" presStyleIdx="0" presStyleCnt="3"/>
      <dgm:spPr/>
      <dgm:t>
        <a:bodyPr/>
        <a:lstStyle/>
        <a:p>
          <a:endParaRPr lang="en-US"/>
        </a:p>
      </dgm:t>
    </dgm:pt>
    <dgm:pt modelId="{2113EDDE-915D-1242-891F-08C1BE45F160}" type="pres">
      <dgm:prSet presAssocID="{F06512EB-3235-7F49-B939-DB214D0554F2}" presName="dstNode" presStyleLbl="node1" presStyleIdx="0" presStyleCnt="3"/>
      <dgm:spPr/>
      <dgm:t>
        <a:bodyPr/>
        <a:lstStyle/>
        <a:p>
          <a:endParaRPr lang="en-US"/>
        </a:p>
      </dgm:t>
    </dgm:pt>
    <dgm:pt modelId="{97624D73-D860-524D-A550-77A3D268A787}" type="pres">
      <dgm:prSet presAssocID="{B743FCE0-9E49-A245-8B86-BFB309264818}" presName="text_1" presStyleLbl="node1" presStyleIdx="0" presStyleCnt="3">
        <dgm:presLayoutVars>
          <dgm:bulletEnabled val="1"/>
        </dgm:presLayoutVars>
      </dgm:prSet>
      <dgm:spPr/>
      <dgm:t>
        <a:bodyPr/>
        <a:lstStyle/>
        <a:p>
          <a:endParaRPr lang="en-US"/>
        </a:p>
      </dgm:t>
    </dgm:pt>
    <dgm:pt modelId="{BFF8B02B-6E26-7044-9116-433C44189E3A}" type="pres">
      <dgm:prSet presAssocID="{B743FCE0-9E49-A245-8B86-BFB309264818}" presName="accent_1" presStyleCnt="0"/>
      <dgm:spPr/>
      <dgm:t>
        <a:bodyPr/>
        <a:lstStyle/>
        <a:p>
          <a:endParaRPr lang="en-US"/>
        </a:p>
      </dgm:t>
    </dgm:pt>
    <dgm:pt modelId="{CFD28CF4-50F1-3045-B75C-43EE305E402E}" type="pres">
      <dgm:prSet presAssocID="{B743FCE0-9E49-A245-8B86-BFB309264818}" presName="accentRepeatNode" presStyleLbl="solidFgAcc1" presStyleIdx="0" presStyleCnt="3"/>
      <dgm:spPr/>
      <dgm:t>
        <a:bodyPr/>
        <a:lstStyle/>
        <a:p>
          <a:endParaRPr lang="en-US"/>
        </a:p>
      </dgm:t>
    </dgm:pt>
    <dgm:pt modelId="{D602F164-44A6-4646-9092-5AEE115022BF}" type="pres">
      <dgm:prSet presAssocID="{60D7F2BC-593B-7C43-AE9C-0196C6BB6D5C}" presName="text_2" presStyleLbl="node1" presStyleIdx="1" presStyleCnt="3" custScaleY="166542">
        <dgm:presLayoutVars>
          <dgm:bulletEnabled val="1"/>
        </dgm:presLayoutVars>
      </dgm:prSet>
      <dgm:spPr/>
      <dgm:t>
        <a:bodyPr/>
        <a:lstStyle/>
        <a:p>
          <a:endParaRPr lang="en-US"/>
        </a:p>
      </dgm:t>
    </dgm:pt>
    <dgm:pt modelId="{16D1EAC0-D181-D94A-8C7A-844CFAB8A224}" type="pres">
      <dgm:prSet presAssocID="{60D7F2BC-593B-7C43-AE9C-0196C6BB6D5C}" presName="accent_2" presStyleCnt="0"/>
      <dgm:spPr/>
      <dgm:t>
        <a:bodyPr/>
        <a:lstStyle/>
        <a:p>
          <a:endParaRPr lang="en-US"/>
        </a:p>
      </dgm:t>
    </dgm:pt>
    <dgm:pt modelId="{06E7C144-6E1B-B34F-B70B-8BEE177EF481}" type="pres">
      <dgm:prSet presAssocID="{60D7F2BC-593B-7C43-AE9C-0196C6BB6D5C}" presName="accentRepeatNode" presStyleLbl="solidFgAcc1" presStyleIdx="1" presStyleCnt="3"/>
      <dgm:spPr/>
      <dgm:t>
        <a:bodyPr/>
        <a:lstStyle/>
        <a:p>
          <a:endParaRPr lang="en-US"/>
        </a:p>
      </dgm:t>
    </dgm:pt>
    <dgm:pt modelId="{2D3B1C78-4433-4D49-91E9-0044B0B2CB42}" type="pres">
      <dgm:prSet presAssocID="{D335EF9D-F552-864F-A172-333E1492BB90}" presName="text_3" presStyleLbl="node1" presStyleIdx="2" presStyleCnt="3" custScaleY="102892">
        <dgm:presLayoutVars>
          <dgm:bulletEnabled val="1"/>
        </dgm:presLayoutVars>
      </dgm:prSet>
      <dgm:spPr/>
      <dgm:t>
        <a:bodyPr/>
        <a:lstStyle/>
        <a:p>
          <a:endParaRPr lang="en-US"/>
        </a:p>
      </dgm:t>
    </dgm:pt>
    <dgm:pt modelId="{EC506029-B541-B640-8E82-87A13A02A528}" type="pres">
      <dgm:prSet presAssocID="{D335EF9D-F552-864F-A172-333E1492BB90}" presName="accent_3" presStyleCnt="0"/>
      <dgm:spPr/>
      <dgm:t>
        <a:bodyPr/>
        <a:lstStyle/>
        <a:p>
          <a:endParaRPr lang="en-US"/>
        </a:p>
      </dgm:t>
    </dgm:pt>
    <dgm:pt modelId="{77380C95-9EBB-7D44-B837-36578BC1A254}" type="pres">
      <dgm:prSet presAssocID="{D335EF9D-F552-864F-A172-333E1492BB90}" presName="accentRepeatNode" presStyleLbl="solidFgAcc1" presStyleIdx="2" presStyleCnt="3"/>
      <dgm:spPr/>
      <dgm:t>
        <a:bodyPr/>
        <a:lstStyle/>
        <a:p>
          <a:endParaRPr lang="en-US"/>
        </a:p>
      </dgm:t>
    </dgm:pt>
  </dgm:ptLst>
  <dgm:cxnLst>
    <dgm:cxn modelId="{65650955-5E97-1A48-8898-7426862154C4}" srcId="{F06512EB-3235-7F49-B939-DB214D0554F2}" destId="{B743FCE0-9E49-A245-8B86-BFB309264818}" srcOrd="0" destOrd="0" parTransId="{9F89B84B-46AC-CD46-8134-318BC6CFD262}" sibTransId="{A0CBD594-40B9-8F43-8F45-1E2BB8BA75FE}"/>
    <dgm:cxn modelId="{1169B88A-5999-1D4B-BB74-8C00CAC78654}" srcId="{F06512EB-3235-7F49-B939-DB214D0554F2}" destId="{60D7F2BC-593B-7C43-AE9C-0196C6BB6D5C}" srcOrd="1" destOrd="0" parTransId="{DF063EE8-AC8C-F246-AD6E-9945A076CA3F}" sibTransId="{F0EBAB5F-F2AC-3540-9225-E4B24DC290F0}"/>
    <dgm:cxn modelId="{A28B43A3-C930-1540-9AAD-6E95F96DD730}" type="presOf" srcId="{A0CBD594-40B9-8F43-8F45-1E2BB8BA75FE}" destId="{D19E19EE-82E0-4E46-8BCC-8DFECF09A8A9}" srcOrd="0" destOrd="0" presId="urn:microsoft.com/office/officeart/2008/layout/VerticalCurvedList"/>
    <dgm:cxn modelId="{E6A9834A-DBA2-104E-9F7B-171D399DA141}" type="presOf" srcId="{D335EF9D-F552-864F-A172-333E1492BB90}" destId="{2D3B1C78-4433-4D49-91E9-0044B0B2CB42}" srcOrd="0" destOrd="0" presId="urn:microsoft.com/office/officeart/2008/layout/VerticalCurvedList"/>
    <dgm:cxn modelId="{07DA3F17-BA95-BF44-A08C-475AF97CC1C8}" type="presOf" srcId="{60D7F2BC-593B-7C43-AE9C-0196C6BB6D5C}" destId="{D602F164-44A6-4646-9092-5AEE115022BF}" srcOrd="0" destOrd="0" presId="urn:microsoft.com/office/officeart/2008/layout/VerticalCurvedList"/>
    <dgm:cxn modelId="{4A929FBE-D25B-194D-8D0C-E225612E6227}" type="presOf" srcId="{B743FCE0-9E49-A245-8B86-BFB309264818}" destId="{97624D73-D860-524D-A550-77A3D268A787}" srcOrd="0" destOrd="0" presId="urn:microsoft.com/office/officeart/2008/layout/VerticalCurvedList"/>
    <dgm:cxn modelId="{B16524DA-826B-7C40-B3E1-3F810D5B1894}" srcId="{F06512EB-3235-7F49-B939-DB214D0554F2}" destId="{D335EF9D-F552-864F-A172-333E1492BB90}" srcOrd="2" destOrd="0" parTransId="{32C205ED-68CD-5940-B58F-0364988CEA7B}" sibTransId="{9D9CCDAF-9E87-9B41-B48F-92FC5A7534F9}"/>
    <dgm:cxn modelId="{A76B8F73-03F8-D341-B995-E67B031AA21C}" type="presOf" srcId="{F06512EB-3235-7F49-B939-DB214D0554F2}" destId="{CD2FC353-62D2-C443-B33A-D0622BB95037}" srcOrd="0" destOrd="0" presId="urn:microsoft.com/office/officeart/2008/layout/VerticalCurvedList"/>
    <dgm:cxn modelId="{62CB9C7D-0241-2643-9E7D-B0AB9D5B7C04}" type="presParOf" srcId="{CD2FC353-62D2-C443-B33A-D0622BB95037}" destId="{2826B853-0856-394C-907D-7FD25E87E580}" srcOrd="0" destOrd="0" presId="urn:microsoft.com/office/officeart/2008/layout/VerticalCurvedList"/>
    <dgm:cxn modelId="{B4E5A948-256E-E145-868D-F8EF04E548DF}" type="presParOf" srcId="{2826B853-0856-394C-907D-7FD25E87E580}" destId="{399D9D44-A6E4-3B45-9F86-BD677EA0CD34}" srcOrd="0" destOrd="0" presId="urn:microsoft.com/office/officeart/2008/layout/VerticalCurvedList"/>
    <dgm:cxn modelId="{1AA1512C-1057-1B4B-A70E-FD2ACBE58E62}" type="presParOf" srcId="{399D9D44-A6E4-3B45-9F86-BD677EA0CD34}" destId="{AECE3A86-D56B-AF4B-A582-9A541C45D142}" srcOrd="0" destOrd="0" presId="urn:microsoft.com/office/officeart/2008/layout/VerticalCurvedList"/>
    <dgm:cxn modelId="{2F67EEED-92AB-8E4F-AEF6-E6FFE312EBE4}" type="presParOf" srcId="{399D9D44-A6E4-3B45-9F86-BD677EA0CD34}" destId="{D19E19EE-82E0-4E46-8BCC-8DFECF09A8A9}" srcOrd="1" destOrd="0" presId="urn:microsoft.com/office/officeart/2008/layout/VerticalCurvedList"/>
    <dgm:cxn modelId="{403F1438-F492-9348-B500-069ACAC0212C}" type="presParOf" srcId="{399D9D44-A6E4-3B45-9F86-BD677EA0CD34}" destId="{B139A197-849B-7E4F-B7FC-A7B61C272567}" srcOrd="2" destOrd="0" presId="urn:microsoft.com/office/officeart/2008/layout/VerticalCurvedList"/>
    <dgm:cxn modelId="{FE6AEC4C-CFC4-7645-BE94-2104BA4D89BB}" type="presParOf" srcId="{399D9D44-A6E4-3B45-9F86-BD677EA0CD34}" destId="{2113EDDE-915D-1242-891F-08C1BE45F160}" srcOrd="3" destOrd="0" presId="urn:microsoft.com/office/officeart/2008/layout/VerticalCurvedList"/>
    <dgm:cxn modelId="{BD4BA370-B89B-B949-9F60-7E86E6C99669}" type="presParOf" srcId="{2826B853-0856-394C-907D-7FD25E87E580}" destId="{97624D73-D860-524D-A550-77A3D268A787}" srcOrd="1" destOrd="0" presId="urn:microsoft.com/office/officeart/2008/layout/VerticalCurvedList"/>
    <dgm:cxn modelId="{04060241-44F0-524D-A99E-FF92F7F0B26B}" type="presParOf" srcId="{2826B853-0856-394C-907D-7FD25E87E580}" destId="{BFF8B02B-6E26-7044-9116-433C44189E3A}" srcOrd="2" destOrd="0" presId="urn:microsoft.com/office/officeart/2008/layout/VerticalCurvedList"/>
    <dgm:cxn modelId="{5AB6BF0F-9E6A-EC4A-A34E-4DE371624EFA}" type="presParOf" srcId="{BFF8B02B-6E26-7044-9116-433C44189E3A}" destId="{CFD28CF4-50F1-3045-B75C-43EE305E402E}" srcOrd="0" destOrd="0" presId="urn:microsoft.com/office/officeart/2008/layout/VerticalCurvedList"/>
    <dgm:cxn modelId="{07CD1BD2-F1B1-0744-91B8-B2C983A77CD1}" type="presParOf" srcId="{2826B853-0856-394C-907D-7FD25E87E580}" destId="{D602F164-44A6-4646-9092-5AEE115022BF}" srcOrd="3" destOrd="0" presId="urn:microsoft.com/office/officeart/2008/layout/VerticalCurvedList"/>
    <dgm:cxn modelId="{812C3EB8-09DF-134C-8231-656B89F6D15C}" type="presParOf" srcId="{2826B853-0856-394C-907D-7FD25E87E580}" destId="{16D1EAC0-D181-D94A-8C7A-844CFAB8A224}" srcOrd="4" destOrd="0" presId="urn:microsoft.com/office/officeart/2008/layout/VerticalCurvedList"/>
    <dgm:cxn modelId="{9F16DB25-08E3-0A43-A8E5-E9D0B0D2F676}" type="presParOf" srcId="{16D1EAC0-D181-D94A-8C7A-844CFAB8A224}" destId="{06E7C144-6E1B-B34F-B70B-8BEE177EF481}" srcOrd="0" destOrd="0" presId="urn:microsoft.com/office/officeart/2008/layout/VerticalCurvedList"/>
    <dgm:cxn modelId="{D50E68A4-3E9A-8F48-9EE1-EC3DFA19A938}" type="presParOf" srcId="{2826B853-0856-394C-907D-7FD25E87E580}" destId="{2D3B1C78-4433-4D49-91E9-0044B0B2CB42}" srcOrd="5" destOrd="0" presId="urn:microsoft.com/office/officeart/2008/layout/VerticalCurvedList"/>
    <dgm:cxn modelId="{B25D60B9-FCF9-624E-800C-CD07777B9F04}" type="presParOf" srcId="{2826B853-0856-394C-907D-7FD25E87E580}" destId="{EC506029-B541-B640-8E82-87A13A02A528}" srcOrd="6" destOrd="0" presId="urn:microsoft.com/office/officeart/2008/layout/VerticalCurvedList"/>
    <dgm:cxn modelId="{36C097E7-2165-4842-BE6A-F65FF54207A8}" type="presParOf" srcId="{EC506029-B541-B640-8E82-87A13A02A528}" destId="{77380C95-9EBB-7D44-B837-36578BC1A254}" srcOrd="0" destOrd="0" presId="urn:microsoft.com/office/officeart/2008/layout/VerticalCurve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0515600" cy="4011712"/>
        <a:chOff x="0" y="0"/>
        <a:chExt cx="10515600" cy="4011712"/>
      </a:xfrm>
    </dsp:grpSpPr>
    <dsp:sp modelId="{D19E19EE-82E0-4E46-8BCC-8DFECF09A8A9}">
      <dsp:nvSpPr>
        <dsp:cNvPr id="4" name="Block Arc 3"/>
        <dsp:cNvSpPr/>
      </dsp:nvSpPr>
      <dsp:spPr bwMode="white">
        <a:xfrm>
          <a:off x="-4493417" y="-708014"/>
          <a:ext cx="5427741" cy="5427741"/>
        </a:xfrm>
        <a:prstGeom prst="blockArc">
          <a:avLst>
            <a:gd name="adj1" fmla="val 18900000"/>
            <a:gd name="adj2" fmla="val 2700000"/>
            <a:gd name="adj3" fmla="val 333"/>
          </a:avLst>
        </a:prstGeom>
      </dsp:spPr>
      <dsp:style>
        <a:lnRef idx="2">
          <a:schemeClr val="accent5"/>
        </a:lnRef>
        <a:fillRef idx="0">
          <a:schemeClr val="accent4">
            <a:tint val="90000"/>
          </a:schemeClr>
        </a:fillRef>
        <a:effectRef idx="0">
          <a:scrgbClr r="0" g="0" b="0"/>
        </a:effectRef>
        <a:fontRef idx="minor"/>
      </dsp:style>
      <dsp:txXfrm>
        <a:off x="-4493417" y="-708014"/>
        <a:ext cx="5427741" cy="5427741"/>
      </dsp:txXfrm>
    </dsp:sp>
    <dsp:sp modelId="{97624D73-D860-524D-A550-77A3D268A787}">
      <dsp:nvSpPr>
        <dsp:cNvPr id="7" name="Rectangles 6"/>
        <dsp:cNvSpPr/>
      </dsp:nvSpPr>
      <dsp:spPr bwMode="white">
        <a:xfrm>
          <a:off x="612187" y="401171"/>
          <a:ext cx="9903413" cy="802342"/>
        </a:xfrm>
        <a:prstGeom prst="rect">
          <a:avLst/>
        </a:prstGeom>
      </dsp:spPr>
      <dsp:style>
        <a:lnRef idx="3">
          <a:schemeClr val="lt1"/>
        </a:lnRef>
        <a:fillRef idx="1">
          <a:schemeClr val="accent4">
            <a:hueOff val="0"/>
            <a:satOff val="0"/>
            <a:lumOff val="0"/>
            <a:alpha val="100000"/>
          </a:schemeClr>
        </a:fillRef>
        <a:effectRef idx="1">
          <a:scrgbClr r="0" g="0" b="0"/>
        </a:effectRef>
        <a:fontRef idx="minor">
          <a:schemeClr val="lt1"/>
        </a:fontRef>
      </dsp:style>
      <dsp:txBody>
        <a:bodyPr lIns="636859" tIns="71120" rIns="71120" bIns="711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vi-VN"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Hoạt động 1: Đặt câu hỏi nghiên cứ</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u</a:t>
          </a:r>
          <a:endParaRPr lang="en-GB" sz="2800" b="1" dirty="0">
            <a:solidFill>
              <a:schemeClr val="tx1"/>
            </a:solidFill>
            <a:latin typeface="Calibri" panose="020F0502020204030204" pitchFamily="34" charset="0"/>
            <a:cs typeface="Calibri" panose="020F0502020204030204" pitchFamily="34" charset="0"/>
          </a:endParaRPr>
        </a:p>
      </dsp:txBody>
      <dsp:txXfrm>
        <a:off x="612187" y="401171"/>
        <a:ext cx="9903413" cy="802342"/>
      </dsp:txXfrm>
    </dsp:sp>
    <dsp:sp modelId="{CFD28CF4-50F1-3045-B75C-43EE305E402E}">
      <dsp:nvSpPr>
        <dsp:cNvPr id="8" name="Oval 7"/>
        <dsp:cNvSpPr/>
      </dsp:nvSpPr>
      <dsp:spPr bwMode="white">
        <a:xfrm>
          <a:off x="110723" y="300878"/>
          <a:ext cx="1002928" cy="1002928"/>
        </a:xfrm>
        <a:prstGeom prst="ellipse">
          <a:avLst/>
        </a:prstGeom>
      </dsp:spPr>
      <dsp:style>
        <a:lnRef idx="2">
          <a:schemeClr val="accent4">
            <a:hueOff val="0"/>
            <a:satOff val="0"/>
            <a:lumOff val="0"/>
            <a:alpha val="100000"/>
          </a:schemeClr>
        </a:lnRef>
        <a:fillRef idx="1">
          <a:schemeClr val="lt1"/>
        </a:fillRef>
        <a:effectRef idx="0">
          <a:scrgbClr r="0" g="0" b="0"/>
        </a:effectRef>
        <a:fontRef idx="minor"/>
      </dsp:style>
      <dsp:txXfrm>
        <a:off x="110723" y="300878"/>
        <a:ext cx="1002928" cy="1002928"/>
      </dsp:txXfrm>
    </dsp:sp>
    <dsp:sp modelId="{D602F164-44A6-4646-9092-5AEE115022BF}">
      <dsp:nvSpPr>
        <dsp:cNvPr id="9" name="Rectangles 8"/>
        <dsp:cNvSpPr/>
      </dsp:nvSpPr>
      <dsp:spPr bwMode="white">
        <a:xfrm>
          <a:off x="903839" y="1604685"/>
          <a:ext cx="9611761" cy="802342"/>
        </a:xfrm>
        <a:prstGeom prst="rect">
          <a:avLst/>
        </a:prstGeom>
      </dsp:spPr>
      <dsp:style>
        <a:lnRef idx="3">
          <a:schemeClr val="lt1"/>
        </a:lnRef>
        <a:fillRef idx="1">
          <a:schemeClr val="accent4">
            <a:hueOff val="-5430000"/>
            <a:satOff val="30980"/>
            <a:lumOff val="-17058"/>
            <a:alpha val="100000"/>
          </a:schemeClr>
        </a:fillRef>
        <a:effectRef idx="1">
          <a:scrgbClr r="0" g="0" b="0"/>
        </a:effectRef>
        <a:fontRef idx="minor">
          <a:schemeClr val="lt1"/>
        </a:fontRef>
      </dsp:style>
      <dsp:txBody>
        <a:bodyPr lIns="636859" tIns="71120" rIns="71120" bIns="711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vi-VN"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Hoạt động </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2</a:t>
          </a:r>
          <a:r>
            <a:rPr lang="vi-VN"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a:t>
          </a:r>
          <a:r>
            <a:rPr lang="en-US" sz="2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Đề</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xuất</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giả</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thuyết</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và</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phương</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án</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chứng</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minh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giả</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thuyết</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a:t>
          </a:r>
          <a:endParaRPr lang="en-GB" sz="2800" b="1" dirty="0">
            <a:solidFill>
              <a:schemeClr val="tx1"/>
            </a:solidFill>
            <a:latin typeface="Calibri" panose="020F0502020204030204" pitchFamily="34" charset="0"/>
            <a:ea typeface="Arial" panose="020B0604020202020204" pitchFamily="34" charset="0"/>
            <a:cs typeface="Calibri" panose="020F0502020204030204" pitchFamily="34" charset="0"/>
          </a:endParaRPr>
        </a:p>
      </dsp:txBody>
      <dsp:txXfrm>
        <a:off x="903839" y="1604685"/>
        <a:ext cx="9611761" cy="802342"/>
      </dsp:txXfrm>
    </dsp:sp>
    <dsp:sp modelId="{06E7C144-6E1B-B34F-B70B-8BEE177EF481}">
      <dsp:nvSpPr>
        <dsp:cNvPr id="10" name="Oval 9"/>
        <dsp:cNvSpPr/>
      </dsp:nvSpPr>
      <dsp:spPr bwMode="white">
        <a:xfrm>
          <a:off x="402375" y="1504392"/>
          <a:ext cx="1002928" cy="1002928"/>
        </a:xfrm>
        <a:prstGeom prst="ellipse">
          <a:avLst/>
        </a:prstGeom>
      </dsp:spPr>
      <dsp:style>
        <a:lnRef idx="2">
          <a:schemeClr val="accent4">
            <a:hueOff val="-5430000"/>
            <a:satOff val="30980"/>
            <a:lumOff val="-17058"/>
            <a:alpha val="100000"/>
          </a:schemeClr>
        </a:lnRef>
        <a:fillRef idx="1">
          <a:schemeClr val="lt1"/>
        </a:fillRef>
        <a:effectRef idx="0">
          <a:scrgbClr r="0" g="0" b="0"/>
        </a:effectRef>
        <a:fontRef idx="minor"/>
      </dsp:style>
      <dsp:txXfrm>
        <a:off x="402375" y="1504392"/>
        <a:ext cx="1002928" cy="1002928"/>
      </dsp:txXfrm>
    </dsp:sp>
    <dsp:sp modelId="{2D3B1C78-4433-4D49-91E9-0044B0B2CB42}">
      <dsp:nvSpPr>
        <dsp:cNvPr id="11" name="Rectangles 10"/>
        <dsp:cNvSpPr/>
      </dsp:nvSpPr>
      <dsp:spPr bwMode="white">
        <a:xfrm>
          <a:off x="612187" y="2808198"/>
          <a:ext cx="9903413" cy="802342"/>
        </a:xfrm>
        <a:prstGeom prst="rect">
          <a:avLst/>
        </a:prstGeom>
      </dsp:spPr>
      <dsp:style>
        <a:lnRef idx="3">
          <a:schemeClr val="lt1"/>
        </a:lnRef>
        <a:fillRef idx="1">
          <a:schemeClr val="accent4">
            <a:hueOff val="-10860000"/>
            <a:satOff val="61961"/>
            <a:lumOff val="-34117"/>
            <a:alpha val="100000"/>
          </a:schemeClr>
        </a:fillRef>
        <a:effectRef idx="1">
          <a:scrgbClr r="0" g="0" b="0"/>
        </a:effectRef>
        <a:fontRef idx="minor">
          <a:schemeClr val="lt1"/>
        </a:fontRef>
      </dsp:style>
      <dsp:txBody>
        <a:bodyPr lIns="636859" tIns="71120" rIns="71120" bIns="711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vi-VN"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Hoạt động</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3.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Thiết</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kế</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nghiên</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cứu</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kiểm</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chứng</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giả</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thuyết</a:t>
          </a:r>
          <a:endParaRPr lang="en-GB" sz="2800" b="1" dirty="0">
            <a:solidFill>
              <a:schemeClr val="tx1"/>
            </a:solidFill>
            <a:latin typeface="Calibri" panose="020F0502020204030204" pitchFamily="34" charset="0"/>
            <a:ea typeface="Arial" panose="020B0604020202020204" pitchFamily="34" charset="0"/>
            <a:cs typeface="Calibri" panose="020F0502020204030204" pitchFamily="34" charset="0"/>
          </a:endParaRPr>
        </a:p>
      </dsp:txBody>
      <dsp:txXfrm>
        <a:off x="612187" y="2808198"/>
        <a:ext cx="9903413" cy="802342"/>
      </dsp:txXfrm>
    </dsp:sp>
    <dsp:sp modelId="{77380C95-9EBB-7D44-B837-36578BC1A254}">
      <dsp:nvSpPr>
        <dsp:cNvPr id="12" name="Oval 11"/>
        <dsp:cNvSpPr/>
      </dsp:nvSpPr>
      <dsp:spPr bwMode="white">
        <a:xfrm>
          <a:off x="110723" y="2707906"/>
          <a:ext cx="1002928" cy="1002928"/>
        </a:xfrm>
        <a:prstGeom prst="ellipse">
          <a:avLst/>
        </a:prstGeom>
      </dsp:spPr>
      <dsp:style>
        <a:lnRef idx="2">
          <a:schemeClr val="accent4">
            <a:hueOff val="-10860000"/>
            <a:satOff val="61961"/>
            <a:lumOff val="-34117"/>
            <a:alpha val="100000"/>
          </a:schemeClr>
        </a:lnRef>
        <a:fillRef idx="1">
          <a:schemeClr val="lt1"/>
        </a:fillRef>
        <a:effectRef idx="0">
          <a:scrgbClr r="0" g="0" b="0"/>
        </a:effectRef>
        <a:fontRef idx="minor"/>
      </dsp:style>
      <dsp:txXfrm>
        <a:off x="110723" y="2707906"/>
        <a:ext cx="1002928" cy="1002928"/>
      </dsp:txXfrm>
    </dsp:sp>
    <dsp:sp modelId="{AECE3A86-D56B-AF4B-A582-9A541C45D142}">
      <dsp:nvSpPr>
        <dsp:cNvPr id="3" name="Rectangles 2" hidden="1"/>
        <dsp:cNvSpPr/>
      </dsp:nvSpPr>
      <dsp:spPr bwMode="white">
        <a:xfrm>
          <a:off x="108721" y="81588"/>
          <a:ext cx="36000" cy="36000"/>
        </a:xfrm>
        <a:prstGeom prst="rect">
          <a:avLst/>
        </a:prstGeom>
      </dsp:spPr>
      <dsp:style>
        <a:lnRef idx="3">
          <a:schemeClr val="lt1"/>
        </a:lnRef>
        <a:fillRef idx="1">
          <a:schemeClr val="accent4">
            <a:hueOff val="0"/>
            <a:satOff val="0"/>
            <a:lumOff val="0"/>
            <a:alpha val="100000"/>
          </a:schemeClr>
        </a:fillRef>
        <a:effectRef idx="1">
          <a:scrgbClr r="0" g="0" b="0"/>
        </a:effectRef>
        <a:fontRef idx="minor">
          <a:schemeClr val="lt1"/>
        </a:fontRef>
      </dsp:style>
      <dsp:txXfrm>
        <a:off x="108721" y="81588"/>
        <a:ext cx="36000" cy="36000"/>
      </dsp:txXfrm>
    </dsp:sp>
    <dsp:sp modelId="{B139A197-849B-7E4F-B7FC-A7B61C272567}">
      <dsp:nvSpPr>
        <dsp:cNvPr id="5" name="Rectangles 4" hidden="1"/>
        <dsp:cNvSpPr/>
      </dsp:nvSpPr>
      <dsp:spPr bwMode="white">
        <a:xfrm>
          <a:off x="898324" y="1987856"/>
          <a:ext cx="36000" cy="36000"/>
        </a:xfrm>
        <a:prstGeom prst="rect">
          <a:avLst/>
        </a:prstGeom>
      </dsp:spPr>
      <dsp:style>
        <a:lnRef idx="3">
          <a:schemeClr val="lt1"/>
        </a:lnRef>
        <a:fillRef idx="1">
          <a:schemeClr val="accent4">
            <a:hueOff val="0"/>
            <a:satOff val="0"/>
            <a:lumOff val="0"/>
            <a:alpha val="100000"/>
          </a:schemeClr>
        </a:fillRef>
        <a:effectRef idx="1">
          <a:scrgbClr r="0" g="0" b="0"/>
        </a:effectRef>
        <a:fontRef idx="minor">
          <a:schemeClr val="lt1"/>
        </a:fontRef>
      </dsp:style>
      <dsp:txXfrm>
        <a:off x="898324" y="1987856"/>
        <a:ext cx="36000" cy="36000"/>
      </dsp:txXfrm>
    </dsp:sp>
    <dsp:sp modelId="{2113EDDE-915D-1242-891F-08C1BE45F160}">
      <dsp:nvSpPr>
        <dsp:cNvPr id="6" name="Rectangles 5" hidden="1"/>
        <dsp:cNvSpPr/>
      </dsp:nvSpPr>
      <dsp:spPr bwMode="white">
        <a:xfrm>
          <a:off x="108721" y="3894124"/>
          <a:ext cx="36000" cy="36000"/>
        </a:xfrm>
        <a:prstGeom prst="rect">
          <a:avLst/>
        </a:prstGeom>
      </dsp:spPr>
      <dsp:style>
        <a:lnRef idx="3">
          <a:schemeClr val="lt1"/>
        </a:lnRef>
        <a:fillRef idx="1">
          <a:schemeClr val="accent4">
            <a:hueOff val="0"/>
            <a:satOff val="0"/>
            <a:lumOff val="0"/>
            <a:alpha val="100000"/>
          </a:schemeClr>
        </a:fillRef>
        <a:effectRef idx="1">
          <a:scrgbClr r="0" g="0" b="0"/>
        </a:effectRef>
        <a:fontRef idx="minor">
          <a:schemeClr val="lt1"/>
        </a:fontRef>
      </dsp:style>
      <dsp:txXfrm>
        <a:off x="108721" y="3894124"/>
        <a:ext cx="36000" cy="360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8E4140-A244-46D7-BC6F-A48FF1178FD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F022B-C3AB-4A4E-B2C4-86C32A84622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p:cSld name="Title">
    <p:spTree>
      <p:nvGrpSpPr>
        <p:cNvPr id="1" name="Shape 9"/>
        <p:cNvGrpSpPr/>
        <p:nvPr/>
      </p:nvGrpSpPr>
      <p:grpSpPr>
        <a:xfrm>
          <a:off x="0" y="0"/>
          <a:ext cx="0" cy="0"/>
          <a:chOff x="0" y="0"/>
          <a:chExt cx="0" cy="0"/>
        </a:xfrm>
      </p:grpSpPr>
      <p:sp>
        <p:nvSpPr>
          <p:cNvPr id="10" name="Google Shape;10;p2"/>
          <p:cNvSpPr/>
          <p:nvPr/>
        </p:nvSpPr>
        <p:spPr>
          <a:xfrm>
            <a:off x="10059311" y="877033"/>
            <a:ext cx="1732400" cy="577200"/>
          </a:xfrm>
          <a:prstGeom prst="triangle">
            <a:avLst>
              <a:gd name="adj" fmla="val 3242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11" name="Google Shape;11;p2"/>
          <p:cNvGrpSpPr/>
          <p:nvPr/>
        </p:nvGrpSpPr>
        <p:grpSpPr>
          <a:xfrm>
            <a:off x="0" y="-9451"/>
            <a:ext cx="11548531" cy="6867451"/>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4" name="Google Shape;14;p2"/>
          <p:cNvGrpSpPr/>
          <p:nvPr/>
        </p:nvGrpSpPr>
        <p:grpSpPr>
          <a:xfrm rot="10800000" flipH="1">
            <a:off x="2" y="1454351"/>
            <a:ext cx="11796669" cy="3949300"/>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7" name="Google Shape;17;p2"/>
          <p:cNvGrpSpPr/>
          <p:nvPr/>
        </p:nvGrpSpPr>
        <p:grpSpPr>
          <a:xfrm>
            <a:off x="4902982" y="5704465"/>
            <a:ext cx="7307772" cy="577328"/>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 name="Google Shape;22;p2"/>
          <p:cNvSpPr txBox="1">
            <a:spLocks noGrp="1"/>
          </p:cNvSpPr>
          <p:nvPr>
            <p:ph type="ctrTitle"/>
          </p:nvPr>
        </p:nvSpPr>
        <p:spPr>
          <a:xfrm>
            <a:off x="914400" y="1454333"/>
            <a:ext cx="7157200" cy="3949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en-US" smtClean="0"/>
              <a:t>Click to edit Master title style</a:t>
            </a:r>
            <a:endParaRPr lang="en-US" smtClean="0"/>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84ACE1-D090-4212-A066-1311DF8658A2}" type="slidenum">
              <a:rPr lang="en-US" smtClean="0"/>
            </a:fld>
            <a:endParaRPr lang="en-US"/>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3"/>
        <p:cNvGrpSpPr/>
        <p:nvPr/>
      </p:nvGrpSpPr>
      <p:grpSpPr>
        <a:xfrm>
          <a:off x="0" y="0"/>
          <a:ext cx="0" cy="0"/>
          <a:chOff x="0" y="0"/>
          <a:chExt cx="0" cy="0"/>
        </a:xfrm>
      </p:grpSpPr>
      <p:sp>
        <p:nvSpPr>
          <p:cNvPr id="24" name="Google Shape;24;p3"/>
          <p:cNvSpPr/>
          <p:nvPr/>
        </p:nvSpPr>
        <p:spPr>
          <a:xfrm>
            <a:off x="7596285" y="3514025"/>
            <a:ext cx="1185600" cy="395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25" name="Google Shape;25;p3"/>
          <p:cNvGrpSpPr/>
          <p:nvPr/>
        </p:nvGrpSpPr>
        <p:grpSpPr>
          <a:xfrm>
            <a:off x="0" y="-9451"/>
            <a:ext cx="11548531" cy="6867451"/>
            <a:chOff x="0" y="-7088"/>
            <a:chExt cx="8661398" cy="5150588"/>
          </a:xfrm>
        </p:grpSpPr>
        <p:sp>
          <p:nvSpPr>
            <p:cNvPr id="26" name="Google Shape;26;p3"/>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28" name="Google Shape;28;p3"/>
          <p:cNvGrpSpPr/>
          <p:nvPr/>
        </p:nvGrpSpPr>
        <p:grpSpPr>
          <a:xfrm rot="10800000" flipH="1">
            <a:off x="-2" y="3899768"/>
            <a:ext cx="8785449" cy="2703024"/>
            <a:chOff x="-9894852" y="-4493254"/>
            <a:chExt cx="21200407" cy="6522740"/>
          </a:xfrm>
        </p:grpSpPr>
        <p:sp>
          <p:nvSpPr>
            <p:cNvPr id="29" name="Google Shape;29;p3"/>
            <p:cNvSpPr/>
            <p:nvPr/>
          </p:nvSpPr>
          <p:spPr>
            <a:xfrm>
              <a:off x="-9894852" y="-4493114"/>
              <a:ext cx="146853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31" name="Google Shape;31;p3"/>
          <p:cNvGrpSpPr/>
          <p:nvPr/>
        </p:nvGrpSpPr>
        <p:grpSpPr>
          <a:xfrm>
            <a:off x="9262456" y="5963632"/>
            <a:ext cx="2937107" cy="894393"/>
            <a:chOff x="5575242" y="4472723"/>
            <a:chExt cx="2202830" cy="670795"/>
          </a:xfrm>
        </p:grpSpPr>
        <p:sp>
          <p:nvSpPr>
            <p:cNvPr id="32" name="Google Shape;32;p3"/>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 name="Google Shape;39;p3"/>
          <p:cNvSpPr txBox="1">
            <a:spLocks noGrp="1"/>
          </p:cNvSpPr>
          <p:nvPr>
            <p:ph type="ctrTitle"/>
          </p:nvPr>
        </p:nvSpPr>
        <p:spPr>
          <a:xfrm>
            <a:off x="618033" y="3828197"/>
            <a:ext cx="54592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smtClean="0"/>
              <a:t>Click to edit Master title style</a:t>
            </a:r>
            <a:endParaRPr lang="en-US" smtClean="0"/>
          </a:p>
        </p:txBody>
      </p:sp>
      <p:sp>
        <p:nvSpPr>
          <p:cNvPr id="40" name="Google Shape;40;p3"/>
          <p:cNvSpPr txBox="1">
            <a:spLocks noGrp="1"/>
          </p:cNvSpPr>
          <p:nvPr>
            <p:ph type="subTitle" idx="1"/>
          </p:nvPr>
        </p:nvSpPr>
        <p:spPr>
          <a:xfrm>
            <a:off x="618033" y="5300599"/>
            <a:ext cx="5459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000"/>
              <a:buNone/>
              <a:defRPr sz="2665">
                <a:solidFill>
                  <a:schemeClr val="accent5"/>
                </a:solidFill>
              </a:defRPr>
            </a:lvl1pPr>
            <a:lvl2pPr lvl="1" rtl="0">
              <a:spcBef>
                <a:spcPts val="1335"/>
              </a:spcBef>
              <a:spcAft>
                <a:spcPts val="0"/>
              </a:spcAft>
              <a:buClr>
                <a:schemeClr val="accent5"/>
              </a:buClr>
              <a:buSzPts val="2000"/>
              <a:buNone/>
              <a:defRPr sz="2665">
                <a:solidFill>
                  <a:schemeClr val="accent5"/>
                </a:solidFill>
              </a:defRPr>
            </a:lvl2pPr>
            <a:lvl3pPr lvl="2" rtl="0">
              <a:spcBef>
                <a:spcPts val="1335"/>
              </a:spcBef>
              <a:spcAft>
                <a:spcPts val="0"/>
              </a:spcAft>
              <a:buClr>
                <a:schemeClr val="accent5"/>
              </a:buClr>
              <a:buSzPts val="2000"/>
              <a:buNone/>
              <a:defRPr sz="2665">
                <a:solidFill>
                  <a:schemeClr val="accent5"/>
                </a:solidFill>
              </a:defRPr>
            </a:lvl3pPr>
            <a:lvl4pPr lvl="3" rtl="0">
              <a:spcBef>
                <a:spcPts val="1335"/>
              </a:spcBef>
              <a:spcAft>
                <a:spcPts val="0"/>
              </a:spcAft>
              <a:buClr>
                <a:schemeClr val="accent5"/>
              </a:buClr>
              <a:buSzPts val="2000"/>
              <a:buNone/>
              <a:defRPr sz="2665">
                <a:solidFill>
                  <a:schemeClr val="accent5"/>
                </a:solidFill>
              </a:defRPr>
            </a:lvl4pPr>
            <a:lvl5pPr lvl="4" rtl="0">
              <a:spcBef>
                <a:spcPts val="1335"/>
              </a:spcBef>
              <a:spcAft>
                <a:spcPts val="0"/>
              </a:spcAft>
              <a:buClr>
                <a:schemeClr val="accent5"/>
              </a:buClr>
              <a:buSzPts val="2000"/>
              <a:buNone/>
              <a:defRPr sz="2665">
                <a:solidFill>
                  <a:schemeClr val="accent5"/>
                </a:solidFill>
              </a:defRPr>
            </a:lvl5pPr>
            <a:lvl6pPr lvl="5" rtl="0">
              <a:spcBef>
                <a:spcPts val="1335"/>
              </a:spcBef>
              <a:spcAft>
                <a:spcPts val="0"/>
              </a:spcAft>
              <a:buClr>
                <a:schemeClr val="accent5"/>
              </a:buClr>
              <a:buSzPts val="2000"/>
              <a:buNone/>
              <a:defRPr sz="2665">
                <a:solidFill>
                  <a:schemeClr val="accent5"/>
                </a:solidFill>
              </a:defRPr>
            </a:lvl6pPr>
            <a:lvl7pPr lvl="6" rtl="0">
              <a:spcBef>
                <a:spcPts val="1335"/>
              </a:spcBef>
              <a:spcAft>
                <a:spcPts val="0"/>
              </a:spcAft>
              <a:buClr>
                <a:schemeClr val="accent5"/>
              </a:buClr>
              <a:buSzPts val="2000"/>
              <a:buNone/>
              <a:defRPr sz="2665">
                <a:solidFill>
                  <a:schemeClr val="accent5"/>
                </a:solidFill>
              </a:defRPr>
            </a:lvl7pPr>
            <a:lvl8pPr lvl="7" rtl="0">
              <a:spcBef>
                <a:spcPts val="1335"/>
              </a:spcBef>
              <a:spcAft>
                <a:spcPts val="0"/>
              </a:spcAft>
              <a:buClr>
                <a:schemeClr val="accent5"/>
              </a:buClr>
              <a:buSzPts val="2000"/>
              <a:buNone/>
              <a:defRPr sz="2665">
                <a:solidFill>
                  <a:schemeClr val="accent5"/>
                </a:solidFill>
              </a:defRPr>
            </a:lvl8pPr>
            <a:lvl9pPr lvl="8" rtl="0">
              <a:spcBef>
                <a:spcPts val="1335"/>
              </a:spcBef>
              <a:spcAft>
                <a:spcPts val="1335"/>
              </a:spcAft>
              <a:buClr>
                <a:schemeClr val="accent5"/>
              </a:buClr>
              <a:buSzPts val="2000"/>
              <a:buNone/>
              <a:defRPr sz="2665">
                <a:solidFill>
                  <a:schemeClr val="accent5"/>
                </a:solidFill>
              </a:defRPr>
            </a:lvl9pPr>
          </a:lstStyle>
          <a:p>
            <a:r>
              <a:rPr lang="en-US" smtClean="0"/>
              <a:t>Click to edit Master subtitle style</a:t>
            </a:r>
            <a:endParaRPr lang="en-US" smtClean="0"/>
          </a:p>
        </p:txBody>
      </p:sp>
      <p:sp>
        <p:nvSpPr>
          <p:cNvPr id="41" name="Google Shape;41;p3"/>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884ACE1-D090-4212-A066-1311DF8658A2}" type="slidenum">
              <a:rPr lang="en-US" smtClean="0"/>
            </a:fld>
            <a:endParaRPr lang="en-US"/>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2"/>
        <p:cNvGrpSpPr/>
        <p:nvPr/>
      </p:nvGrpSpPr>
      <p:grpSpPr>
        <a:xfrm>
          <a:off x="0" y="0"/>
          <a:ext cx="0" cy="0"/>
          <a:chOff x="0" y="0"/>
          <a:chExt cx="0" cy="0"/>
        </a:xfrm>
      </p:grpSpPr>
      <p:grpSp>
        <p:nvGrpSpPr>
          <p:cNvPr id="43" name="Google Shape;43;p4"/>
          <p:cNvGrpSpPr/>
          <p:nvPr/>
        </p:nvGrpSpPr>
        <p:grpSpPr>
          <a:xfrm>
            <a:off x="9262456" y="5963632"/>
            <a:ext cx="2937107" cy="894393"/>
            <a:chOff x="5575242" y="4472723"/>
            <a:chExt cx="2202830" cy="670795"/>
          </a:xfrm>
        </p:grpSpPr>
        <p:sp>
          <p:nvSpPr>
            <p:cNvPr id="44" name="Google Shape;44;p4"/>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 name="Google Shape;45;p4"/>
            <p:cNvGrpSpPr/>
            <p:nvPr/>
          </p:nvGrpSpPr>
          <p:grpSpPr>
            <a:xfrm flipH="1">
              <a:off x="5734850" y="4472723"/>
              <a:ext cx="2040837" cy="670795"/>
              <a:chOff x="1297954" y="330075"/>
              <a:chExt cx="5169293" cy="1699506"/>
            </a:xfrm>
          </p:grpSpPr>
          <p:sp>
            <p:nvSpPr>
              <p:cNvPr id="46" name="Google Shape;46;p4"/>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4"/>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4"/>
            <p:cNvGrpSpPr/>
            <p:nvPr/>
          </p:nvGrpSpPr>
          <p:grpSpPr>
            <a:xfrm flipH="1">
              <a:off x="5578209" y="4646738"/>
              <a:ext cx="2199863" cy="304563"/>
              <a:chOff x="-5827153" y="330075"/>
              <a:chExt cx="12276019" cy="1699569"/>
            </a:xfrm>
          </p:grpSpPr>
          <p:sp>
            <p:nvSpPr>
              <p:cNvPr id="49" name="Google Shape;49;p4"/>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 name="Google Shape;51;p4"/>
          <p:cNvSpPr/>
          <p:nvPr/>
        </p:nvSpPr>
        <p:spPr>
          <a:xfrm>
            <a:off x="10059311" y="877033"/>
            <a:ext cx="1732400" cy="577200"/>
          </a:xfrm>
          <a:prstGeom prst="triangle">
            <a:avLst>
              <a:gd name="adj" fmla="val 3242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52" name="Google Shape;52;p4"/>
          <p:cNvGrpSpPr/>
          <p:nvPr/>
        </p:nvGrpSpPr>
        <p:grpSpPr>
          <a:xfrm>
            <a:off x="0" y="-9451"/>
            <a:ext cx="11548531" cy="6867451"/>
            <a:chOff x="0" y="-7088"/>
            <a:chExt cx="8661398" cy="5150588"/>
          </a:xfrm>
        </p:grpSpPr>
        <p:sp>
          <p:nvSpPr>
            <p:cNvPr id="53" name="Google Shape;53;p4"/>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4"/>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55" name="Google Shape;55;p4"/>
          <p:cNvGrpSpPr/>
          <p:nvPr/>
        </p:nvGrpSpPr>
        <p:grpSpPr>
          <a:xfrm rot="10800000" flipH="1">
            <a:off x="2" y="1454351"/>
            <a:ext cx="11796669" cy="3949300"/>
            <a:chOff x="-8178042" y="-4493254"/>
            <a:chExt cx="19483598" cy="6522736"/>
          </a:xfrm>
        </p:grpSpPr>
        <p:sp>
          <p:nvSpPr>
            <p:cNvPr id="56" name="Google Shape;56;p4"/>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57" name="Google Shape;57;p4"/>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sp>
        <p:nvSpPr>
          <p:cNvPr id="58" name="Google Shape;58;p4"/>
          <p:cNvSpPr txBox="1">
            <a:spLocks noGrp="1"/>
          </p:cNvSpPr>
          <p:nvPr>
            <p:ph type="body" idx="1"/>
          </p:nvPr>
        </p:nvSpPr>
        <p:spPr>
          <a:xfrm>
            <a:off x="1106367" y="1602667"/>
            <a:ext cx="6787600" cy="3660000"/>
          </a:xfrm>
          <a:prstGeom prst="rect">
            <a:avLst/>
          </a:prstGeom>
        </p:spPr>
        <p:txBody>
          <a:bodyPr spcFirstLastPara="1" wrap="square" lIns="91425" tIns="91425" rIns="91425" bIns="91425" anchor="t" anchorCtr="0">
            <a:noAutofit/>
          </a:bodyPr>
          <a:lstStyle>
            <a:lvl1pPr marL="609600" lvl="0" indent="-558800" rtl="0">
              <a:spcBef>
                <a:spcPts val="800"/>
              </a:spcBef>
              <a:spcAft>
                <a:spcPts val="0"/>
              </a:spcAft>
              <a:buClr>
                <a:srgbClr val="FFFFFF"/>
              </a:buClr>
              <a:buSzPts val="3000"/>
              <a:buChar char="▰"/>
              <a:defRPr sz="4000" i="1">
                <a:solidFill>
                  <a:srgbClr val="FFFFFF"/>
                </a:solidFill>
              </a:defRPr>
            </a:lvl1pPr>
            <a:lvl2pPr marL="1219200" lvl="1" indent="-558800" rtl="0">
              <a:spcBef>
                <a:spcPts val="640"/>
              </a:spcBef>
              <a:spcAft>
                <a:spcPts val="0"/>
              </a:spcAft>
              <a:buClr>
                <a:srgbClr val="FFFFFF"/>
              </a:buClr>
              <a:buSzPts val="3000"/>
              <a:buChar char="▻"/>
              <a:defRPr sz="4000" i="1">
                <a:solidFill>
                  <a:srgbClr val="FFFFFF"/>
                </a:solidFill>
              </a:defRPr>
            </a:lvl2pPr>
            <a:lvl3pPr marL="1828800" lvl="2" indent="-558800" rtl="0">
              <a:spcBef>
                <a:spcPts val="640"/>
              </a:spcBef>
              <a:spcAft>
                <a:spcPts val="0"/>
              </a:spcAft>
              <a:buClr>
                <a:srgbClr val="FFFFFF"/>
              </a:buClr>
              <a:buSzPts val="3000"/>
              <a:buChar char="▻"/>
              <a:defRPr sz="4000" i="1">
                <a:solidFill>
                  <a:srgbClr val="FFFFFF"/>
                </a:solidFill>
              </a:defRPr>
            </a:lvl3pPr>
            <a:lvl4pPr marL="2438400" lvl="3" indent="-558800" rtl="0">
              <a:spcBef>
                <a:spcPts val="480"/>
              </a:spcBef>
              <a:spcAft>
                <a:spcPts val="0"/>
              </a:spcAft>
              <a:buClr>
                <a:srgbClr val="FFFFFF"/>
              </a:buClr>
              <a:buSzPts val="3000"/>
              <a:buChar char="▻"/>
              <a:defRPr sz="4000" i="1">
                <a:solidFill>
                  <a:srgbClr val="FFFFFF"/>
                </a:solidFill>
              </a:defRPr>
            </a:lvl4pPr>
            <a:lvl5pPr marL="3048000" lvl="4" indent="-558800" rtl="0">
              <a:spcBef>
                <a:spcPts val="480"/>
              </a:spcBef>
              <a:spcAft>
                <a:spcPts val="0"/>
              </a:spcAft>
              <a:buClr>
                <a:srgbClr val="FFFFFF"/>
              </a:buClr>
              <a:buSzPts val="3000"/>
              <a:buChar char="▻"/>
              <a:defRPr sz="4000" i="1">
                <a:solidFill>
                  <a:srgbClr val="FFFFFF"/>
                </a:solidFill>
              </a:defRPr>
            </a:lvl5pPr>
            <a:lvl6pPr marL="3657600" lvl="5" indent="-558800" rtl="0">
              <a:spcBef>
                <a:spcPts val="480"/>
              </a:spcBef>
              <a:spcAft>
                <a:spcPts val="0"/>
              </a:spcAft>
              <a:buClr>
                <a:srgbClr val="FFFFFF"/>
              </a:buClr>
              <a:buSzPts val="3000"/>
              <a:buChar char="▻"/>
              <a:defRPr sz="4000" i="1">
                <a:solidFill>
                  <a:srgbClr val="FFFFFF"/>
                </a:solidFill>
              </a:defRPr>
            </a:lvl6pPr>
            <a:lvl7pPr marL="4267200" lvl="6" indent="-558800" rtl="0">
              <a:spcBef>
                <a:spcPts val="480"/>
              </a:spcBef>
              <a:spcAft>
                <a:spcPts val="0"/>
              </a:spcAft>
              <a:buClr>
                <a:srgbClr val="FFFFFF"/>
              </a:buClr>
              <a:buSzPts val="3000"/>
              <a:buChar char="▻"/>
              <a:defRPr sz="4000" i="1">
                <a:solidFill>
                  <a:srgbClr val="FFFFFF"/>
                </a:solidFill>
              </a:defRPr>
            </a:lvl7pPr>
            <a:lvl8pPr marL="4876800" lvl="7" indent="-558800" rtl="0">
              <a:spcBef>
                <a:spcPts val="480"/>
              </a:spcBef>
              <a:spcAft>
                <a:spcPts val="0"/>
              </a:spcAft>
              <a:buClr>
                <a:srgbClr val="FFFFFF"/>
              </a:buClr>
              <a:buSzPts val="3000"/>
              <a:buChar char="▻"/>
              <a:defRPr sz="4000" i="1">
                <a:solidFill>
                  <a:srgbClr val="FFFFFF"/>
                </a:solidFill>
              </a:defRPr>
            </a:lvl8pPr>
            <a:lvl9pPr marL="5486400" lvl="8" indent="-558800">
              <a:spcBef>
                <a:spcPts val="480"/>
              </a:spcBef>
              <a:spcAft>
                <a:spcPts val="0"/>
              </a:spcAft>
              <a:buClr>
                <a:srgbClr val="FFFFFF"/>
              </a:buClr>
              <a:buSzPts val="3000"/>
              <a:buChar char="▻"/>
              <a:defRPr sz="4000" i="1">
                <a:solidFill>
                  <a:srgbClr val="FFFFFF"/>
                </a:solidFill>
              </a:defRPr>
            </a:lvl9pPr>
          </a:lstStyle>
          <a:p>
            <a:pPr lvl="0"/>
            <a:r>
              <a:rPr lang="en-US" smtClean="0"/>
              <a:t>Edit Master text styles</a:t>
            </a:r>
            <a:endParaRPr lang="en-US" smtClean="0"/>
          </a:p>
        </p:txBody>
      </p:sp>
      <p:sp>
        <p:nvSpPr>
          <p:cNvPr id="59" name="Google Shape;59;p4"/>
          <p:cNvSpPr txBox="1"/>
          <p:nvPr/>
        </p:nvSpPr>
        <p:spPr>
          <a:xfrm>
            <a:off x="382133" y="1352767"/>
            <a:ext cx="9020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9600" b="1">
                <a:solidFill>
                  <a:schemeClr val="accent5"/>
                </a:solidFill>
              </a:rPr>
              <a:t>“</a:t>
            </a:r>
            <a:endParaRPr sz="9600" b="1">
              <a:solidFill>
                <a:schemeClr val="accent5"/>
              </a:solidFill>
            </a:endParaRPr>
          </a:p>
        </p:txBody>
      </p:sp>
      <p:sp>
        <p:nvSpPr>
          <p:cNvPr id="60" name="Google Shape;60;p4"/>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7884ACE1-D090-4212-A066-1311DF8658A2}" type="slidenum">
              <a:rPr lang="en-US" smtClean="0"/>
            </a:fld>
            <a:endParaRPr lang="en-U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matchingName="Title + 1 column">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9262456" y="5963632"/>
            <a:ext cx="2937107" cy="894393"/>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0" name="Google Shape;70;p5"/>
          <p:cNvGrpSpPr/>
          <p:nvPr/>
        </p:nvGrpSpPr>
        <p:grpSpPr>
          <a:xfrm>
            <a:off x="-6" y="54"/>
            <a:ext cx="9429907" cy="1769753"/>
            <a:chOff x="-4" y="40"/>
            <a:chExt cx="7072430" cy="1327315"/>
          </a:xfrm>
        </p:grpSpPr>
        <p:sp>
          <p:nvSpPr>
            <p:cNvPr id="71" name="Google Shape;71;p5"/>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sp>
        <p:nvSpPr>
          <p:cNvPr id="78" name="Google Shape;78;p5"/>
          <p:cNvSpPr txBox="1">
            <a:spLocks noGrp="1"/>
          </p:cNvSpPr>
          <p:nvPr>
            <p:ph type="title"/>
          </p:nvPr>
        </p:nvSpPr>
        <p:spPr>
          <a:xfrm>
            <a:off x="1085700" y="523433"/>
            <a:ext cx="7323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smtClean="0"/>
              <a:t>Click to edit Master title style</a:t>
            </a:r>
            <a:endParaRPr lang="en-US" smtClean="0"/>
          </a:p>
        </p:txBody>
      </p:sp>
      <p:sp>
        <p:nvSpPr>
          <p:cNvPr id="79" name="Google Shape;79;p5"/>
          <p:cNvSpPr txBox="1">
            <a:spLocks noGrp="1"/>
          </p:cNvSpPr>
          <p:nvPr>
            <p:ph type="body" idx="1"/>
          </p:nvPr>
        </p:nvSpPr>
        <p:spPr>
          <a:xfrm>
            <a:off x="1085700" y="1769800"/>
            <a:ext cx="8176800" cy="4194000"/>
          </a:xfrm>
          <a:prstGeom prst="rect">
            <a:avLst/>
          </a:prstGeom>
        </p:spPr>
        <p:txBody>
          <a:bodyPr spcFirstLastPara="1" wrap="square" lIns="91425" tIns="91425" rIns="91425" bIns="91425" anchor="ctr" anchorCtr="0">
            <a:noAutofit/>
          </a:bodyPr>
          <a:lstStyle>
            <a:lvl1pPr marL="609600" lvl="0" indent="-508000">
              <a:spcBef>
                <a:spcPts val="800"/>
              </a:spcBef>
              <a:spcAft>
                <a:spcPts val="0"/>
              </a:spcAft>
              <a:buSzPts val="2400"/>
              <a:buChar char="▰"/>
              <a:defRPr/>
            </a:lvl1pPr>
            <a:lvl2pPr marL="1219200" lvl="1" indent="-508000">
              <a:spcBef>
                <a:spcPts val="1335"/>
              </a:spcBef>
              <a:spcAft>
                <a:spcPts val="0"/>
              </a:spcAft>
              <a:buSzPts val="2400"/>
              <a:buChar char="▻"/>
              <a:defRPr/>
            </a:lvl2pPr>
            <a:lvl3pPr marL="1828800" lvl="2" indent="-508000">
              <a:spcBef>
                <a:spcPts val="1335"/>
              </a:spcBef>
              <a:spcAft>
                <a:spcPts val="0"/>
              </a:spcAft>
              <a:buSzPts val="2400"/>
              <a:buChar char="▻"/>
              <a:defRPr/>
            </a:lvl3pPr>
            <a:lvl4pPr marL="2438400" lvl="3" indent="-508000">
              <a:spcBef>
                <a:spcPts val="1335"/>
              </a:spcBef>
              <a:spcAft>
                <a:spcPts val="0"/>
              </a:spcAft>
              <a:buSzPts val="2400"/>
              <a:buChar char="▻"/>
              <a:defRPr/>
            </a:lvl4pPr>
            <a:lvl5pPr marL="3048000" lvl="4" indent="-508000">
              <a:spcBef>
                <a:spcPts val="1335"/>
              </a:spcBef>
              <a:spcAft>
                <a:spcPts val="0"/>
              </a:spcAft>
              <a:buSzPts val="2400"/>
              <a:buChar char="▻"/>
              <a:defRPr/>
            </a:lvl5pPr>
            <a:lvl6pPr marL="3657600" lvl="5" indent="-508000">
              <a:spcBef>
                <a:spcPts val="1335"/>
              </a:spcBef>
              <a:spcAft>
                <a:spcPts val="0"/>
              </a:spcAft>
              <a:buSzPts val="2400"/>
              <a:buChar char="▻"/>
              <a:defRPr/>
            </a:lvl6pPr>
            <a:lvl7pPr marL="4267200" lvl="6" indent="-508000">
              <a:spcBef>
                <a:spcPts val="1335"/>
              </a:spcBef>
              <a:spcAft>
                <a:spcPts val="0"/>
              </a:spcAft>
              <a:buSzPts val="2400"/>
              <a:buChar char="▻"/>
              <a:defRPr/>
            </a:lvl7pPr>
            <a:lvl8pPr marL="4876800" lvl="7" indent="-508000">
              <a:spcBef>
                <a:spcPts val="1335"/>
              </a:spcBef>
              <a:spcAft>
                <a:spcPts val="0"/>
              </a:spcAft>
              <a:buSzPts val="2400"/>
              <a:buChar char="▻"/>
              <a:defRPr/>
            </a:lvl8pPr>
            <a:lvl9pPr marL="5486400" lvl="8" indent="-508000">
              <a:spcBef>
                <a:spcPts val="1335"/>
              </a:spcBef>
              <a:spcAft>
                <a:spcPts val="1335"/>
              </a:spcAft>
              <a:buSzPts val="2400"/>
              <a:buChar char="▻"/>
              <a:defRPr/>
            </a:lvl9pPr>
          </a:lstStyle>
          <a:p>
            <a:pPr lvl="0"/>
            <a:r>
              <a:rPr lang="en-US" smtClean="0"/>
              <a:t>Edit Master text styles</a:t>
            </a:r>
            <a:endParaRPr lang="en-US" smtClean="0"/>
          </a:p>
        </p:txBody>
      </p:sp>
      <p:sp>
        <p:nvSpPr>
          <p:cNvPr id="80" name="Google Shape;80;p5"/>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884ACE1-D090-4212-A066-1311DF8658A2}" type="slidenum">
              <a:rPr lang="en-US" smtClean="0"/>
            </a:fld>
            <a:endParaRPr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matchingName="Title + 2 columns">
  <p:cSld name="Title + 2 columns">
    <p:spTree>
      <p:nvGrpSpPr>
        <p:cNvPr id="1" name="Shape 81"/>
        <p:cNvGrpSpPr/>
        <p:nvPr/>
      </p:nvGrpSpPr>
      <p:grpSpPr>
        <a:xfrm>
          <a:off x="0" y="0"/>
          <a:ext cx="0" cy="0"/>
          <a:chOff x="0" y="0"/>
          <a:chExt cx="0" cy="0"/>
        </a:xfrm>
      </p:grpSpPr>
      <p:grpSp>
        <p:nvGrpSpPr>
          <p:cNvPr id="82" name="Google Shape;82;p6"/>
          <p:cNvGrpSpPr/>
          <p:nvPr/>
        </p:nvGrpSpPr>
        <p:grpSpPr>
          <a:xfrm>
            <a:off x="-6" y="54"/>
            <a:ext cx="9429907" cy="1769753"/>
            <a:chOff x="-4" y="40"/>
            <a:chExt cx="7072430" cy="1327315"/>
          </a:xfrm>
        </p:grpSpPr>
        <p:sp>
          <p:nvSpPr>
            <p:cNvPr id="83" name="Google Shape;83;p6"/>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grpSp>
        <p:nvGrpSpPr>
          <p:cNvPr id="90" name="Google Shape;90;p6"/>
          <p:cNvGrpSpPr/>
          <p:nvPr/>
        </p:nvGrpSpPr>
        <p:grpSpPr>
          <a:xfrm>
            <a:off x="9262456" y="5963632"/>
            <a:ext cx="2937107" cy="894393"/>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8" name="Google Shape;98;p6"/>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smtClean="0"/>
              <a:t>Click to edit Master title style</a:t>
            </a:r>
            <a:endParaRPr lang="en-US" smtClean="0"/>
          </a:p>
        </p:txBody>
      </p:sp>
      <p:sp>
        <p:nvSpPr>
          <p:cNvPr id="99" name="Google Shape;99;p6"/>
          <p:cNvSpPr txBox="1">
            <a:spLocks noGrp="1"/>
          </p:cNvSpPr>
          <p:nvPr>
            <p:ph type="body" idx="1"/>
          </p:nvPr>
        </p:nvSpPr>
        <p:spPr>
          <a:xfrm>
            <a:off x="1085700" y="2050651"/>
            <a:ext cx="4504400" cy="3632400"/>
          </a:xfrm>
          <a:prstGeom prst="rect">
            <a:avLst/>
          </a:prstGeom>
        </p:spPr>
        <p:txBody>
          <a:bodyPr spcFirstLastPara="1" wrap="square" lIns="91425" tIns="91425" rIns="91425" bIns="91425" anchor="t" anchorCtr="0">
            <a:noAutofit/>
          </a:bodyPr>
          <a:lstStyle>
            <a:lvl1pPr marL="609600" lvl="0" indent="-474345">
              <a:spcBef>
                <a:spcPts val="800"/>
              </a:spcBef>
              <a:spcAft>
                <a:spcPts val="0"/>
              </a:spcAft>
              <a:buSzPts val="2000"/>
              <a:buChar char="▰"/>
              <a:defRPr sz="2665"/>
            </a:lvl1pPr>
            <a:lvl2pPr marL="1219200" lvl="1" indent="-474345">
              <a:spcBef>
                <a:spcPts val="1335"/>
              </a:spcBef>
              <a:spcAft>
                <a:spcPts val="0"/>
              </a:spcAft>
              <a:buSzPts val="2000"/>
              <a:buChar char="▻"/>
              <a:defRPr sz="2665"/>
            </a:lvl2pPr>
            <a:lvl3pPr marL="1828800" lvl="2" indent="-474345">
              <a:spcBef>
                <a:spcPts val="1335"/>
              </a:spcBef>
              <a:spcAft>
                <a:spcPts val="0"/>
              </a:spcAft>
              <a:buSzPts val="2000"/>
              <a:buChar char="▻"/>
              <a:defRPr sz="2665"/>
            </a:lvl3pPr>
            <a:lvl4pPr marL="2438400" lvl="3" indent="-474345">
              <a:spcBef>
                <a:spcPts val="1335"/>
              </a:spcBef>
              <a:spcAft>
                <a:spcPts val="0"/>
              </a:spcAft>
              <a:buSzPts val="2000"/>
              <a:buChar char="▻"/>
              <a:defRPr sz="2665"/>
            </a:lvl4pPr>
            <a:lvl5pPr marL="3048000" lvl="4" indent="-474345">
              <a:spcBef>
                <a:spcPts val="1335"/>
              </a:spcBef>
              <a:spcAft>
                <a:spcPts val="0"/>
              </a:spcAft>
              <a:buSzPts val="2000"/>
              <a:buChar char="▻"/>
              <a:defRPr sz="2665"/>
            </a:lvl5pPr>
            <a:lvl6pPr marL="3657600" lvl="5" indent="-474345">
              <a:spcBef>
                <a:spcPts val="1335"/>
              </a:spcBef>
              <a:spcAft>
                <a:spcPts val="0"/>
              </a:spcAft>
              <a:buSzPts val="2000"/>
              <a:buChar char="▻"/>
              <a:defRPr sz="2665"/>
            </a:lvl6pPr>
            <a:lvl7pPr marL="4267200" lvl="6" indent="-474345">
              <a:spcBef>
                <a:spcPts val="1335"/>
              </a:spcBef>
              <a:spcAft>
                <a:spcPts val="0"/>
              </a:spcAft>
              <a:buSzPts val="2000"/>
              <a:buChar char="▻"/>
              <a:defRPr sz="2665"/>
            </a:lvl7pPr>
            <a:lvl8pPr marL="4876800" lvl="7" indent="-474345">
              <a:spcBef>
                <a:spcPts val="1335"/>
              </a:spcBef>
              <a:spcAft>
                <a:spcPts val="0"/>
              </a:spcAft>
              <a:buSzPts val="2000"/>
              <a:buChar char="▻"/>
              <a:defRPr sz="2665"/>
            </a:lvl8pPr>
            <a:lvl9pPr marL="5486400" lvl="8" indent="-474345">
              <a:spcBef>
                <a:spcPts val="1335"/>
              </a:spcBef>
              <a:spcAft>
                <a:spcPts val="1335"/>
              </a:spcAft>
              <a:buSzPts val="2000"/>
              <a:buChar char="▻"/>
              <a:defRPr sz="2665"/>
            </a:lvl9pPr>
          </a:lstStyle>
          <a:p>
            <a:pPr lvl="0"/>
            <a:r>
              <a:rPr lang="en-US" smtClean="0"/>
              <a:t>Edit Master text styles</a:t>
            </a:r>
            <a:endParaRPr lang="en-US" smtClean="0"/>
          </a:p>
        </p:txBody>
      </p:sp>
      <p:sp>
        <p:nvSpPr>
          <p:cNvPr id="100" name="Google Shape;100;p6"/>
          <p:cNvSpPr txBox="1">
            <a:spLocks noGrp="1"/>
          </p:cNvSpPr>
          <p:nvPr>
            <p:ph type="body" idx="2"/>
          </p:nvPr>
        </p:nvSpPr>
        <p:spPr>
          <a:xfrm>
            <a:off x="5861497" y="2050651"/>
            <a:ext cx="4504400" cy="3632400"/>
          </a:xfrm>
          <a:prstGeom prst="rect">
            <a:avLst/>
          </a:prstGeom>
        </p:spPr>
        <p:txBody>
          <a:bodyPr spcFirstLastPara="1" wrap="square" lIns="91425" tIns="91425" rIns="91425" bIns="91425" anchor="t" anchorCtr="0">
            <a:noAutofit/>
          </a:bodyPr>
          <a:lstStyle>
            <a:lvl1pPr marL="609600" lvl="0" indent="-474345">
              <a:spcBef>
                <a:spcPts val="800"/>
              </a:spcBef>
              <a:spcAft>
                <a:spcPts val="0"/>
              </a:spcAft>
              <a:buSzPts val="2000"/>
              <a:buChar char="▰"/>
              <a:defRPr sz="2665"/>
            </a:lvl1pPr>
            <a:lvl2pPr marL="1219200" lvl="1" indent="-474345">
              <a:spcBef>
                <a:spcPts val="1335"/>
              </a:spcBef>
              <a:spcAft>
                <a:spcPts val="0"/>
              </a:spcAft>
              <a:buSzPts val="2000"/>
              <a:buChar char="▻"/>
              <a:defRPr sz="2665"/>
            </a:lvl2pPr>
            <a:lvl3pPr marL="1828800" lvl="2" indent="-474345">
              <a:spcBef>
                <a:spcPts val="1335"/>
              </a:spcBef>
              <a:spcAft>
                <a:spcPts val="0"/>
              </a:spcAft>
              <a:buSzPts val="2000"/>
              <a:buChar char="▻"/>
              <a:defRPr sz="2665"/>
            </a:lvl3pPr>
            <a:lvl4pPr marL="2438400" lvl="3" indent="-474345">
              <a:spcBef>
                <a:spcPts val="1335"/>
              </a:spcBef>
              <a:spcAft>
                <a:spcPts val="0"/>
              </a:spcAft>
              <a:buSzPts val="2000"/>
              <a:buChar char="▻"/>
              <a:defRPr sz="2665"/>
            </a:lvl4pPr>
            <a:lvl5pPr marL="3048000" lvl="4" indent="-474345">
              <a:spcBef>
                <a:spcPts val="1335"/>
              </a:spcBef>
              <a:spcAft>
                <a:spcPts val="0"/>
              </a:spcAft>
              <a:buSzPts val="2000"/>
              <a:buChar char="▻"/>
              <a:defRPr sz="2665"/>
            </a:lvl5pPr>
            <a:lvl6pPr marL="3657600" lvl="5" indent="-474345">
              <a:spcBef>
                <a:spcPts val="1335"/>
              </a:spcBef>
              <a:spcAft>
                <a:spcPts val="0"/>
              </a:spcAft>
              <a:buSzPts val="2000"/>
              <a:buChar char="▻"/>
              <a:defRPr sz="2665"/>
            </a:lvl6pPr>
            <a:lvl7pPr marL="4267200" lvl="6" indent="-474345">
              <a:spcBef>
                <a:spcPts val="1335"/>
              </a:spcBef>
              <a:spcAft>
                <a:spcPts val="0"/>
              </a:spcAft>
              <a:buSzPts val="2000"/>
              <a:buChar char="▻"/>
              <a:defRPr sz="2665"/>
            </a:lvl7pPr>
            <a:lvl8pPr marL="4876800" lvl="7" indent="-474345">
              <a:spcBef>
                <a:spcPts val="1335"/>
              </a:spcBef>
              <a:spcAft>
                <a:spcPts val="0"/>
              </a:spcAft>
              <a:buSzPts val="2000"/>
              <a:buChar char="▻"/>
              <a:defRPr sz="2665"/>
            </a:lvl8pPr>
            <a:lvl9pPr marL="5486400" lvl="8" indent="-474345">
              <a:spcBef>
                <a:spcPts val="1335"/>
              </a:spcBef>
              <a:spcAft>
                <a:spcPts val="1335"/>
              </a:spcAft>
              <a:buSzPts val="2000"/>
              <a:buChar char="▻"/>
              <a:defRPr sz="2665"/>
            </a:lvl9pPr>
          </a:lstStyle>
          <a:p>
            <a:pPr lvl="0"/>
            <a:r>
              <a:rPr lang="en-US" smtClean="0"/>
              <a:t>Edit Master text styles</a:t>
            </a:r>
            <a:endParaRPr lang="en-US" smtClean="0"/>
          </a:p>
        </p:txBody>
      </p:sp>
      <p:sp>
        <p:nvSpPr>
          <p:cNvPr id="101" name="Google Shape;101;p6"/>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884ACE1-D090-4212-A066-1311DF8658A2}" type="slidenum">
              <a:rPr lang="en-US" smtClean="0"/>
            </a:fld>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02"/>
        <p:cNvGrpSpPr/>
        <p:nvPr/>
      </p:nvGrpSpPr>
      <p:grpSpPr>
        <a:xfrm>
          <a:off x="0" y="0"/>
          <a:ext cx="0" cy="0"/>
          <a:chOff x="0" y="0"/>
          <a:chExt cx="0" cy="0"/>
        </a:xfrm>
      </p:grpSpPr>
      <p:grpSp>
        <p:nvGrpSpPr>
          <p:cNvPr id="103" name="Google Shape;103;p7"/>
          <p:cNvGrpSpPr/>
          <p:nvPr/>
        </p:nvGrpSpPr>
        <p:grpSpPr>
          <a:xfrm>
            <a:off x="-6" y="54"/>
            <a:ext cx="9429907" cy="1769753"/>
            <a:chOff x="-4" y="40"/>
            <a:chExt cx="7072430" cy="1327315"/>
          </a:xfrm>
        </p:grpSpPr>
        <p:sp>
          <p:nvSpPr>
            <p:cNvPr id="104" name="Google Shape;104;p7"/>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105" name="Google Shape;105;p7"/>
            <p:cNvGrpSpPr/>
            <p:nvPr/>
          </p:nvGrpSpPr>
          <p:grpSpPr>
            <a:xfrm rot="10800000" flipH="1">
              <a:off x="3" y="40"/>
              <a:ext cx="6756168" cy="1327315"/>
              <a:chOff x="-2168138" y="330075"/>
              <a:chExt cx="8650663" cy="1699506"/>
            </a:xfrm>
          </p:grpSpPr>
          <p:sp>
            <p:nvSpPr>
              <p:cNvPr id="106" name="Google Shape;106;p7"/>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07" name="Google Shape;107;p7"/>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08" name="Google Shape;108;p7"/>
            <p:cNvGrpSpPr/>
            <p:nvPr/>
          </p:nvGrpSpPr>
          <p:grpSpPr>
            <a:xfrm rot="10800000" flipH="1">
              <a:off x="-4" y="381007"/>
              <a:ext cx="7072430" cy="771744"/>
              <a:chOff x="-9092084" y="330075"/>
              <a:chExt cx="15574609" cy="1699501"/>
            </a:xfrm>
          </p:grpSpPr>
          <p:sp>
            <p:nvSpPr>
              <p:cNvPr id="109" name="Google Shape;109;p7"/>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10" name="Google Shape;110;p7"/>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grpSp>
        <p:nvGrpSpPr>
          <p:cNvPr id="111" name="Google Shape;111;p7"/>
          <p:cNvGrpSpPr/>
          <p:nvPr/>
        </p:nvGrpSpPr>
        <p:grpSpPr>
          <a:xfrm>
            <a:off x="9262456" y="5963632"/>
            <a:ext cx="2937107" cy="894393"/>
            <a:chOff x="5575242" y="4472723"/>
            <a:chExt cx="2202830" cy="670795"/>
          </a:xfrm>
        </p:grpSpPr>
        <p:sp>
          <p:nvSpPr>
            <p:cNvPr id="112" name="Google Shape;112;p7"/>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 name="Google Shape;113;p7"/>
            <p:cNvGrpSpPr/>
            <p:nvPr/>
          </p:nvGrpSpPr>
          <p:grpSpPr>
            <a:xfrm flipH="1">
              <a:off x="5734850" y="4472723"/>
              <a:ext cx="2040837" cy="670795"/>
              <a:chOff x="1297954" y="330075"/>
              <a:chExt cx="5169293" cy="1699506"/>
            </a:xfrm>
          </p:grpSpPr>
          <p:sp>
            <p:nvSpPr>
              <p:cNvPr id="114" name="Google Shape;114;p7"/>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 name="Google Shape;116;p7"/>
            <p:cNvGrpSpPr/>
            <p:nvPr/>
          </p:nvGrpSpPr>
          <p:grpSpPr>
            <a:xfrm flipH="1">
              <a:off x="5578209" y="4646738"/>
              <a:ext cx="2199863" cy="304563"/>
              <a:chOff x="-5827153" y="330075"/>
              <a:chExt cx="12276019" cy="1699569"/>
            </a:xfrm>
          </p:grpSpPr>
          <p:sp>
            <p:nvSpPr>
              <p:cNvPr id="117" name="Google Shape;117;p7"/>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9" name="Google Shape;119;p7"/>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r>
              <a:rPr lang="en-US" smtClean="0"/>
              <a:t>Click to edit Master title style</a:t>
            </a:r>
            <a:endParaRPr lang="en-US" smtClean="0"/>
          </a:p>
        </p:txBody>
      </p:sp>
      <p:sp>
        <p:nvSpPr>
          <p:cNvPr id="120" name="Google Shape;120;p7"/>
          <p:cNvSpPr txBox="1">
            <a:spLocks noGrp="1"/>
          </p:cNvSpPr>
          <p:nvPr>
            <p:ph type="body" idx="1"/>
          </p:nvPr>
        </p:nvSpPr>
        <p:spPr>
          <a:xfrm>
            <a:off x="1160600" y="2060101"/>
            <a:ext cx="2997200" cy="3613200"/>
          </a:xfrm>
          <a:prstGeom prst="rect">
            <a:avLst/>
          </a:prstGeom>
        </p:spPr>
        <p:txBody>
          <a:bodyPr spcFirstLastPara="1" wrap="square" lIns="91425" tIns="91425" rIns="91425" bIns="91425" anchor="t" anchorCtr="0">
            <a:noAutofit/>
          </a:bodyPr>
          <a:lstStyle>
            <a:lvl1pPr marL="609600" lvl="0" indent="-457200" rtl="0">
              <a:spcBef>
                <a:spcPts val="800"/>
              </a:spcBef>
              <a:spcAft>
                <a:spcPts val="0"/>
              </a:spcAft>
              <a:buSzPts val="1800"/>
              <a:buChar char="▰"/>
              <a:defRPr sz="2400"/>
            </a:lvl1pPr>
            <a:lvl2pPr marL="1219200" lvl="1" indent="-457200" rtl="0">
              <a:spcBef>
                <a:spcPts val="1335"/>
              </a:spcBef>
              <a:spcAft>
                <a:spcPts val="0"/>
              </a:spcAft>
              <a:buSzPts val="1800"/>
              <a:buChar char="▻"/>
              <a:defRPr sz="2400"/>
            </a:lvl2pPr>
            <a:lvl3pPr marL="1828800" lvl="2" indent="-457200" rtl="0">
              <a:spcBef>
                <a:spcPts val="1335"/>
              </a:spcBef>
              <a:spcAft>
                <a:spcPts val="0"/>
              </a:spcAft>
              <a:buSzPts val="1800"/>
              <a:buChar char="▻"/>
              <a:defRPr sz="2400"/>
            </a:lvl3pPr>
            <a:lvl4pPr marL="2438400" lvl="3" indent="-457200" rtl="0">
              <a:spcBef>
                <a:spcPts val="1335"/>
              </a:spcBef>
              <a:spcAft>
                <a:spcPts val="0"/>
              </a:spcAft>
              <a:buSzPts val="1800"/>
              <a:buChar char="▻"/>
              <a:defRPr sz="2400"/>
            </a:lvl4pPr>
            <a:lvl5pPr marL="3048000" lvl="4" indent="-457200" rtl="0">
              <a:spcBef>
                <a:spcPts val="1335"/>
              </a:spcBef>
              <a:spcAft>
                <a:spcPts val="0"/>
              </a:spcAft>
              <a:buSzPts val="1800"/>
              <a:buChar char="▻"/>
              <a:defRPr sz="2400"/>
            </a:lvl5pPr>
            <a:lvl6pPr marL="3657600" lvl="5" indent="-457200" rtl="0">
              <a:spcBef>
                <a:spcPts val="1335"/>
              </a:spcBef>
              <a:spcAft>
                <a:spcPts val="0"/>
              </a:spcAft>
              <a:buSzPts val="1800"/>
              <a:buChar char="▻"/>
              <a:defRPr sz="2400"/>
            </a:lvl6pPr>
            <a:lvl7pPr marL="4267200" lvl="6" indent="-457200" rtl="0">
              <a:spcBef>
                <a:spcPts val="1335"/>
              </a:spcBef>
              <a:spcAft>
                <a:spcPts val="0"/>
              </a:spcAft>
              <a:buSzPts val="1800"/>
              <a:buChar char="▻"/>
              <a:defRPr sz="2400"/>
            </a:lvl7pPr>
            <a:lvl8pPr marL="4876800" lvl="7" indent="-457200" rtl="0">
              <a:spcBef>
                <a:spcPts val="1335"/>
              </a:spcBef>
              <a:spcAft>
                <a:spcPts val="0"/>
              </a:spcAft>
              <a:buSzPts val="1800"/>
              <a:buChar char="▻"/>
              <a:defRPr sz="2400"/>
            </a:lvl8pPr>
            <a:lvl9pPr marL="5486400" lvl="8" indent="-457200" rtl="0">
              <a:spcBef>
                <a:spcPts val="1335"/>
              </a:spcBef>
              <a:spcAft>
                <a:spcPts val="1335"/>
              </a:spcAft>
              <a:buSzPts val="1800"/>
              <a:buChar char="▻"/>
              <a:defRPr sz="2400"/>
            </a:lvl9pPr>
          </a:lstStyle>
          <a:p>
            <a:pPr lvl="0"/>
            <a:r>
              <a:rPr lang="en-US" smtClean="0"/>
              <a:t>Edit Master text styles</a:t>
            </a:r>
            <a:endParaRPr lang="en-US" smtClean="0"/>
          </a:p>
        </p:txBody>
      </p:sp>
      <p:sp>
        <p:nvSpPr>
          <p:cNvPr id="121" name="Google Shape;121;p7"/>
          <p:cNvSpPr txBox="1">
            <a:spLocks noGrp="1"/>
          </p:cNvSpPr>
          <p:nvPr>
            <p:ph type="body" idx="2"/>
          </p:nvPr>
        </p:nvSpPr>
        <p:spPr>
          <a:xfrm>
            <a:off x="4311516" y="2060101"/>
            <a:ext cx="2997200" cy="3613200"/>
          </a:xfrm>
          <a:prstGeom prst="rect">
            <a:avLst/>
          </a:prstGeom>
        </p:spPr>
        <p:txBody>
          <a:bodyPr spcFirstLastPara="1" wrap="square" lIns="91425" tIns="91425" rIns="91425" bIns="91425" anchor="t" anchorCtr="0">
            <a:noAutofit/>
          </a:bodyPr>
          <a:lstStyle>
            <a:lvl1pPr marL="609600" lvl="0" indent="-457200" rtl="0">
              <a:spcBef>
                <a:spcPts val="800"/>
              </a:spcBef>
              <a:spcAft>
                <a:spcPts val="0"/>
              </a:spcAft>
              <a:buSzPts val="1800"/>
              <a:buChar char="▰"/>
              <a:defRPr sz="2400"/>
            </a:lvl1pPr>
            <a:lvl2pPr marL="1219200" lvl="1" indent="-457200" rtl="0">
              <a:spcBef>
                <a:spcPts val="1335"/>
              </a:spcBef>
              <a:spcAft>
                <a:spcPts val="0"/>
              </a:spcAft>
              <a:buSzPts val="1800"/>
              <a:buChar char="▻"/>
              <a:defRPr sz="2400"/>
            </a:lvl2pPr>
            <a:lvl3pPr marL="1828800" lvl="2" indent="-457200" rtl="0">
              <a:spcBef>
                <a:spcPts val="1335"/>
              </a:spcBef>
              <a:spcAft>
                <a:spcPts val="0"/>
              </a:spcAft>
              <a:buSzPts val="1800"/>
              <a:buChar char="▻"/>
              <a:defRPr sz="2400"/>
            </a:lvl3pPr>
            <a:lvl4pPr marL="2438400" lvl="3" indent="-457200" rtl="0">
              <a:spcBef>
                <a:spcPts val="1335"/>
              </a:spcBef>
              <a:spcAft>
                <a:spcPts val="0"/>
              </a:spcAft>
              <a:buSzPts val="1800"/>
              <a:buChar char="▻"/>
              <a:defRPr sz="2400"/>
            </a:lvl4pPr>
            <a:lvl5pPr marL="3048000" lvl="4" indent="-457200" rtl="0">
              <a:spcBef>
                <a:spcPts val="1335"/>
              </a:spcBef>
              <a:spcAft>
                <a:spcPts val="0"/>
              </a:spcAft>
              <a:buSzPts val="1800"/>
              <a:buChar char="▻"/>
              <a:defRPr sz="2400"/>
            </a:lvl5pPr>
            <a:lvl6pPr marL="3657600" lvl="5" indent="-457200" rtl="0">
              <a:spcBef>
                <a:spcPts val="1335"/>
              </a:spcBef>
              <a:spcAft>
                <a:spcPts val="0"/>
              </a:spcAft>
              <a:buSzPts val="1800"/>
              <a:buChar char="▻"/>
              <a:defRPr sz="2400"/>
            </a:lvl6pPr>
            <a:lvl7pPr marL="4267200" lvl="6" indent="-457200" rtl="0">
              <a:spcBef>
                <a:spcPts val="1335"/>
              </a:spcBef>
              <a:spcAft>
                <a:spcPts val="0"/>
              </a:spcAft>
              <a:buSzPts val="1800"/>
              <a:buChar char="▻"/>
              <a:defRPr sz="2400"/>
            </a:lvl7pPr>
            <a:lvl8pPr marL="4876800" lvl="7" indent="-457200" rtl="0">
              <a:spcBef>
                <a:spcPts val="1335"/>
              </a:spcBef>
              <a:spcAft>
                <a:spcPts val="0"/>
              </a:spcAft>
              <a:buSzPts val="1800"/>
              <a:buChar char="▻"/>
              <a:defRPr sz="2400"/>
            </a:lvl8pPr>
            <a:lvl9pPr marL="5486400" lvl="8" indent="-457200" rtl="0">
              <a:spcBef>
                <a:spcPts val="1335"/>
              </a:spcBef>
              <a:spcAft>
                <a:spcPts val="1335"/>
              </a:spcAft>
              <a:buSzPts val="1800"/>
              <a:buChar char="▻"/>
              <a:defRPr sz="2400"/>
            </a:lvl9pPr>
          </a:lstStyle>
          <a:p>
            <a:pPr lvl="0"/>
            <a:r>
              <a:rPr lang="en-US" smtClean="0"/>
              <a:t>Edit Master text styles</a:t>
            </a:r>
            <a:endParaRPr lang="en-US" smtClean="0"/>
          </a:p>
        </p:txBody>
      </p:sp>
      <p:sp>
        <p:nvSpPr>
          <p:cNvPr id="122" name="Google Shape;122;p7"/>
          <p:cNvSpPr txBox="1">
            <a:spLocks noGrp="1"/>
          </p:cNvSpPr>
          <p:nvPr>
            <p:ph type="body" idx="3"/>
          </p:nvPr>
        </p:nvSpPr>
        <p:spPr>
          <a:xfrm>
            <a:off x="7387533" y="2060101"/>
            <a:ext cx="2997200" cy="3613200"/>
          </a:xfrm>
          <a:prstGeom prst="rect">
            <a:avLst/>
          </a:prstGeom>
        </p:spPr>
        <p:txBody>
          <a:bodyPr spcFirstLastPara="1" wrap="square" lIns="91425" tIns="91425" rIns="91425" bIns="91425" anchor="t" anchorCtr="0">
            <a:noAutofit/>
          </a:bodyPr>
          <a:lstStyle>
            <a:lvl1pPr marL="609600" lvl="0" indent="-457200" rtl="0">
              <a:spcBef>
                <a:spcPts val="800"/>
              </a:spcBef>
              <a:spcAft>
                <a:spcPts val="0"/>
              </a:spcAft>
              <a:buSzPts val="1800"/>
              <a:buChar char="▰"/>
              <a:defRPr sz="2400"/>
            </a:lvl1pPr>
            <a:lvl2pPr marL="1219200" lvl="1" indent="-457200" rtl="0">
              <a:spcBef>
                <a:spcPts val="1335"/>
              </a:spcBef>
              <a:spcAft>
                <a:spcPts val="0"/>
              </a:spcAft>
              <a:buSzPts val="1800"/>
              <a:buChar char="▻"/>
              <a:defRPr sz="2400"/>
            </a:lvl2pPr>
            <a:lvl3pPr marL="1828800" lvl="2" indent="-457200" rtl="0">
              <a:spcBef>
                <a:spcPts val="1335"/>
              </a:spcBef>
              <a:spcAft>
                <a:spcPts val="0"/>
              </a:spcAft>
              <a:buSzPts val="1800"/>
              <a:buChar char="▻"/>
              <a:defRPr sz="2400"/>
            </a:lvl3pPr>
            <a:lvl4pPr marL="2438400" lvl="3" indent="-457200" rtl="0">
              <a:spcBef>
                <a:spcPts val="1335"/>
              </a:spcBef>
              <a:spcAft>
                <a:spcPts val="0"/>
              </a:spcAft>
              <a:buSzPts val="1800"/>
              <a:buChar char="▻"/>
              <a:defRPr sz="2400"/>
            </a:lvl4pPr>
            <a:lvl5pPr marL="3048000" lvl="4" indent="-457200" rtl="0">
              <a:spcBef>
                <a:spcPts val="1335"/>
              </a:spcBef>
              <a:spcAft>
                <a:spcPts val="0"/>
              </a:spcAft>
              <a:buSzPts val="1800"/>
              <a:buChar char="▻"/>
              <a:defRPr sz="2400"/>
            </a:lvl5pPr>
            <a:lvl6pPr marL="3657600" lvl="5" indent="-457200" rtl="0">
              <a:spcBef>
                <a:spcPts val="1335"/>
              </a:spcBef>
              <a:spcAft>
                <a:spcPts val="0"/>
              </a:spcAft>
              <a:buSzPts val="1800"/>
              <a:buChar char="▻"/>
              <a:defRPr sz="2400"/>
            </a:lvl6pPr>
            <a:lvl7pPr marL="4267200" lvl="6" indent="-457200" rtl="0">
              <a:spcBef>
                <a:spcPts val="1335"/>
              </a:spcBef>
              <a:spcAft>
                <a:spcPts val="0"/>
              </a:spcAft>
              <a:buSzPts val="1800"/>
              <a:buChar char="▻"/>
              <a:defRPr sz="2400"/>
            </a:lvl7pPr>
            <a:lvl8pPr marL="4876800" lvl="7" indent="-457200" rtl="0">
              <a:spcBef>
                <a:spcPts val="1335"/>
              </a:spcBef>
              <a:spcAft>
                <a:spcPts val="0"/>
              </a:spcAft>
              <a:buSzPts val="1800"/>
              <a:buChar char="▻"/>
              <a:defRPr sz="2400"/>
            </a:lvl8pPr>
            <a:lvl9pPr marL="5486400" lvl="8" indent="-457200" rtl="0">
              <a:spcBef>
                <a:spcPts val="1335"/>
              </a:spcBef>
              <a:spcAft>
                <a:spcPts val="1335"/>
              </a:spcAft>
              <a:buSzPts val="1800"/>
              <a:buChar char="▻"/>
              <a:defRPr sz="2400"/>
            </a:lvl9pPr>
          </a:lstStyle>
          <a:p>
            <a:pPr lvl="0"/>
            <a:r>
              <a:rPr lang="en-US" smtClean="0"/>
              <a:t>Edit Master text styles</a:t>
            </a:r>
            <a:endParaRPr lang="en-US" smtClean="0"/>
          </a:p>
        </p:txBody>
      </p:sp>
      <p:sp>
        <p:nvSpPr>
          <p:cNvPr id="123" name="Google Shape;123;p7"/>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884ACE1-D090-4212-A066-1311DF8658A2}" type="slidenum">
              <a:rPr lang="en-US" smtClean="0"/>
            </a:fld>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124"/>
        <p:cNvGrpSpPr/>
        <p:nvPr/>
      </p:nvGrpSpPr>
      <p:grpSpPr>
        <a:xfrm>
          <a:off x="0" y="0"/>
          <a:ext cx="0" cy="0"/>
          <a:chOff x="0" y="0"/>
          <a:chExt cx="0" cy="0"/>
        </a:xfrm>
      </p:grpSpPr>
      <p:grpSp>
        <p:nvGrpSpPr>
          <p:cNvPr id="125" name="Google Shape;125;p8"/>
          <p:cNvGrpSpPr/>
          <p:nvPr/>
        </p:nvGrpSpPr>
        <p:grpSpPr>
          <a:xfrm>
            <a:off x="-6" y="54"/>
            <a:ext cx="9429907" cy="1769753"/>
            <a:chOff x="-4" y="40"/>
            <a:chExt cx="7072430" cy="1327315"/>
          </a:xfrm>
        </p:grpSpPr>
        <p:sp>
          <p:nvSpPr>
            <p:cNvPr id="126" name="Google Shape;126;p8"/>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grpSp>
        <p:nvGrpSpPr>
          <p:cNvPr id="133" name="Google Shape;133;p8"/>
          <p:cNvGrpSpPr/>
          <p:nvPr/>
        </p:nvGrpSpPr>
        <p:grpSpPr>
          <a:xfrm>
            <a:off x="9262456" y="5963632"/>
            <a:ext cx="2937107" cy="894393"/>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1" name="Google Shape;141;p8"/>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smtClean="0"/>
              <a:t>Click to edit Master title style</a:t>
            </a:r>
            <a:endParaRPr lang="en-US" smtClean="0"/>
          </a:p>
        </p:txBody>
      </p:sp>
      <p:sp>
        <p:nvSpPr>
          <p:cNvPr id="142" name="Google Shape;142;p8"/>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884ACE1-D090-4212-A066-1311DF8658A2}" type="slidenum">
              <a:rPr lang="en-US" smtClean="0"/>
            </a:fld>
            <a:endParaRPr lang="en-U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3"/>
        <p:cNvGrpSpPr/>
        <p:nvPr/>
      </p:nvGrpSpPr>
      <p:grpSpPr>
        <a:xfrm>
          <a:off x="0" y="0"/>
          <a:ext cx="0" cy="0"/>
          <a:chOff x="0" y="0"/>
          <a:chExt cx="0" cy="0"/>
        </a:xfrm>
      </p:grpSpPr>
      <p:grpSp>
        <p:nvGrpSpPr>
          <p:cNvPr id="144" name="Google Shape;144;p9"/>
          <p:cNvGrpSpPr/>
          <p:nvPr/>
        </p:nvGrpSpPr>
        <p:grpSpPr>
          <a:xfrm>
            <a:off x="3288185" y="5963632"/>
            <a:ext cx="8915767" cy="894393"/>
            <a:chOff x="5589288" y="4472723"/>
            <a:chExt cx="6686825" cy="670795"/>
          </a:xfrm>
        </p:grpSpPr>
        <p:sp>
          <p:nvSpPr>
            <p:cNvPr id="145" name="Google Shape;145;p9"/>
            <p:cNvSpPr/>
            <p:nvPr/>
          </p:nvSpPr>
          <p:spPr>
            <a:xfrm rot="10800000">
              <a:off x="5589288"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 name="Google Shape;146;p9"/>
            <p:cNvGrpSpPr/>
            <p:nvPr/>
          </p:nvGrpSpPr>
          <p:grpSpPr>
            <a:xfrm flipH="1">
              <a:off x="5748896" y="4472723"/>
              <a:ext cx="6527217" cy="670795"/>
              <a:chOff x="-10101302" y="330075"/>
              <a:chExt cx="16532971" cy="1699506"/>
            </a:xfrm>
          </p:grpSpPr>
          <p:sp>
            <p:nvSpPr>
              <p:cNvPr id="147" name="Google Shape;147;p9"/>
              <p:cNvSpPr/>
              <p:nvPr/>
            </p:nvSpPr>
            <p:spPr>
              <a:xfrm>
                <a:off x="-10101302" y="330081"/>
                <a:ext cx="148464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4732169"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 name="Google Shape;149;p9"/>
            <p:cNvGrpSpPr/>
            <p:nvPr/>
          </p:nvGrpSpPr>
          <p:grpSpPr>
            <a:xfrm flipH="1">
              <a:off x="5592255" y="4646738"/>
              <a:ext cx="6682918" cy="304563"/>
              <a:chOff x="-30922586" y="330075"/>
              <a:chExt cx="37293070" cy="1699569"/>
            </a:xfrm>
          </p:grpSpPr>
          <p:sp>
            <p:nvSpPr>
              <p:cNvPr id="150" name="Google Shape;150;p9"/>
              <p:cNvSpPr/>
              <p:nvPr/>
            </p:nvSpPr>
            <p:spPr>
              <a:xfrm>
                <a:off x="-30922586" y="330144"/>
                <a:ext cx="355881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4670984"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52" name="Google Shape;152;p9"/>
          <p:cNvSpPr txBox="1">
            <a:spLocks noGrp="1"/>
          </p:cNvSpPr>
          <p:nvPr>
            <p:ph type="body" idx="1"/>
          </p:nvPr>
        </p:nvSpPr>
        <p:spPr>
          <a:xfrm>
            <a:off x="3577067" y="6182000"/>
            <a:ext cx="8005600" cy="420800"/>
          </a:xfrm>
          <a:prstGeom prst="rect">
            <a:avLst/>
          </a:prstGeom>
        </p:spPr>
        <p:txBody>
          <a:bodyPr spcFirstLastPara="1" wrap="square" lIns="91425" tIns="91425" rIns="91425" bIns="91425" anchor="ctr" anchorCtr="0">
            <a:noAutofit/>
          </a:bodyPr>
          <a:lstStyle>
            <a:lvl1pPr marL="609600" lvl="0" indent="-304800">
              <a:spcBef>
                <a:spcPts val="0"/>
              </a:spcBef>
              <a:spcAft>
                <a:spcPts val="0"/>
              </a:spcAft>
              <a:buSzPts val="1300"/>
              <a:buNone/>
              <a:defRPr sz="1735"/>
            </a:lvl1pPr>
          </a:lstStyle>
          <a:p>
            <a:pPr lvl="0"/>
            <a:r>
              <a:rPr lang="en-US" smtClean="0"/>
              <a:t>Edit Master text styles</a:t>
            </a:r>
            <a:endParaRPr lang="en-US" smtClean="0"/>
          </a:p>
        </p:txBody>
      </p:sp>
      <p:sp>
        <p:nvSpPr>
          <p:cNvPr id="153" name="Google Shape;153;p9"/>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884ACE1-D090-4212-A066-1311DF8658A2}" type="slidenum">
              <a:rPr lang="en-US" smtClean="0"/>
            </a:fld>
            <a:endParaRPr lang="en-US"/>
          </a:p>
        </p:txBody>
      </p:sp>
      <p:grpSp>
        <p:nvGrpSpPr>
          <p:cNvPr id="154" name="Google Shape;154;p9"/>
          <p:cNvGrpSpPr/>
          <p:nvPr/>
        </p:nvGrpSpPr>
        <p:grpSpPr>
          <a:xfrm rot="10800000">
            <a:off x="-11" y="-2"/>
            <a:ext cx="2937107" cy="894393"/>
            <a:chOff x="5575242" y="4472723"/>
            <a:chExt cx="2202830" cy="670795"/>
          </a:xfrm>
        </p:grpSpPr>
        <p:sp>
          <p:nvSpPr>
            <p:cNvPr id="155" name="Google Shape;155;p9"/>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6" name="Google Shape;156;p9"/>
            <p:cNvGrpSpPr/>
            <p:nvPr/>
          </p:nvGrpSpPr>
          <p:grpSpPr>
            <a:xfrm flipH="1">
              <a:off x="5734850" y="4472723"/>
              <a:ext cx="2040837" cy="670795"/>
              <a:chOff x="1297954" y="330075"/>
              <a:chExt cx="5169293" cy="1699506"/>
            </a:xfrm>
          </p:grpSpPr>
          <p:sp>
            <p:nvSpPr>
              <p:cNvPr id="157" name="Google Shape;157;p9"/>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 name="Google Shape;159;p9"/>
            <p:cNvGrpSpPr/>
            <p:nvPr/>
          </p:nvGrpSpPr>
          <p:grpSpPr>
            <a:xfrm flipH="1">
              <a:off x="5578209" y="4646738"/>
              <a:ext cx="2199863" cy="304563"/>
              <a:chOff x="-5827153" y="330075"/>
              <a:chExt cx="12276019" cy="1699569"/>
            </a:xfrm>
          </p:grpSpPr>
          <p:sp>
            <p:nvSpPr>
              <p:cNvPr id="160" name="Google Shape;160;p9"/>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62"/>
        <p:cNvGrpSpPr/>
        <p:nvPr/>
      </p:nvGrpSpPr>
      <p:grpSpPr>
        <a:xfrm>
          <a:off x="0" y="0"/>
          <a:ext cx="0" cy="0"/>
          <a:chOff x="0" y="0"/>
          <a:chExt cx="0" cy="0"/>
        </a:xfrm>
      </p:grpSpPr>
      <p:grpSp>
        <p:nvGrpSpPr>
          <p:cNvPr id="163" name="Google Shape;163;p10"/>
          <p:cNvGrpSpPr/>
          <p:nvPr/>
        </p:nvGrpSpPr>
        <p:grpSpPr>
          <a:xfrm rot="10800000">
            <a:off x="-11" y="-2"/>
            <a:ext cx="2937107" cy="894393"/>
            <a:chOff x="5575242" y="4472723"/>
            <a:chExt cx="2202830" cy="670795"/>
          </a:xfrm>
        </p:grpSpPr>
        <p:sp>
          <p:nvSpPr>
            <p:cNvPr id="164" name="Google Shape;164;p10"/>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1" name="Google Shape;171;p10"/>
          <p:cNvGrpSpPr/>
          <p:nvPr/>
        </p:nvGrpSpPr>
        <p:grpSpPr>
          <a:xfrm>
            <a:off x="9262456" y="5963632"/>
            <a:ext cx="2937107" cy="894393"/>
            <a:chOff x="5575242" y="4472723"/>
            <a:chExt cx="2202830" cy="670795"/>
          </a:xfrm>
        </p:grpSpPr>
        <p:sp>
          <p:nvSpPr>
            <p:cNvPr id="172" name="Google Shape;172;p10"/>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0"/>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 name="Google Shape;179;p10"/>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884ACE1-D090-4212-A066-1311DF8658A2}" type="slidenum">
              <a:rPr lang="en-US" smtClean="0"/>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5700" y="523433"/>
            <a:ext cx="7011200" cy="102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1pPr>
            <a:lvl2pPr lvl="1">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2pPr>
            <a:lvl3pPr lvl="2">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3pPr>
            <a:lvl4pPr lvl="3">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4pPr>
            <a:lvl5pPr lvl="4">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5pPr>
            <a:lvl6pPr lvl="5">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6pPr>
            <a:lvl7pPr lvl="6">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7pPr>
            <a:lvl8pPr lvl="7">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8pPr>
            <a:lvl9pPr lvl="8">
              <a:spcBef>
                <a:spcPts val="0"/>
              </a:spcBef>
              <a:spcAft>
                <a:spcPts val="0"/>
              </a:spcAft>
              <a:buClr>
                <a:schemeClr val="lt1"/>
              </a:buClr>
              <a:buSzPts val="2000"/>
              <a:buFont typeface="Roboto Condensed" panose="02000000000000000000"/>
              <a:buNone/>
              <a:defRPr sz="20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9pPr>
          </a:lstStyle>
          <a:p/>
        </p:txBody>
      </p:sp>
      <p:sp>
        <p:nvSpPr>
          <p:cNvPr id="7" name="Google Shape;7;p1"/>
          <p:cNvSpPr txBox="1">
            <a:spLocks noGrp="1"/>
          </p:cNvSpPr>
          <p:nvPr>
            <p:ph type="body" idx="1"/>
          </p:nvPr>
        </p:nvSpPr>
        <p:spPr>
          <a:xfrm>
            <a:off x="1085700" y="1769800"/>
            <a:ext cx="8176800" cy="41940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1pPr>
            <a:lvl2pPr marL="914400" lvl="1" indent="-381000">
              <a:spcBef>
                <a:spcPts val="1000"/>
              </a:spcBef>
              <a:spcAft>
                <a:spcPts val="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2pPr>
            <a:lvl3pPr marL="1371600" lvl="2" indent="-381000">
              <a:spcBef>
                <a:spcPts val="1000"/>
              </a:spcBef>
              <a:spcAft>
                <a:spcPts val="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3pPr>
            <a:lvl4pPr marL="1828800" lvl="3" indent="-381000">
              <a:spcBef>
                <a:spcPts val="1000"/>
              </a:spcBef>
              <a:spcAft>
                <a:spcPts val="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4pPr>
            <a:lvl5pPr marL="2286000" lvl="4" indent="-381000">
              <a:spcBef>
                <a:spcPts val="1000"/>
              </a:spcBef>
              <a:spcAft>
                <a:spcPts val="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5pPr>
            <a:lvl6pPr marL="2743200" lvl="5" indent="-381000">
              <a:spcBef>
                <a:spcPts val="1000"/>
              </a:spcBef>
              <a:spcAft>
                <a:spcPts val="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6pPr>
            <a:lvl7pPr marL="3200400" lvl="6" indent="-381000">
              <a:spcBef>
                <a:spcPts val="1000"/>
              </a:spcBef>
              <a:spcAft>
                <a:spcPts val="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7pPr>
            <a:lvl8pPr marL="3657600" lvl="7" indent="-381000">
              <a:spcBef>
                <a:spcPts val="1000"/>
              </a:spcBef>
              <a:spcAft>
                <a:spcPts val="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8pPr>
            <a:lvl9pPr marL="4114800" lvl="8" indent="-381000">
              <a:spcBef>
                <a:spcPts val="1000"/>
              </a:spcBef>
              <a:spcAft>
                <a:spcPts val="1000"/>
              </a:spcAft>
              <a:buClr>
                <a:schemeClr val="accent4"/>
              </a:buClr>
              <a:buSzPts val="2400"/>
              <a:buFont typeface="Roboto Condensed Light" panose="02000000000000000000"/>
              <a:buChar char="▻"/>
              <a:defRPr sz="24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9pPr>
          </a:lstStyle>
          <a:p/>
        </p:txBody>
      </p:sp>
      <p:sp>
        <p:nvSpPr>
          <p:cNvPr id="8" name="Google Shape;8;p1"/>
          <p:cNvSpPr txBox="1">
            <a:spLocks noGrp="1"/>
          </p:cNvSpPr>
          <p:nvPr>
            <p:ph type="sldNum" idx="12"/>
          </p:nvPr>
        </p:nvSpPr>
        <p:spPr>
          <a:xfrm>
            <a:off x="10157333" y="6182000"/>
            <a:ext cx="1983200" cy="420800"/>
          </a:xfrm>
          <a:prstGeom prst="rect">
            <a:avLst/>
          </a:prstGeom>
          <a:noFill/>
          <a:ln>
            <a:noFill/>
          </a:ln>
        </p:spPr>
        <p:txBody>
          <a:bodyPr spcFirstLastPara="1" wrap="square" lIns="91425" tIns="91425" rIns="91425" bIns="91425" anchor="ctr" anchorCtr="0">
            <a:noAutofit/>
          </a:bodyPr>
          <a:lstStyle>
            <a:lvl1pPr lvl="0" algn="r">
              <a:buNone/>
              <a:defRPr sz="16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1pPr>
            <a:lvl2pPr lvl="1" algn="r">
              <a:buNone/>
              <a:defRPr sz="16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2pPr>
            <a:lvl3pPr lvl="2" algn="r">
              <a:buNone/>
              <a:defRPr sz="16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3pPr>
            <a:lvl4pPr lvl="3" algn="r">
              <a:buNone/>
              <a:defRPr sz="16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4pPr>
            <a:lvl5pPr lvl="4" algn="r">
              <a:buNone/>
              <a:defRPr sz="16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5pPr>
            <a:lvl6pPr lvl="5" algn="r">
              <a:buNone/>
              <a:defRPr sz="16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6pPr>
            <a:lvl7pPr lvl="6" algn="r">
              <a:buNone/>
              <a:defRPr sz="16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7pPr>
            <a:lvl8pPr lvl="7" algn="r">
              <a:buNone/>
              <a:defRPr sz="16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8pPr>
            <a:lvl9pPr lvl="8" algn="r">
              <a:buNone/>
              <a:defRPr sz="1600" b="1">
                <a:solidFill>
                  <a:schemeClr val="lt1"/>
                </a:solidFill>
                <a:latin typeface="Roboto Condensed" panose="02000000000000000000"/>
                <a:ea typeface="Roboto Condensed" panose="02000000000000000000"/>
                <a:cs typeface="Roboto Condensed" panose="02000000000000000000"/>
                <a:sym typeface="Roboto Condensed" panose="02000000000000000000"/>
              </a:defRPr>
            </a:lvl9pPr>
          </a:lstStyle>
          <a:p>
            <a:fld id="{7884ACE1-D090-4212-A066-1311DF8658A2}" type="slidenum">
              <a:rPr lang="en-US" smtClean="0"/>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19.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22.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22.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openxmlformats.org/officeDocument/2006/relationships/image" Target="../media/image3.jpe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23.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23.jpe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openxmlformats.org/officeDocument/2006/relationships/image" Target="../media/image5.png"/><Relationship Id="rId5" Type="http://schemas.microsoft.com/office/2007/relationships/hdphoto" Target="../media/image28.wdp"/><Relationship Id="rId4" Type="http://schemas.openxmlformats.org/officeDocument/2006/relationships/image" Target="../media/image27.png"/><Relationship Id="rId3" Type="http://schemas.openxmlformats.org/officeDocument/2006/relationships/image" Target="../media/image26.svg"/><Relationship Id="rId2" Type="http://schemas.openxmlformats.org/officeDocument/2006/relationships/image" Target="../media/image25.jpeg"/><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29.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5.png"/><Relationship Id="rId2" Type="http://schemas.microsoft.com/office/2007/relationships/hdphoto" Target="../media/image31.wdp"/><Relationship Id="rId1" Type="http://schemas.openxmlformats.org/officeDocument/2006/relationships/image" Target="../media/image30.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image" Target="../media/image32.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5.png"/><Relationship Id="rId2" Type="http://schemas.microsoft.com/office/2007/relationships/hdphoto" Target="../media/image31.wdp"/><Relationship Id="rId1" Type="http://schemas.openxmlformats.org/officeDocument/2006/relationships/image" Target="../media/image30.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36.png"/><Relationship Id="rId2" Type="http://schemas.microsoft.com/office/2007/relationships/media" Target="../media/media1.mp4"/><Relationship Id="rId1" Type="http://schemas.openxmlformats.org/officeDocument/2006/relationships/video" Target="../media/media1.mp4"/></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5.png"/><Relationship Id="rId2" Type="http://schemas.microsoft.com/office/2007/relationships/hdphoto" Target="../media/image31.wdp"/><Relationship Id="rId1" Type="http://schemas.openxmlformats.org/officeDocument/2006/relationships/image" Target="../media/image30.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image" Target="../media/image37.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5.png"/><Relationship Id="rId2" Type="http://schemas.microsoft.com/office/2007/relationships/hdphoto" Target="../media/image31.wdp"/><Relationship Id="rId1" Type="http://schemas.openxmlformats.org/officeDocument/2006/relationships/image" Target="../media/image30.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hdphoto" Target="../media/image43.wdp"/><Relationship Id="rId1"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7.jpe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12.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 y="0"/>
            <a:ext cx="12198096" cy="6858000"/>
          </a:xfrm>
          <a:custGeom>
            <a:avLst/>
            <a:gdLst/>
            <a:ahLst/>
            <a:cxnLst/>
            <a:rect l="l" t="t" r="r" b="b"/>
            <a:pathLst>
              <a:path w="18297144" h="10287000">
                <a:moveTo>
                  <a:pt x="0" y="0"/>
                </a:moveTo>
                <a:lnTo>
                  <a:pt x="18297144" y="0"/>
                </a:lnTo>
                <a:lnTo>
                  <a:pt x="18297144" y="10287000"/>
                </a:lnTo>
                <a:lnTo>
                  <a:pt x="0" y="10287000"/>
                </a:lnTo>
                <a:lnTo>
                  <a:pt x="0" y="0"/>
                </a:lnTo>
                <a:close/>
              </a:path>
            </a:pathLst>
          </a:custGeom>
          <a:blipFill>
            <a:blip r:embed="rId1"/>
            <a:stretch>
              <a:fillRect/>
            </a:stretch>
          </a:blipFill>
        </p:spPr>
      </p:sp>
      <p:sp>
        <p:nvSpPr>
          <p:cNvPr id="5" name="TextBox 5"/>
          <p:cNvSpPr txBox="1"/>
          <p:nvPr/>
        </p:nvSpPr>
        <p:spPr>
          <a:xfrm>
            <a:off x="-3048" y="1554826"/>
            <a:ext cx="12195048" cy="2544030"/>
          </a:xfrm>
          <a:prstGeom prst="rect">
            <a:avLst/>
          </a:prstGeom>
        </p:spPr>
        <p:txBody>
          <a:bodyPr lIns="0" tIns="0" rIns="0" bIns="0" rtlCol="0" anchor="t">
            <a:spAutoFit/>
          </a:bodyPr>
          <a:lstStyle/>
          <a:p>
            <a:pPr algn="ctr"/>
            <a:r>
              <a:rPr lang="en-US" sz="4135" b="1" dirty="0" err="1">
                <a:solidFill>
                  <a:srgbClr val="006601"/>
                </a:solidFill>
                <a:latin typeface="Calibri" panose="020F0502020204030204" pitchFamily="34" charset="0"/>
                <a:cs typeface="Calibri" panose="020F0502020204030204" pitchFamily="34" charset="0"/>
              </a:rPr>
              <a:t>Bài</a:t>
            </a:r>
            <a:r>
              <a:rPr lang="en-US" sz="4135" b="1" dirty="0">
                <a:solidFill>
                  <a:srgbClr val="006601"/>
                </a:solidFill>
                <a:latin typeface="Calibri" panose="020F0502020204030204" pitchFamily="34" charset="0"/>
                <a:cs typeface="Calibri" panose="020F0502020204030204" pitchFamily="34" charset="0"/>
              </a:rPr>
              <a:t> 6</a:t>
            </a:r>
            <a:endParaRPr lang="en-US" sz="4135" b="1" dirty="0">
              <a:solidFill>
                <a:srgbClr val="006601"/>
              </a:solidFill>
              <a:latin typeface="Calibri" panose="020F0502020204030204" pitchFamily="34" charset="0"/>
              <a:cs typeface="Calibri" panose="020F0502020204030204" pitchFamily="34" charset="0"/>
            </a:endParaRPr>
          </a:p>
          <a:p>
            <a:pPr algn="ctr"/>
            <a:r>
              <a:rPr lang="en-US" sz="4135" b="1" dirty="0">
                <a:solidFill>
                  <a:srgbClr val="006601"/>
                </a:solidFill>
                <a:latin typeface="Calibri" panose="020F0502020204030204" pitchFamily="34" charset="0"/>
                <a:cs typeface="Calibri" panose="020F0502020204030204" pitchFamily="34" charset="0"/>
              </a:rPr>
              <a:t>QUAN SÁT ĐỘT BIẾN NHIỄM SẮC THỂ;</a:t>
            </a:r>
            <a:endParaRPr lang="en-US" sz="4135" b="1" dirty="0">
              <a:solidFill>
                <a:srgbClr val="006601"/>
              </a:solidFill>
              <a:latin typeface="Calibri" panose="020F0502020204030204" pitchFamily="34" charset="0"/>
              <a:cs typeface="Calibri" panose="020F0502020204030204" pitchFamily="34" charset="0"/>
            </a:endParaRPr>
          </a:p>
          <a:p>
            <a:pPr algn="ctr"/>
            <a:r>
              <a:rPr lang="en-US" sz="4135" b="1" dirty="0">
                <a:solidFill>
                  <a:srgbClr val="006601"/>
                </a:solidFill>
                <a:latin typeface="Calibri" panose="020F0502020204030204" pitchFamily="34" charset="0"/>
                <a:cs typeface="Calibri" panose="020F0502020204030204" pitchFamily="34" charset="0"/>
              </a:rPr>
              <a:t>TÌM HIỂU TÁC HẠI GÂY ĐỘT BIẾN </a:t>
            </a:r>
            <a:endParaRPr lang="en-US" sz="4135" b="1" dirty="0" smtClean="0">
              <a:solidFill>
                <a:srgbClr val="006601"/>
              </a:solidFill>
              <a:latin typeface="Calibri" panose="020F0502020204030204" pitchFamily="34" charset="0"/>
              <a:cs typeface="Calibri" panose="020F0502020204030204" pitchFamily="34" charset="0"/>
            </a:endParaRPr>
          </a:p>
          <a:p>
            <a:pPr algn="ctr"/>
            <a:r>
              <a:rPr lang="en-US" sz="4135" b="1" dirty="0" smtClean="0">
                <a:solidFill>
                  <a:srgbClr val="006601"/>
                </a:solidFill>
                <a:latin typeface="Calibri" panose="020F0502020204030204" pitchFamily="34" charset="0"/>
                <a:cs typeface="Calibri" panose="020F0502020204030204" pitchFamily="34" charset="0"/>
              </a:rPr>
              <a:t>CỦA </a:t>
            </a:r>
            <a:r>
              <a:rPr lang="en-US" sz="4135" b="1" dirty="0">
                <a:solidFill>
                  <a:srgbClr val="006601"/>
                </a:solidFill>
                <a:latin typeface="Calibri" panose="020F0502020204030204" pitchFamily="34" charset="0"/>
                <a:cs typeface="Calibri" panose="020F0502020204030204" pitchFamily="34" charset="0"/>
              </a:rPr>
              <a:t>MỘT SỐ CHẤT ĐỘC</a:t>
            </a:r>
            <a:endParaRPr lang="en-US" sz="4135" b="1" dirty="0">
              <a:solidFill>
                <a:srgbClr val="006601"/>
              </a:solidFill>
              <a:latin typeface="Calibri" panose="020F0502020204030204" pitchFamily="34" charset="0"/>
              <a:cs typeface="Calibri" panose="020F0502020204030204" pitchFamily="34" charset="0"/>
            </a:endParaRPr>
          </a:p>
        </p:txBody>
      </p:sp>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675" y="4098856"/>
            <a:ext cx="3917760" cy="2203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7" descr="Hình ảnh Kính Hiển Vi Khoa Học Thiết Kế Vector PNG , Biểu Tượng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9491" y="1937982"/>
            <a:ext cx="987508" cy="11820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ội chứng Klinefelter – Wikipedia tiếng Việt"/>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4780"/>
          <a:stretch>
            <a:fillRect/>
          </a:stretch>
        </p:blipFill>
        <p:spPr bwMode="auto">
          <a:xfrm>
            <a:off x="2630905" y="1514542"/>
            <a:ext cx="7006580" cy="52118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grpSp>
        <p:nvGrpSpPr>
          <p:cNvPr id="19" name="Group 18"/>
          <p:cNvGrpSpPr/>
          <p:nvPr/>
        </p:nvGrpSpPr>
        <p:grpSpPr>
          <a:xfrm>
            <a:off x="1517936" y="27882"/>
            <a:ext cx="10775513" cy="861774"/>
            <a:chOff x="1517936" y="27882"/>
            <a:chExt cx="10775513" cy="861774"/>
          </a:xfrm>
        </p:grpSpPr>
        <p:pic>
          <p:nvPicPr>
            <p:cNvPr id="20" name="Picture 2"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grpSp>
      <p:sp>
        <p:nvSpPr>
          <p:cNvPr id="22" name="Rectangle 21"/>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6"/>
          <p:cNvSpPr txBox="1"/>
          <p:nvPr/>
        </p:nvSpPr>
        <p:spPr>
          <a:xfrm>
            <a:off x="457201" y="1015181"/>
            <a:ext cx="8737600" cy="461665"/>
          </a:xfrm>
          <a:prstGeom prst="rect">
            <a:avLst/>
          </a:prstGeom>
          <a:solidFill>
            <a:srgbClr val="FFFF99"/>
          </a:solidFill>
          <a:ln>
            <a:solidFill>
              <a:schemeClr val="accent3">
                <a:lumMod val="75000"/>
              </a:schemeClr>
            </a:solidFill>
          </a:ln>
        </p:spPr>
        <p:txBody>
          <a:bodyPr wrap="square" lIns="0" tIns="0" rIns="0" bIns="0" rtlCol="0" anchor="t">
            <a:spAutoFit/>
          </a:bodyPr>
          <a:lstStyle/>
          <a:p>
            <a:pPr algn="ctr">
              <a:lnSpc>
                <a:spcPts val="3640"/>
              </a:lnSpc>
            </a:pP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Xác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định</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một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số</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dạng</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biến</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nhiễm</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sắc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thể</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endPar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pic>
        <p:nvPicPr>
          <p:cNvPr id="3" name="Picture 2" descr="Microscope Png Transparent, Biology Microscope Science Clipart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5" name="Rectangle 4"/>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itle 13"/>
          <p:cNvSpPr txBox="1"/>
          <p:nvPr/>
        </p:nvSpPr>
        <p:spPr>
          <a:xfrm>
            <a:off x="365760" y="1041400"/>
            <a:ext cx="11419841" cy="1117600"/>
          </a:xfrm>
          <a:prstGeom prst="rect">
            <a:avLst/>
          </a:prstGeom>
          <a:ln>
            <a:solidFill>
              <a:srgbClr val="0070C0"/>
            </a:solidFill>
          </a:ln>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800" b="1" kern="0" smtClean="0"/>
              <a:t>Hội chứng Klinefelter </a:t>
            </a:r>
            <a:r>
              <a:rPr lang="vi-VN" sz="2800" kern="0" smtClean="0"/>
              <a:t>47, XXY: dư </a:t>
            </a:r>
            <a:r>
              <a:rPr lang="en-US" sz="2800" kern="0" smtClean="0"/>
              <a:t>1 NST </a:t>
            </a:r>
            <a:r>
              <a:rPr lang="vi-VN" sz="2800" kern="0" smtClean="0"/>
              <a:t>giới tính X ở nam giới. </a:t>
            </a:r>
            <a:br>
              <a:rPr lang="en-US" sz="2800" kern="0" smtClean="0"/>
            </a:br>
            <a:r>
              <a:rPr lang="vi-VN" sz="2800" kern="0" smtClean="0"/>
              <a:t>Đây là rối loạn </a:t>
            </a:r>
            <a:r>
              <a:rPr lang="en-US" sz="2800" kern="0" smtClean="0"/>
              <a:t>NST </a:t>
            </a:r>
            <a:r>
              <a:rPr lang="vi-VN" sz="2800" kern="0" smtClean="0"/>
              <a:t>giới tính hay gặp nhất với tần suất 1/1000 nam. </a:t>
            </a:r>
            <a:endParaRPr lang="en-US" sz="2800" kern="0" dirty="0"/>
          </a:p>
        </p:txBody>
      </p:sp>
      <p:pic>
        <p:nvPicPr>
          <p:cNvPr id="7" name="Content Placeholder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828" y="2413000"/>
            <a:ext cx="4940372" cy="4178543"/>
          </a:xfrm>
          <a:prstGeom prst="rect">
            <a:avLst/>
          </a:prstGeom>
        </p:spPr>
      </p:pic>
      <p:pic>
        <p:nvPicPr>
          <p:cNvPr id="8" name="Content Placeholder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9447" y="2451012"/>
            <a:ext cx="5699556" cy="4235127"/>
          </a:xfrm>
          <a:prstGeom prst="rect">
            <a:avLst/>
          </a:prstGeom>
        </p:spPr>
      </p:pic>
      <p:sp>
        <p:nvSpPr>
          <p:cNvPr id="9" name="Oval 8"/>
          <p:cNvSpPr/>
          <p:nvPr/>
        </p:nvSpPr>
        <p:spPr>
          <a:xfrm>
            <a:off x="3911600" y="5613400"/>
            <a:ext cx="1515979" cy="9990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noAutofit/>
          </a:bodyPr>
          <a:lstStyle/>
          <a:p>
            <a:pPr algn="ctr"/>
            <a:endParaRPr lang="en-US" sz="1200"/>
          </a:p>
        </p:txBody>
      </p:sp>
      <p:sp>
        <p:nvSpPr>
          <p:cNvPr id="10" name="Oval 9"/>
          <p:cNvSpPr/>
          <p:nvPr/>
        </p:nvSpPr>
        <p:spPr>
          <a:xfrm>
            <a:off x="10109200" y="5461000"/>
            <a:ext cx="1515979" cy="9990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noAutofit/>
          </a:bodyPr>
          <a:lstStyle/>
          <a:p>
            <a:pPr algn="ctr"/>
            <a:endParaRPr lang="en-US" sz="1200"/>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Karyotype Nhiễm Sắc Thể Philadelphia Hình ảnh Sẵn có - Tải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1" y="1724042"/>
            <a:ext cx="5329450" cy="4263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0" name="Picture 4" descr="Karyotype Nhiễm Sắc Thể Philadelphia Hình ảnh Sẵn có - Tải xuố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949" y="1635572"/>
            <a:ext cx="5435600" cy="4352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pic>
        <p:nvPicPr>
          <p:cNvPr id="11" name="Picture 10"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16" name="Rectangle 15"/>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6"/>
          <p:cNvSpPr txBox="1"/>
          <p:nvPr/>
        </p:nvSpPr>
        <p:spPr>
          <a:xfrm>
            <a:off x="457201" y="1015181"/>
            <a:ext cx="8737600" cy="461665"/>
          </a:xfrm>
          <a:prstGeom prst="rect">
            <a:avLst/>
          </a:prstGeom>
          <a:solidFill>
            <a:srgbClr val="FFFF99"/>
          </a:solidFill>
          <a:ln>
            <a:solidFill>
              <a:schemeClr val="accent3">
                <a:lumMod val="75000"/>
              </a:schemeClr>
            </a:solidFill>
          </a:ln>
        </p:spPr>
        <p:txBody>
          <a:bodyPr wrap="square" lIns="0" tIns="0" rIns="0" bIns="0" rtlCol="0" anchor="t">
            <a:spAutoFit/>
          </a:bodyPr>
          <a:lstStyle/>
          <a:p>
            <a:pPr algn="ctr">
              <a:lnSpc>
                <a:spcPts val="3640"/>
              </a:lnSpc>
            </a:pP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Xác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định</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một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số</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dạng</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biến</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nhiễm</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sắc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thể</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endPar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1" y="994412"/>
            <a:ext cx="11429999" cy="1815882"/>
          </a:xfrm>
          <a:prstGeom prst="rect">
            <a:avLst/>
          </a:prstGeom>
          <a:ln>
            <a:solidFill>
              <a:srgbClr val="0070C0"/>
            </a:solidFill>
          </a:ln>
        </p:spPr>
        <p:txBody>
          <a:bodyPr wrap="square">
            <a:spAutoFit/>
          </a:bodyPr>
          <a:lstStyle/>
          <a:p>
            <a:r>
              <a:rPr lang="vi-VN" sz="2800" b="1" dirty="0">
                <a:solidFill>
                  <a:srgbClr val="000000"/>
                </a:solidFill>
                <a:latin typeface="Calibri" panose="020F0502020204030204" pitchFamily="34" charset="0"/>
                <a:ea typeface="Roboto" panose="02000000000000000000" pitchFamily="2" charset="0"/>
                <a:cs typeface="Calibri" panose="020F0502020204030204" pitchFamily="34" charset="0"/>
              </a:rPr>
              <a:t>Nhiễm sắc thể Philadelphia: </a:t>
            </a:r>
            <a:r>
              <a:rPr lang="vi-VN" sz="2800" dirty="0">
                <a:solidFill>
                  <a:srgbClr val="000000"/>
                </a:solidFill>
                <a:latin typeface="Calibri" panose="020F0502020204030204" pitchFamily="34" charset="0"/>
                <a:ea typeface="Roboto" panose="02000000000000000000" pitchFamily="2" charset="0"/>
                <a:cs typeface="Calibri" panose="020F0502020204030204" pitchFamily="34" charset="0"/>
              </a:rPr>
              <a:t>có liên quan đến thể CML (Chronic Myelogenous Leukemia) của bệnh Bạch cầu cấp. </a:t>
            </a:r>
            <a:endParaRPr lang="en-US" sz="2800" dirty="0">
              <a:solidFill>
                <a:srgbClr val="000000"/>
              </a:solidFill>
              <a:latin typeface="Calibri" panose="020F0502020204030204" pitchFamily="34" charset="0"/>
              <a:ea typeface="Roboto" panose="02000000000000000000" pitchFamily="2" charset="0"/>
              <a:cs typeface="Calibri" panose="020F0502020204030204" pitchFamily="34" charset="0"/>
            </a:endParaRPr>
          </a:p>
          <a:p>
            <a:r>
              <a:rPr lang="vi-VN" sz="2800" dirty="0">
                <a:solidFill>
                  <a:srgbClr val="000000"/>
                </a:solidFill>
                <a:latin typeface="Calibri" panose="020F0502020204030204" pitchFamily="34" charset="0"/>
                <a:ea typeface="Roboto" panose="02000000000000000000" pitchFamily="2" charset="0"/>
                <a:cs typeface="Calibri" panose="020F0502020204030204" pitchFamily="34" charset="0"/>
              </a:rPr>
              <a:t>Đây là kết quả của sự </a:t>
            </a:r>
            <a:r>
              <a:rPr lang="vi-VN" sz="2800" b="1" dirty="0">
                <a:solidFill>
                  <a:srgbClr val="000000"/>
                </a:solidFill>
                <a:latin typeface="Calibri" panose="020F0502020204030204" pitchFamily="34" charset="0"/>
                <a:ea typeface="Roboto" panose="02000000000000000000" pitchFamily="2" charset="0"/>
                <a:cs typeface="Calibri" panose="020F0502020204030204" pitchFamily="34" charset="0"/>
              </a:rPr>
              <a:t>chuyển đoạn giữa nhiễm sắc thể số 9 và số 22</a:t>
            </a:r>
            <a:r>
              <a:rPr lang="vi-VN" sz="2800" dirty="0">
                <a:solidFill>
                  <a:srgbClr val="000000"/>
                </a:solidFill>
                <a:latin typeface="Calibri" panose="020F0502020204030204" pitchFamily="34" charset="0"/>
                <a:ea typeface="Roboto" panose="02000000000000000000" pitchFamily="2" charset="0"/>
                <a:cs typeface="Calibri" panose="020F0502020204030204" pitchFamily="34" charset="0"/>
              </a:rPr>
              <a:t>, t(9;22)(q34;q11). 95% người bệnh CML có bất thường này.</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pic>
        <p:nvPicPr>
          <p:cNvPr id="13314" name="Picture 2" descr="https://bthh.org.vn/uploads/UP%20WEB/39.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20800" y="2971800"/>
            <a:ext cx="10274381" cy="366524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idx="12"/>
          </p:nvPr>
        </p:nvSpPr>
        <p:spPr/>
        <p:txBody>
          <a:bodyPr/>
          <a:lstStyle/>
          <a:p>
            <a:fld id="{7884ACE1-D090-4212-A066-1311DF8658A2}" type="slidenum">
              <a:rPr lang="en-US" smtClean="0"/>
            </a:fld>
            <a:endParaRPr lang="en-US"/>
          </a:p>
        </p:txBody>
      </p:sp>
      <p:pic>
        <p:nvPicPr>
          <p:cNvPr id="9" name="Picture 8"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14" name="Rectangle 13"/>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risomy 18 (Hội chứng Edwards) - VMG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32000" y="1549399"/>
            <a:ext cx="6654801" cy="50576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pic>
        <p:nvPicPr>
          <p:cNvPr id="9" name="Picture 8"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15" name="Rectangle 14"/>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TextBox 6"/>
          <p:cNvSpPr txBox="1"/>
          <p:nvPr/>
        </p:nvSpPr>
        <p:spPr>
          <a:xfrm>
            <a:off x="457201" y="1015181"/>
            <a:ext cx="8737600" cy="461665"/>
          </a:xfrm>
          <a:prstGeom prst="rect">
            <a:avLst/>
          </a:prstGeom>
          <a:solidFill>
            <a:srgbClr val="FFFF99"/>
          </a:solidFill>
          <a:ln>
            <a:solidFill>
              <a:schemeClr val="accent3">
                <a:lumMod val="75000"/>
              </a:schemeClr>
            </a:solidFill>
          </a:ln>
        </p:spPr>
        <p:txBody>
          <a:bodyPr wrap="square" lIns="0" tIns="0" rIns="0" bIns="0" rtlCol="0" anchor="t">
            <a:spAutoFit/>
          </a:bodyPr>
          <a:lstStyle/>
          <a:p>
            <a:pPr algn="ctr">
              <a:lnSpc>
                <a:spcPts val="3640"/>
              </a:lnSpc>
            </a:pP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Xác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định</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một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số</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dạng</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biến</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nhiễm</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sắc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thể</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endPar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pic>
        <p:nvPicPr>
          <p:cNvPr id="3" name="Picture 2" descr="Microscope Png Transparent, Biology Microscope Science Clipart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5" name="Rectangle 4"/>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871" y="2196398"/>
            <a:ext cx="5627829" cy="4164593"/>
          </a:xfrm>
          <a:prstGeom prst="rect">
            <a:avLst/>
          </a:prstGeom>
        </p:spPr>
      </p:pic>
      <p:sp>
        <p:nvSpPr>
          <p:cNvPr id="8" name="Oval 7"/>
          <p:cNvSpPr/>
          <p:nvPr/>
        </p:nvSpPr>
        <p:spPr>
          <a:xfrm>
            <a:off x="5080000" y="4902200"/>
            <a:ext cx="1168125" cy="8466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noAutofit/>
          </a:bodyPr>
          <a:lstStyle/>
          <a:p>
            <a:pPr algn="ctr"/>
            <a:endParaRPr lang="en-US" sz="1200"/>
          </a:p>
        </p:txBody>
      </p:sp>
      <p:pic>
        <p:nvPicPr>
          <p:cNvPr id="10"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193" y="2328736"/>
            <a:ext cx="5181600" cy="3933227"/>
          </a:xfrm>
          <a:prstGeom prst="rect">
            <a:avLst/>
          </a:prstGeom>
        </p:spPr>
      </p:pic>
      <p:sp>
        <p:nvSpPr>
          <p:cNvPr id="9" name="Oval 8"/>
          <p:cNvSpPr/>
          <p:nvPr/>
        </p:nvSpPr>
        <p:spPr>
          <a:xfrm>
            <a:off x="10522491" y="4449770"/>
            <a:ext cx="1168125" cy="8466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noAutofit/>
          </a:bodyPr>
          <a:lstStyle/>
          <a:p>
            <a:pPr algn="ctr"/>
            <a:endParaRPr lang="en-US" sz="1200"/>
          </a:p>
        </p:txBody>
      </p:sp>
      <p:sp>
        <p:nvSpPr>
          <p:cNvPr id="6" name="Title 1"/>
          <p:cNvSpPr txBox="1"/>
          <p:nvPr/>
        </p:nvSpPr>
        <p:spPr>
          <a:xfrm>
            <a:off x="685731" y="1018256"/>
            <a:ext cx="10845937" cy="1117592"/>
          </a:xfrm>
          <a:prstGeom prst="rect">
            <a:avLst/>
          </a:prstGeom>
          <a:ln>
            <a:solidFill>
              <a:schemeClr val="accent1"/>
            </a:solidFill>
          </a:ln>
        </p:spPr>
        <p:txBody>
          <a:bodyPr>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2800" b="1" kern="0" dirty="0" smtClean="0">
                <a:latin typeface="Calibri" panose="020F0502020204030204" pitchFamily="34" charset="0"/>
                <a:ea typeface="Roboto" panose="02000000000000000000" pitchFamily="2" charset="0"/>
                <a:cs typeface="Calibri" panose="020F0502020204030204" pitchFamily="34" charset="0"/>
              </a:rPr>
              <a:t>Hội chứng Edward</a:t>
            </a:r>
            <a:r>
              <a:rPr lang="vi-VN" sz="2800" kern="0" dirty="0" smtClean="0">
                <a:latin typeface="Calibri" panose="020F0502020204030204" pitchFamily="34" charset="0"/>
                <a:ea typeface="Roboto" panose="02000000000000000000" pitchFamily="2" charset="0"/>
                <a:cs typeface="Calibri" panose="020F0502020204030204" pitchFamily="34" charset="0"/>
              </a:rPr>
              <a:t>, 47, XX(XY),+18 hay trisomy 18: dư </a:t>
            </a:r>
            <a:r>
              <a:rPr lang="en-US" sz="2800" kern="0" dirty="0" smtClean="0">
                <a:latin typeface="Calibri" panose="020F0502020204030204" pitchFamily="34" charset="0"/>
                <a:ea typeface="Roboto" panose="02000000000000000000" pitchFamily="2" charset="0"/>
                <a:cs typeface="Calibri" panose="020F0502020204030204" pitchFamily="34" charset="0"/>
              </a:rPr>
              <a:t>1</a:t>
            </a:r>
            <a:r>
              <a:rPr lang="vi-VN" sz="2800" kern="0" dirty="0" smtClean="0">
                <a:latin typeface="Calibri" panose="020F0502020204030204" pitchFamily="34" charset="0"/>
                <a:ea typeface="Roboto" panose="02000000000000000000" pitchFamily="2" charset="0"/>
                <a:cs typeface="Calibri" panose="020F0502020204030204" pitchFamily="34" charset="0"/>
              </a:rPr>
              <a:t> nhiễm sắc thể 18, hay gặp với tần suất 1/3000 trẻ sinh sống</a:t>
            </a:r>
            <a:r>
              <a:rPr lang="en-US" sz="2800" kern="0" dirty="0" smtClean="0">
                <a:latin typeface="Calibri" panose="020F0502020204030204" pitchFamily="34" charset="0"/>
                <a:ea typeface="Roboto" panose="02000000000000000000" pitchFamily="2" charset="0"/>
                <a:cs typeface="Calibri" panose="020F0502020204030204" pitchFamily="34" charset="0"/>
              </a:rPr>
              <a:t>.</a:t>
            </a:r>
            <a:endParaRPr lang="en-US" sz="2800" kern="0" dirty="0">
              <a:latin typeface="Calibri" panose="020F0502020204030204" pitchFamily="34" charset="0"/>
              <a:ea typeface="Roboto" panose="02000000000000000000" pitchFamily="2" charset="0"/>
              <a:cs typeface="Calibri" panose="020F0502020204030204" pitchFamily="34" charset="0"/>
            </a:endParaRPr>
          </a:p>
        </p:txBody>
      </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4999" y="935216"/>
            <a:ext cx="10972800" cy="954107"/>
          </a:xfrm>
          <a:prstGeom prst="rect">
            <a:avLst/>
          </a:prstGeom>
          <a:noFill/>
          <a:ln>
            <a:solidFill>
              <a:schemeClr val="accent1"/>
            </a:solidFill>
          </a:ln>
        </p:spPr>
        <p:txBody>
          <a:bodyPr wrap="square">
            <a:spAutoFit/>
          </a:bodyPr>
          <a:lstStyle/>
          <a:p>
            <a:r>
              <a:rPr lang="en-US" sz="2800" b="1" dirty="0" err="1">
                <a:solidFill>
                  <a:srgbClr val="000000"/>
                </a:solidFill>
                <a:latin typeface="Calibri" panose="020F0502020204030204" pitchFamily="34" charset="0"/>
                <a:ea typeface="Roboto" panose="02000000000000000000" pitchFamily="2" charset="0"/>
                <a:cs typeface="Calibri" panose="020F0502020204030204" pitchFamily="34" charset="0"/>
              </a:rPr>
              <a:t>Biểu</a:t>
            </a:r>
            <a:r>
              <a:rPr lang="en-US" sz="2800" b="1" dirty="0">
                <a:solidFill>
                  <a:srgbClr val="000000"/>
                </a:solidFill>
                <a:latin typeface="Calibri" panose="020F0502020204030204" pitchFamily="34" charset="0"/>
                <a:ea typeface="Roboto" panose="02000000000000000000" pitchFamily="2" charset="0"/>
                <a:cs typeface="Calibri" panose="020F0502020204030204" pitchFamily="34" charset="0"/>
              </a:rPr>
              <a:t> </a:t>
            </a:r>
            <a:r>
              <a:rPr lang="en-US" sz="2800" b="1" dirty="0" err="1">
                <a:solidFill>
                  <a:srgbClr val="000000"/>
                </a:solidFill>
                <a:latin typeface="Calibri" panose="020F0502020204030204" pitchFamily="34" charset="0"/>
                <a:ea typeface="Roboto" panose="02000000000000000000" pitchFamily="2" charset="0"/>
                <a:cs typeface="Calibri" panose="020F0502020204030204" pitchFamily="34" charset="0"/>
              </a:rPr>
              <a:t>hiện</a:t>
            </a:r>
            <a:r>
              <a:rPr lang="en-US" sz="2800" b="1" dirty="0">
                <a:solidFill>
                  <a:srgbClr val="000000"/>
                </a:solidFill>
                <a:latin typeface="Calibri" panose="020F0502020204030204" pitchFamily="34" charset="0"/>
                <a:ea typeface="Roboto" panose="02000000000000000000" pitchFamily="2" charset="0"/>
                <a:cs typeface="Calibri" panose="020F0502020204030204" pitchFamily="34" charset="0"/>
              </a:rPr>
              <a:t> </a:t>
            </a:r>
            <a:r>
              <a:rPr lang="vi-VN" sz="2800" b="1" dirty="0">
                <a:solidFill>
                  <a:srgbClr val="000000"/>
                </a:solidFill>
                <a:latin typeface="Calibri" panose="020F0502020204030204" pitchFamily="34" charset="0"/>
                <a:ea typeface="Roboto" panose="02000000000000000000" pitchFamily="2" charset="0"/>
                <a:cs typeface="Calibri" panose="020F0502020204030204" pitchFamily="34" charset="0"/>
              </a:rPr>
              <a:t>Hội chứng Edward</a:t>
            </a:r>
            <a:r>
              <a:rPr lang="en-US" sz="2800" b="1" dirty="0">
                <a:solidFill>
                  <a:srgbClr val="000000"/>
                </a:solidFill>
                <a:latin typeface="Calibri" panose="020F0502020204030204" pitchFamily="34" charset="0"/>
                <a:ea typeface="Roboto" panose="02000000000000000000" pitchFamily="2" charset="0"/>
                <a:cs typeface="Calibri" panose="020F0502020204030204" pitchFamily="34" charset="0"/>
              </a:rPr>
              <a:t>:</a:t>
            </a:r>
            <a:r>
              <a:rPr lang="vi-VN" sz="2800" b="1" dirty="0">
                <a:solidFill>
                  <a:srgbClr val="000000"/>
                </a:solidFill>
                <a:latin typeface="Calibri" panose="020F0502020204030204" pitchFamily="34" charset="0"/>
                <a:ea typeface="Roboto" panose="02000000000000000000" pitchFamily="2" charset="0"/>
                <a:cs typeface="Calibri" panose="020F0502020204030204" pitchFamily="34" charset="0"/>
              </a:rPr>
              <a:t> </a:t>
            </a:r>
            <a:r>
              <a:rPr lang="vi-VN" sz="2800" dirty="0">
                <a:solidFill>
                  <a:srgbClr val="000000"/>
                </a:solidFill>
                <a:latin typeface="Calibri" panose="020F0502020204030204" pitchFamily="34" charset="0"/>
                <a:ea typeface="Roboto" panose="02000000000000000000" pitchFamily="2" charset="0"/>
                <a:cs typeface="Calibri" panose="020F0502020204030204" pitchFamily="34" charset="0"/>
              </a:rPr>
              <a:t>Trẻ bệnh thường sống không quá 1 tuổi và hay mắc các dị tật bẩm sinh tim, thận và các cơ quan nội tạng khác.</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
        <p:nvSpPr>
          <p:cNvPr id="3" name="Slide Number Placeholder 2"/>
          <p:cNvSpPr>
            <a:spLocks noGrp="1"/>
          </p:cNvSpPr>
          <p:nvPr>
            <p:ph type="sldNum" idx="12"/>
          </p:nvPr>
        </p:nvSpPr>
        <p:spPr/>
        <p:txBody>
          <a:bodyPr/>
          <a:lstStyle/>
          <a:p>
            <a:fld id="{7884ACE1-D090-4212-A066-1311DF8658A2}" type="slidenum">
              <a:rPr lang="en-US" smtClean="0"/>
            </a:fld>
            <a:endParaRPr lang="en-US"/>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27939" y="1996231"/>
            <a:ext cx="4168114" cy="4793331"/>
          </a:xfrm>
          <a:prstGeom prst="rect">
            <a:avLst/>
          </a:prstGeom>
          <a:ln>
            <a:noFill/>
          </a:ln>
          <a:effectLst>
            <a:outerShdw blurRad="292100" dist="139700" dir="2700000" algn="tl" rotWithShape="0">
              <a:srgbClr val="333333">
                <a:alpha val="65000"/>
              </a:srgbClr>
            </a:outerShdw>
          </a:effectLst>
        </p:spPr>
      </p:pic>
      <p:pic>
        <p:nvPicPr>
          <p:cNvPr id="13" name="Picture 12"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15" name="Rectangle 14"/>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ội chứng Turner - GENTIS - ADN, NIPT chuẩn Quốc tế"/>
          <p:cNvPicPr>
            <a:picLocks noChangeAspect="1" noChangeArrowheads="1"/>
          </p:cNvPicPr>
          <p:nvPr/>
        </p:nvPicPr>
        <p:blipFill rotWithShape="1">
          <a:blip r:embed="rId1">
            <a:extLst>
              <a:ext uri="{28A0092B-C50C-407E-A947-70E740481C1C}">
                <a14:useLocalDpi xmlns:a14="http://schemas.microsoft.com/office/drawing/2010/main" val="0"/>
              </a:ext>
            </a:extLst>
          </a:blip>
          <a:srcRect l="66638"/>
          <a:stretch>
            <a:fillRect/>
          </a:stretch>
        </p:blipFill>
        <p:spPr bwMode="auto">
          <a:xfrm>
            <a:off x="2853898" y="1602371"/>
            <a:ext cx="5103140" cy="5098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pic>
        <p:nvPicPr>
          <p:cNvPr id="9" name="Picture 8"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15" name="Rectangle 14"/>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TextBox 6"/>
          <p:cNvSpPr txBox="1"/>
          <p:nvPr/>
        </p:nvSpPr>
        <p:spPr>
          <a:xfrm>
            <a:off x="457201" y="1015181"/>
            <a:ext cx="8737600" cy="461665"/>
          </a:xfrm>
          <a:prstGeom prst="rect">
            <a:avLst/>
          </a:prstGeom>
          <a:solidFill>
            <a:srgbClr val="FFFF99"/>
          </a:solidFill>
          <a:ln>
            <a:solidFill>
              <a:schemeClr val="accent3">
                <a:lumMod val="75000"/>
              </a:schemeClr>
            </a:solidFill>
          </a:ln>
        </p:spPr>
        <p:txBody>
          <a:bodyPr wrap="square" lIns="0" tIns="0" rIns="0" bIns="0" rtlCol="0" anchor="t">
            <a:spAutoFit/>
          </a:bodyPr>
          <a:lstStyle/>
          <a:p>
            <a:pPr algn="ctr">
              <a:lnSpc>
                <a:spcPts val="3640"/>
              </a:lnSpc>
            </a:pP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Xác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định</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một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số</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dạng</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biến</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nhiễm</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sắc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thể</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endPar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pic>
        <p:nvPicPr>
          <p:cNvPr id="3" name="Picture 2" descr="Microscope Png Transparent, Biology Microscope Science Clipart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5" name="Rectangle 4"/>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2" descr="Hội chứng Turner - GENTIS - ADN, NIPT chuẩn Quốc tế"/>
          <p:cNvPicPr>
            <a:picLocks noChangeAspect="1" noChangeArrowheads="1"/>
          </p:cNvPicPr>
          <p:nvPr/>
        </p:nvPicPr>
        <p:blipFill rotWithShape="1">
          <a:blip r:embed="rId2">
            <a:extLst>
              <a:ext uri="{28A0092B-C50C-407E-A947-70E740481C1C}">
                <a14:useLocalDpi xmlns:a14="http://schemas.microsoft.com/office/drawing/2010/main" val="0"/>
              </a:ext>
            </a:extLst>
          </a:blip>
          <a:srcRect l="66638"/>
          <a:stretch>
            <a:fillRect/>
          </a:stretch>
        </p:blipFill>
        <p:spPr bwMode="auto">
          <a:xfrm>
            <a:off x="6705600" y="2129051"/>
            <a:ext cx="4656819" cy="4652749"/>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47" y="1841682"/>
            <a:ext cx="5426153" cy="4686118"/>
          </a:xfrm>
          <a:prstGeom prst="rect">
            <a:avLst/>
          </a:prstGeom>
        </p:spPr>
      </p:pic>
      <p:sp>
        <p:nvSpPr>
          <p:cNvPr id="8" name="Oval 7"/>
          <p:cNvSpPr/>
          <p:nvPr/>
        </p:nvSpPr>
        <p:spPr>
          <a:xfrm>
            <a:off x="4013200" y="5515758"/>
            <a:ext cx="1676400" cy="12880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noAutofit/>
          </a:bodyPr>
          <a:lstStyle/>
          <a:p>
            <a:pPr algn="ctr"/>
            <a:endParaRPr lang="en-US" sz="1200"/>
          </a:p>
        </p:txBody>
      </p:sp>
      <p:sp>
        <p:nvSpPr>
          <p:cNvPr id="9" name="Oval 8"/>
          <p:cNvSpPr/>
          <p:nvPr/>
        </p:nvSpPr>
        <p:spPr>
          <a:xfrm>
            <a:off x="9768624" y="5658610"/>
            <a:ext cx="1340653" cy="10467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noAutofit/>
          </a:bodyPr>
          <a:lstStyle/>
          <a:p>
            <a:pPr algn="ctr"/>
            <a:endParaRPr lang="en-US" sz="1200"/>
          </a:p>
        </p:txBody>
      </p:sp>
      <p:sp>
        <p:nvSpPr>
          <p:cNvPr id="10" name="Title 1"/>
          <p:cNvSpPr txBox="1"/>
          <p:nvPr/>
        </p:nvSpPr>
        <p:spPr>
          <a:xfrm>
            <a:off x="263447" y="957649"/>
            <a:ext cx="11480800" cy="972859"/>
          </a:xfrm>
          <a:prstGeom prst="rect">
            <a:avLst/>
          </a:prstGeom>
          <a:ln>
            <a:solidFill>
              <a:srgbClr val="0070C0"/>
            </a:solidFill>
          </a:ln>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2800" b="1" kern="0" smtClean="0">
                <a:latin typeface="Calibri" panose="020F0502020204030204" pitchFamily="34" charset="0"/>
                <a:ea typeface="Calibri" panose="020F0502020204030204" pitchFamily="34" charset="0"/>
                <a:cs typeface="Calibri" panose="020F0502020204030204" pitchFamily="34" charset="0"/>
              </a:rPr>
              <a:t>Hội chứng Turner </a:t>
            </a:r>
            <a:r>
              <a:rPr lang="vi-VN" sz="2800" kern="0" smtClean="0">
                <a:latin typeface="Calibri" panose="020F0502020204030204" pitchFamily="34" charset="0"/>
                <a:ea typeface="Roboto" panose="02000000000000000000" pitchFamily="2" charset="0"/>
                <a:cs typeface="Calibri" panose="020F0502020204030204" pitchFamily="34" charset="0"/>
              </a:rPr>
              <a:t>(45, XO hoặc 46,XO/46,XX): thiếu </a:t>
            </a:r>
            <a:r>
              <a:rPr lang="en-US" sz="2800" kern="0" smtClean="0">
                <a:latin typeface="Calibri" panose="020F0502020204030204" pitchFamily="34" charset="0"/>
                <a:ea typeface="Roboto" panose="02000000000000000000" pitchFamily="2" charset="0"/>
                <a:cs typeface="Calibri" panose="020F0502020204030204" pitchFamily="34" charset="0"/>
              </a:rPr>
              <a:t>1</a:t>
            </a:r>
            <a:r>
              <a:rPr lang="vi-VN" sz="2800" kern="0" smtClean="0">
                <a:latin typeface="Calibri" panose="020F0502020204030204" pitchFamily="34" charset="0"/>
                <a:ea typeface="Roboto" panose="02000000000000000000" pitchFamily="2" charset="0"/>
                <a:cs typeface="Calibri" panose="020F0502020204030204" pitchFamily="34" charset="0"/>
              </a:rPr>
              <a:t> nhiễm sắc thể giới tính X với tần suất 1/2500 nữ.</a:t>
            </a:r>
            <a:endParaRPr lang="en-US" sz="2800" kern="0" dirty="0">
              <a:latin typeface="Calibri" panose="020F0502020204030204" pitchFamily="34" charset="0"/>
              <a:ea typeface="Roboto" panose="02000000000000000000" pitchFamily="2" charset="0"/>
              <a:cs typeface="Calibri" panose="020F0502020204030204" pitchFamily="34" charset="0"/>
            </a:endParaRPr>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1" y="1105735"/>
            <a:ext cx="11328399" cy="954107"/>
          </a:xfrm>
          <a:prstGeom prst="rect">
            <a:avLst/>
          </a:prstGeom>
          <a:ln>
            <a:solidFill>
              <a:srgbClr val="0070C0"/>
            </a:solidFill>
          </a:ln>
        </p:spPr>
        <p:txBody>
          <a:bodyPr wrap="square">
            <a:spAutoFit/>
          </a:bodyPr>
          <a:lstStyle/>
          <a:p>
            <a:r>
              <a:rPr lang="vi-VN" sz="2800" b="1" dirty="0">
                <a:solidFill>
                  <a:srgbClr val="000000"/>
                </a:solidFill>
                <a:latin typeface="Calibri" panose="020F0502020204030204" pitchFamily="34" charset="0"/>
                <a:ea typeface="Roboto" panose="02000000000000000000" pitchFamily="2" charset="0"/>
                <a:cs typeface="Calibri" panose="020F0502020204030204" pitchFamily="34" charset="0"/>
              </a:rPr>
              <a:t>Biểu hiện </a:t>
            </a:r>
            <a:r>
              <a:rPr lang="en-US" sz="2800" b="1" dirty="0" err="1" smtClean="0">
                <a:solidFill>
                  <a:srgbClr val="000000"/>
                </a:solidFill>
                <a:latin typeface="Calibri" panose="020F0502020204030204" pitchFamily="34" charset="0"/>
                <a:ea typeface="Roboto" panose="02000000000000000000" pitchFamily="2" charset="0"/>
                <a:cs typeface="Calibri" panose="020F0502020204030204" pitchFamily="34" charset="0"/>
              </a:rPr>
              <a:t>hội</a:t>
            </a:r>
            <a:r>
              <a:rPr lang="en-US" sz="2800" b="1" dirty="0" smtClean="0">
                <a:solidFill>
                  <a:srgbClr val="000000"/>
                </a:solidFill>
                <a:latin typeface="Calibri" panose="020F0502020204030204" pitchFamily="34" charset="0"/>
                <a:ea typeface="Roboto" panose="02000000000000000000" pitchFamily="2" charset="0"/>
                <a:cs typeface="Calibri" panose="020F0502020204030204" pitchFamily="34" charset="0"/>
              </a:rPr>
              <a:t> </a:t>
            </a:r>
            <a:r>
              <a:rPr lang="en-US" sz="2800" b="1" dirty="0" err="1" smtClean="0">
                <a:solidFill>
                  <a:srgbClr val="000000"/>
                </a:solidFill>
                <a:latin typeface="Calibri" panose="020F0502020204030204" pitchFamily="34" charset="0"/>
                <a:ea typeface="Roboto" panose="02000000000000000000" pitchFamily="2" charset="0"/>
                <a:cs typeface="Calibri" panose="020F0502020204030204" pitchFamily="34" charset="0"/>
              </a:rPr>
              <a:t>chứng</a:t>
            </a:r>
            <a:r>
              <a:rPr lang="en-US" sz="2800" b="1" dirty="0" smtClean="0">
                <a:solidFill>
                  <a:srgbClr val="000000"/>
                </a:solidFill>
                <a:latin typeface="Calibri" panose="020F0502020204030204" pitchFamily="34" charset="0"/>
                <a:ea typeface="Roboto" panose="02000000000000000000" pitchFamily="2" charset="0"/>
                <a:cs typeface="Calibri" panose="020F0502020204030204" pitchFamily="34" charset="0"/>
              </a:rPr>
              <a:t> Turner</a:t>
            </a:r>
            <a:r>
              <a:rPr lang="vi-VN" sz="2800" dirty="0" smtClean="0">
                <a:solidFill>
                  <a:srgbClr val="000000"/>
                </a:solidFill>
                <a:latin typeface="Calibri" panose="020F0502020204030204" pitchFamily="34" charset="0"/>
                <a:ea typeface="Roboto" panose="02000000000000000000" pitchFamily="2" charset="0"/>
                <a:cs typeface="Calibri" panose="020F0502020204030204" pitchFamily="34" charset="0"/>
              </a:rPr>
              <a:t>: </a:t>
            </a:r>
            <a:r>
              <a:rPr lang="vi-VN" sz="2800" dirty="0">
                <a:solidFill>
                  <a:srgbClr val="000000"/>
                </a:solidFill>
                <a:latin typeface="Calibri" panose="020F0502020204030204" pitchFamily="34" charset="0"/>
                <a:ea typeface="Roboto" panose="02000000000000000000" pitchFamily="2" charset="0"/>
                <a:cs typeface="Calibri" panose="020F0502020204030204" pitchFamily="34" charset="0"/>
              </a:rPr>
              <a:t>lùn, cổ to, tóc mọc thấp, tai đóng thấp, tử cung và buồng trứng nhỏ, vô kinh, vô sinh…</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2" descr="Hội chứng Turner - GENTIS - ADN, NIPT chuẩn Quốc tế"/>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600" y="2334465"/>
            <a:ext cx="12122806" cy="404093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0871200" y="5410200"/>
            <a:ext cx="1320800" cy="10849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Slide Number Placeholder 3"/>
          <p:cNvSpPr>
            <a:spLocks noGrp="1"/>
          </p:cNvSpPr>
          <p:nvPr>
            <p:ph type="sldNum" idx="12"/>
          </p:nvPr>
        </p:nvSpPr>
        <p:spPr/>
        <p:txBody>
          <a:bodyPr/>
          <a:lstStyle/>
          <a:p>
            <a:fld id="{7884ACE1-D090-4212-A066-1311DF8658A2}" type="slidenum">
              <a:rPr lang="en-US" smtClean="0"/>
            </a:fld>
            <a:endParaRPr lang="en-US"/>
          </a:p>
        </p:txBody>
      </p:sp>
      <p:pic>
        <p:nvPicPr>
          <p:cNvPr id="14" name="Picture 13"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16" name="Rectangle 15"/>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p:cNvGraphicFramePr/>
          <p:nvPr/>
        </p:nvGraphicFramePr>
        <p:xfrm>
          <a:off x="965200" y="2170288"/>
          <a:ext cx="10515600" cy="401171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2" name="TextBox 21"/>
          <p:cNvSpPr txBox="1"/>
          <p:nvPr/>
        </p:nvSpPr>
        <p:spPr>
          <a:xfrm>
            <a:off x="965200" y="1370827"/>
            <a:ext cx="9702800" cy="584775"/>
          </a:xfrm>
          <a:prstGeom prst="rect">
            <a:avLst/>
          </a:prstGeom>
          <a:noFill/>
        </p:spPr>
        <p:txBody>
          <a:bodyPr wrap="square">
            <a:spAutoFit/>
          </a:bodyPr>
          <a:lstStyle/>
          <a:p>
            <a:r>
              <a:rPr lang="en-US" sz="3200" dirty="0" err="1">
                <a:latin typeface="Calibri" panose="020F0502020204030204" pitchFamily="34" charset="0"/>
                <a:cs typeface="Calibri" panose="020F0502020204030204" pitchFamily="34" charset="0"/>
              </a:rPr>
              <a:t>Phương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pháp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cứu</a:t>
            </a:r>
            <a:r>
              <a:rPr lang="en-US" sz="3200" dirty="0">
                <a:latin typeface="Calibri" panose="020F0502020204030204" pitchFamily="34" charset="0"/>
                <a:cs typeface="Calibri" panose="020F0502020204030204" pitchFamily="34" charset="0"/>
              </a:rPr>
              <a:t> khoa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3 </a:t>
            </a:r>
            <a:r>
              <a:rPr lang="en-US" sz="3200" dirty="0" err="1">
                <a:latin typeface="Calibri" panose="020F0502020204030204" pitchFamily="34" charset="0"/>
                <a:cs typeface="Calibri" panose="020F0502020204030204" pitchFamily="34" charset="0"/>
              </a:rPr>
              <a:t>bước</a:t>
            </a:r>
            <a:r>
              <a:rPr lang="en-US" sz="3200"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
        <p:nvSpPr>
          <p:cNvPr id="23" name="Oval 22"/>
          <p:cNvSpPr/>
          <p:nvPr/>
        </p:nvSpPr>
        <p:spPr>
          <a:xfrm>
            <a:off x="1117600" y="2555519"/>
            <a:ext cx="812800" cy="81100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70C0"/>
                </a:solidFill>
                <a:ea typeface="Silom" pitchFamily="2" charset="-34"/>
                <a:cs typeface="Bangla MN" pitchFamily="2" charset="0"/>
              </a:rPr>
              <a:t>1</a:t>
            </a:r>
            <a:endParaRPr lang="en-US" sz="4000" b="1" dirty="0">
              <a:solidFill>
                <a:srgbClr val="0070C0"/>
              </a:solidFill>
              <a:ea typeface="Silom" pitchFamily="2" charset="-34"/>
              <a:cs typeface="Bangla MN" pitchFamily="2" charset="0"/>
            </a:endParaRPr>
          </a:p>
        </p:txBody>
      </p:sp>
      <p:sp>
        <p:nvSpPr>
          <p:cNvPr id="24" name="Oval 23"/>
          <p:cNvSpPr/>
          <p:nvPr/>
        </p:nvSpPr>
        <p:spPr>
          <a:xfrm>
            <a:off x="1117600" y="4966879"/>
            <a:ext cx="812800" cy="81100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70C0"/>
                </a:solidFill>
                <a:ea typeface="Silom" pitchFamily="2" charset="-34"/>
                <a:cs typeface="Bangla MN" pitchFamily="2" charset="0"/>
              </a:rPr>
              <a:t>3</a:t>
            </a:r>
            <a:endParaRPr lang="en-US" sz="4000" b="1" dirty="0">
              <a:solidFill>
                <a:srgbClr val="0070C0"/>
              </a:solidFill>
              <a:ea typeface="Silom" pitchFamily="2" charset="-34"/>
              <a:cs typeface="Bangla MN" pitchFamily="2" charset="0"/>
            </a:endParaRPr>
          </a:p>
        </p:txBody>
      </p:sp>
      <p:sp>
        <p:nvSpPr>
          <p:cNvPr id="25" name="Oval 24"/>
          <p:cNvSpPr/>
          <p:nvPr/>
        </p:nvSpPr>
        <p:spPr>
          <a:xfrm>
            <a:off x="1379914" y="3770640"/>
            <a:ext cx="812800" cy="81100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70C0"/>
                </a:solidFill>
                <a:ea typeface="Silom" pitchFamily="2" charset="-34"/>
                <a:cs typeface="Bangla MN" pitchFamily="2" charset="0"/>
              </a:rPr>
              <a:t>2</a:t>
            </a:r>
            <a:endParaRPr lang="en-US" sz="4000" b="1" dirty="0">
              <a:solidFill>
                <a:srgbClr val="0070C0"/>
              </a:solidFill>
              <a:ea typeface="Silom" pitchFamily="2" charset="-34"/>
              <a:cs typeface="Bangla MN" pitchFamily="2" charset="0"/>
            </a:endParaRPr>
          </a:p>
        </p:txBody>
      </p:sp>
      <p:grpSp>
        <p:nvGrpSpPr>
          <p:cNvPr id="11" name="Group 10"/>
          <p:cNvGrpSpPr/>
          <p:nvPr/>
        </p:nvGrpSpPr>
        <p:grpSpPr>
          <a:xfrm>
            <a:off x="1425092" y="0"/>
            <a:ext cx="10868357" cy="1182077"/>
            <a:chOff x="-2" y="-114302"/>
            <a:chExt cx="18450185" cy="1676402"/>
          </a:xfrm>
        </p:grpSpPr>
        <p:grpSp>
          <p:nvGrpSpPr>
            <p:cNvPr id="12" name="Group 11"/>
            <p:cNvGrpSpPr/>
            <p:nvPr/>
          </p:nvGrpSpPr>
          <p:grpSpPr>
            <a:xfrm>
              <a:off x="157611" y="-114302"/>
              <a:ext cx="18292572" cy="1676402"/>
              <a:chOff x="157611" y="-114302"/>
              <a:chExt cx="18292572" cy="1676402"/>
            </a:xfrm>
          </p:grpSpPr>
          <p:pic>
            <p:nvPicPr>
              <p:cNvPr id="14" name="Picture 13" descr="Hình ảnh Kính Hiển Vi Khoa Học Thiết Kế Vector PNG , Biểu Tượng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1" y="-114302"/>
                <a:ext cx="1676400" cy="167640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5"/>
              <p:cNvSpPr txBox="1"/>
              <p:nvPr/>
            </p:nvSpPr>
            <p:spPr>
              <a:xfrm>
                <a:off x="157611" y="-36049"/>
                <a:ext cx="18292572" cy="122215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grpSp>
        <p:sp>
          <p:nvSpPr>
            <p:cNvPr id="13" name="Rectangle 12"/>
            <p:cNvSpPr/>
            <p:nvPr/>
          </p:nvSpPr>
          <p:spPr>
            <a:xfrm rot="5400000">
              <a:off x="9159239" y="-8023860"/>
              <a:ext cx="45719" cy="1836420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41600" y="1651000"/>
            <a:ext cx="5196713" cy="5029200"/>
            <a:chOff x="3962400" y="2476500"/>
            <a:chExt cx="7795070" cy="7543800"/>
          </a:xfrm>
        </p:grpSpPr>
        <p:pic>
          <p:nvPicPr>
            <p:cNvPr id="8194" name="Picture 2" descr="Bài 28, 29: Di truyền y học - PHƯƠNG PHÁP DẠY HỌC SINH HỌC LỚP 12"/>
            <p:cNvPicPr>
              <a:picLocks noChangeAspect="1" noChangeArrowheads="1"/>
            </p:cNvPicPr>
            <p:nvPr/>
          </p:nvPicPr>
          <p:blipFill rotWithShape="1">
            <a:blip r:embed="rId1">
              <a:extLst>
                <a:ext uri="{28A0092B-C50C-407E-A947-70E740481C1C}">
                  <a14:useLocalDpi xmlns:a14="http://schemas.microsoft.com/office/drawing/2010/main" val="0"/>
                </a:ext>
              </a:extLst>
            </a:blip>
            <a:srcRect l="51896" t="17047"/>
            <a:stretch>
              <a:fillRect/>
            </a:stretch>
          </p:blipFill>
          <p:spPr bwMode="auto">
            <a:xfrm>
              <a:off x="3962400" y="2476500"/>
              <a:ext cx="7795070" cy="7543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800600" y="7810500"/>
              <a:ext cx="533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 name="Slide Number Placeholder 3"/>
          <p:cNvSpPr>
            <a:spLocks noGrp="1"/>
          </p:cNvSpPr>
          <p:nvPr>
            <p:ph type="sldNum" idx="12"/>
          </p:nvPr>
        </p:nvSpPr>
        <p:spPr/>
        <p:txBody>
          <a:bodyPr/>
          <a:lstStyle/>
          <a:p>
            <a:fld id="{7884ACE1-D090-4212-A066-1311DF8658A2}" type="slidenum">
              <a:rPr lang="en-US" smtClean="0"/>
            </a:fld>
            <a:endParaRPr lang="en-US"/>
          </a:p>
        </p:txBody>
      </p:sp>
      <p:pic>
        <p:nvPicPr>
          <p:cNvPr id="11" name="Picture 10"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16" name="Rectangle 15"/>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6"/>
          <p:cNvSpPr txBox="1"/>
          <p:nvPr/>
        </p:nvSpPr>
        <p:spPr>
          <a:xfrm>
            <a:off x="457201" y="1015181"/>
            <a:ext cx="8737600" cy="461665"/>
          </a:xfrm>
          <a:prstGeom prst="rect">
            <a:avLst/>
          </a:prstGeom>
          <a:solidFill>
            <a:srgbClr val="FFFF99"/>
          </a:solidFill>
          <a:ln>
            <a:solidFill>
              <a:schemeClr val="accent3">
                <a:lumMod val="75000"/>
              </a:schemeClr>
            </a:solidFill>
          </a:ln>
        </p:spPr>
        <p:txBody>
          <a:bodyPr wrap="square" lIns="0" tIns="0" rIns="0" bIns="0" rtlCol="0" anchor="t">
            <a:spAutoFit/>
          </a:bodyPr>
          <a:lstStyle/>
          <a:p>
            <a:pPr algn="ctr">
              <a:lnSpc>
                <a:spcPts val="3640"/>
              </a:lnSpc>
            </a:pP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Xác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định</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một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số</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dạng</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biến</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nhiễm</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sắc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thể</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endPar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376588" y="1828800"/>
            <a:ext cx="5196713" cy="5029200"/>
            <a:chOff x="3962400" y="2476500"/>
            <a:chExt cx="7795070" cy="7543800"/>
          </a:xfrm>
        </p:grpSpPr>
        <p:pic>
          <p:nvPicPr>
            <p:cNvPr id="8194" name="Picture 2" descr="Bài 28, 29: Di truyền y học - PHƯƠNG PHÁP DẠY HỌC SINH HỌC LỚP 12"/>
            <p:cNvPicPr>
              <a:picLocks noChangeAspect="1" noChangeArrowheads="1"/>
            </p:cNvPicPr>
            <p:nvPr/>
          </p:nvPicPr>
          <p:blipFill rotWithShape="1">
            <a:blip r:embed="rId1">
              <a:extLst>
                <a:ext uri="{28A0092B-C50C-407E-A947-70E740481C1C}">
                  <a14:useLocalDpi xmlns:a14="http://schemas.microsoft.com/office/drawing/2010/main" val="0"/>
                </a:ext>
              </a:extLst>
            </a:blip>
            <a:srcRect l="51896" t="17047"/>
            <a:stretch>
              <a:fillRect/>
            </a:stretch>
          </p:blipFill>
          <p:spPr bwMode="auto">
            <a:xfrm>
              <a:off x="3962400" y="2476500"/>
              <a:ext cx="7795070" cy="7543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00600" y="7810500"/>
              <a:ext cx="533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 name="Slide Number Placeholder 3"/>
          <p:cNvSpPr>
            <a:spLocks noGrp="1"/>
          </p:cNvSpPr>
          <p:nvPr>
            <p:ph type="sldNum" idx="12"/>
          </p:nvPr>
        </p:nvSpPr>
        <p:spPr/>
        <p:txBody>
          <a:bodyPr/>
          <a:lstStyle/>
          <a:p>
            <a:fld id="{7884ACE1-D090-4212-A066-1311DF8658A2}" type="slidenum">
              <a:rPr lang="en-US" smtClean="0"/>
            </a:fld>
            <a:endParaRPr lang="en-US"/>
          </a:p>
        </p:txBody>
      </p:sp>
      <p:pic>
        <p:nvPicPr>
          <p:cNvPr id="13"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47" y="1667511"/>
            <a:ext cx="5627829" cy="4860289"/>
          </a:xfrm>
          <a:prstGeom prst="rect">
            <a:avLst/>
          </a:prstGeom>
        </p:spPr>
      </p:pic>
      <p:sp>
        <p:nvSpPr>
          <p:cNvPr id="15" name="Oval 14"/>
          <p:cNvSpPr/>
          <p:nvPr/>
        </p:nvSpPr>
        <p:spPr>
          <a:xfrm>
            <a:off x="263447" y="4797083"/>
            <a:ext cx="1016713" cy="8721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noAutofit/>
          </a:bodyPr>
          <a:lstStyle/>
          <a:p>
            <a:pPr algn="ctr"/>
            <a:endParaRPr lang="en-US" sz="1200"/>
          </a:p>
        </p:txBody>
      </p:sp>
      <p:sp>
        <p:nvSpPr>
          <p:cNvPr id="16" name="Oval 15"/>
          <p:cNvSpPr/>
          <p:nvPr/>
        </p:nvSpPr>
        <p:spPr>
          <a:xfrm>
            <a:off x="6184868" y="4692751"/>
            <a:ext cx="1006661" cy="10174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noAutofit/>
          </a:bodyPr>
          <a:lstStyle/>
          <a:p>
            <a:pPr algn="ctr"/>
            <a:endParaRPr lang="en-US" sz="1200"/>
          </a:p>
        </p:txBody>
      </p:sp>
      <p:sp>
        <p:nvSpPr>
          <p:cNvPr id="5" name="Rectangle 4"/>
          <p:cNvSpPr/>
          <p:nvPr/>
        </p:nvSpPr>
        <p:spPr>
          <a:xfrm>
            <a:off x="263447" y="919966"/>
            <a:ext cx="11595618" cy="954107"/>
          </a:xfrm>
          <a:prstGeom prst="rect">
            <a:avLst/>
          </a:prstGeom>
          <a:ln>
            <a:solidFill>
              <a:srgbClr val="0070C0"/>
            </a:solidFill>
          </a:ln>
        </p:spPr>
        <p:txBody>
          <a:bodyPr wrap="square">
            <a:spAutoFit/>
          </a:bodyPr>
          <a:lstStyle/>
          <a:p>
            <a:r>
              <a:rPr lang="vi-VN" sz="2800" b="1" dirty="0">
                <a:solidFill>
                  <a:srgbClr val="000000"/>
                </a:solidFill>
                <a:latin typeface="Calibri" panose="020F0502020204030204" pitchFamily="34" charset="0"/>
                <a:ea typeface="Roboto" panose="02000000000000000000" pitchFamily="2" charset="0"/>
                <a:cs typeface="Calibri" panose="020F0502020204030204" pitchFamily="34" charset="0"/>
              </a:rPr>
              <a:t>Hội chứng Patau, </a:t>
            </a:r>
            <a:r>
              <a:rPr lang="vi-VN" sz="2800" dirty="0">
                <a:solidFill>
                  <a:srgbClr val="000000"/>
                </a:solidFill>
                <a:latin typeface="Calibri" panose="020F0502020204030204" pitchFamily="34" charset="0"/>
                <a:ea typeface="Roboto" panose="02000000000000000000" pitchFamily="2" charset="0"/>
                <a:cs typeface="Calibri" panose="020F0502020204030204" pitchFamily="34" charset="0"/>
              </a:rPr>
              <a:t>47,XX(XY),+13 hay trisomy 13: </a:t>
            </a:r>
            <a:r>
              <a:rPr lang="vi-VN" sz="2800" dirty="0" smtClean="0">
                <a:solidFill>
                  <a:srgbClr val="000000"/>
                </a:solidFill>
                <a:latin typeface="Calibri" panose="020F0502020204030204" pitchFamily="34" charset="0"/>
                <a:ea typeface="Roboto" panose="02000000000000000000" pitchFamily="2" charset="0"/>
                <a:cs typeface="Calibri" panose="020F0502020204030204" pitchFamily="34" charset="0"/>
              </a:rPr>
              <a:t>dư </a:t>
            </a:r>
            <a:r>
              <a:rPr lang="en-US" sz="2800" dirty="0" smtClean="0">
                <a:solidFill>
                  <a:srgbClr val="000000"/>
                </a:solidFill>
                <a:latin typeface="Calibri" panose="020F0502020204030204" pitchFamily="34" charset="0"/>
                <a:ea typeface="Roboto" panose="02000000000000000000" pitchFamily="2" charset="0"/>
                <a:cs typeface="Calibri" panose="020F0502020204030204" pitchFamily="34" charset="0"/>
              </a:rPr>
              <a:t>1</a:t>
            </a:r>
            <a:r>
              <a:rPr lang="vi-VN" sz="2800" dirty="0" smtClean="0">
                <a:solidFill>
                  <a:srgbClr val="000000"/>
                </a:solidFill>
                <a:latin typeface="Calibri" panose="020F0502020204030204" pitchFamily="34" charset="0"/>
                <a:ea typeface="Roboto" panose="02000000000000000000" pitchFamily="2" charset="0"/>
                <a:cs typeface="Calibri" panose="020F0502020204030204" pitchFamily="34" charset="0"/>
              </a:rPr>
              <a:t> </a:t>
            </a:r>
            <a:r>
              <a:rPr lang="vi-VN" sz="2800" dirty="0">
                <a:solidFill>
                  <a:srgbClr val="000000"/>
                </a:solidFill>
                <a:latin typeface="Calibri" panose="020F0502020204030204" pitchFamily="34" charset="0"/>
                <a:ea typeface="Roboto" panose="02000000000000000000" pitchFamily="2" charset="0"/>
                <a:cs typeface="Calibri" panose="020F0502020204030204" pitchFamily="34" charset="0"/>
              </a:rPr>
              <a:t>nhiễm sắc thể 13, gặp 1/10 000 trẻ sinh sống. </a:t>
            </a:r>
            <a:endParaRPr lang="en-US" sz="2800" dirty="0">
              <a:latin typeface="Calibri" panose="020F0502020204030204" pitchFamily="34" charset="0"/>
              <a:cs typeface="Calibri" panose="020F0502020204030204" pitchFamily="34" charset="0"/>
            </a:endParaRPr>
          </a:p>
        </p:txBody>
      </p:sp>
      <p:pic>
        <p:nvPicPr>
          <p:cNvPr id="14" name="Picture 13"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19" name="Rectangle 18"/>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1" y="1041400"/>
            <a:ext cx="11328400" cy="1384995"/>
          </a:xfrm>
          <a:prstGeom prst="rect">
            <a:avLst/>
          </a:prstGeom>
          <a:ln>
            <a:solidFill>
              <a:srgbClr val="0070C0"/>
            </a:solidFill>
          </a:ln>
        </p:spPr>
        <p:txBody>
          <a:bodyPr wrap="square">
            <a:spAutoFit/>
          </a:bodyPr>
          <a:lstStyle/>
          <a:p>
            <a:r>
              <a:rPr lang="vi-VN" sz="2800" b="1" dirty="0" smtClean="0">
                <a:solidFill>
                  <a:srgbClr val="000000"/>
                </a:solidFill>
                <a:latin typeface="Calibri" panose="020F0502020204030204" pitchFamily="34" charset="0"/>
                <a:ea typeface="Roboto" panose="02000000000000000000" pitchFamily="2" charset="0"/>
                <a:cs typeface="Calibri" panose="020F0502020204030204" pitchFamily="34" charset="0"/>
              </a:rPr>
              <a:t>Thai </a:t>
            </a:r>
            <a:r>
              <a:rPr lang="vi-VN" sz="2800" b="1" dirty="0">
                <a:solidFill>
                  <a:srgbClr val="000000"/>
                </a:solidFill>
                <a:latin typeface="Calibri" panose="020F0502020204030204" pitchFamily="34" charset="0"/>
                <a:ea typeface="Roboto" panose="02000000000000000000" pitchFamily="2" charset="0"/>
                <a:cs typeface="Calibri" panose="020F0502020204030204" pitchFamily="34" charset="0"/>
              </a:rPr>
              <a:t>nhi hội chứng Patau </a:t>
            </a:r>
            <a:r>
              <a:rPr lang="vi-VN" sz="2800" dirty="0">
                <a:solidFill>
                  <a:srgbClr val="000000"/>
                </a:solidFill>
                <a:latin typeface="Calibri" panose="020F0502020204030204" pitchFamily="34" charset="0"/>
                <a:ea typeface="Roboto" panose="02000000000000000000" pitchFamily="2" charset="0"/>
                <a:cs typeface="Calibri" panose="020F0502020204030204" pitchFamily="34" charset="0"/>
              </a:rPr>
              <a:t>thường sảy thai, thai lưu hoặc tử vong sớm sau sinh và kèm theo các dị tật bẩm sinh: thần kinh (não nhỏ, não thất duy nhất…), dị tật tim, sứt môi chẻ vòm, đa ngón…</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2" descr="Bài 28, 29: Di truyền y học - PHƯƠNG PHÁP DẠY HỌC SINH HỌC LỚP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68401" y="2542104"/>
            <a:ext cx="7518399" cy="421933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idx="12"/>
          </p:nvPr>
        </p:nvSpPr>
        <p:spPr/>
        <p:txBody>
          <a:bodyPr/>
          <a:lstStyle/>
          <a:p>
            <a:fld id="{7884ACE1-D090-4212-A066-1311DF8658A2}" type="slidenum">
              <a:rPr lang="en-US" smtClean="0"/>
            </a:fld>
            <a:endParaRPr lang="en-US"/>
          </a:p>
        </p:txBody>
      </p:sp>
      <p:pic>
        <p:nvPicPr>
          <p:cNvPr id="9" name="Picture 8"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15" name="Rectangle 14"/>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50800" y="3581400"/>
            <a:ext cx="2946400" cy="3122612"/>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ln w="38100">
                <a:solidFill>
                  <a:schemeClr val="tx1"/>
                </a:solidFill>
              </a:ln>
            </a:endParaRPr>
          </a:p>
        </p:txBody>
      </p:sp>
      <p:sp>
        <p:nvSpPr>
          <p:cNvPr id="13" name="TextBox 12"/>
          <p:cNvSpPr txBox="1"/>
          <p:nvPr/>
        </p:nvSpPr>
        <p:spPr>
          <a:xfrm>
            <a:off x="5362448" y="1586683"/>
            <a:ext cx="6575553" cy="1791260"/>
          </a:xfrm>
          <a:prstGeom prst="rect">
            <a:avLst/>
          </a:prstGeom>
          <a:noFill/>
        </p:spPr>
        <p:txBody>
          <a:bodyPr wrap="square">
            <a:spAutoFit/>
          </a:bodyPr>
          <a:lstStyle/>
          <a:p>
            <a:pPr algn="ctr">
              <a:lnSpc>
                <a:spcPct val="115000"/>
              </a:lnSpc>
            </a:pPr>
            <a:r>
              <a:rPr lang="vi-VN" sz="3200" b="1" dirty="0">
                <a:solidFill>
                  <a:srgbClr val="C00000"/>
                </a:solidFill>
                <a:latin typeface="Baloo 2" panose="03080502040302020200" pitchFamily="66" charset="77"/>
                <a:ea typeface="Times New Roman" panose="02020603050405020304" pitchFamily="18" charset="0"/>
                <a:cs typeface="Baloo 2" panose="03080502040302020200" pitchFamily="66" charset="77"/>
              </a:rPr>
              <a:t>Học sinh làm việc nhóm</a:t>
            </a:r>
            <a:endParaRPr lang="vi-VN" sz="3200" b="1" dirty="0">
              <a:solidFill>
                <a:srgbClr val="C00000"/>
              </a:solidFill>
              <a:latin typeface="Baloo 2" panose="03080502040302020200" pitchFamily="66" charset="77"/>
              <a:ea typeface="Times New Roman" panose="02020603050405020304" pitchFamily="18" charset="0"/>
              <a:cs typeface="Baloo 2" panose="03080502040302020200" pitchFamily="66" charset="77"/>
            </a:endParaRPr>
          </a:p>
          <a:p>
            <a:pPr algn="ctr">
              <a:lnSpc>
                <a:spcPct val="115000"/>
              </a:lnSpc>
            </a:pP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Tìm</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hiểu</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tác</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hại</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gây</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đột</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biến</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của</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một</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số</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chất</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độc</a:t>
            </a:r>
            <a:r>
              <a:rPr lang="vi-VN"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a:t>
            </a:r>
            <a:endParaRPr lang="en-US" sz="3200" b="1" dirty="0">
              <a:latin typeface="Baloo 2" panose="03080502040302020200" pitchFamily="66" charset="77"/>
              <a:ea typeface="Times New Roman" panose="02020603050405020304" pitchFamily="18" charset="0"/>
              <a:cs typeface="Baloo 2" panose="03080502040302020200" pitchFamily="66" charset="77"/>
            </a:endParaRPr>
          </a:p>
        </p:txBody>
      </p:sp>
      <p:sp>
        <p:nvSpPr>
          <p:cNvPr id="14" name="Freeform 6"/>
          <p:cNvSpPr/>
          <p:nvPr/>
        </p:nvSpPr>
        <p:spPr>
          <a:xfrm>
            <a:off x="-50800" y="4058772"/>
            <a:ext cx="2961718" cy="2824628"/>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1"/>
            <a:stretch>
              <a:fillRect/>
            </a:stretch>
          </a:blipFill>
        </p:spPr>
      </p:sp>
      <p:sp>
        <p:nvSpPr>
          <p:cNvPr id="15" name="Freeform 6"/>
          <p:cNvSpPr/>
          <p:nvPr/>
        </p:nvSpPr>
        <p:spPr>
          <a:xfrm>
            <a:off x="3048000" y="4058772"/>
            <a:ext cx="2961718" cy="2824628"/>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1"/>
            <a:stretch>
              <a:fillRect/>
            </a:stretch>
          </a:blipFill>
        </p:spPr>
      </p:sp>
      <p:sp>
        <p:nvSpPr>
          <p:cNvPr id="16" name="Freeform 6"/>
          <p:cNvSpPr/>
          <p:nvPr/>
        </p:nvSpPr>
        <p:spPr>
          <a:xfrm>
            <a:off x="6045200" y="4058772"/>
            <a:ext cx="2961718" cy="2824628"/>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1"/>
            <a:stretch>
              <a:fillRect/>
            </a:stretch>
          </a:blipFill>
        </p:spPr>
      </p:sp>
      <p:sp>
        <p:nvSpPr>
          <p:cNvPr id="17" name="Freeform 6"/>
          <p:cNvSpPr/>
          <p:nvPr/>
        </p:nvSpPr>
        <p:spPr>
          <a:xfrm>
            <a:off x="9042400" y="4053645"/>
            <a:ext cx="2961718" cy="2824628"/>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1"/>
            <a:stretch>
              <a:fillRect/>
            </a:stretch>
          </a:blipFill>
        </p:spPr>
      </p:sp>
      <p:sp>
        <p:nvSpPr>
          <p:cNvPr id="18" name="TextBox 6"/>
          <p:cNvSpPr txBox="1"/>
          <p:nvPr/>
        </p:nvSpPr>
        <p:spPr>
          <a:xfrm>
            <a:off x="-50800" y="3709313"/>
            <a:ext cx="2961718" cy="410369"/>
          </a:xfrm>
          <a:prstGeom prst="rect">
            <a:avLst/>
          </a:prstGeom>
        </p:spPr>
        <p:txBody>
          <a:bodyPr wrap="square" lIns="0" tIns="0" rIns="0" bIns="0" rtlCol="0" anchor="t">
            <a:spAutoFit/>
          </a:bodyPr>
          <a:lstStyle/>
          <a:p>
            <a:pPr algn="ctr">
              <a:lnSpc>
                <a:spcPts val="3175"/>
              </a:lnSpc>
            </a:pPr>
            <a:r>
              <a:rPr lang="en-US" sz="3200" b="1" dirty="0">
                <a:solidFill>
                  <a:srgbClr val="C00000"/>
                </a:solidFill>
                <a:latin typeface="Baloo Bhaijaan" panose="03080902040302020200" pitchFamily="66" charset="-78"/>
                <a:cs typeface="Baloo Bhaijaan" panose="03080902040302020200" pitchFamily="66" charset="-78"/>
              </a:rPr>
              <a:t>NHÓM 1</a:t>
            </a:r>
            <a:endParaRPr lang="en-US" sz="3200" b="1" dirty="0">
              <a:solidFill>
                <a:srgbClr val="C00000"/>
              </a:solidFill>
              <a:latin typeface="Baloo Bhaijaan" panose="03080902040302020200" pitchFamily="66" charset="-78"/>
              <a:cs typeface="Baloo Bhaijaan" panose="03080902040302020200" pitchFamily="66" charset="-78"/>
            </a:endParaRPr>
          </a:p>
        </p:txBody>
      </p:sp>
      <p:sp>
        <p:nvSpPr>
          <p:cNvPr id="19" name="TextBox 6"/>
          <p:cNvSpPr txBox="1"/>
          <p:nvPr/>
        </p:nvSpPr>
        <p:spPr>
          <a:xfrm>
            <a:off x="3048000" y="3699939"/>
            <a:ext cx="2961718" cy="410369"/>
          </a:xfrm>
          <a:prstGeom prst="rect">
            <a:avLst/>
          </a:prstGeom>
        </p:spPr>
        <p:txBody>
          <a:bodyPr wrap="square" lIns="0" tIns="0" rIns="0" bIns="0" rtlCol="0" anchor="t">
            <a:spAutoFit/>
          </a:bodyPr>
          <a:lstStyle/>
          <a:p>
            <a:pPr algn="ctr">
              <a:lnSpc>
                <a:spcPts val="3175"/>
              </a:lnSpc>
            </a:pPr>
            <a:r>
              <a:rPr lang="en-US" sz="3200" b="1" dirty="0">
                <a:solidFill>
                  <a:srgbClr val="C00000"/>
                </a:solidFill>
                <a:latin typeface="Baloo Bhaijaan" panose="03080902040302020200" pitchFamily="66" charset="-78"/>
                <a:cs typeface="Baloo Bhaijaan" panose="03080902040302020200" pitchFamily="66" charset="-78"/>
              </a:rPr>
              <a:t>NHÓM 2</a:t>
            </a:r>
            <a:endParaRPr lang="en-US" sz="3200" b="1" dirty="0">
              <a:solidFill>
                <a:srgbClr val="C00000"/>
              </a:solidFill>
              <a:latin typeface="Baloo Bhaijaan" panose="03080902040302020200" pitchFamily="66" charset="-78"/>
              <a:cs typeface="Baloo Bhaijaan" panose="03080902040302020200" pitchFamily="66" charset="-78"/>
            </a:endParaRPr>
          </a:p>
        </p:txBody>
      </p:sp>
      <p:sp>
        <p:nvSpPr>
          <p:cNvPr id="20" name="TextBox 6"/>
          <p:cNvSpPr txBox="1"/>
          <p:nvPr/>
        </p:nvSpPr>
        <p:spPr>
          <a:xfrm>
            <a:off x="6125666" y="3672392"/>
            <a:ext cx="2961718" cy="410369"/>
          </a:xfrm>
          <a:prstGeom prst="rect">
            <a:avLst/>
          </a:prstGeom>
        </p:spPr>
        <p:txBody>
          <a:bodyPr wrap="square" lIns="0" tIns="0" rIns="0" bIns="0" rtlCol="0" anchor="t">
            <a:spAutoFit/>
          </a:bodyPr>
          <a:lstStyle/>
          <a:p>
            <a:pPr algn="ctr">
              <a:lnSpc>
                <a:spcPts val="3175"/>
              </a:lnSpc>
            </a:pPr>
            <a:r>
              <a:rPr lang="en-US" sz="3200" b="1" dirty="0">
                <a:solidFill>
                  <a:srgbClr val="C00000"/>
                </a:solidFill>
                <a:latin typeface="Baloo Bhaijaan" panose="03080902040302020200" pitchFamily="66" charset="-78"/>
                <a:cs typeface="Baloo Bhaijaan" panose="03080902040302020200" pitchFamily="66" charset="-78"/>
              </a:rPr>
              <a:t>NHÓM 3</a:t>
            </a:r>
            <a:endParaRPr lang="en-US" sz="3200" b="1" dirty="0">
              <a:solidFill>
                <a:srgbClr val="C00000"/>
              </a:solidFill>
              <a:latin typeface="Baloo Bhaijaan" panose="03080902040302020200" pitchFamily="66" charset="-78"/>
              <a:cs typeface="Baloo Bhaijaan" panose="03080902040302020200" pitchFamily="66" charset="-78"/>
            </a:endParaRPr>
          </a:p>
        </p:txBody>
      </p:sp>
      <p:sp>
        <p:nvSpPr>
          <p:cNvPr id="21" name="TextBox 6"/>
          <p:cNvSpPr txBox="1"/>
          <p:nvPr/>
        </p:nvSpPr>
        <p:spPr>
          <a:xfrm>
            <a:off x="9042400" y="3667265"/>
            <a:ext cx="2961718" cy="410369"/>
          </a:xfrm>
          <a:prstGeom prst="rect">
            <a:avLst/>
          </a:prstGeom>
        </p:spPr>
        <p:txBody>
          <a:bodyPr wrap="square" lIns="0" tIns="0" rIns="0" bIns="0" rtlCol="0" anchor="t">
            <a:spAutoFit/>
          </a:bodyPr>
          <a:lstStyle/>
          <a:p>
            <a:pPr algn="ctr">
              <a:lnSpc>
                <a:spcPts val="3175"/>
              </a:lnSpc>
            </a:pPr>
            <a:r>
              <a:rPr lang="en-US" sz="3200" b="1" dirty="0">
                <a:solidFill>
                  <a:srgbClr val="C00000"/>
                </a:solidFill>
                <a:latin typeface="Baloo Bhaijaan" panose="03080902040302020200" pitchFamily="66" charset="-78"/>
                <a:cs typeface="Baloo Bhaijaan" panose="03080902040302020200" pitchFamily="66" charset="-78"/>
              </a:rPr>
              <a:t>NHÓM 4</a:t>
            </a:r>
            <a:endParaRPr lang="en-US" sz="3200" b="1" dirty="0">
              <a:solidFill>
                <a:srgbClr val="C00000"/>
              </a:solidFill>
              <a:latin typeface="Baloo Bhaijaan" panose="03080902040302020200" pitchFamily="66" charset="-78"/>
              <a:cs typeface="Baloo Bhaijaan" panose="03080902040302020200" pitchFamily="66" charset="-78"/>
            </a:endParaRPr>
          </a:p>
        </p:txBody>
      </p:sp>
      <p:sp>
        <p:nvSpPr>
          <p:cNvPr id="23" name="Rounded Rectangle 22"/>
          <p:cNvSpPr/>
          <p:nvPr/>
        </p:nvSpPr>
        <p:spPr>
          <a:xfrm>
            <a:off x="3099080" y="3581400"/>
            <a:ext cx="2946400" cy="3122612"/>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ln w="38100">
                <a:solidFill>
                  <a:schemeClr val="tx1"/>
                </a:solidFill>
              </a:ln>
            </a:endParaRPr>
          </a:p>
        </p:txBody>
      </p:sp>
      <p:sp>
        <p:nvSpPr>
          <p:cNvPr id="24" name="Rounded Rectangle 23"/>
          <p:cNvSpPr/>
          <p:nvPr/>
        </p:nvSpPr>
        <p:spPr>
          <a:xfrm>
            <a:off x="6146800" y="3572895"/>
            <a:ext cx="2946400" cy="3122612"/>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ln w="38100">
                <a:solidFill>
                  <a:schemeClr val="tx1"/>
                </a:solidFill>
              </a:ln>
            </a:endParaRPr>
          </a:p>
        </p:txBody>
      </p:sp>
      <p:sp>
        <p:nvSpPr>
          <p:cNvPr id="25" name="Rounded Rectangle 24"/>
          <p:cNvSpPr/>
          <p:nvPr/>
        </p:nvSpPr>
        <p:spPr>
          <a:xfrm>
            <a:off x="9188704" y="3572895"/>
            <a:ext cx="2946400" cy="3122612"/>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ln w="38100">
                <a:solidFill>
                  <a:schemeClr val="tx1"/>
                </a:solidFill>
              </a:ln>
            </a:endParaRPr>
          </a:p>
        </p:txBody>
      </p:sp>
      <p:sp>
        <p:nvSpPr>
          <p:cNvPr id="26" name="TextBox 6"/>
          <p:cNvSpPr txBox="1"/>
          <p:nvPr/>
        </p:nvSpPr>
        <p:spPr>
          <a:xfrm>
            <a:off x="269789" y="4234445"/>
            <a:ext cx="2524211" cy="2462213"/>
          </a:xfrm>
          <a:prstGeom prst="rect">
            <a:avLst/>
          </a:prstGeom>
        </p:spPr>
        <p:txBody>
          <a:bodyPr wrap="square" lIns="0" tIns="0" rIns="0" bIns="0" rtlCol="0" anchor="t">
            <a:spAutoFit/>
          </a:bodyPr>
          <a:lstStyle/>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p:txBody>
      </p:sp>
      <p:sp>
        <p:nvSpPr>
          <p:cNvPr id="27" name="TextBox 6"/>
          <p:cNvSpPr txBox="1"/>
          <p:nvPr/>
        </p:nvSpPr>
        <p:spPr>
          <a:xfrm>
            <a:off x="3402431" y="4241801"/>
            <a:ext cx="2524211" cy="2462213"/>
          </a:xfrm>
          <a:prstGeom prst="rect">
            <a:avLst/>
          </a:prstGeom>
        </p:spPr>
        <p:txBody>
          <a:bodyPr wrap="square" lIns="0" tIns="0" rIns="0" bIns="0" rtlCol="0" anchor="t">
            <a:spAutoFit/>
          </a:bodyPr>
          <a:lstStyle/>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p:txBody>
      </p:sp>
      <p:sp>
        <p:nvSpPr>
          <p:cNvPr id="28" name="TextBox 6"/>
          <p:cNvSpPr txBox="1"/>
          <p:nvPr/>
        </p:nvSpPr>
        <p:spPr>
          <a:xfrm>
            <a:off x="6451600" y="4241801"/>
            <a:ext cx="2524211" cy="2462213"/>
          </a:xfrm>
          <a:prstGeom prst="rect">
            <a:avLst/>
          </a:prstGeom>
        </p:spPr>
        <p:txBody>
          <a:bodyPr wrap="square" lIns="0" tIns="0" rIns="0" bIns="0" rtlCol="0" anchor="t">
            <a:spAutoFit/>
          </a:bodyPr>
          <a:lstStyle/>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p:txBody>
      </p:sp>
      <p:sp>
        <p:nvSpPr>
          <p:cNvPr id="29" name="TextBox 6"/>
          <p:cNvSpPr txBox="1"/>
          <p:nvPr/>
        </p:nvSpPr>
        <p:spPr>
          <a:xfrm>
            <a:off x="9413789" y="4241800"/>
            <a:ext cx="2524211" cy="2462213"/>
          </a:xfrm>
          <a:prstGeom prst="rect">
            <a:avLst/>
          </a:prstGeom>
        </p:spPr>
        <p:txBody>
          <a:bodyPr wrap="square" lIns="0" tIns="0" rIns="0" bIns="0" rtlCol="0" anchor="t">
            <a:spAutoFit/>
          </a:bodyPr>
          <a:lstStyle/>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a:p>
            <a:pPr algn="ctr">
              <a:lnSpc>
                <a:spcPts val="3175"/>
              </a:lnSpc>
            </a:pPr>
            <a:r>
              <a:rPr lang="en-US" sz="1865" i="1" dirty="0">
                <a:solidFill>
                  <a:srgbClr val="000000"/>
                </a:solidFill>
                <a:latin typeface="AkayaKanadaka" panose="02010502080401010103" pitchFamily="2" charset="77"/>
                <a:ea typeface="Maku Bold" pitchFamily="2" charset="0"/>
                <a:cs typeface="AkayaKanadaka" panose="02010502080401010103" pitchFamily="2" charset="77"/>
              </a:rPr>
              <a:t>...............................</a:t>
            </a:r>
            <a:endParaRPr lang="en-US" sz="1865" i="1" dirty="0">
              <a:solidFill>
                <a:srgbClr val="000000"/>
              </a:solidFill>
              <a:latin typeface="AkayaKanadaka" panose="02010502080401010103" pitchFamily="2" charset="77"/>
              <a:ea typeface="Maku Bold" pitchFamily="2" charset="0"/>
              <a:cs typeface="AkayaKanadaka" panose="02010502080401010103" pitchFamily="2" charset="77"/>
            </a:endParaRPr>
          </a:p>
        </p:txBody>
      </p:sp>
      <p:sp>
        <p:nvSpPr>
          <p:cNvPr id="30" name="Freeform 9"/>
          <p:cNvSpPr/>
          <p:nvPr/>
        </p:nvSpPr>
        <p:spPr>
          <a:xfrm>
            <a:off x="10903790" y="936420"/>
            <a:ext cx="1034210" cy="1099587"/>
          </a:xfrm>
          <a:custGeom>
            <a:avLst/>
            <a:gdLst/>
            <a:ahLst/>
            <a:cxnLst/>
            <a:rect l="l" t="t" r="r" b="b"/>
            <a:pathLst>
              <a:path w="2008305" h="2157358">
                <a:moveTo>
                  <a:pt x="0" y="0"/>
                </a:moveTo>
                <a:lnTo>
                  <a:pt x="2008305" y="0"/>
                </a:lnTo>
                <a:lnTo>
                  <a:pt x="2008305" y="2157359"/>
                </a:lnTo>
                <a:lnTo>
                  <a:pt x="0" y="215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32" name="Picture 31"/>
          <p:cNvPicPr>
            <a:picLocks noChangeAspect="1"/>
          </p:cNvPicPr>
          <p:nvPr/>
        </p:nvPicPr>
        <p:blipFill>
          <a:blip r:embed="rId4">
            <a:extLst>
              <a:ext uri="{BEBA8EAE-BF5A-486C-A8C5-ECC9F3942E4B}">
                <a14:imgProps xmlns:a14="http://schemas.microsoft.com/office/drawing/2010/main">
                  <a14:imgLayer r:embed="rId5">
                    <a14:imgEffect>
                      <a14:backgroundRemoval t="14375" b="90000" l="1500" r="96375">
                        <a14:foregroundMark x1="17375" y1="36625" x2="17375" y2="36625"/>
                        <a14:foregroundMark x1="18875" y1="42625" x2="18875" y2="42625"/>
                        <a14:foregroundMark x1="23625" y1="42625" x2="23625" y2="42625"/>
                        <a14:foregroundMark x1="72875" y1="63625" x2="72875" y2="63625"/>
                        <a14:foregroundMark x1="58250" y1="56875" x2="58250" y2="56875"/>
                        <a14:foregroundMark x1="45000" y1="56625" x2="45000" y2="56625"/>
                        <a14:foregroundMark x1="45000" y1="56875" x2="45000" y2="56875"/>
                        <a14:foregroundMark x1="45500" y1="59875" x2="45500" y2="59875"/>
                        <a14:foregroundMark x1="38375" y1="73500" x2="38375" y2="73500"/>
                        <a14:foregroundMark x1="38875" y1="73000" x2="38875" y2="73000"/>
                        <a14:foregroundMark x1="34250" y1="71375" x2="34250" y2="71375"/>
                        <a14:foregroundMark x1="36875" y1="72625" x2="36875" y2="72625"/>
                        <a14:foregroundMark x1="36875" y1="72625" x2="36875" y2="72625"/>
                        <a14:foregroundMark x1="36250" y1="63125" x2="36250" y2="63125"/>
                        <a14:foregroundMark x1="36250" y1="63125" x2="36250" y2="63125"/>
                        <a14:foregroundMark x1="17000" y1="28750" x2="17000" y2="28750"/>
                        <a14:foregroundMark x1="14500" y1="29125" x2="14500" y2="29125"/>
                        <a14:foregroundMark x1="12250" y1="30375" x2="12250" y2="30375"/>
                        <a14:foregroundMark x1="40375" y1="22125" x2="40375" y2="22125"/>
                        <a14:foregroundMark x1="64875" y1="25875" x2="64875" y2="25875"/>
                        <a14:foregroundMark x1="70375" y1="29750" x2="70375" y2="29750"/>
                        <a14:foregroundMark x1="85250" y1="26250" x2="85250" y2="26250"/>
                        <a14:foregroundMark x1="40625" y1="75125" x2="40625" y2="75125"/>
                        <a14:foregroundMark x1="40625" y1="75125" x2="40625" y2="75125"/>
                        <a14:foregroundMark x1="40625" y1="75125" x2="40625" y2="75125"/>
                        <a14:foregroundMark x1="40625" y1="75125" x2="40625" y2="75125"/>
                        <a14:foregroundMark x1="42500" y1="75875" x2="42500" y2="75875"/>
                        <a14:foregroundMark x1="42500" y1="75625" x2="42500" y2="75625"/>
                        <a14:foregroundMark x1="51625" y1="88500" x2="51625" y2="88500"/>
                        <a14:backgroundMark x1="24000" y1="40500" x2="24000" y2="40500"/>
                        <a14:backgroundMark x1="23375" y1="40875" x2="23375" y2="40875"/>
                        <a14:backgroundMark x1="22625" y1="41250" x2="22625" y2="41250"/>
                        <a14:backgroundMark x1="44250" y1="73500" x2="44250" y2="73500"/>
                        <a14:backgroundMark x1="29625" y1="49250" x2="29625" y2="49250"/>
                        <a14:backgroundMark x1="30250" y1="49875" x2="30250" y2="49875"/>
                        <a14:backgroundMark x1="60750" y1="47375" x2="60750" y2="47375"/>
                        <a14:backgroundMark x1="59125" y1="48000" x2="59125" y2="48000"/>
                      </a14:backgroundRemoval>
                    </a14:imgEffect>
                  </a14:imgLayer>
                </a14:imgProps>
              </a:ext>
            </a:extLst>
          </a:blip>
          <a:stretch>
            <a:fillRect/>
          </a:stretch>
        </p:blipFill>
        <p:spPr>
          <a:xfrm>
            <a:off x="2452994" y="616160"/>
            <a:ext cx="2909454" cy="2909454"/>
          </a:xfrm>
          <a:prstGeom prst="rect">
            <a:avLst/>
          </a:prstGeom>
        </p:spPr>
      </p:pic>
      <p:sp>
        <p:nvSpPr>
          <p:cNvPr id="4" name="Rectangle 3"/>
          <p:cNvSpPr/>
          <p:nvPr/>
        </p:nvSpPr>
        <p:spPr>
          <a:xfrm>
            <a:off x="492370" y="4929663"/>
            <a:ext cx="1626476" cy="543675"/>
          </a:xfrm>
          <a:prstGeom prst="rect">
            <a:avLst/>
          </a:prstGeom>
        </p:spPr>
        <p:txBody>
          <a:bodyPr wrap="square">
            <a:spAutoFit/>
          </a:bodyPr>
          <a:lstStyle/>
          <a:p>
            <a:r>
              <a:rPr lang="en-US" sz="2935" b="1" dirty="0">
                <a:solidFill>
                  <a:srgbClr val="FF3300"/>
                </a:solidFill>
                <a:latin typeface="Arial" panose="020B0604020202020204" pitchFamily="34" charset="0"/>
                <a:ea typeface="Times New Roman" panose="02020603050405020304" pitchFamily="18" charset="0"/>
                <a:cs typeface="Arial" panose="020B0604020202020204" pitchFamily="34" charset="0"/>
              </a:rPr>
              <a:t>Dioxin</a:t>
            </a:r>
            <a:endParaRPr lang="en-US" sz="2935" b="1" dirty="0">
              <a:solidFill>
                <a:srgbClr val="FF3300"/>
              </a:solidFill>
              <a:latin typeface="Arial" panose="020B0604020202020204" pitchFamily="34" charset="0"/>
              <a:cs typeface="Arial" panose="020B0604020202020204" pitchFamily="34" charset="0"/>
            </a:endParaRPr>
          </a:p>
        </p:txBody>
      </p:sp>
      <p:sp>
        <p:nvSpPr>
          <p:cNvPr id="33" name="Rectangle 32"/>
          <p:cNvSpPr/>
          <p:nvPr/>
        </p:nvSpPr>
        <p:spPr>
          <a:xfrm>
            <a:off x="3359439" y="4909856"/>
            <a:ext cx="2422476" cy="995016"/>
          </a:xfrm>
          <a:prstGeom prst="rect">
            <a:avLst/>
          </a:prstGeom>
        </p:spPr>
        <p:txBody>
          <a:bodyPr wrap="square">
            <a:spAutoFit/>
          </a:bodyPr>
          <a:lstStyle/>
          <a:p>
            <a:pPr algn="ctr"/>
            <a:r>
              <a:rPr lang="en-US" sz="2935" b="1" dirty="0" err="1">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Thuốc</a:t>
            </a:r>
            <a:r>
              <a:rPr lang="en-US" sz="2935" b="1" dirty="0">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935" b="1" dirty="0" err="1">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diệt</a:t>
            </a:r>
            <a:r>
              <a:rPr lang="en-US" sz="2935" b="1" dirty="0">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935" b="1" dirty="0" err="1">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cỏ</a:t>
            </a:r>
            <a:r>
              <a:rPr lang="en-US" sz="2935" b="1" dirty="0">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 2,4D</a:t>
            </a:r>
            <a:endParaRPr lang="en-US" sz="2935" b="1" dirty="0">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34" name="Rectangle 33"/>
          <p:cNvSpPr/>
          <p:nvPr/>
        </p:nvSpPr>
        <p:spPr>
          <a:xfrm>
            <a:off x="6629075" y="4901527"/>
            <a:ext cx="1981851" cy="995016"/>
          </a:xfrm>
          <a:prstGeom prst="rect">
            <a:avLst/>
          </a:prstGeom>
        </p:spPr>
        <p:txBody>
          <a:bodyPr wrap="square">
            <a:spAutoFit/>
          </a:bodyPr>
          <a:lstStyle/>
          <a:p>
            <a:r>
              <a:rPr lang="en-US" sz="2935" b="1" dirty="0" err="1">
                <a:solidFill>
                  <a:srgbClr val="7030A0"/>
                </a:solidFill>
                <a:latin typeface="Arial" panose="020B0604020202020204" pitchFamily="34" charset="0"/>
                <a:ea typeface="Times New Roman" panose="02020603050405020304" pitchFamily="18" charset="0"/>
                <a:cs typeface="Arial" panose="020B0604020202020204" pitchFamily="34" charset="0"/>
              </a:rPr>
              <a:t>Thuốc</a:t>
            </a:r>
            <a:r>
              <a:rPr lang="en-US" sz="2935" b="1"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en-US" sz="2935" b="1" dirty="0" err="1">
                <a:solidFill>
                  <a:srgbClr val="7030A0"/>
                </a:solidFill>
                <a:latin typeface="Arial" panose="020B0604020202020204" pitchFamily="34" charset="0"/>
                <a:ea typeface="Times New Roman" panose="02020603050405020304" pitchFamily="18" charset="0"/>
                <a:cs typeface="Arial" panose="020B0604020202020204" pitchFamily="34" charset="0"/>
              </a:rPr>
              <a:t>trừ</a:t>
            </a:r>
            <a:r>
              <a:rPr lang="en-US" sz="2935" b="1"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en-US" sz="2935" b="1" dirty="0" err="1">
                <a:solidFill>
                  <a:srgbClr val="7030A0"/>
                </a:solidFill>
                <a:latin typeface="Arial" panose="020B0604020202020204" pitchFamily="34" charset="0"/>
                <a:ea typeface="Times New Roman" panose="02020603050405020304" pitchFamily="18" charset="0"/>
                <a:cs typeface="Arial" panose="020B0604020202020204" pitchFamily="34" charset="0"/>
              </a:rPr>
              <a:t>sâu</a:t>
            </a:r>
            <a:r>
              <a:rPr lang="en-US" sz="2935" b="1" dirty="0">
                <a:solidFill>
                  <a:srgbClr val="7030A0"/>
                </a:solidFill>
                <a:latin typeface="Arial" panose="020B0604020202020204" pitchFamily="34" charset="0"/>
                <a:ea typeface="Times New Roman" panose="02020603050405020304" pitchFamily="18" charset="0"/>
                <a:cs typeface="Arial" panose="020B0604020202020204" pitchFamily="34" charset="0"/>
              </a:rPr>
              <a:t> DDT</a:t>
            </a:r>
            <a:endParaRPr lang="en-US" sz="2935" b="1"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35" name="Rectangle 34"/>
          <p:cNvSpPr/>
          <p:nvPr/>
        </p:nvSpPr>
        <p:spPr>
          <a:xfrm>
            <a:off x="9184392" y="4910572"/>
            <a:ext cx="2727411" cy="995016"/>
          </a:xfrm>
          <a:prstGeom prst="rect">
            <a:avLst/>
          </a:prstGeom>
        </p:spPr>
        <p:txBody>
          <a:bodyPr wrap="square">
            <a:spAutoFit/>
          </a:bodyPr>
          <a:lstStyle/>
          <a:p>
            <a:pPr algn="ctr"/>
            <a:r>
              <a:rPr lang="en-US" sz="2935"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Thuốc</a:t>
            </a:r>
            <a:r>
              <a:rPr lang="en-US" sz="2935"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935"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tẩy</a:t>
            </a:r>
            <a:r>
              <a:rPr lang="en-US" sz="2935"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935"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giun</a:t>
            </a:r>
            <a:r>
              <a:rPr lang="en-US" sz="2935"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935"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Dipterex</a:t>
            </a:r>
            <a:endParaRPr lang="en-US" sz="2935" b="1" dirty="0">
              <a:solidFill>
                <a:srgbClr val="00B050"/>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pic>
        <p:nvPicPr>
          <p:cNvPr id="31" name="Picture 30" descr="Microscope Png Transparent, Biology Microscope Science Clipart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39" name="Rectangle 38"/>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31" y="990600"/>
            <a:ext cx="10073783" cy="558743"/>
          </a:xfrm>
          <a:prstGeom prst="rect">
            <a:avLst/>
          </a:prstGeom>
        </p:spPr>
        <p:txBody>
          <a:bodyPr wrap="none">
            <a:spAutoFit/>
          </a:bodyPr>
          <a:lstStyle/>
          <a:p>
            <a:pPr algn="ctr">
              <a:lnSpc>
                <a:spcPct val="115000"/>
              </a:lnSpc>
            </a:pPr>
            <a:r>
              <a:rPr 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KẾT QUẢ TÌM HIỂU TÁC HẠI GÂY ĐỘT BIẾN CỦA MỘT SỐ CHẤT ĐỘC</a:t>
            </a:r>
            <a:endParaRPr lang="en-US" sz="2800" dirty="0">
              <a:latin typeface="Calibri" panose="020F0502020204030204" pitchFamily="34" charset="0"/>
              <a:ea typeface="Arial" panose="020B0604020202020204" pitchFamily="34" charset="0"/>
              <a:cs typeface="Calibri" panose="020F0502020204030204" pitchFamily="34" charset="0"/>
            </a:endParaRPr>
          </a:p>
        </p:txBody>
      </p:sp>
      <p:pic>
        <p:nvPicPr>
          <p:cNvPr id="17410" name="Picture 2" descr="Hậu quả lâu dài từ chất độc da cam/dioxin | baotintuc.vn"/>
          <p:cNvPicPr>
            <a:picLocks noChangeAspect="1" noChangeArrowheads="1"/>
          </p:cNvPicPr>
          <p:nvPr/>
        </p:nvPicPr>
        <p:blipFill rotWithShape="1">
          <a:blip r:embed="rId1">
            <a:extLst>
              <a:ext uri="{28A0092B-C50C-407E-A947-70E740481C1C}">
                <a14:useLocalDpi xmlns:a14="http://schemas.microsoft.com/office/drawing/2010/main" val="0"/>
              </a:ext>
            </a:extLst>
          </a:blip>
          <a:srcRect t="16671" b="37019"/>
          <a:stretch>
            <a:fillRect/>
          </a:stretch>
        </p:blipFill>
        <p:spPr bwMode="auto">
          <a:xfrm>
            <a:off x="391628" y="1549343"/>
            <a:ext cx="10803777" cy="523245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idx="12"/>
          </p:nvPr>
        </p:nvSpPr>
        <p:spPr/>
        <p:txBody>
          <a:bodyPr/>
          <a:lstStyle/>
          <a:p>
            <a:fld id="{7884ACE1-D090-4212-A066-1311DF8658A2}" type="slidenum">
              <a:rPr lang="en-US" smtClean="0"/>
            </a:fld>
            <a:endParaRPr lang="en-US"/>
          </a:p>
        </p:txBody>
      </p:sp>
      <p:pic>
        <p:nvPicPr>
          <p:cNvPr id="9" name="Picture 8"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12" name="Rectangle 11"/>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ậu quả lâu dài từ chất độc da cam/dioxin | baotintuc.vn"/>
          <p:cNvPicPr>
            <a:picLocks noChangeAspect="1" noChangeArrowheads="1"/>
          </p:cNvPicPr>
          <p:nvPr/>
        </p:nvPicPr>
        <p:blipFill rotWithShape="1">
          <a:blip r:embed="rId1">
            <a:extLst>
              <a:ext uri="{28A0092B-C50C-407E-A947-70E740481C1C}">
                <a14:useLocalDpi xmlns:a14="http://schemas.microsoft.com/office/drawing/2010/main" val="0"/>
              </a:ext>
            </a:extLst>
          </a:blip>
          <a:srcRect t="63598" b="4294"/>
          <a:stretch>
            <a:fillRect/>
          </a:stretch>
        </p:blipFill>
        <p:spPr bwMode="auto">
          <a:xfrm>
            <a:off x="1" y="1905000"/>
            <a:ext cx="12253963" cy="4114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94817" y="1014898"/>
            <a:ext cx="10073783" cy="558743"/>
          </a:xfrm>
          <a:prstGeom prst="rect">
            <a:avLst/>
          </a:prstGeom>
        </p:spPr>
        <p:txBody>
          <a:bodyPr wrap="none">
            <a:spAutoFit/>
          </a:bodyPr>
          <a:lstStyle/>
          <a:p>
            <a:pPr algn="ctr">
              <a:lnSpc>
                <a:spcPct val="115000"/>
              </a:lnSpc>
            </a:pPr>
            <a:r>
              <a:rPr 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KẾT QUẢ TÌM HIỂU TÁC HẠI GÂY ĐỘT BIẾN CỦA MỘT SỐ CHẤT ĐỘC</a:t>
            </a:r>
            <a:endParaRPr lang="en-US" sz="2800" dirty="0">
              <a:latin typeface="Calibri" panose="020F0502020204030204" pitchFamily="34" charset="0"/>
              <a:ea typeface="Arial" panose="020B0604020202020204" pitchFamily="34" charset="0"/>
              <a:cs typeface="Calibri" panose="020F0502020204030204" pitchFamily="34" charset="0"/>
            </a:endParaRPr>
          </a:p>
        </p:txBody>
      </p:sp>
      <p:sp>
        <p:nvSpPr>
          <p:cNvPr id="9" name="Slide Number Placeholder 8"/>
          <p:cNvSpPr>
            <a:spLocks noGrp="1"/>
          </p:cNvSpPr>
          <p:nvPr>
            <p:ph type="sldNum" idx="12"/>
          </p:nvPr>
        </p:nvSpPr>
        <p:spPr/>
        <p:txBody>
          <a:bodyPr/>
          <a:lstStyle/>
          <a:p>
            <a:fld id="{7884ACE1-D090-4212-A066-1311DF8658A2}" type="slidenum">
              <a:rPr lang="en-US" smtClean="0"/>
            </a:fld>
            <a:endParaRPr lang="en-US"/>
          </a:p>
        </p:txBody>
      </p:sp>
      <p:pic>
        <p:nvPicPr>
          <p:cNvPr id="11" name="Picture 10"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13" name="Rectangle 12"/>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341" y="990600"/>
            <a:ext cx="10073783" cy="558743"/>
          </a:xfrm>
          <a:prstGeom prst="rect">
            <a:avLst/>
          </a:prstGeom>
        </p:spPr>
        <p:txBody>
          <a:bodyPr wrap="none">
            <a:spAutoFit/>
          </a:bodyPr>
          <a:lstStyle/>
          <a:p>
            <a:pPr algn="ctr">
              <a:lnSpc>
                <a:spcPct val="115000"/>
              </a:lnSpc>
            </a:pPr>
            <a:r>
              <a:rPr 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KẾT QUẢ TÌM HIỂU TÁC HẠI GÂY ĐỘT BIẾN CỦA MỘT SỐ CHẤT ĐỘC</a:t>
            </a:r>
            <a:endParaRPr lang="en-US" sz="2800" dirty="0">
              <a:latin typeface="Calibri" panose="020F0502020204030204" pitchFamily="34" charset="0"/>
              <a:ea typeface="Arial" panose="020B060402020202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143341" y="1660051"/>
          <a:ext cx="11582401" cy="4863719"/>
        </p:xfrm>
        <a:graphic>
          <a:graphicData uri="http://schemas.openxmlformats.org/drawingml/2006/table">
            <a:tbl>
              <a:tblPr firstRow="1" firstCol="1" bandRow="1">
                <a:tableStyleId>{5C22544A-7EE6-4342-B048-85BDC9FD1C3A}</a:tableStyleId>
              </a:tblPr>
              <a:tblGrid>
                <a:gridCol w="1036292"/>
                <a:gridCol w="1060914"/>
                <a:gridCol w="4858603"/>
                <a:gridCol w="2361063"/>
                <a:gridCol w="2265529"/>
              </a:tblGrid>
              <a:tr h="747776">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Thành phần</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Tác dụng</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dirty="0" err="1">
                          <a:effectLst/>
                          <a:latin typeface="Calibri" panose="020F0502020204030204" pitchFamily="34" charset="0"/>
                          <a:cs typeface="Calibri" panose="020F0502020204030204" pitchFamily="34" charset="0"/>
                        </a:rPr>
                        <a:t>Cơ</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chế</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gây</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đột</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biến</a:t>
                      </a:r>
                      <a:endParaRPr lang="en-US" sz="255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Hậu quả</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Thực trạng sử dụng hiện nay</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r>
              <a:tr h="3738880">
                <a:tc>
                  <a:txBody>
                    <a:bodyPr/>
                    <a:lstStyle/>
                    <a:p>
                      <a:pPr>
                        <a:lnSpc>
                          <a:spcPct val="115000"/>
                        </a:lnSpc>
                        <a:spcAft>
                          <a:spcPts val="0"/>
                        </a:spcAft>
                      </a:pPr>
                      <a:r>
                        <a:rPr lang="en-US" sz="2550">
                          <a:effectLst/>
                          <a:latin typeface="Calibri" panose="020F0502020204030204" pitchFamily="34" charset="0"/>
                          <a:cs typeface="Calibri" panose="020F0502020204030204" pitchFamily="34" charset="0"/>
                        </a:rPr>
                        <a:t>Dioxin</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gn="just">
                        <a:lnSpc>
                          <a:spcPct val="115000"/>
                        </a:lnSpc>
                        <a:spcAft>
                          <a:spcPts val="0"/>
                        </a:spcAft>
                      </a:pPr>
                      <a:r>
                        <a:rPr lang="en-US" sz="2550">
                          <a:effectLst/>
                          <a:latin typeface="Calibri" panose="020F0502020204030204" pitchFamily="34" charset="0"/>
                          <a:cs typeface="Calibri" panose="020F0502020204030204" pitchFamily="34" charset="0"/>
                        </a:rPr>
                        <a:t>Là hợp chất độc nhất mà con người từng biết đến</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gn="just">
                        <a:lnSpc>
                          <a:spcPct val="115000"/>
                        </a:lnSpc>
                        <a:spcAft>
                          <a:spcPts val="0"/>
                        </a:spcAft>
                      </a:pPr>
                      <a:r>
                        <a:rPr lang="en-US" sz="2550" dirty="0">
                          <a:effectLst/>
                          <a:latin typeface="Calibri" panose="020F0502020204030204" pitchFamily="34" charset="0"/>
                          <a:cs typeface="Calibri" panose="020F0502020204030204" pitchFamily="34" charset="0"/>
                        </a:rPr>
                        <a:t>Dioxin </a:t>
                      </a:r>
                      <a:r>
                        <a:rPr lang="en-US" sz="2550" dirty="0" err="1">
                          <a:effectLst/>
                          <a:latin typeface="Calibri" panose="020F0502020204030204" pitchFamily="34" charset="0"/>
                          <a:cs typeface="Calibri" panose="020F0502020204030204" pitchFamily="34" charset="0"/>
                        </a:rPr>
                        <a:t>kết</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hợp</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với</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thụ</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thể</a:t>
                      </a:r>
                      <a:r>
                        <a:rPr lang="en-US" sz="2550" dirty="0">
                          <a:effectLst/>
                          <a:latin typeface="Calibri" panose="020F0502020204030204" pitchFamily="34" charset="0"/>
                          <a:cs typeface="Calibri" panose="020F0502020204030204" pitchFamily="34" charset="0"/>
                        </a:rPr>
                        <a:t> AHR, </a:t>
                      </a:r>
                      <a:r>
                        <a:rPr lang="en-US" sz="2550" dirty="0" err="1">
                          <a:effectLst/>
                          <a:latin typeface="Calibri" panose="020F0502020204030204" pitchFamily="34" charset="0"/>
                          <a:cs typeface="Calibri" panose="020F0502020204030204" pitchFamily="34" charset="0"/>
                        </a:rPr>
                        <a:t>cặp</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phức</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chất</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này</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tương</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tác</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tiếp</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với</a:t>
                      </a:r>
                      <a:r>
                        <a:rPr lang="en-US" sz="2550" dirty="0">
                          <a:effectLst/>
                          <a:latin typeface="Calibri" panose="020F0502020204030204" pitchFamily="34" charset="0"/>
                          <a:cs typeface="Calibri" panose="020F0502020204030204" pitchFamily="34" charset="0"/>
                        </a:rPr>
                        <a:t> ARNT </a:t>
                      </a:r>
                      <a:r>
                        <a:rPr lang="en-US" sz="2550" dirty="0" err="1">
                          <a:effectLst/>
                          <a:latin typeface="Calibri" panose="020F0502020204030204" pitchFamily="34" charset="0"/>
                          <a:cs typeface="Calibri" panose="020F0502020204030204" pitchFamily="34" charset="0"/>
                        </a:rPr>
                        <a:t>và</a:t>
                      </a:r>
                      <a:r>
                        <a:rPr lang="en-US" sz="2550" dirty="0">
                          <a:effectLst/>
                          <a:latin typeface="Calibri" panose="020F0502020204030204" pitchFamily="34" charset="0"/>
                          <a:cs typeface="Calibri" panose="020F0502020204030204" pitchFamily="34" charset="0"/>
                        </a:rPr>
                        <a:t> di </a:t>
                      </a:r>
                      <a:r>
                        <a:rPr lang="en-US" sz="2550" dirty="0" err="1">
                          <a:effectLst/>
                          <a:latin typeface="Calibri" panose="020F0502020204030204" pitchFamily="34" charset="0"/>
                          <a:cs typeface="Calibri" panose="020F0502020204030204" pitchFamily="34" charset="0"/>
                        </a:rPr>
                        <a:t>chuyển</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vào</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nhân</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tế</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bào</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Tại</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đây</a:t>
                      </a:r>
                      <a:r>
                        <a:rPr lang="en-US" sz="2550" dirty="0">
                          <a:effectLst/>
                          <a:latin typeface="Calibri" panose="020F0502020204030204" pitchFamily="34" charset="0"/>
                          <a:cs typeface="Calibri" panose="020F0502020204030204" pitchFamily="34" charset="0"/>
                        </a:rPr>
                        <a:t> dioxin </a:t>
                      </a:r>
                      <a:r>
                        <a:rPr lang="en-US" sz="2550" dirty="0" err="1">
                          <a:effectLst/>
                          <a:latin typeface="Calibri" panose="020F0502020204030204" pitchFamily="34" charset="0"/>
                          <a:cs typeface="Calibri" panose="020F0502020204030204" pitchFamily="34" charset="0"/>
                        </a:rPr>
                        <a:t>trong</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phức</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chất</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tương</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tác</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với</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một</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đoạn</a:t>
                      </a:r>
                      <a:r>
                        <a:rPr lang="en-US" sz="2550" dirty="0">
                          <a:effectLst/>
                          <a:latin typeface="Calibri" panose="020F0502020204030204" pitchFamily="34" charset="0"/>
                          <a:cs typeface="Calibri" panose="020F0502020204030204" pitchFamily="34" charset="0"/>
                        </a:rPr>
                        <a:t> gen </a:t>
                      </a:r>
                      <a:r>
                        <a:rPr lang="en-US" sz="2550" dirty="0" err="1">
                          <a:effectLst/>
                          <a:latin typeface="Calibri" panose="020F0502020204030204" pitchFamily="34" charset="0"/>
                          <a:cs typeface="Calibri" panose="020F0502020204030204" pitchFamily="34" charset="0"/>
                        </a:rPr>
                        <a:t>đặc</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hiệu</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trong</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chuỗi</a:t>
                      </a:r>
                      <a:r>
                        <a:rPr lang="en-US" sz="2550" dirty="0">
                          <a:effectLst/>
                          <a:latin typeface="Calibri" panose="020F0502020204030204" pitchFamily="34" charset="0"/>
                          <a:cs typeface="Calibri" panose="020F0502020204030204" pitchFamily="34" charset="0"/>
                        </a:rPr>
                        <a:t> DNA </a:t>
                      </a:r>
                      <a:r>
                        <a:rPr lang="en-US" sz="2550" dirty="0" err="1">
                          <a:effectLst/>
                          <a:latin typeface="Calibri" panose="020F0502020204030204" pitchFamily="34" charset="0"/>
                          <a:cs typeface="Calibri" panose="020F0502020204030204" pitchFamily="34" charset="0"/>
                        </a:rPr>
                        <a:t>là</a:t>
                      </a:r>
                      <a:r>
                        <a:rPr lang="en-US" sz="2550" dirty="0">
                          <a:effectLst/>
                          <a:latin typeface="Calibri" panose="020F0502020204030204" pitchFamily="34" charset="0"/>
                          <a:cs typeface="Calibri" panose="020F0502020204030204" pitchFamily="34" charset="0"/>
                        </a:rPr>
                        <a:t> AHRE, </a:t>
                      </a:r>
                      <a:r>
                        <a:rPr lang="en-US" sz="2550" dirty="0" err="1">
                          <a:effectLst/>
                          <a:latin typeface="Calibri" panose="020F0502020204030204" pitchFamily="34" charset="0"/>
                          <a:cs typeface="Calibri" panose="020F0502020204030204" pitchFamily="34" charset="0"/>
                        </a:rPr>
                        <a:t>dẫn</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tới</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sự</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phiên</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mã</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sai</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lệch</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của</a:t>
                      </a:r>
                      <a:r>
                        <a:rPr lang="en-US" sz="2550" dirty="0">
                          <a:effectLst/>
                          <a:latin typeface="Calibri" panose="020F0502020204030204" pitchFamily="34" charset="0"/>
                          <a:cs typeface="Calibri" panose="020F0502020204030204" pitchFamily="34" charset="0"/>
                        </a:rPr>
                        <a:t> mRNA </a:t>
                      </a:r>
                      <a:r>
                        <a:rPr lang="en-US" sz="2550" dirty="0" err="1">
                          <a:effectLst/>
                          <a:latin typeface="Calibri" panose="020F0502020204030204" pitchFamily="34" charset="0"/>
                          <a:cs typeface="Calibri" panose="020F0502020204030204" pitchFamily="34" charset="0"/>
                        </a:rPr>
                        <a:t>và</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gây</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ra</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sự</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tổng</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hợp</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của</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nhiều</a:t>
                      </a:r>
                      <a:r>
                        <a:rPr lang="en-US" sz="2550" dirty="0">
                          <a:effectLst/>
                          <a:latin typeface="Calibri" panose="020F0502020204030204" pitchFamily="34" charset="0"/>
                          <a:cs typeface="Calibri" panose="020F0502020204030204" pitchFamily="34" charset="0"/>
                        </a:rPr>
                        <a:t> gen </a:t>
                      </a:r>
                      <a:r>
                        <a:rPr lang="en-US" sz="2550" dirty="0" err="1">
                          <a:effectLst/>
                          <a:latin typeface="Calibri" panose="020F0502020204030204" pitchFamily="34" charset="0"/>
                          <a:cs typeface="Calibri" panose="020F0502020204030204" pitchFamily="34" charset="0"/>
                        </a:rPr>
                        <a:t>và</a:t>
                      </a:r>
                      <a:r>
                        <a:rPr lang="en-US" sz="2550" dirty="0">
                          <a:effectLst/>
                          <a:latin typeface="Calibri" panose="020F0502020204030204" pitchFamily="34" charset="0"/>
                          <a:cs typeface="Calibri" panose="020F0502020204030204" pitchFamily="34" charset="0"/>
                        </a:rPr>
                        <a:t> enzyme </a:t>
                      </a:r>
                      <a:r>
                        <a:rPr lang="en-US" sz="2550" dirty="0" err="1">
                          <a:effectLst/>
                          <a:latin typeface="Calibri" panose="020F0502020204030204" pitchFamily="34" charset="0"/>
                          <a:cs typeface="Calibri" panose="020F0502020204030204" pitchFamily="34" charset="0"/>
                        </a:rPr>
                        <a:t>khác</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nhau</a:t>
                      </a:r>
                      <a:r>
                        <a:rPr lang="en-US" sz="2550" dirty="0">
                          <a:effectLst/>
                          <a:latin typeface="Calibri" panose="020F0502020204030204" pitchFamily="34" charset="0"/>
                          <a:cs typeface="Calibri" panose="020F0502020204030204" pitchFamily="34" charset="0"/>
                        </a:rPr>
                        <a:t>.</a:t>
                      </a:r>
                      <a:endParaRPr lang="en-US" sz="255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gn="just">
                        <a:lnSpc>
                          <a:spcPct val="115000"/>
                        </a:lnSpc>
                        <a:spcAft>
                          <a:spcPts val="0"/>
                        </a:spcAft>
                      </a:pPr>
                      <a:r>
                        <a:rPr lang="en-US" sz="2550">
                          <a:effectLst/>
                          <a:latin typeface="Calibri" panose="020F0502020204030204" pitchFamily="34" charset="0"/>
                          <a:cs typeface="Calibri" panose="020F0502020204030204" pitchFamily="34" charset="0"/>
                        </a:rPr>
                        <a:t>Là tác nhân gây ra một loạt bệnh nguy hiểm có thể dẫn tới tử vong, gây dị tật thai nhi ở động vật,...</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gn="just">
                        <a:lnSpc>
                          <a:spcPct val="115000"/>
                        </a:lnSpc>
                        <a:spcAft>
                          <a:spcPts val="0"/>
                        </a:spcAft>
                      </a:pPr>
                      <a:r>
                        <a:rPr lang="en-US" sz="2550" dirty="0" err="1">
                          <a:effectLst/>
                          <a:latin typeface="Calibri" panose="020F0502020204030204" pitchFamily="34" charset="0"/>
                          <a:cs typeface="Calibri" panose="020F0502020204030204" pitchFamily="34" charset="0"/>
                        </a:rPr>
                        <a:t>Hiện</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bị</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cấm</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sử</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dụng</a:t>
                      </a:r>
                      <a:r>
                        <a:rPr lang="en-US" sz="2550" dirty="0">
                          <a:effectLst/>
                          <a:latin typeface="Calibri" panose="020F0502020204030204" pitchFamily="34" charset="0"/>
                          <a:cs typeface="Calibri" panose="020F0502020204030204" pitchFamily="34" charset="0"/>
                        </a:rPr>
                        <a:t>.</a:t>
                      </a:r>
                      <a:endParaRPr lang="en-US" sz="255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r>
            </a:tbl>
          </a:graphicData>
        </a:graphic>
      </p:graphicFrame>
      <p:pic>
        <p:nvPicPr>
          <p:cNvPr id="10" name="Picture 9"/>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Lst>
          </a:blip>
          <a:stretch>
            <a:fillRect/>
          </a:stretch>
        </p:blipFill>
        <p:spPr>
          <a:xfrm>
            <a:off x="10021677" y="660499"/>
            <a:ext cx="1195597" cy="1195597"/>
          </a:xfrm>
          <a:prstGeom prst="rect">
            <a:avLst/>
          </a:prstGeom>
        </p:spPr>
      </p:pic>
      <p:sp>
        <p:nvSpPr>
          <p:cNvPr id="9" name="Slide Number Placeholder 8"/>
          <p:cNvSpPr>
            <a:spLocks noGrp="1"/>
          </p:cNvSpPr>
          <p:nvPr>
            <p:ph type="sldNum" idx="12"/>
          </p:nvPr>
        </p:nvSpPr>
        <p:spPr/>
        <p:txBody>
          <a:bodyPr/>
          <a:lstStyle/>
          <a:p>
            <a:fld id="{7884ACE1-D090-4212-A066-1311DF8658A2}" type="slidenum">
              <a:rPr lang="en-US" smtClean="0"/>
            </a:fld>
            <a:endParaRPr lang="en-US"/>
          </a:p>
        </p:txBody>
      </p:sp>
      <p:pic>
        <p:nvPicPr>
          <p:cNvPr id="12" name="Picture 11"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14" name="Rectangle 13"/>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Đã thuốc độc thì nên cấm ngay - Tuổi Trẻ Onlin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74890" y="1263626"/>
            <a:ext cx="6253707" cy="4690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460" name="Picture 4" descr="Thuốc trừ cỏ họ lác buy in Tiền Giang on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9893" y="1263626"/>
            <a:ext cx="2117648" cy="4772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pic>
        <p:nvPicPr>
          <p:cNvPr id="5" name="Picture 4"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7" name="Rectangle 6"/>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57" y="990600"/>
            <a:ext cx="10073783" cy="558743"/>
          </a:xfrm>
          <a:prstGeom prst="rect">
            <a:avLst/>
          </a:prstGeom>
        </p:spPr>
        <p:txBody>
          <a:bodyPr wrap="none">
            <a:spAutoFit/>
          </a:bodyPr>
          <a:lstStyle/>
          <a:p>
            <a:pPr algn="ctr">
              <a:lnSpc>
                <a:spcPct val="115000"/>
              </a:lnSpc>
            </a:pPr>
            <a:r>
              <a:rPr 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KẾT QUẢ TÌM HIỂU TÁC HẠI GÂY ĐỘT BIẾN CỦA MỘT SỐ CHẤT ĐỘC</a:t>
            </a:r>
            <a:endParaRPr lang="en-US" sz="2800" dirty="0">
              <a:latin typeface="Calibri" panose="020F0502020204030204" pitchFamily="34" charset="0"/>
              <a:ea typeface="Arial" panose="020B060402020202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209264" y="1602288"/>
          <a:ext cx="11582401" cy="4819650"/>
        </p:xfrm>
        <a:graphic>
          <a:graphicData uri="http://schemas.openxmlformats.org/drawingml/2006/table">
            <a:tbl>
              <a:tblPr firstRow="1" firstCol="1" bandRow="1">
                <a:tableStyleId>{5C22544A-7EE6-4342-B048-85BDC9FD1C3A}</a:tableStyleId>
              </a:tblPr>
              <a:tblGrid>
                <a:gridCol w="1036292"/>
                <a:gridCol w="2930657"/>
                <a:gridCol w="2961564"/>
                <a:gridCol w="2647666"/>
                <a:gridCol w="2006222"/>
              </a:tblGrid>
              <a:tr h="747776">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Thành phần</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Tác dụng</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dirty="0" err="1">
                          <a:effectLst/>
                          <a:latin typeface="Calibri" panose="020F0502020204030204" pitchFamily="34" charset="0"/>
                          <a:cs typeface="Calibri" panose="020F0502020204030204" pitchFamily="34" charset="0"/>
                        </a:rPr>
                        <a:t>Cơ</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chế</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gây</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đột</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biến</a:t>
                      </a:r>
                      <a:endParaRPr lang="en-US" sz="255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Hậu quả</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Thực trạng sử dụng hiện nay</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r>
              <a:tr h="3925824">
                <a:tc>
                  <a:txBody>
                    <a:bodyPr/>
                    <a:lstStyle/>
                    <a:p>
                      <a:pPr algn="ctr"/>
                      <a:r>
                        <a:rPr lang="en-US" sz="2550" b="1"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rPr>
                        <a:t>Thuốc</a:t>
                      </a:r>
                      <a:r>
                        <a:rPr lang="en-US" sz="2550" b="1"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550" b="1"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rPr>
                        <a:t>diệt</a:t>
                      </a:r>
                      <a:r>
                        <a:rPr lang="en-US" sz="2550" b="1"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550" b="1"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rPr>
                        <a:t>cỏ</a:t>
                      </a:r>
                      <a:r>
                        <a:rPr lang="en-US" sz="2550" b="1"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2,4D</a:t>
                      </a:r>
                      <a:endParaRPr lang="en-US" sz="2550" b="1"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45720" marR="45720" marT="0" marB="0"/>
                </a:tc>
                <a:tc>
                  <a:txBody>
                    <a:bodyPr/>
                    <a:lstStyle/>
                    <a:p>
                      <a:pPr algn="ctr">
                        <a:lnSpc>
                          <a:spcPct val="115000"/>
                        </a:lnSpc>
                        <a:spcAft>
                          <a:spcPts val="0"/>
                        </a:spcAft>
                      </a:pPr>
                      <a:r>
                        <a:rPr lang="vi-VN" sz="2550" kern="1200" dirty="0" smtClean="0">
                          <a:solidFill>
                            <a:schemeClr val="dk1"/>
                          </a:solidFill>
                          <a:effectLst/>
                          <a:latin typeface="Calibri" panose="020F0502020204030204" pitchFamily="34" charset="0"/>
                          <a:ea typeface="+mn-ea"/>
                          <a:cs typeface="Calibri" panose="020F0502020204030204" pitchFamily="34" charset="0"/>
                        </a:rPr>
                        <a:t>Hợp chất 2,4-D có tính nội hấp, có chọn lọc, trừ cỏ hậu nẩy mầm.</a:t>
                      </a:r>
                      <a:endParaRPr lang="en-US" sz="2550" kern="1200" dirty="0" smtClean="0">
                        <a:solidFill>
                          <a:schemeClr val="dk1"/>
                        </a:solidFill>
                        <a:effectLst/>
                        <a:latin typeface="Calibri" panose="020F0502020204030204" pitchFamily="34" charset="0"/>
                        <a:ea typeface="+mn-ea"/>
                        <a:cs typeface="Calibri" panose="020F0502020204030204" pitchFamily="34" charset="0"/>
                      </a:endParaRPr>
                    </a:p>
                    <a:p>
                      <a:pPr algn="ctr">
                        <a:lnSpc>
                          <a:spcPct val="115000"/>
                        </a:lnSpc>
                        <a:spcAft>
                          <a:spcPts val="0"/>
                        </a:spcAft>
                      </a:pPr>
                      <a:r>
                        <a:rPr lang="vi-VN" sz="2550" kern="1200" dirty="0" smtClean="0">
                          <a:solidFill>
                            <a:schemeClr val="dk1"/>
                          </a:solidFill>
                          <a:effectLst/>
                          <a:latin typeface="Calibri" panose="020F0502020204030204" pitchFamily="34" charset="0"/>
                          <a:ea typeface="+mn-ea"/>
                          <a:cs typeface="Calibri" panose="020F0502020204030204" pitchFamily="34" charset="0"/>
                        </a:rPr>
                        <a:t>Ngoài ra, 2,4-D cũng tạo ra ethylene tác nhân làm rụng lá, chết thực vật. </a:t>
                      </a:r>
                      <a:endParaRPr lang="en-US" sz="2550" kern="1200" dirty="0">
                        <a:solidFill>
                          <a:schemeClr val="dk1"/>
                        </a:solidFill>
                        <a:effectLst/>
                        <a:latin typeface="Calibri" panose="020F0502020204030204" pitchFamily="34" charset="0"/>
                        <a:ea typeface="+mn-ea"/>
                        <a:cs typeface="Calibri" panose="020F0502020204030204" pitchFamily="34" charset="0"/>
                      </a:endParaRPr>
                    </a:p>
                  </a:txBody>
                  <a:tcPr marL="45720" marR="45720" marT="0" marB="0">
                    <a:solidFill>
                      <a:schemeClr val="accent3">
                        <a:lumMod val="20000"/>
                        <a:lumOff val="80000"/>
                      </a:schemeClr>
                    </a:solidFill>
                  </a:tcPr>
                </a:tc>
                <a:tc>
                  <a:txBody>
                    <a:bodyPr/>
                    <a:lstStyle/>
                    <a:p>
                      <a:pPr algn="ctr">
                        <a:lnSpc>
                          <a:spcPct val="115000"/>
                        </a:lnSpc>
                        <a:spcAft>
                          <a:spcPts val="0"/>
                        </a:spcAft>
                      </a:pPr>
                      <a:r>
                        <a:rPr lang="vi-VN"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panose="020B0604020202020204"/>
                        </a:rPr>
                        <a:t>Hoạt chất 2.4 D được tổng hợp từ các auxin (hormone kích thích tăng trưởng) nên khi sử dụng ở hàm lượng cao sẽ khiến các tế bào phân chia liên tục dẫn tới ung thư</a:t>
                      </a:r>
                      <a:endParaRPr lang="en-US" sz="2550" kern="1200" dirty="0">
                        <a:solidFill>
                          <a:schemeClr val="dk1"/>
                        </a:solidFill>
                        <a:effectLst/>
                        <a:latin typeface="Calibri" panose="020F0502020204030204" pitchFamily="34" charset="0"/>
                        <a:ea typeface="+mn-ea"/>
                        <a:cs typeface="Calibri" panose="020F0502020204030204" pitchFamily="34" charset="0"/>
                      </a:endParaRPr>
                    </a:p>
                  </a:txBody>
                  <a:tcPr marL="45720" marR="45720" marT="0" marB="0">
                    <a:solidFill>
                      <a:schemeClr val="accent3">
                        <a:lumMod val="20000"/>
                        <a:lumOff val="80000"/>
                      </a:schemeClr>
                    </a:solidFill>
                  </a:tcPr>
                </a:tc>
                <a:tc>
                  <a:txBody>
                    <a:bodyPr/>
                    <a:lstStyle/>
                    <a:p>
                      <a:pPr algn="just">
                        <a:lnSpc>
                          <a:spcPct val="115000"/>
                        </a:lnSpc>
                        <a:spcAft>
                          <a:spcPts val="0"/>
                        </a:spcAft>
                      </a:pPr>
                      <a:r>
                        <a:rPr lang="vi-VN" sz="2550" kern="1200" dirty="0" smtClean="0">
                          <a:solidFill>
                            <a:schemeClr val="dk1"/>
                          </a:solidFill>
                          <a:effectLst/>
                          <a:latin typeface="Calibri" panose="020F0502020204030204" pitchFamily="34" charset="0"/>
                          <a:ea typeface="+mn-ea"/>
                          <a:cs typeface="Calibri" panose="020F0502020204030204" pitchFamily="34" charset="0"/>
                        </a:rPr>
                        <a:t>2,4-D là tác nhân chính gây ung thư, đột biến, quái thai, độc thần kinh, ức chế miễn dịch, độc tế bào và độc gan. </a:t>
                      </a:r>
                      <a:endParaRPr lang="en-US" sz="2550" kern="1200" dirty="0">
                        <a:solidFill>
                          <a:schemeClr val="dk1"/>
                        </a:solidFill>
                        <a:effectLst/>
                        <a:latin typeface="Calibri" panose="020F0502020204030204" pitchFamily="34" charset="0"/>
                        <a:ea typeface="+mn-ea"/>
                        <a:cs typeface="Calibri" panose="020F0502020204030204" pitchFamily="34" charset="0"/>
                      </a:endParaRPr>
                    </a:p>
                  </a:txBody>
                  <a:tcPr marL="45720" marR="45720" marT="0" marB="0">
                    <a:solidFill>
                      <a:schemeClr val="accent3">
                        <a:lumMod val="20000"/>
                        <a:lumOff val="80000"/>
                      </a:schemeClr>
                    </a:solidFill>
                  </a:tcPr>
                </a:tc>
                <a:tc>
                  <a:txBody>
                    <a:bodyPr/>
                    <a:lstStyle/>
                    <a:p>
                      <a:pPr algn="just">
                        <a:lnSpc>
                          <a:spcPct val="115000"/>
                        </a:lnSpc>
                        <a:spcAft>
                          <a:spcPts val="0"/>
                        </a:spcAft>
                      </a:pPr>
                      <a:r>
                        <a:rPr lang="en-US" sz="2550" dirty="0" err="1">
                          <a:effectLst/>
                          <a:latin typeface="Calibri" panose="020F0502020204030204" pitchFamily="34" charset="0"/>
                          <a:cs typeface="Calibri" panose="020F0502020204030204" pitchFamily="34" charset="0"/>
                        </a:rPr>
                        <a:t>Hiện</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bị</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cấm</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sử</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dụng</a:t>
                      </a:r>
                      <a:r>
                        <a:rPr lang="en-US" sz="2550" dirty="0">
                          <a:effectLst/>
                          <a:latin typeface="Calibri" panose="020F0502020204030204" pitchFamily="34" charset="0"/>
                          <a:cs typeface="Calibri" panose="020F0502020204030204" pitchFamily="34" charset="0"/>
                        </a:rPr>
                        <a:t>.</a:t>
                      </a:r>
                      <a:endParaRPr lang="en-US" sz="255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solidFill>
                      <a:schemeClr val="accent3">
                        <a:lumMod val="20000"/>
                        <a:lumOff val="80000"/>
                      </a:schemeClr>
                    </a:solidFill>
                  </a:tcPr>
                </a:tc>
              </a:tr>
            </a:tbl>
          </a:graphicData>
        </a:graphic>
      </p:graphicFrame>
      <p:pic>
        <p:nvPicPr>
          <p:cNvPr id="10" name="Picture 9"/>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Lst>
          </a:blip>
          <a:stretch>
            <a:fillRect/>
          </a:stretch>
        </p:blipFill>
        <p:spPr>
          <a:xfrm>
            <a:off x="9942724" y="708204"/>
            <a:ext cx="1095737" cy="1095737"/>
          </a:xfrm>
          <a:prstGeom prst="rect">
            <a:avLst/>
          </a:prstGeom>
        </p:spPr>
      </p:pic>
      <p:sp>
        <p:nvSpPr>
          <p:cNvPr id="9" name="Slide Number Placeholder 8"/>
          <p:cNvSpPr>
            <a:spLocks noGrp="1"/>
          </p:cNvSpPr>
          <p:nvPr>
            <p:ph type="sldNum" idx="12"/>
          </p:nvPr>
        </p:nvSpPr>
        <p:spPr/>
        <p:txBody>
          <a:bodyPr/>
          <a:lstStyle/>
          <a:p>
            <a:fld id="{7884ACE1-D090-4212-A066-1311DF8658A2}" type="slidenum">
              <a:rPr lang="en-US" smtClean="0"/>
            </a:fld>
            <a:endParaRPr lang="en-US"/>
          </a:p>
        </p:txBody>
      </p:sp>
      <p:pic>
        <p:nvPicPr>
          <p:cNvPr id="12" name="Picture 11"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14" name="Rectangle 13"/>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DT - THUỐC TRỪ SÂU ĐÃ BỊ KHAI TỬ TỪ... - Beautiful Chemistry ..."/>
          <p:cNvPicPr>
            <a:picLocks noChangeAspect="1" noChangeArrowheads="1"/>
          </p:cNvPicPr>
          <p:nvPr/>
        </p:nvPicPr>
        <p:blipFill rotWithShape="1">
          <a:blip r:embed="rId1">
            <a:extLst>
              <a:ext uri="{28A0092B-C50C-407E-A947-70E740481C1C}">
                <a14:useLocalDpi xmlns:a14="http://schemas.microsoft.com/office/drawing/2010/main" val="0"/>
              </a:ext>
            </a:extLst>
          </a:blip>
          <a:srcRect b="6186"/>
          <a:stretch>
            <a:fillRect/>
          </a:stretch>
        </p:blipFill>
        <p:spPr bwMode="auto">
          <a:xfrm>
            <a:off x="6433403" y="1544359"/>
            <a:ext cx="4662227" cy="4373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604" name="Picture 4" descr="Sách hay - Vì sao DDT bị cấm sử dụng? DDT là loại thuốc trừ sâu đã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06" y="1544359"/>
            <a:ext cx="5861847" cy="4373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pic>
        <p:nvPicPr>
          <p:cNvPr id="5" name="Picture 4"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7" name="Rectangle 6"/>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99992"/>
            <a:ext cx="6444328" cy="584775"/>
          </a:xfrm>
          <a:prstGeom prst="rect">
            <a:avLst/>
          </a:prstGeom>
        </p:spPr>
        <p:txBody>
          <a:bodyPr wrap="none">
            <a:spAutoFit/>
          </a:bodyPr>
          <a:lstStyle/>
          <a:p>
            <a:pPr indent="118745">
              <a:spcAft>
                <a:spcPts val="535"/>
              </a:spcAft>
            </a:pPr>
            <a:r>
              <a:rPr lang="vi-VN" sz="3200" b="1" dirty="0">
                <a:solidFill>
                  <a:srgbClr val="FF0000"/>
                </a:solidFill>
                <a:latin typeface="Calibri" panose="020F0502020204030204" pitchFamily="34" charset="0"/>
                <a:ea typeface="Arial" panose="020B0604020202020204" pitchFamily="34" charset="0"/>
                <a:cs typeface="Calibri" panose="020F0502020204030204" pitchFamily="34" charset="0"/>
              </a:rPr>
              <a:t>Hoạt động 1: </a:t>
            </a:r>
            <a:r>
              <a:rPr lang="vi-VN" sz="3200" dirty="0">
                <a:solidFill>
                  <a:srgbClr val="FF0000"/>
                </a:solidFill>
                <a:latin typeface="Calibri" panose="020F0502020204030204" pitchFamily="34" charset="0"/>
                <a:ea typeface="Arial" panose="020B0604020202020204" pitchFamily="34" charset="0"/>
                <a:cs typeface="Calibri" panose="020F0502020204030204" pitchFamily="34" charset="0"/>
              </a:rPr>
              <a:t>Đặt câu hỏi nghiên cứu</a:t>
            </a:r>
            <a:endParaRPr lang="en-US" sz="3200" dirty="0">
              <a:solidFill>
                <a:srgbClr val="FF0000"/>
              </a:solidFill>
              <a:latin typeface="Calibri" panose="020F0502020204030204" pitchFamily="34" charset="0"/>
              <a:ea typeface="Courier New" panose="02070309020205020404" pitchFamily="49" charset="0"/>
              <a:cs typeface="Calibri" panose="020F0502020204030204" pitchFamily="34" charset="0"/>
            </a:endParaRPr>
          </a:p>
        </p:txBody>
      </p:sp>
      <p:graphicFrame>
        <p:nvGraphicFramePr>
          <p:cNvPr id="3" name="Table 2"/>
          <p:cNvGraphicFramePr>
            <a:graphicFrameLocks noGrp="1"/>
          </p:cNvGraphicFramePr>
          <p:nvPr/>
        </p:nvGraphicFramePr>
        <p:xfrm>
          <a:off x="483527" y="1419285"/>
          <a:ext cx="11117368" cy="5211161"/>
        </p:xfrm>
        <a:graphic>
          <a:graphicData uri="http://schemas.openxmlformats.org/drawingml/2006/table">
            <a:tbl>
              <a:tblPr firstRow="1" firstCol="1" bandRow="1">
                <a:tableStyleId>{5C22544A-7EE6-4342-B048-85BDC9FD1C3A}</a:tableStyleId>
              </a:tblPr>
              <a:tblGrid>
                <a:gridCol w="722014"/>
                <a:gridCol w="5181611"/>
                <a:gridCol w="5213743"/>
              </a:tblGrid>
              <a:tr h="424281">
                <a:tc>
                  <a:txBody>
                    <a:bodyPr/>
                    <a:lstStyle/>
                    <a:p>
                      <a:pPr algn="ctr">
                        <a:lnSpc>
                          <a:spcPct val="115000"/>
                        </a:lnSpc>
                        <a:spcAft>
                          <a:spcPts val="0"/>
                        </a:spcAft>
                      </a:pPr>
                      <a:r>
                        <a:rPr lang="en-US" sz="2800" dirty="0">
                          <a:effectLst/>
                          <a:latin typeface="Calibri" panose="020F0502020204030204" pitchFamily="34" charset="0"/>
                          <a:cs typeface="Calibri" panose="020F0502020204030204" pitchFamily="34" charset="0"/>
                        </a:rPr>
                        <a:t>STT</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gn="ctr">
                        <a:lnSpc>
                          <a:spcPct val="115000"/>
                        </a:lnSpc>
                        <a:spcAft>
                          <a:spcPts val="0"/>
                        </a:spcAft>
                      </a:pPr>
                      <a:r>
                        <a:rPr lang="en-US" sz="2800" dirty="0" err="1">
                          <a:effectLst/>
                          <a:latin typeface="Calibri" panose="020F0502020204030204" pitchFamily="34" charset="0"/>
                          <a:cs typeface="Calibri" panose="020F0502020204030204" pitchFamily="34" charset="0"/>
                        </a:rPr>
                        <a:t>Nội</a:t>
                      </a:r>
                      <a:r>
                        <a:rPr lang="en-US" sz="2800" dirty="0">
                          <a:effectLst/>
                          <a:latin typeface="Calibri" panose="020F0502020204030204" pitchFamily="34" charset="0"/>
                          <a:cs typeface="Calibri" panose="020F0502020204030204" pitchFamily="34" charset="0"/>
                        </a:rPr>
                        <a:t> dung </a:t>
                      </a:r>
                      <a:r>
                        <a:rPr lang="en-US" sz="2800" dirty="0" err="1">
                          <a:effectLst/>
                          <a:latin typeface="Calibri" panose="020F0502020204030204" pitchFamily="34" charset="0"/>
                          <a:cs typeface="Calibri" panose="020F0502020204030204" pitchFamily="34" charset="0"/>
                        </a:rPr>
                        <a:t>vấn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đề</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gn="ctr">
                        <a:lnSpc>
                          <a:spcPct val="115000"/>
                        </a:lnSpc>
                        <a:spcAft>
                          <a:spcPts val="0"/>
                        </a:spcAft>
                      </a:pPr>
                      <a:r>
                        <a:rPr lang="en-US" sz="2800">
                          <a:effectLst/>
                          <a:latin typeface="Calibri" panose="020F0502020204030204" pitchFamily="34" charset="0"/>
                          <a:cs typeface="Calibri" panose="020F0502020204030204" pitchFamily="34" charset="0"/>
                        </a:rPr>
                        <a:t>Câu hỏi giả định</a:t>
                      </a:r>
                      <a:endParaRPr lang="en-US" sz="280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r>
              <a:tr h="877724">
                <a:tc>
                  <a:txBody>
                    <a:bodyPr/>
                    <a:lstStyle/>
                    <a:p>
                      <a:pPr algn="ctr">
                        <a:lnSpc>
                          <a:spcPct val="115000"/>
                        </a:lnSpc>
                        <a:spcAft>
                          <a:spcPts val="0"/>
                        </a:spcAft>
                      </a:pPr>
                      <a:r>
                        <a:rPr lang="en-US" sz="2800" dirty="0">
                          <a:effectLst/>
                          <a:latin typeface="Calibri" panose="020F0502020204030204" pitchFamily="34" charset="0"/>
                          <a:cs typeface="Calibri" panose="020F0502020204030204" pitchFamily="34" charset="0"/>
                        </a:rPr>
                        <a:t>1</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15000"/>
                        </a:lnSpc>
                        <a:spcAft>
                          <a:spcPts val="0"/>
                        </a:spcAft>
                      </a:pPr>
                      <a:r>
                        <a:rPr lang="en-US" sz="2800" b="1" dirty="0" err="1">
                          <a:effectLst/>
                          <a:latin typeface="Calibri" panose="020F0502020204030204" pitchFamily="34" charset="0"/>
                          <a:cs typeface="Calibri" panose="020F0502020204030204" pitchFamily="34" charset="0"/>
                        </a:rPr>
                        <a:t>Có</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thể</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xác</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định</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được</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số</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lượng</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và</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hình</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thái</a:t>
                      </a:r>
                      <a:r>
                        <a:rPr lang="en-US" sz="2800" b="1" dirty="0">
                          <a:effectLst/>
                          <a:latin typeface="Calibri" panose="020F0502020204030204" pitchFamily="34" charset="0"/>
                          <a:cs typeface="Calibri" panose="020F0502020204030204" pitchFamily="34" charset="0"/>
                        </a:rPr>
                        <a:t> NST </a:t>
                      </a:r>
                      <a:r>
                        <a:rPr lang="en-US" sz="2800" b="1" dirty="0" err="1">
                          <a:effectLst/>
                          <a:latin typeface="Calibri" panose="020F0502020204030204" pitchFamily="34" charset="0"/>
                          <a:cs typeface="Calibri" panose="020F0502020204030204" pitchFamily="34" charset="0"/>
                        </a:rPr>
                        <a:t>dưới</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kính</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hiển</a:t>
                      </a:r>
                      <a:r>
                        <a:rPr lang="en-US" sz="2800" b="1" dirty="0">
                          <a:effectLst/>
                          <a:latin typeface="Calibri" panose="020F0502020204030204" pitchFamily="34" charset="0"/>
                          <a:cs typeface="Calibri" panose="020F0502020204030204" pitchFamily="34" charset="0"/>
                        </a:rPr>
                        <a:t> vi.</a:t>
                      </a: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15000"/>
                        </a:lnSpc>
                        <a:spcAft>
                          <a:spcPts val="0"/>
                        </a:spcAft>
                      </a:pPr>
                      <a:r>
                        <a:rPr lang="en-US" sz="2800" dirty="0" err="1">
                          <a:effectLst/>
                          <a:latin typeface="Calibri" panose="020F0502020204030204" pitchFamily="34" charset="0"/>
                          <a:cs typeface="Calibri" panose="020F0502020204030204" pitchFamily="34" charset="0"/>
                        </a:rPr>
                        <a:t>Bằng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cách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nào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có</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thể</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phát</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hiện</a:t>
                      </a:r>
                      <a:r>
                        <a:rPr lang="en-US" sz="2800" dirty="0">
                          <a:effectLst/>
                          <a:latin typeface="Calibri" panose="020F0502020204030204" pitchFamily="34" charset="0"/>
                          <a:cs typeface="Calibri" panose="020F0502020204030204" pitchFamily="34" charset="0"/>
                        </a:rPr>
                        <a:t> NST </a:t>
                      </a:r>
                      <a:r>
                        <a:rPr lang="en-US" sz="2800" dirty="0" err="1">
                          <a:effectLst/>
                          <a:latin typeface="Calibri" panose="020F0502020204030204" pitchFamily="34" charset="0"/>
                          <a:cs typeface="Calibri" panose="020F0502020204030204" pitchFamily="34" charset="0"/>
                        </a:rPr>
                        <a:t>dưới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kính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hiển</a:t>
                      </a:r>
                      <a:r>
                        <a:rPr lang="en-US" sz="2800" dirty="0">
                          <a:effectLst/>
                          <a:latin typeface="Calibri" panose="020F0502020204030204" pitchFamily="34" charset="0"/>
                          <a:cs typeface="Calibri" panose="020F0502020204030204" pitchFamily="34" charset="0"/>
                        </a:rPr>
                        <a:t> vi?</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r>
              <a:tr h="1776065">
                <a:tc>
                  <a:txBody>
                    <a:bodyPr/>
                    <a:lstStyle/>
                    <a:p>
                      <a:pPr algn="ctr">
                        <a:lnSpc>
                          <a:spcPct val="115000"/>
                        </a:lnSpc>
                        <a:spcAft>
                          <a:spcPts val="0"/>
                        </a:spcAft>
                      </a:pPr>
                      <a:r>
                        <a:rPr lang="en-US" sz="2800" dirty="0">
                          <a:effectLst/>
                          <a:latin typeface="Calibri" panose="020F0502020204030204" pitchFamily="34" charset="0"/>
                          <a:cs typeface="Calibri" panose="020F0502020204030204" pitchFamily="34" charset="0"/>
                        </a:rPr>
                        <a:t>2</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15000"/>
                        </a:lnSpc>
                        <a:spcAft>
                          <a:spcPts val="0"/>
                        </a:spcAft>
                      </a:pPr>
                      <a:r>
                        <a:rPr lang="en-US"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15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cs typeface="Calibri" panose="020F0502020204030204" pitchFamily="34" charset="0"/>
                      </a:endParaRPr>
                    </a:p>
                    <a:p>
                      <a:pPr>
                        <a:lnSpc>
                          <a:spcPct val="115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cs typeface="Calibri" panose="020F0502020204030204" pitchFamily="34" charset="0"/>
                      </a:endParaRPr>
                    </a:p>
                    <a:p>
                      <a:pPr>
                        <a:lnSpc>
                          <a:spcPct val="115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cs typeface="Calibri" panose="020F0502020204030204" pitchFamily="34" charset="0"/>
                      </a:endParaRPr>
                    </a:p>
                  </a:txBody>
                  <a:tcPr marL="45720" marR="45720" marT="0" marB="0"/>
                </a:tc>
              </a:tr>
              <a:tr h="1784610">
                <a:tc>
                  <a:txBody>
                    <a:bodyPr/>
                    <a:lstStyle/>
                    <a:p>
                      <a:pPr algn="ctr">
                        <a:lnSpc>
                          <a:spcPct val="115000"/>
                        </a:lnSpc>
                        <a:spcAft>
                          <a:spcPts val="0"/>
                        </a:spcAft>
                      </a:pPr>
                      <a:r>
                        <a:rPr lang="en-US" sz="2800" dirty="0">
                          <a:effectLst/>
                          <a:latin typeface="Calibri" panose="020F0502020204030204" pitchFamily="34" charset="0"/>
                          <a:cs typeface="Calibri" panose="020F0502020204030204" pitchFamily="34" charset="0"/>
                        </a:rPr>
                        <a:t>3</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15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15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cs typeface="Calibri" panose="020F0502020204030204" pitchFamily="34" charset="0"/>
                      </a:endParaRPr>
                    </a:p>
                    <a:p>
                      <a:pPr>
                        <a:lnSpc>
                          <a:spcPct val="115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cs typeface="Calibri" panose="020F0502020204030204" pitchFamily="34" charset="0"/>
                      </a:endParaRPr>
                    </a:p>
                    <a:p>
                      <a:pPr>
                        <a:lnSpc>
                          <a:spcPct val="115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cs typeface="Calibri" panose="020F0502020204030204" pitchFamily="34" charset="0"/>
                      </a:endParaRPr>
                    </a:p>
                    <a:p>
                      <a:pPr>
                        <a:lnSpc>
                          <a:spcPct val="115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r>
            </a:tbl>
          </a:graphicData>
        </a:graphic>
      </p:graphicFrame>
      <p:sp>
        <p:nvSpPr>
          <p:cNvPr id="4" name="Rectangle 3"/>
          <p:cNvSpPr/>
          <p:nvPr/>
        </p:nvSpPr>
        <p:spPr>
          <a:xfrm>
            <a:off x="1317164" y="2939706"/>
            <a:ext cx="4927964" cy="1815882"/>
          </a:xfrm>
          <a:prstGeom prst="rect">
            <a:avLst/>
          </a:prstGeom>
        </p:spPr>
        <p:txBody>
          <a:bodyPr wrap="square">
            <a:spAutoFit/>
          </a:bodyPr>
          <a:lstStyle/>
          <a:p>
            <a:r>
              <a:rPr lang="vi-VN" sz="2800" b="1" dirty="0">
                <a:solidFill>
                  <a:schemeClr val="accent2">
                    <a:lumMod val="50000"/>
                  </a:schemeClr>
                </a:solidFill>
                <a:latin typeface="Calibri" panose="020F0502020204030204" pitchFamily="34" charset="0"/>
                <a:ea typeface="Arial" panose="020B0604020202020204" pitchFamily="34" charset="0"/>
                <a:cs typeface="Calibri" panose="020F0502020204030204" pitchFamily="34" charset="0"/>
              </a:rPr>
              <a:t>Có thể xác định được các bệnh, hội chứng di truyền do đột biến nhiễm sắc thể thông qua quan sát nhiễm sắc thể đ</a:t>
            </a:r>
            <a:r>
              <a:rPr lang="en-US" sz="2800" b="1" dirty="0">
                <a:solidFill>
                  <a:schemeClr val="accent2">
                    <a:lumMod val="50000"/>
                  </a:schemeClr>
                </a:solidFill>
                <a:latin typeface="Calibri" panose="020F0502020204030204" pitchFamily="34" charset="0"/>
                <a:ea typeface="Arial" panose="020B0604020202020204" pitchFamily="34" charset="0"/>
                <a:cs typeface="Calibri" panose="020F0502020204030204" pitchFamily="34" charset="0"/>
              </a:rPr>
              <a:t>ó</a:t>
            </a:r>
            <a:r>
              <a:rPr lang="vi-VN" sz="2800" b="1" dirty="0">
                <a:solidFill>
                  <a:schemeClr val="accent2">
                    <a:lumMod val="50000"/>
                  </a:schemeClr>
                </a:solidFill>
                <a:latin typeface="Calibri" panose="020F0502020204030204" pitchFamily="34" charset="0"/>
                <a:ea typeface="Arial" panose="020B0604020202020204" pitchFamily="34" charset="0"/>
                <a:cs typeface="Calibri" panose="020F0502020204030204" pitchFamily="34" charset="0"/>
              </a:rPr>
              <a:t>.</a:t>
            </a:r>
            <a:endParaRPr lang="en-US" sz="2800" b="1" dirty="0">
              <a:solidFill>
                <a:schemeClr val="accent2">
                  <a:lumMod val="50000"/>
                </a:schemeClr>
              </a:solidFill>
              <a:latin typeface="Calibri" panose="020F0502020204030204" pitchFamily="34" charset="0"/>
              <a:cs typeface="Calibri" panose="020F0502020204030204" pitchFamily="34" charset="0"/>
            </a:endParaRPr>
          </a:p>
        </p:txBody>
      </p:sp>
      <p:sp>
        <p:nvSpPr>
          <p:cNvPr id="5" name="Rectangle 4"/>
          <p:cNvSpPr/>
          <p:nvPr/>
        </p:nvSpPr>
        <p:spPr>
          <a:xfrm>
            <a:off x="6446910" y="3030737"/>
            <a:ext cx="5180312" cy="1384995"/>
          </a:xfrm>
          <a:prstGeom prst="rect">
            <a:avLst/>
          </a:prstGeom>
        </p:spPr>
        <p:txBody>
          <a:bodyPr wrap="square">
            <a:spAutoFit/>
          </a:bodyPr>
          <a:lstStyle/>
          <a:p>
            <a:r>
              <a:rPr lang="vi-VN" sz="2800" dirty="0">
                <a:solidFill>
                  <a:schemeClr val="accent2">
                    <a:lumMod val="50000"/>
                  </a:schemeClr>
                </a:solidFill>
                <a:latin typeface="Calibri" panose="020F0502020204030204" pitchFamily="34" charset="0"/>
                <a:ea typeface="Arial" panose="020B0604020202020204" pitchFamily="34" charset="0"/>
                <a:cs typeface="Calibri" panose="020F0502020204030204" pitchFamily="34" charset="0"/>
              </a:rPr>
              <a:t>Có phải khi quan sát nhiễm sắc thể đồ có thể nhận biết được các b</a:t>
            </a:r>
            <a:r>
              <a:rPr lang="en-US" sz="2800" dirty="0">
                <a:solidFill>
                  <a:schemeClr val="accent2">
                    <a:lumMod val="50000"/>
                  </a:schemeClr>
                </a:solidFill>
                <a:latin typeface="Calibri" panose="020F0502020204030204" pitchFamily="34" charset="0"/>
                <a:ea typeface="Arial" panose="020B0604020202020204" pitchFamily="34" charset="0"/>
                <a:cs typeface="Calibri" panose="020F0502020204030204" pitchFamily="34" charset="0"/>
              </a:rPr>
              <a:t>ấ</a:t>
            </a:r>
            <a:r>
              <a:rPr lang="vi-VN" sz="2800" dirty="0">
                <a:solidFill>
                  <a:schemeClr val="accent2">
                    <a:lumMod val="50000"/>
                  </a:schemeClr>
                </a:solidFill>
                <a:latin typeface="Calibri" panose="020F0502020204030204" pitchFamily="34" charset="0"/>
                <a:ea typeface="Arial" panose="020B0604020202020204" pitchFamily="34" charset="0"/>
                <a:cs typeface="Calibri" panose="020F0502020204030204" pitchFamily="34" charset="0"/>
              </a:rPr>
              <a:t>t thường về nhiễm sắc th</a:t>
            </a:r>
            <a:r>
              <a:rPr lang="en-US" sz="2800" dirty="0">
                <a:solidFill>
                  <a:schemeClr val="accent2">
                    <a:lumMod val="50000"/>
                  </a:schemeClr>
                </a:solidFill>
                <a:latin typeface="Calibri" panose="020F0502020204030204" pitchFamily="34" charset="0"/>
                <a:ea typeface="Arial" panose="020B0604020202020204" pitchFamily="34" charset="0"/>
                <a:cs typeface="Calibri" panose="020F0502020204030204" pitchFamily="34" charset="0"/>
              </a:rPr>
              <a:t>ể</a:t>
            </a:r>
            <a:r>
              <a:rPr lang="vi-VN" sz="2800" dirty="0">
                <a:solidFill>
                  <a:schemeClr val="accent2">
                    <a:lumMod val="50000"/>
                  </a:schemeClr>
                </a:solidFill>
                <a:latin typeface="Calibri" panose="020F0502020204030204" pitchFamily="34" charset="0"/>
                <a:ea typeface="Arial" panose="020B0604020202020204" pitchFamily="34" charset="0"/>
                <a:cs typeface="Calibri" panose="020F0502020204030204" pitchFamily="34" charset="0"/>
              </a:rPr>
              <a:t>?</a:t>
            </a:r>
            <a:endParaRPr lang="en-US" sz="2800" dirty="0">
              <a:solidFill>
                <a:schemeClr val="accent2">
                  <a:lumMod val="50000"/>
                </a:schemeClr>
              </a:solidFill>
              <a:latin typeface="Calibri" panose="020F0502020204030204" pitchFamily="34" charset="0"/>
              <a:cs typeface="Calibri" panose="020F0502020204030204" pitchFamily="34" charset="0"/>
            </a:endParaRPr>
          </a:p>
        </p:txBody>
      </p:sp>
      <p:sp>
        <p:nvSpPr>
          <p:cNvPr id="6" name="Rectangle 5"/>
          <p:cNvSpPr/>
          <p:nvPr/>
        </p:nvSpPr>
        <p:spPr>
          <a:xfrm>
            <a:off x="1317810" y="4787828"/>
            <a:ext cx="5129099" cy="1815882"/>
          </a:xfrm>
          <a:prstGeom prst="rect">
            <a:avLst/>
          </a:prstGeom>
          <a:solidFill>
            <a:schemeClr val="accent5">
              <a:lumMod val="20000"/>
              <a:lumOff val="80000"/>
            </a:schemeClr>
          </a:solidFill>
        </p:spPr>
        <p:txBody>
          <a:bodyPr wrap="square">
            <a:spAutoFit/>
          </a:bodyPr>
          <a:lstStyle/>
          <a:p>
            <a:r>
              <a:rPr lang="vi-VN" sz="2800" b="1" dirty="0">
                <a:solidFill>
                  <a:schemeClr val="accent4">
                    <a:lumMod val="50000"/>
                  </a:schemeClr>
                </a:solidFill>
                <a:latin typeface="Calibri" panose="020F0502020204030204" pitchFamily="34" charset="0"/>
                <a:ea typeface="Arial" panose="020B0604020202020204" pitchFamily="34" charset="0"/>
                <a:cs typeface="Calibri" panose="020F0502020204030204" pitchFamily="34" charset="0"/>
              </a:rPr>
              <a:t>Một số loại hoá chất như: thuốc trừ sâu DDT, thuốc tẩy giun sán Dipterex,... đã bị cấm sản xuất và sử dụng.</a:t>
            </a:r>
            <a:endParaRPr lang="en-US" sz="2800" b="1" dirty="0">
              <a:solidFill>
                <a:schemeClr val="accent4">
                  <a:lumMod val="50000"/>
                </a:schemeClr>
              </a:solidFill>
              <a:latin typeface="Calibri" panose="020F0502020204030204" pitchFamily="34" charset="0"/>
              <a:cs typeface="Calibri" panose="020F0502020204030204" pitchFamily="34" charset="0"/>
            </a:endParaRPr>
          </a:p>
        </p:txBody>
      </p:sp>
      <p:sp>
        <p:nvSpPr>
          <p:cNvPr id="7" name="Rectangle 6"/>
          <p:cNvSpPr/>
          <p:nvPr/>
        </p:nvSpPr>
        <p:spPr>
          <a:xfrm>
            <a:off x="6551172" y="4929560"/>
            <a:ext cx="4870369" cy="1384995"/>
          </a:xfrm>
          <a:prstGeom prst="rect">
            <a:avLst/>
          </a:prstGeom>
          <a:solidFill>
            <a:schemeClr val="accent5">
              <a:lumMod val="20000"/>
              <a:lumOff val="80000"/>
            </a:schemeClr>
          </a:solidFill>
        </p:spPr>
        <p:txBody>
          <a:bodyPr wrap="square">
            <a:spAutoFit/>
          </a:bodyPr>
          <a:lstStyle/>
          <a:p>
            <a:r>
              <a:rPr lang="vi-VN" sz="2800" dirty="0">
                <a:solidFill>
                  <a:schemeClr val="accent4">
                    <a:lumMod val="50000"/>
                  </a:schemeClr>
                </a:solidFill>
                <a:latin typeface="Calibri" panose="020F0502020204030204" pitchFamily="34" charset="0"/>
                <a:ea typeface="Arial" panose="020B0604020202020204" pitchFamily="34" charset="0"/>
                <a:cs typeface="Calibri" panose="020F0502020204030204" pitchFamily="34" charset="0"/>
              </a:rPr>
              <a:t>Có phải những </a:t>
            </a:r>
            <a:r>
              <a:rPr lang="vi-VN" sz="2800" dirty="0" smtClean="0">
                <a:solidFill>
                  <a:schemeClr val="accent4">
                    <a:lumMod val="50000"/>
                  </a:schemeClr>
                </a:solidFill>
                <a:latin typeface="Calibri" panose="020F0502020204030204" pitchFamily="34" charset="0"/>
                <a:ea typeface="Arial" panose="020B0604020202020204" pitchFamily="34" charset="0"/>
                <a:cs typeface="Calibri" panose="020F0502020204030204" pitchFamily="34" charset="0"/>
              </a:rPr>
              <a:t>ch</a:t>
            </a:r>
            <a:r>
              <a:rPr lang="en-US" sz="2800" dirty="0">
                <a:solidFill>
                  <a:schemeClr val="accent4">
                    <a:lumMod val="50000"/>
                  </a:schemeClr>
                </a:solidFill>
                <a:latin typeface="Calibri" panose="020F0502020204030204" pitchFamily="34" charset="0"/>
                <a:ea typeface="Arial" panose="020B0604020202020204" pitchFamily="34" charset="0"/>
                <a:cs typeface="Calibri" panose="020F0502020204030204" pitchFamily="34" charset="0"/>
              </a:rPr>
              <a:t>ấ</a:t>
            </a:r>
            <a:r>
              <a:rPr lang="vi-VN" sz="2800" dirty="0" smtClean="0">
                <a:solidFill>
                  <a:schemeClr val="accent4">
                    <a:lumMod val="50000"/>
                  </a:schemeClr>
                </a:solidFill>
                <a:latin typeface="Calibri" panose="020F0502020204030204" pitchFamily="34" charset="0"/>
                <a:ea typeface="Arial" panose="020B0604020202020204" pitchFamily="34" charset="0"/>
                <a:cs typeface="Calibri" panose="020F0502020204030204" pitchFamily="34" charset="0"/>
              </a:rPr>
              <a:t>t </a:t>
            </a:r>
            <a:r>
              <a:rPr lang="vi-VN" sz="2800" dirty="0">
                <a:solidFill>
                  <a:schemeClr val="accent4">
                    <a:lumMod val="50000"/>
                  </a:schemeClr>
                </a:solidFill>
                <a:latin typeface="Calibri" panose="020F0502020204030204" pitchFamily="34" charset="0"/>
                <a:ea typeface="Arial" panose="020B0604020202020204" pitchFamily="34" charset="0"/>
                <a:cs typeface="Calibri" panose="020F0502020204030204" pitchFamily="34" charset="0"/>
              </a:rPr>
              <a:t>độc này gây hại cho con người và môi trường?</a:t>
            </a:r>
            <a:endParaRPr lang="en-US" sz="2800" dirty="0">
              <a:solidFill>
                <a:schemeClr val="accent4">
                  <a:lumMod val="50000"/>
                </a:schemeClr>
              </a:solidFill>
              <a:latin typeface="Calibri" panose="020F0502020204030204" pitchFamily="34" charset="0"/>
              <a:cs typeface="Calibri" panose="020F0502020204030204" pitchFamily="34" charset="0"/>
            </a:endParaRPr>
          </a:p>
        </p:txBody>
      </p:sp>
      <p:grpSp>
        <p:nvGrpSpPr>
          <p:cNvPr id="12" name="Group 11"/>
          <p:cNvGrpSpPr/>
          <p:nvPr/>
        </p:nvGrpSpPr>
        <p:grpSpPr>
          <a:xfrm>
            <a:off x="1749088" y="-48905"/>
            <a:ext cx="10425474" cy="1131278"/>
            <a:chOff x="-120200" y="-114302"/>
            <a:chExt cx="18364202" cy="1676402"/>
          </a:xfrm>
        </p:grpSpPr>
        <p:pic>
          <p:nvPicPr>
            <p:cNvPr id="1034" name="Picture 10" descr="Hình ảnh Kính Hiển Vi Khoa Học Thiết Kế Vector PNG , Biểu Tượng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14400" y="-114302"/>
              <a:ext cx="1676400" cy="167640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rot="5400000">
              <a:off x="9039041" y="-7983411"/>
              <a:ext cx="45719" cy="1836420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8" name="Slide Number Placeholder 7"/>
          <p:cNvSpPr>
            <a:spLocks noGrp="1"/>
          </p:cNvSpPr>
          <p:nvPr>
            <p:ph type="sldNum" idx="12"/>
          </p:nvPr>
        </p:nvSpPr>
        <p:spPr/>
        <p:txBody>
          <a:bodyPr/>
          <a:lstStyle/>
          <a:p>
            <a:fld id="{7884ACE1-D090-4212-A066-1311DF8658A2}" type="slidenum">
              <a:rPr lang="en-US" smtClean="0"/>
            </a:fld>
            <a:endParaRPr lang="en-US"/>
          </a:p>
        </p:txBody>
      </p:sp>
      <p:sp>
        <p:nvSpPr>
          <p:cNvPr id="14" name="TextBox 5"/>
          <p:cNvSpPr txBox="1"/>
          <p:nvPr/>
        </p:nvSpPr>
        <p:spPr>
          <a:xfrm>
            <a:off x="1981966" y="586"/>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uốc trừ sâu DDT từng dược coi là tốt cho sức khỏe' vào 50 năm trước">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5617" y="65617"/>
            <a:ext cx="11669183" cy="6563915"/>
          </a:xfrm>
          <a:prstGeom prst="rect">
            <a:avLst/>
          </a:prstGeom>
        </p:spPr>
      </p:pic>
      <p:sp>
        <p:nvSpPr>
          <p:cNvPr id="3" name="Slide Number Placeholder 2"/>
          <p:cNvSpPr>
            <a:spLocks noGrp="1"/>
          </p:cNvSpPr>
          <p:nvPr>
            <p:ph type="sldNum" idx="12"/>
          </p:nvPr>
        </p:nvSpPr>
        <p:spPr/>
        <p:txBody>
          <a:bodyPr/>
          <a:lstStyle/>
          <a:p>
            <a:fld id="{7884ACE1-D090-4212-A066-1311DF8658A2}"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31" y="990600"/>
            <a:ext cx="10073783" cy="558743"/>
          </a:xfrm>
          <a:prstGeom prst="rect">
            <a:avLst/>
          </a:prstGeom>
        </p:spPr>
        <p:txBody>
          <a:bodyPr wrap="none">
            <a:spAutoFit/>
          </a:bodyPr>
          <a:lstStyle/>
          <a:p>
            <a:pPr algn="ctr">
              <a:lnSpc>
                <a:spcPct val="115000"/>
              </a:lnSpc>
            </a:pPr>
            <a:r>
              <a:rPr 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KẾT QUẢ TÌM HIỂU TÁC HẠI GÂY ĐỘT BIẾN CỦA MỘT SỐ CHẤT ĐỘC</a:t>
            </a:r>
            <a:endParaRPr lang="en-US" sz="2800" dirty="0">
              <a:latin typeface="Calibri" panose="020F0502020204030204" pitchFamily="34" charset="0"/>
              <a:ea typeface="Arial" panose="020B060402020202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139130" y="1522902"/>
          <a:ext cx="11582400" cy="5336794"/>
        </p:xfrm>
        <a:graphic>
          <a:graphicData uri="http://schemas.openxmlformats.org/drawingml/2006/table">
            <a:tbl>
              <a:tblPr firstRow="1" firstCol="1" bandRow="1">
                <a:tableStyleId>{5C22544A-7EE6-4342-B048-85BDC9FD1C3A}</a:tableStyleId>
              </a:tblPr>
              <a:tblGrid>
                <a:gridCol w="1036292"/>
                <a:gridCol w="1363062"/>
                <a:gridCol w="3289110"/>
                <a:gridCol w="3673931"/>
                <a:gridCol w="2220005"/>
              </a:tblGrid>
              <a:tr h="669262">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Thành phần</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Tác dụng</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dirty="0" err="1">
                          <a:effectLst/>
                          <a:latin typeface="Calibri" panose="020F0502020204030204" pitchFamily="34" charset="0"/>
                          <a:cs typeface="Calibri" panose="020F0502020204030204" pitchFamily="34" charset="0"/>
                        </a:rPr>
                        <a:t>Cơ</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chế</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gây</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đột</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biến</a:t>
                      </a:r>
                      <a:endParaRPr lang="en-US" sz="255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Hậu quả</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Thực trạng sử dụng hiện nay</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r>
              <a:tr h="4099227">
                <a:tc>
                  <a:txBody>
                    <a:bodyPr/>
                    <a:lstStyle/>
                    <a:p>
                      <a:pPr algn="ctr"/>
                      <a:r>
                        <a:rPr lang="en-US" sz="2550" b="1"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800" b="1" i="0" u="none" strike="noStrike" cap="none"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sym typeface="Arial" panose="020B0604020202020204"/>
                        </a:rPr>
                        <a:t>Thuốc</a:t>
                      </a:r>
                      <a:r>
                        <a:rPr lang="en-US" sz="2800" b="1" i="0" u="none" strike="noStrike" cap="none"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lang="en-US" sz="2800" b="1" i="0" u="none" strike="noStrike" cap="none"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sym typeface="Arial" panose="020B0604020202020204"/>
                        </a:rPr>
                        <a:t>trừ</a:t>
                      </a:r>
                      <a:r>
                        <a:rPr lang="en-US" sz="2800" b="1" i="0" u="none" strike="noStrike" cap="none"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sym typeface="Arial" panose="020B0604020202020204"/>
                        </a:rPr>
                        <a:t> </a:t>
                      </a:r>
                      <a:r>
                        <a:rPr lang="en-US" sz="2800" b="1" i="0" u="none" strike="noStrike" cap="none"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sym typeface="Arial" panose="020B0604020202020204"/>
                        </a:rPr>
                        <a:t>sâu</a:t>
                      </a:r>
                      <a:r>
                        <a:rPr lang="en-US" sz="2800" b="1" i="0" u="none" strike="noStrike" cap="none"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sym typeface="Arial" panose="020B0604020202020204"/>
                        </a:rPr>
                        <a:t> DDT</a:t>
                      </a:r>
                      <a:endParaRPr lang="en-US" sz="2800" b="1" i="0" u="none" strike="noStrike" cap="none" dirty="0">
                        <a:solidFill>
                          <a:schemeClr val="bg1"/>
                        </a:solidFill>
                        <a:latin typeface="Calibri" panose="020F0502020204030204" pitchFamily="34" charset="0"/>
                        <a:ea typeface="Times New Roman" panose="02020603050405020304" pitchFamily="18" charset="0"/>
                        <a:cs typeface="Calibri" panose="020F0502020204030204" pitchFamily="34" charset="0"/>
                        <a:sym typeface="Arial" panose="020B0604020202020204"/>
                      </a:endParaRPr>
                    </a:p>
                  </a:txBody>
                  <a:tcPr marL="45720" marR="45720" marT="0" marB="0"/>
                </a:tc>
                <a:tc>
                  <a:txBody>
                    <a:bodyPr/>
                    <a:lstStyle/>
                    <a:p>
                      <a:pPr algn="ctr">
                        <a:lnSpc>
                          <a:spcPct val="115000"/>
                        </a:lnSpc>
                        <a:spcAft>
                          <a:spcPts val="0"/>
                        </a:spcAft>
                      </a:pPr>
                      <a:r>
                        <a:rPr lang="en-US" sz="2550" b="0" i="0" u="none" strike="noStrike" cap="none" dirty="0" err="1" smtClean="0">
                          <a:solidFill>
                            <a:schemeClr val="dk1"/>
                          </a:solidFill>
                          <a:effectLst/>
                          <a:latin typeface="Calibri" panose="020F0502020204030204" pitchFamily="34" charset="0"/>
                          <a:ea typeface="+mn-ea"/>
                          <a:cs typeface="Calibri" panose="020F0502020204030204" pitchFamily="34" charset="0"/>
                          <a:sym typeface="Arial" panose="020B0604020202020204"/>
                        </a:rPr>
                        <a:t>Diệt</a:t>
                      </a:r>
                      <a:r>
                        <a:rPr lang="en-US"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panose="020B0604020202020204"/>
                        </a:rPr>
                        <a:t> </a:t>
                      </a:r>
                      <a:r>
                        <a:rPr lang="en-US" sz="2550" b="0" i="0" u="none" strike="noStrike" cap="none" dirty="0" err="1" smtClean="0">
                          <a:solidFill>
                            <a:schemeClr val="dk1"/>
                          </a:solidFill>
                          <a:effectLst/>
                          <a:latin typeface="Calibri" panose="020F0502020204030204" pitchFamily="34" charset="0"/>
                          <a:ea typeface="+mn-ea"/>
                          <a:cs typeface="Calibri" panose="020F0502020204030204" pitchFamily="34" charset="0"/>
                          <a:sym typeface="Arial" panose="020B0604020202020204"/>
                        </a:rPr>
                        <a:t>nhiều</a:t>
                      </a:r>
                      <a:r>
                        <a:rPr lang="en-US"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panose="020B0604020202020204"/>
                        </a:rPr>
                        <a:t> </a:t>
                      </a:r>
                      <a:r>
                        <a:rPr lang="en-US" sz="2550" b="0" i="0" u="none" strike="noStrike" cap="none" dirty="0" err="1" smtClean="0">
                          <a:solidFill>
                            <a:schemeClr val="dk1"/>
                          </a:solidFill>
                          <a:effectLst/>
                          <a:latin typeface="Calibri" panose="020F0502020204030204" pitchFamily="34" charset="0"/>
                          <a:ea typeface="+mn-ea"/>
                          <a:cs typeface="Calibri" panose="020F0502020204030204" pitchFamily="34" charset="0"/>
                          <a:sym typeface="Arial" panose="020B0604020202020204"/>
                        </a:rPr>
                        <a:t>loại</a:t>
                      </a:r>
                      <a:r>
                        <a:rPr lang="en-US"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panose="020B0604020202020204"/>
                        </a:rPr>
                        <a:t> </a:t>
                      </a:r>
                      <a:r>
                        <a:rPr lang="en-US" sz="2550" b="0" i="0" u="none" strike="noStrike" cap="none" dirty="0" err="1" smtClean="0">
                          <a:solidFill>
                            <a:schemeClr val="dk1"/>
                          </a:solidFill>
                          <a:effectLst/>
                          <a:latin typeface="Calibri" panose="020F0502020204030204" pitchFamily="34" charset="0"/>
                          <a:ea typeface="+mn-ea"/>
                          <a:cs typeface="Calibri" panose="020F0502020204030204" pitchFamily="34" charset="0"/>
                          <a:sym typeface="Arial" panose="020B0604020202020204"/>
                        </a:rPr>
                        <a:t>côn</a:t>
                      </a:r>
                      <a:r>
                        <a:rPr lang="en-US"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panose="020B0604020202020204"/>
                        </a:rPr>
                        <a:t> </a:t>
                      </a:r>
                      <a:r>
                        <a:rPr lang="en-US" sz="2550" b="0" i="0" u="none" strike="noStrike" cap="none" dirty="0" err="1" smtClean="0">
                          <a:solidFill>
                            <a:schemeClr val="dk1"/>
                          </a:solidFill>
                          <a:effectLst/>
                          <a:latin typeface="Calibri" panose="020F0502020204030204" pitchFamily="34" charset="0"/>
                          <a:ea typeface="+mn-ea"/>
                          <a:cs typeface="Calibri" panose="020F0502020204030204" pitchFamily="34" charset="0"/>
                          <a:sym typeface="Arial" panose="020B0604020202020204"/>
                        </a:rPr>
                        <a:t>trùng</a:t>
                      </a:r>
                      <a:r>
                        <a:rPr lang="en-US"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panose="020B0604020202020204"/>
                        </a:rPr>
                        <a:t> </a:t>
                      </a:r>
                      <a:r>
                        <a:rPr lang="en-US" sz="2550" b="0" i="0" u="none" strike="noStrike" cap="none" dirty="0" err="1" smtClean="0">
                          <a:solidFill>
                            <a:schemeClr val="dk1"/>
                          </a:solidFill>
                          <a:effectLst/>
                          <a:latin typeface="Calibri" panose="020F0502020204030204" pitchFamily="34" charset="0"/>
                          <a:ea typeface="+mn-ea"/>
                          <a:cs typeface="Calibri" panose="020F0502020204030204" pitchFamily="34" charset="0"/>
                          <a:sym typeface="Arial" panose="020B0604020202020204"/>
                        </a:rPr>
                        <a:t>gây</a:t>
                      </a:r>
                      <a:r>
                        <a:rPr lang="en-US"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panose="020B0604020202020204"/>
                        </a:rPr>
                        <a:t> </a:t>
                      </a:r>
                      <a:r>
                        <a:rPr lang="en-US" sz="2550" b="0" i="0" u="none" strike="noStrike" cap="none" dirty="0" err="1" smtClean="0">
                          <a:solidFill>
                            <a:schemeClr val="dk1"/>
                          </a:solidFill>
                          <a:effectLst/>
                          <a:latin typeface="Calibri" panose="020F0502020204030204" pitchFamily="34" charset="0"/>
                          <a:ea typeface="+mn-ea"/>
                          <a:cs typeface="Calibri" panose="020F0502020204030204" pitchFamily="34" charset="0"/>
                          <a:sym typeface="Arial" panose="020B0604020202020204"/>
                        </a:rPr>
                        <a:t>hại</a:t>
                      </a:r>
                      <a:r>
                        <a:rPr lang="vi-VN" sz="2550" b="0" i="0" kern="1200" dirty="0" smtClean="0">
                          <a:solidFill>
                            <a:schemeClr val="dk1"/>
                          </a:solidFill>
                          <a:effectLst/>
                          <a:latin typeface="Calibri" panose="020F0502020204030204" pitchFamily="34" charset="0"/>
                          <a:ea typeface="+mn-ea"/>
                          <a:cs typeface="Calibri" panose="020F0502020204030204" pitchFamily="34" charset="0"/>
                        </a:rPr>
                        <a:t>.</a:t>
                      </a:r>
                      <a:endParaRPr lang="en-US" sz="2550" kern="1200" dirty="0">
                        <a:solidFill>
                          <a:schemeClr val="dk1"/>
                        </a:solidFill>
                        <a:effectLst/>
                        <a:latin typeface="Calibri" panose="020F0502020204030204" pitchFamily="34" charset="0"/>
                        <a:ea typeface="+mn-ea"/>
                        <a:cs typeface="Calibri" panose="020F0502020204030204" pitchFamily="34" charset="0"/>
                      </a:endParaRPr>
                    </a:p>
                  </a:txBody>
                  <a:tcPr marL="45720" marR="45720" marT="0" marB="0"/>
                </a:tc>
                <a:tc>
                  <a:txBody>
                    <a:bodyPr/>
                    <a:lstStyle/>
                    <a:p>
                      <a:pPr algn="just">
                        <a:lnSpc>
                          <a:spcPct val="115000"/>
                        </a:lnSpc>
                        <a:spcAft>
                          <a:spcPts val="0"/>
                        </a:spcAft>
                      </a:pPr>
                      <a:r>
                        <a:rPr lang="vi-VN"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panose="020B0604020202020204"/>
                        </a:rPr>
                        <a:t>Trong cơ thể người, DDT tồn tại rất lâu trong mô mỡ, trong tuyến sữa của phụ nữ mang thai và cho con bú. Ở một số loài chim (như hồng hạc), DDT ngăn cản sự hình thành vỏ trứng, nên trứng vỡ trước khi chim con nở.</a:t>
                      </a:r>
                      <a:endParaRPr lang="en-US" sz="2550" kern="1200" dirty="0">
                        <a:solidFill>
                          <a:schemeClr val="dk1"/>
                        </a:solidFill>
                        <a:effectLst/>
                        <a:latin typeface="Calibri" panose="020F0502020204030204" pitchFamily="34" charset="0"/>
                        <a:ea typeface="+mn-ea"/>
                        <a:cs typeface="Calibri" panose="020F0502020204030204" pitchFamily="34" charset="0"/>
                      </a:endParaRPr>
                    </a:p>
                  </a:txBody>
                  <a:tcPr marL="45720" marR="45720" marT="0" marB="0"/>
                </a:tc>
                <a:tc>
                  <a:txBody>
                    <a:bodyPr/>
                    <a:lstStyle/>
                    <a:p>
                      <a:pPr algn="just" rtl="0" fontAlgn="t">
                        <a:spcBef>
                          <a:spcPts val="0"/>
                        </a:spcBef>
                        <a:spcAft>
                          <a:spcPts val="0"/>
                        </a:spcAft>
                      </a:pPr>
                      <a:r>
                        <a:rPr lang="vi-VN" sz="2550" b="0" i="0" u="none" strike="noStrike" cap="none" dirty="0">
                          <a:solidFill>
                            <a:schemeClr val="dk1"/>
                          </a:solidFill>
                          <a:effectLst/>
                          <a:latin typeface="Calibri" panose="020F0502020204030204" pitchFamily="34" charset="0"/>
                          <a:ea typeface="+mn-ea"/>
                          <a:cs typeface="Calibri" panose="020F0502020204030204" pitchFamily="34" charset="0"/>
                          <a:sym typeface="Arial" panose="020B0604020202020204"/>
                        </a:rPr>
                        <a:t>Gây rối loạn thần kinh ngoại biên, làm tê liệt bộ phận hoặc toàn bộ hệ thần kinh. Gây rối loạn hoocmôn ở người và động vật, và nhất là tác nhân gây đột biến, gây ung thư rất nguy hiểm.</a:t>
                      </a:r>
                      <a:endParaRPr lang="vi-VN" sz="2550" b="0" i="0" u="none" strike="noStrike" cap="none" dirty="0">
                        <a:solidFill>
                          <a:schemeClr val="dk1"/>
                        </a:solidFill>
                        <a:effectLst/>
                        <a:latin typeface="Calibri" panose="020F0502020204030204" pitchFamily="34" charset="0"/>
                        <a:ea typeface="+mn-ea"/>
                        <a:cs typeface="Calibri" panose="020F0502020204030204" pitchFamily="34" charset="0"/>
                        <a:sym typeface="Arial" panose="020B0604020202020204"/>
                      </a:endParaRPr>
                    </a:p>
                  </a:txBody>
                  <a:tcPr marL="68580" marR="68580"/>
                </a:tc>
                <a:tc>
                  <a:txBody>
                    <a:bodyPr/>
                    <a:lstStyle/>
                    <a:p>
                      <a:pPr algn="just">
                        <a:lnSpc>
                          <a:spcPct val="115000"/>
                        </a:lnSpc>
                        <a:spcAft>
                          <a:spcPts val="0"/>
                        </a:spcAft>
                      </a:pPr>
                      <a:r>
                        <a:rPr lang="vi-VN"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panose="020B0604020202020204"/>
                        </a:rPr>
                        <a:t>Từ năm 1970, chính phủ Thuỵ Điển chính thức ra điều luật không được sử dụng DDT. Hoa Kỳ đã cấm sử dụng DDT từ năm 1972</a:t>
                      </a:r>
                      <a:r>
                        <a:rPr lang="en-US"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panose="020B0604020202020204"/>
                        </a:rPr>
                        <a:t>.</a:t>
                      </a:r>
                      <a:endParaRPr lang="en-US" sz="255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r>
            </a:tbl>
          </a:graphicData>
        </a:graphic>
      </p:graphicFrame>
      <p:pic>
        <p:nvPicPr>
          <p:cNvPr id="10" name="Picture 9"/>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Lst>
          </a:blip>
          <a:stretch>
            <a:fillRect/>
          </a:stretch>
        </p:blipFill>
        <p:spPr>
          <a:xfrm>
            <a:off x="10008391" y="661128"/>
            <a:ext cx="996253" cy="996253"/>
          </a:xfrm>
          <a:prstGeom prst="rect">
            <a:avLst/>
          </a:prstGeom>
        </p:spPr>
      </p:pic>
      <p:sp>
        <p:nvSpPr>
          <p:cNvPr id="9" name="Slide Number Placeholder 8"/>
          <p:cNvSpPr>
            <a:spLocks noGrp="1"/>
          </p:cNvSpPr>
          <p:nvPr>
            <p:ph type="sldNum" idx="12"/>
          </p:nvPr>
        </p:nvSpPr>
        <p:spPr/>
        <p:txBody>
          <a:bodyPr/>
          <a:lstStyle/>
          <a:p>
            <a:fld id="{7884ACE1-D090-4212-A066-1311DF8658A2}" type="slidenum">
              <a:rPr lang="en-US" smtClean="0"/>
            </a:fld>
            <a:endParaRPr lang="en-US"/>
          </a:p>
        </p:txBody>
      </p:sp>
      <p:pic>
        <p:nvPicPr>
          <p:cNvPr id="12" name="Picture 11"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14" name="Rectangle 13"/>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ipterex"/>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2383" y="1093817"/>
            <a:ext cx="4251258" cy="4902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628" name="Picture 4" descr="Insecticide Dipterex Trichlorfon 80% Sp, 97% Tc Veterinary Medic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8663" y="1134452"/>
            <a:ext cx="5165574" cy="4861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sp>
        <p:nvSpPr>
          <p:cNvPr id="3" name="Rectangle 2"/>
          <p:cNvSpPr/>
          <p:nvPr/>
        </p:nvSpPr>
        <p:spPr>
          <a:xfrm>
            <a:off x="5081441" y="6100012"/>
            <a:ext cx="4212756" cy="584775"/>
          </a:xfrm>
          <a:prstGeom prst="rect">
            <a:avLst/>
          </a:prstGeom>
          <a:solidFill>
            <a:schemeClr val="accent6">
              <a:lumMod val="20000"/>
              <a:lumOff val="80000"/>
            </a:schemeClr>
          </a:solidFill>
        </p:spPr>
        <p:txBody>
          <a:bodyPr wrap="none">
            <a:spAutoFit/>
          </a:bodyPr>
          <a:lstStyle/>
          <a:p>
            <a:pPr algn="ctr"/>
            <a:r>
              <a:rPr lang="en-US" sz="32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Thuốc</a:t>
            </a:r>
            <a:r>
              <a:rPr 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tẩy</a:t>
            </a:r>
            <a:r>
              <a:rPr 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giun</a:t>
            </a:r>
            <a:r>
              <a:rPr 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Dipterex</a:t>
            </a:r>
            <a:endParaRPr 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 name="Picture 5"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8" name="Rectangle 7"/>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31" y="990600"/>
            <a:ext cx="10073783" cy="558743"/>
          </a:xfrm>
          <a:prstGeom prst="rect">
            <a:avLst/>
          </a:prstGeom>
        </p:spPr>
        <p:txBody>
          <a:bodyPr wrap="none">
            <a:spAutoFit/>
          </a:bodyPr>
          <a:lstStyle/>
          <a:p>
            <a:pPr algn="ctr">
              <a:lnSpc>
                <a:spcPct val="115000"/>
              </a:lnSpc>
            </a:pPr>
            <a:r>
              <a:rPr 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KẾT QUẢ TÌM HIỂU TÁC HẠI GÂY ĐỘT BIẾN CỦA MỘT SỐ CHẤT ĐỘC</a:t>
            </a:r>
            <a:endParaRPr lang="en-US" sz="2800" dirty="0">
              <a:latin typeface="Calibri" panose="020F0502020204030204" pitchFamily="34" charset="0"/>
              <a:ea typeface="Arial" panose="020B060402020202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180444" y="1549400"/>
          <a:ext cx="11582400" cy="5085799"/>
        </p:xfrm>
        <a:graphic>
          <a:graphicData uri="http://schemas.openxmlformats.org/drawingml/2006/table">
            <a:tbl>
              <a:tblPr firstRow="1" firstCol="1" bandRow="1">
                <a:tableStyleId>{5C22544A-7EE6-4342-B048-85BDC9FD1C3A}</a:tableStyleId>
              </a:tblPr>
              <a:tblGrid>
                <a:gridCol w="1036292"/>
                <a:gridCol w="1593461"/>
                <a:gridCol w="2621610"/>
                <a:gridCol w="3739486"/>
                <a:gridCol w="2591551"/>
              </a:tblGrid>
              <a:tr h="784148">
                <a:tc>
                  <a:txBody>
                    <a:bodyPr/>
                    <a:lstStyle/>
                    <a:p>
                      <a:pPr algn="ctr">
                        <a:lnSpc>
                          <a:spcPct val="115000"/>
                        </a:lnSpc>
                        <a:spcAft>
                          <a:spcPts val="0"/>
                        </a:spcAft>
                      </a:pPr>
                      <a:r>
                        <a:rPr lang="en-US" sz="2400">
                          <a:effectLst/>
                          <a:latin typeface="Calibri" panose="020F0502020204030204" pitchFamily="34" charset="0"/>
                          <a:cs typeface="Calibri" panose="020F0502020204030204" pitchFamily="34" charset="0"/>
                        </a:rPr>
                        <a:t>Thành phần</a:t>
                      </a:r>
                      <a:endParaRPr lang="en-US" sz="240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400">
                          <a:effectLst/>
                          <a:latin typeface="Calibri" panose="020F0502020204030204" pitchFamily="34" charset="0"/>
                          <a:cs typeface="Calibri" panose="020F0502020204030204" pitchFamily="34" charset="0"/>
                        </a:rPr>
                        <a:t>Tác dụng</a:t>
                      </a:r>
                      <a:endParaRPr lang="en-US" sz="240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400" dirty="0" err="1">
                          <a:effectLst/>
                          <a:latin typeface="Calibri" panose="020F0502020204030204" pitchFamily="34" charset="0"/>
                          <a:cs typeface="Calibri" panose="020F0502020204030204" pitchFamily="34" charset="0"/>
                        </a:rPr>
                        <a:t>Cơ</a:t>
                      </a:r>
                      <a:r>
                        <a:rPr lang="en-US" sz="2400" dirty="0">
                          <a:effectLst/>
                          <a:latin typeface="Calibri" panose="020F0502020204030204" pitchFamily="34" charset="0"/>
                          <a:cs typeface="Calibri" panose="020F0502020204030204" pitchFamily="34" charset="0"/>
                        </a:rPr>
                        <a:t> </a:t>
                      </a:r>
                      <a:r>
                        <a:rPr lang="en-US" sz="2400" dirty="0" err="1">
                          <a:effectLst/>
                          <a:latin typeface="Calibri" panose="020F0502020204030204" pitchFamily="34" charset="0"/>
                          <a:cs typeface="Calibri" panose="020F0502020204030204" pitchFamily="34" charset="0"/>
                        </a:rPr>
                        <a:t>chế</a:t>
                      </a:r>
                      <a:r>
                        <a:rPr lang="en-US" sz="2400" dirty="0">
                          <a:effectLst/>
                          <a:latin typeface="Calibri" panose="020F0502020204030204" pitchFamily="34" charset="0"/>
                          <a:cs typeface="Calibri" panose="020F0502020204030204" pitchFamily="34" charset="0"/>
                        </a:rPr>
                        <a:t> </a:t>
                      </a:r>
                      <a:r>
                        <a:rPr lang="en-US" sz="2400" dirty="0" err="1">
                          <a:effectLst/>
                          <a:latin typeface="Calibri" panose="020F0502020204030204" pitchFamily="34" charset="0"/>
                          <a:cs typeface="Calibri" panose="020F0502020204030204" pitchFamily="34" charset="0"/>
                        </a:rPr>
                        <a:t>gây</a:t>
                      </a:r>
                      <a:r>
                        <a:rPr lang="en-US" sz="2400" dirty="0">
                          <a:effectLst/>
                          <a:latin typeface="Calibri" panose="020F0502020204030204" pitchFamily="34" charset="0"/>
                          <a:cs typeface="Calibri" panose="020F0502020204030204" pitchFamily="34" charset="0"/>
                        </a:rPr>
                        <a:t> </a:t>
                      </a:r>
                      <a:r>
                        <a:rPr lang="en-US" sz="2400" dirty="0" err="1">
                          <a:effectLst/>
                          <a:latin typeface="Calibri" panose="020F0502020204030204" pitchFamily="34" charset="0"/>
                          <a:cs typeface="Calibri" panose="020F0502020204030204" pitchFamily="34" charset="0"/>
                        </a:rPr>
                        <a:t>đột</a:t>
                      </a:r>
                      <a:r>
                        <a:rPr lang="en-US" sz="2400" dirty="0">
                          <a:effectLst/>
                          <a:latin typeface="Calibri" panose="020F0502020204030204" pitchFamily="34" charset="0"/>
                          <a:cs typeface="Calibri" panose="020F0502020204030204" pitchFamily="34" charset="0"/>
                        </a:rPr>
                        <a:t> </a:t>
                      </a:r>
                      <a:r>
                        <a:rPr lang="en-US" sz="2400" dirty="0" err="1">
                          <a:effectLst/>
                          <a:latin typeface="Calibri" panose="020F0502020204030204" pitchFamily="34" charset="0"/>
                          <a:cs typeface="Calibri" panose="020F0502020204030204" pitchFamily="34" charset="0"/>
                        </a:rPr>
                        <a:t>biến</a:t>
                      </a:r>
                      <a:endParaRPr lang="en-US" sz="24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400">
                          <a:effectLst/>
                          <a:latin typeface="Calibri" panose="020F0502020204030204" pitchFamily="34" charset="0"/>
                          <a:cs typeface="Calibri" panose="020F0502020204030204" pitchFamily="34" charset="0"/>
                        </a:rPr>
                        <a:t>Hậu quả</a:t>
                      </a:r>
                      <a:endParaRPr lang="en-US" sz="240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400">
                          <a:effectLst/>
                          <a:latin typeface="Calibri" panose="020F0502020204030204" pitchFamily="34" charset="0"/>
                          <a:cs typeface="Calibri" panose="020F0502020204030204" pitchFamily="34" charset="0"/>
                        </a:rPr>
                        <a:t>Thực trạng sử dụng hiện nay</a:t>
                      </a:r>
                      <a:endParaRPr lang="en-US" sz="240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r>
              <a:tr h="4269252">
                <a:tc>
                  <a:txBody>
                    <a:bodyPr/>
                    <a:lstStyle/>
                    <a:p>
                      <a:pPr algn="ctr"/>
                      <a:r>
                        <a:rPr lang="en-US" sz="2400" b="1"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rPr>
                        <a:t>Thuốc</a:t>
                      </a:r>
                      <a:r>
                        <a:rPr lang="en-US" sz="2400" b="1"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rPr>
                        <a:t>tẩy</a:t>
                      </a:r>
                      <a:r>
                        <a:rPr lang="en-US" sz="2400" b="1"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rPr>
                        <a:t>giun</a:t>
                      </a:r>
                      <a:r>
                        <a:rPr lang="en-US" sz="2400" b="1"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rPr>
                        <a:t>Dipterex</a:t>
                      </a:r>
                      <a:endParaRPr lang="en-US" sz="2400" b="1"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45720" marR="45720" marT="0" marB="0"/>
                </a:tc>
                <a:tc>
                  <a:txBody>
                    <a:bodyPr/>
                    <a:lstStyle/>
                    <a:p>
                      <a:pPr algn="ctr">
                        <a:lnSpc>
                          <a:spcPct val="115000"/>
                        </a:lnSpc>
                        <a:spcAft>
                          <a:spcPts val="0"/>
                        </a:spcAft>
                      </a:pPr>
                      <a:r>
                        <a:rPr lang="vi-VN" sz="2400" b="0" i="0" kern="1200" dirty="0" smtClean="0">
                          <a:solidFill>
                            <a:schemeClr val="dk1"/>
                          </a:solidFill>
                          <a:effectLst/>
                          <a:latin typeface="Calibri" panose="020F0502020204030204" pitchFamily="34" charset="0"/>
                          <a:ea typeface="+mn-ea"/>
                          <a:cs typeface="Calibri" panose="020F0502020204030204" pitchFamily="34" charset="0"/>
                        </a:rPr>
                        <a:t>Dipterex được sử dụng để diệt nấm, giáp xác, giun sán cho hiệu quả cao.</a:t>
                      </a:r>
                      <a:endParaRPr lang="en-US" sz="2400" kern="1200" dirty="0">
                        <a:solidFill>
                          <a:schemeClr val="dk1"/>
                        </a:solidFill>
                        <a:effectLst/>
                        <a:latin typeface="Calibri" panose="020F0502020204030204" pitchFamily="34" charset="0"/>
                        <a:ea typeface="+mn-ea"/>
                        <a:cs typeface="Calibri" panose="020F0502020204030204" pitchFamily="34" charset="0"/>
                      </a:endParaRPr>
                    </a:p>
                  </a:txBody>
                  <a:tcPr marL="45720" marR="45720" marT="0" marB="0"/>
                </a:tc>
                <a:tc>
                  <a:txBody>
                    <a:bodyPr/>
                    <a:lstStyle/>
                    <a:p>
                      <a:pPr algn="just">
                        <a:lnSpc>
                          <a:spcPct val="115000"/>
                        </a:lnSpc>
                        <a:spcAft>
                          <a:spcPts val="0"/>
                        </a:spcAft>
                      </a:pPr>
                      <a:r>
                        <a:rPr lang="vi-VN" sz="2400" b="0" i="0" kern="1200" dirty="0" smtClean="0">
                          <a:solidFill>
                            <a:schemeClr val="dk1"/>
                          </a:solidFill>
                          <a:effectLst/>
                          <a:latin typeface="Calibri" panose="020F0502020204030204" pitchFamily="34" charset="0"/>
                          <a:ea typeface="+mn-ea"/>
                          <a:cs typeface="Calibri" panose="020F0502020204030204" pitchFamily="34" charset="0"/>
                        </a:rPr>
                        <a:t>Sau khi hóa chất tiếp xúc qua da trong vài phút hay kéo dài trong vài giờ, thuốc sẽ thấm qua da, đi vào máu và tác động đến chức năng thần kinh do ức chế enzyme cholinesterase. </a:t>
                      </a:r>
                      <a:endParaRPr lang="en-US" sz="2400" kern="1200" dirty="0">
                        <a:solidFill>
                          <a:schemeClr val="dk1"/>
                        </a:solidFill>
                        <a:effectLst/>
                        <a:latin typeface="Calibri" panose="020F0502020204030204" pitchFamily="34" charset="0"/>
                        <a:ea typeface="+mn-ea"/>
                        <a:cs typeface="Calibri" panose="020F0502020204030204" pitchFamily="34" charset="0"/>
                      </a:endParaRPr>
                    </a:p>
                  </a:txBody>
                  <a:tcPr marL="45720" marR="45720" marT="0" marB="0"/>
                </a:tc>
                <a:tc>
                  <a:txBody>
                    <a:bodyPr/>
                    <a:lstStyle/>
                    <a:p>
                      <a:pPr algn="just">
                        <a:lnSpc>
                          <a:spcPct val="115000"/>
                        </a:lnSpc>
                        <a:spcAft>
                          <a:spcPts val="0"/>
                        </a:spcAft>
                      </a:pPr>
                      <a:r>
                        <a:rPr lang="vi-VN" sz="2400" b="0" i="0" kern="1200" dirty="0" smtClean="0">
                          <a:solidFill>
                            <a:schemeClr val="dk1"/>
                          </a:solidFill>
                          <a:effectLst/>
                          <a:latin typeface="Calibri" panose="020F0502020204030204" pitchFamily="34" charset="0"/>
                          <a:ea typeface="+mn-ea"/>
                          <a:cs typeface="Calibri" panose="020F0502020204030204" pitchFamily="34" charset="0"/>
                        </a:rPr>
                        <a:t>Một số triệu chứng gặp phải như buồn nôn, nôn mửa, tiêu chảy, đau bụng, nhức đầu, chóng mặt, đau mắt, mờ mắt, chảy nước mắt, đổ mồ hôi hay hôn mê. Bên cạnh đó, hóa chất này còn gây độc mãn tính đối với người sử dụng. </a:t>
                      </a:r>
                      <a:endParaRPr lang="en-US" sz="2400" kern="1200" dirty="0">
                        <a:solidFill>
                          <a:schemeClr val="dk1"/>
                        </a:solidFill>
                        <a:effectLst/>
                        <a:latin typeface="Calibri" panose="020F0502020204030204" pitchFamily="34" charset="0"/>
                        <a:ea typeface="+mn-ea"/>
                        <a:cs typeface="Calibri" panose="020F0502020204030204" pitchFamily="34" charset="0"/>
                      </a:endParaRPr>
                    </a:p>
                  </a:txBody>
                  <a:tcPr marL="45720" marR="45720" marT="0" marB="0"/>
                </a:tc>
                <a:tc>
                  <a:txBody>
                    <a:bodyPr/>
                    <a:lstStyle/>
                    <a:p>
                      <a:pPr algn="just">
                        <a:lnSpc>
                          <a:spcPct val="115000"/>
                        </a:lnSpc>
                        <a:spcAft>
                          <a:spcPts val="0"/>
                        </a:spcAft>
                      </a:pP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Dipterex</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Trichlorfon</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là</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một</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trong</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loại</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hóa</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chất</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cấm</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sử</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dụng</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của</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bộ</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thủy</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sản</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theo</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Quyết</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định</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số</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07/2005/QĐ-BTS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ngày</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24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tháng</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2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năm</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2005.</a:t>
                      </a:r>
                      <a:endParaRPr lang="en-US" sz="24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r>
            </a:tbl>
          </a:graphicData>
        </a:graphic>
      </p:graphicFrame>
      <p:pic>
        <p:nvPicPr>
          <p:cNvPr id="10" name="Picture 9"/>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Lst>
          </a:blip>
          <a:stretch>
            <a:fillRect/>
          </a:stretch>
        </p:blipFill>
        <p:spPr>
          <a:xfrm>
            <a:off x="9853849" y="769827"/>
            <a:ext cx="1000288" cy="1000288"/>
          </a:xfrm>
          <a:prstGeom prst="rect">
            <a:avLst/>
          </a:prstGeom>
        </p:spPr>
      </p:pic>
      <p:sp>
        <p:nvSpPr>
          <p:cNvPr id="9" name="Slide Number Placeholder 8"/>
          <p:cNvSpPr>
            <a:spLocks noGrp="1"/>
          </p:cNvSpPr>
          <p:nvPr>
            <p:ph type="sldNum" idx="12"/>
          </p:nvPr>
        </p:nvSpPr>
        <p:spPr/>
        <p:txBody>
          <a:bodyPr/>
          <a:lstStyle/>
          <a:p>
            <a:fld id="{7884ACE1-D090-4212-A066-1311DF8658A2}" type="slidenum">
              <a:rPr lang="en-US" smtClean="0"/>
            </a:fld>
            <a:endParaRPr lang="en-US"/>
          </a:p>
        </p:txBody>
      </p:sp>
      <p:pic>
        <p:nvPicPr>
          <p:cNvPr id="12" name="Picture 11"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14" name="Rectangle 13"/>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sp>
        <p:nvSpPr>
          <p:cNvPr id="3" name="Rectangle 2"/>
          <p:cNvSpPr/>
          <p:nvPr/>
        </p:nvSpPr>
        <p:spPr>
          <a:xfrm>
            <a:off x="3870514" y="906594"/>
            <a:ext cx="6924865" cy="2677656"/>
          </a:xfrm>
          <a:prstGeom prst="rect">
            <a:avLst/>
          </a:prstGeom>
        </p:spPr>
        <p:txBody>
          <a:bodyPr wrap="square">
            <a:spAutoFit/>
          </a:bodyPr>
          <a:lstStyle/>
          <a:p>
            <a:r>
              <a:rPr lang="vi-VN" sz="2800" dirty="0">
                <a:solidFill>
                  <a:schemeClr val="dk1"/>
                </a:solidFill>
                <a:latin typeface="Calibri" panose="020F0502020204030204" pitchFamily="34" charset="0"/>
                <a:cs typeface="Calibri" panose="020F0502020204030204" pitchFamily="34" charset="0"/>
              </a:rPr>
              <a:t>Khi tiếp xúc nhiều với dipterex xuất hiện một số biểu hiện như: giảm trí nhớ, mất tập trung, mất phương hướng, trầm cảm, ác mộng, mộng du và buồn ngủ hoặc mất ngủ. Các biểu hiện khác như đau đầu, buồn nôn, suy nhược, chán ăn, và mệt mỏi.</a:t>
            </a:r>
            <a:endParaRPr lang="en-US" sz="2800" dirty="0"/>
          </a:p>
        </p:txBody>
      </p:sp>
      <p:pic>
        <p:nvPicPr>
          <p:cNvPr id="1026" name="Picture 2" descr="Xử trí khẩn cấp khi bị ngộ độc thuốc trừ sâu"/>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2063" y="1182648"/>
            <a:ext cx="3268117" cy="44811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ướng dẫn sơ cứu cho người ngộ độc thuốc trừ sâu - Y Khoa Diam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344" y="3584250"/>
            <a:ext cx="4743971" cy="31666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8" name="Rectangle 7"/>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55600" y="1086394"/>
            <a:ext cx="7364678" cy="377667"/>
          </a:xfrm>
          <a:prstGeom prst="rect">
            <a:avLst/>
          </a:prstGeom>
        </p:spPr>
        <p:txBody>
          <a:bodyPr lIns="0" tIns="0" rIns="0" bIns="0" rtlCol="0" anchor="t">
            <a:spAutoFit/>
          </a:bodyPr>
          <a:lstStyle/>
          <a:p>
            <a:pPr>
              <a:lnSpc>
                <a:spcPts val="2800"/>
              </a:lnSpc>
            </a:pPr>
            <a:r>
              <a:rPr lang="en-US" sz="3200" dirty="0" err="1">
                <a:solidFill>
                  <a:srgbClr val="E56900"/>
                </a:solidFill>
                <a:latin typeface="Calibri" panose="020F0502020204030204" pitchFamily="34" charset="0"/>
                <a:cs typeface="Calibri" panose="020F0502020204030204" pitchFamily="34" charset="0"/>
              </a:rPr>
              <a:t>Luyện</a:t>
            </a:r>
            <a:r>
              <a:rPr lang="en-US" sz="3200" dirty="0">
                <a:solidFill>
                  <a:srgbClr val="E56900"/>
                </a:solidFill>
                <a:latin typeface="Calibri" panose="020F0502020204030204" pitchFamily="34" charset="0"/>
                <a:cs typeface="Calibri" panose="020F0502020204030204" pitchFamily="34" charset="0"/>
              </a:rPr>
              <a:t> </a:t>
            </a:r>
            <a:r>
              <a:rPr lang="en-US" sz="3200" dirty="0" err="1">
                <a:solidFill>
                  <a:srgbClr val="E56900"/>
                </a:solidFill>
                <a:latin typeface="Calibri" panose="020F0502020204030204" pitchFamily="34" charset="0"/>
                <a:cs typeface="Calibri" panose="020F0502020204030204" pitchFamily="34" charset="0"/>
              </a:rPr>
              <a:t>tập</a:t>
            </a:r>
            <a:endParaRPr lang="en-US" sz="3200" dirty="0">
              <a:solidFill>
                <a:srgbClr val="E56900"/>
              </a:solidFill>
              <a:latin typeface="Calibri" panose="020F0502020204030204" pitchFamily="34" charset="0"/>
              <a:cs typeface="Calibri" panose="020F0502020204030204" pitchFamily="34" charset="0"/>
            </a:endParaRPr>
          </a:p>
        </p:txBody>
      </p:sp>
      <p:sp>
        <p:nvSpPr>
          <p:cNvPr id="6" name="TextBox 6"/>
          <p:cNvSpPr txBox="1"/>
          <p:nvPr/>
        </p:nvSpPr>
        <p:spPr>
          <a:xfrm>
            <a:off x="254000" y="1445467"/>
            <a:ext cx="9656117" cy="468141"/>
          </a:xfrm>
          <a:prstGeom prst="rect">
            <a:avLst/>
          </a:prstGeom>
        </p:spPr>
        <p:txBody>
          <a:bodyPr lIns="0" tIns="0" rIns="0" bIns="0" rtlCol="0" anchor="t">
            <a:spAutoFit/>
          </a:bodyPr>
          <a:lstStyle/>
          <a:p>
            <a:pPr>
              <a:lnSpc>
                <a:spcPts val="3640"/>
              </a:lnSpc>
            </a:pPr>
            <a:r>
              <a:rPr lang="en-US" sz="3600" dirty="0" err="1">
                <a:solidFill>
                  <a:srgbClr val="004AAD"/>
                </a:solidFill>
                <a:latin typeface="Calibri" panose="020F0502020204030204" pitchFamily="34" charset="0"/>
                <a:cs typeface="Calibri" panose="020F0502020204030204" pitchFamily="34" charset="0"/>
              </a:rPr>
              <a:t>Trò</a:t>
            </a:r>
            <a:r>
              <a:rPr lang="en-US" sz="3600" dirty="0">
                <a:solidFill>
                  <a:srgbClr val="004AAD"/>
                </a:solidFill>
                <a:latin typeface="Calibri" panose="020F0502020204030204" pitchFamily="34" charset="0"/>
                <a:cs typeface="Calibri" panose="020F0502020204030204" pitchFamily="34" charset="0"/>
              </a:rPr>
              <a:t> </a:t>
            </a:r>
            <a:r>
              <a:rPr lang="en-US" sz="3600" dirty="0" err="1">
                <a:solidFill>
                  <a:srgbClr val="004AAD"/>
                </a:solidFill>
                <a:latin typeface="Calibri" panose="020F0502020204030204" pitchFamily="34" charset="0"/>
                <a:cs typeface="Calibri" panose="020F0502020204030204" pitchFamily="34" charset="0"/>
              </a:rPr>
              <a:t>chơi</a:t>
            </a:r>
            <a:r>
              <a:rPr lang="en-US" sz="3600" dirty="0">
                <a:solidFill>
                  <a:srgbClr val="004AAD"/>
                </a:solidFill>
                <a:latin typeface="Calibri" panose="020F0502020204030204" pitchFamily="34" charset="0"/>
                <a:cs typeface="Calibri" panose="020F0502020204030204" pitchFamily="34" charset="0"/>
              </a:rPr>
              <a:t> </a:t>
            </a:r>
            <a:r>
              <a:rPr lang="en-US" sz="3600" dirty="0" err="1">
                <a:solidFill>
                  <a:srgbClr val="004AAD"/>
                </a:solidFill>
                <a:latin typeface="Calibri" panose="020F0502020204030204" pitchFamily="34" charset="0"/>
                <a:cs typeface="Calibri" panose="020F0502020204030204" pitchFamily="34" charset="0"/>
              </a:rPr>
              <a:t>Quizizz</a:t>
            </a:r>
            <a:endParaRPr lang="en-US" sz="3600" dirty="0">
              <a:solidFill>
                <a:srgbClr val="004AAD"/>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1"/>
          <a:stretch>
            <a:fillRect/>
          </a:stretch>
        </p:blipFill>
        <p:spPr>
          <a:xfrm>
            <a:off x="3098801" y="1445467"/>
            <a:ext cx="5841999" cy="4858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pic>
        <p:nvPicPr>
          <p:cNvPr id="13" name="Picture 12"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sp>
        <p:nvSpPr>
          <p:cNvPr id="15" name="Rectangle 14"/>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0" contrast="-40000"/>
                    </a14:imgEffect>
                  </a14:imgLayer>
                </a14:imgProps>
              </a:ext>
            </a:extLst>
          </a:blip>
          <a:srcRect l="14275" t="15625" r="35944" b="19792"/>
          <a:stretch>
            <a:fillRect/>
          </a:stretch>
        </p:blipFill>
        <p:spPr>
          <a:xfrm>
            <a:off x="1854200" y="1574402"/>
            <a:ext cx="7221561" cy="5267491"/>
          </a:xfrm>
          <a:prstGeom prst="rect">
            <a:avLst/>
          </a:prstGeom>
        </p:spPr>
      </p:pic>
      <p:sp>
        <p:nvSpPr>
          <p:cNvPr id="3" name="Rectangle 2"/>
          <p:cNvSpPr/>
          <p:nvPr/>
        </p:nvSpPr>
        <p:spPr>
          <a:xfrm>
            <a:off x="1371599" y="150433"/>
            <a:ext cx="10201701" cy="1549783"/>
          </a:xfrm>
          <a:prstGeom prst="rect">
            <a:avLst/>
          </a:prstGeom>
        </p:spPr>
        <p:txBody>
          <a:bodyPr wrap="square">
            <a:spAutoFit/>
          </a:bodyPr>
          <a:lstStyle/>
          <a:p>
            <a:pPr algn="ctr">
              <a:lnSpc>
                <a:spcPct val="115000"/>
              </a:lnSpc>
            </a:pPr>
            <a:r>
              <a:rPr lang="en-US"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BÁO CÁO KẾT QUẢ </a:t>
            </a:r>
            <a:r>
              <a:rPr lang="vi-VN"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THỰC HÀNH:  </a:t>
            </a:r>
            <a:endParaRPr lang="en-US"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pPr>
            <a:r>
              <a:rPr lang="vi-VN"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QUAN SÁT ĐỘT BIẾN</a:t>
            </a:r>
            <a:r>
              <a:rPr lang="en-US" sz="2800" dirty="0">
                <a:latin typeface="Calibri" panose="020F0502020204030204" pitchFamily="34" charset="0"/>
                <a:ea typeface="Times New Roman" panose="02020603050405020304" pitchFamily="18" charset="0"/>
                <a:cs typeface="Calibri" panose="020F0502020204030204" pitchFamily="34" charset="0"/>
              </a:rPr>
              <a:t> </a:t>
            </a:r>
            <a:r>
              <a:rPr lang="vi-VN"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NHIỄM SẮC THỂ; </a:t>
            </a:r>
            <a:endParaRPr 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pPr>
            <a:r>
              <a:rPr lang="vi-VN"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TÌM HIỂU TÁC HẠI GÂY ĐỘT BIẾN</a:t>
            </a:r>
            <a:r>
              <a:rPr lang="en-US" sz="2800" dirty="0">
                <a:latin typeface="Calibri" panose="020F0502020204030204" pitchFamily="34" charset="0"/>
                <a:ea typeface="Times New Roman" panose="02020603050405020304" pitchFamily="18" charset="0"/>
                <a:cs typeface="Calibri" panose="020F0502020204030204" pitchFamily="34" charset="0"/>
              </a:rPr>
              <a:t> </a:t>
            </a:r>
            <a:r>
              <a:rPr lang="vi-VN"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CỦA MỘT SỐ CHẤT ĐỘC</a:t>
            </a:r>
            <a:endParaRPr lang="en-US" sz="2800" dirty="0">
              <a:latin typeface="Calibri" panose="020F0502020204030204" pitchFamily="34" charset="0"/>
              <a:ea typeface="Arial" panose="020B060402020202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fld id="{7884ACE1-D090-4212-A066-1311DF8658A2}"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graphicFrame>
        <p:nvGraphicFramePr>
          <p:cNvPr id="4" name="Table 3"/>
          <p:cNvGraphicFramePr>
            <a:graphicFrameLocks noGrp="1"/>
          </p:cNvGraphicFramePr>
          <p:nvPr/>
        </p:nvGraphicFramePr>
        <p:xfrm>
          <a:off x="134958" y="3440935"/>
          <a:ext cx="11896392" cy="3110496"/>
        </p:xfrm>
        <a:graphic>
          <a:graphicData uri="http://schemas.openxmlformats.org/drawingml/2006/table">
            <a:tbl>
              <a:tblPr firstRow="1" bandRow="1">
                <a:tableStyleId>{0505E3EF-67EA-436B-97B2-0124C06EBD24}</a:tableStyleId>
              </a:tblPr>
              <a:tblGrid>
                <a:gridCol w="834033"/>
                <a:gridCol w="1815152"/>
                <a:gridCol w="1774209"/>
                <a:gridCol w="3070747"/>
                <a:gridCol w="1351128"/>
                <a:gridCol w="3051123"/>
              </a:tblGrid>
              <a:tr h="370840">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a:solidFill>
                            <a:srgbClr val="C00000"/>
                          </a:solidFill>
                          <a:latin typeface="Calibri" panose="020F0502020204030204" pitchFamily="34" charset="0"/>
                          <a:ea typeface="+mn-ea"/>
                          <a:cs typeface="Calibri" panose="020F0502020204030204" pitchFamily="34" charset="0"/>
                        </a:rPr>
                        <a:t>STT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err="1">
                          <a:solidFill>
                            <a:srgbClr val="C00000"/>
                          </a:solidFill>
                          <a:latin typeface="Calibri" panose="020F0502020204030204" pitchFamily="34" charset="0"/>
                          <a:ea typeface="+mn-ea"/>
                          <a:cs typeface="Calibri" panose="020F0502020204030204" pitchFamily="34" charset="0"/>
                        </a:rPr>
                        <a:t>Đối</a:t>
                      </a:r>
                      <a:r>
                        <a:rPr lang="en-US" sz="2400" b="1" kern="1200" dirty="0">
                          <a:solidFill>
                            <a:srgbClr val="C00000"/>
                          </a:solidFill>
                          <a:latin typeface="Calibri" panose="020F0502020204030204" pitchFamily="34" charset="0"/>
                          <a:ea typeface="+mn-ea"/>
                          <a:cs typeface="Calibri" panose="020F0502020204030204" pitchFamily="34" charset="0"/>
                        </a:rPr>
                        <a:t> </a:t>
                      </a:r>
                      <a:r>
                        <a:rPr lang="en-US" sz="2400" b="1" kern="1200" dirty="0" err="1">
                          <a:solidFill>
                            <a:srgbClr val="C00000"/>
                          </a:solidFill>
                          <a:latin typeface="Calibri" panose="020F0502020204030204" pitchFamily="34" charset="0"/>
                          <a:ea typeface="+mn-ea"/>
                          <a:cs typeface="Calibri" panose="020F0502020204030204" pitchFamily="34" charset="0"/>
                        </a:rPr>
                        <a:t>tượng</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err="1">
                          <a:solidFill>
                            <a:srgbClr val="C00000"/>
                          </a:solidFill>
                          <a:latin typeface="Calibri" panose="020F0502020204030204" pitchFamily="34" charset="0"/>
                          <a:ea typeface="+mn-ea"/>
                          <a:cs typeface="Calibri" panose="020F0502020204030204" pitchFamily="34" charset="0"/>
                        </a:rPr>
                        <a:t>Bộ</a:t>
                      </a:r>
                      <a:r>
                        <a:rPr lang="en-US" sz="2400" b="1" kern="1200" dirty="0">
                          <a:solidFill>
                            <a:srgbClr val="C00000"/>
                          </a:solidFill>
                          <a:latin typeface="Calibri" panose="020F0502020204030204" pitchFamily="34" charset="0"/>
                          <a:ea typeface="+mn-ea"/>
                          <a:cs typeface="Calibri" panose="020F0502020204030204" pitchFamily="34" charset="0"/>
                        </a:rPr>
                        <a:t> NST </a:t>
                      </a:r>
                      <a:r>
                        <a:rPr lang="en-US" sz="2400" b="1" kern="1200" dirty="0" err="1">
                          <a:solidFill>
                            <a:srgbClr val="C00000"/>
                          </a:solidFill>
                          <a:latin typeface="Calibri" panose="020F0502020204030204" pitchFamily="34" charset="0"/>
                          <a:ea typeface="+mn-ea"/>
                          <a:cs typeface="Calibri" panose="020F0502020204030204" pitchFamily="34" charset="0"/>
                        </a:rPr>
                        <a:t>bình</a:t>
                      </a:r>
                      <a:r>
                        <a:rPr lang="en-US" sz="2400" b="1" kern="1200" dirty="0">
                          <a:solidFill>
                            <a:srgbClr val="C00000"/>
                          </a:solidFill>
                          <a:latin typeface="Calibri" panose="020F0502020204030204" pitchFamily="34" charset="0"/>
                          <a:ea typeface="+mn-ea"/>
                          <a:cs typeface="Calibri" panose="020F0502020204030204" pitchFamily="34" charset="0"/>
                        </a:rPr>
                        <a:t> </a:t>
                      </a:r>
                      <a:r>
                        <a:rPr lang="en-US" sz="2400" b="1" kern="1200" dirty="0" err="1">
                          <a:solidFill>
                            <a:srgbClr val="C00000"/>
                          </a:solidFill>
                          <a:latin typeface="Calibri" panose="020F0502020204030204" pitchFamily="34" charset="0"/>
                          <a:ea typeface="+mn-ea"/>
                          <a:cs typeface="Calibri" panose="020F0502020204030204" pitchFamily="34" charset="0"/>
                        </a:rPr>
                        <a:t>thường</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err="1">
                          <a:solidFill>
                            <a:srgbClr val="C00000"/>
                          </a:solidFill>
                          <a:latin typeface="Calibri" panose="020F0502020204030204" pitchFamily="34" charset="0"/>
                          <a:ea typeface="+mn-ea"/>
                          <a:cs typeface="Calibri" panose="020F0502020204030204" pitchFamily="34" charset="0"/>
                        </a:rPr>
                        <a:t>Bộ</a:t>
                      </a:r>
                      <a:r>
                        <a:rPr lang="en-US" sz="2400" b="1" kern="1200" dirty="0">
                          <a:solidFill>
                            <a:srgbClr val="C00000"/>
                          </a:solidFill>
                          <a:latin typeface="Calibri" panose="020F0502020204030204" pitchFamily="34" charset="0"/>
                          <a:ea typeface="+mn-ea"/>
                          <a:cs typeface="Calibri" panose="020F0502020204030204" pitchFamily="34" charset="0"/>
                        </a:rPr>
                        <a:t> NST </a:t>
                      </a:r>
                      <a:r>
                        <a:rPr lang="en-US" sz="2400" b="1" kern="1200" dirty="0" err="1">
                          <a:solidFill>
                            <a:srgbClr val="C00000"/>
                          </a:solidFill>
                          <a:latin typeface="Calibri" panose="020F0502020204030204" pitchFamily="34" charset="0"/>
                          <a:ea typeface="+mn-ea"/>
                          <a:cs typeface="Calibri" panose="020F0502020204030204" pitchFamily="34" charset="0"/>
                        </a:rPr>
                        <a:t>đột</a:t>
                      </a:r>
                      <a:r>
                        <a:rPr lang="en-US" sz="2400" b="1" kern="1200" dirty="0">
                          <a:solidFill>
                            <a:srgbClr val="C00000"/>
                          </a:solidFill>
                          <a:latin typeface="Calibri" panose="020F0502020204030204" pitchFamily="34" charset="0"/>
                          <a:ea typeface="+mn-ea"/>
                          <a:cs typeface="Calibri" panose="020F0502020204030204" pitchFamily="34" charset="0"/>
                        </a:rPr>
                        <a:t> </a:t>
                      </a:r>
                      <a:r>
                        <a:rPr lang="en-US" sz="2400" b="1" kern="1200" dirty="0" err="1">
                          <a:solidFill>
                            <a:srgbClr val="C00000"/>
                          </a:solidFill>
                          <a:latin typeface="Calibri" panose="020F0502020204030204" pitchFamily="34" charset="0"/>
                          <a:ea typeface="+mn-ea"/>
                          <a:cs typeface="Calibri" panose="020F0502020204030204" pitchFamily="34" charset="0"/>
                        </a:rPr>
                        <a:t>biến</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err="1">
                          <a:solidFill>
                            <a:srgbClr val="C00000"/>
                          </a:solidFill>
                          <a:latin typeface="Calibri" panose="020F0502020204030204" pitchFamily="34" charset="0"/>
                          <a:ea typeface="+mn-ea"/>
                          <a:cs typeface="Calibri" panose="020F0502020204030204" pitchFamily="34" charset="0"/>
                        </a:rPr>
                        <a:t>Dạng</a:t>
                      </a:r>
                      <a:r>
                        <a:rPr lang="en-US" sz="2400" b="1" kern="1200" dirty="0">
                          <a:solidFill>
                            <a:srgbClr val="C00000"/>
                          </a:solidFill>
                          <a:latin typeface="Calibri" panose="020F0502020204030204" pitchFamily="34" charset="0"/>
                          <a:ea typeface="+mn-ea"/>
                          <a:cs typeface="Calibri" panose="020F0502020204030204" pitchFamily="34" charset="0"/>
                        </a:rPr>
                        <a:t> </a:t>
                      </a:r>
                      <a:r>
                        <a:rPr lang="en-US" sz="2400" b="1" kern="1200" dirty="0" err="1">
                          <a:solidFill>
                            <a:srgbClr val="C00000"/>
                          </a:solidFill>
                          <a:latin typeface="Calibri" panose="020F0502020204030204" pitchFamily="34" charset="0"/>
                          <a:ea typeface="+mn-ea"/>
                          <a:cs typeface="Calibri" panose="020F0502020204030204" pitchFamily="34" charset="0"/>
                        </a:rPr>
                        <a:t>đột</a:t>
                      </a:r>
                      <a:r>
                        <a:rPr lang="en-US" sz="2400" b="1" kern="1200" dirty="0">
                          <a:solidFill>
                            <a:srgbClr val="C00000"/>
                          </a:solidFill>
                          <a:latin typeface="Calibri" panose="020F0502020204030204" pitchFamily="34" charset="0"/>
                          <a:ea typeface="+mn-ea"/>
                          <a:cs typeface="Calibri" panose="020F0502020204030204" pitchFamily="34" charset="0"/>
                        </a:rPr>
                        <a:t> </a:t>
                      </a:r>
                      <a:r>
                        <a:rPr lang="en-US" sz="2400" b="1" kern="1200" dirty="0" err="1">
                          <a:solidFill>
                            <a:srgbClr val="C00000"/>
                          </a:solidFill>
                          <a:latin typeface="Calibri" panose="020F0502020204030204" pitchFamily="34" charset="0"/>
                          <a:ea typeface="+mn-ea"/>
                          <a:cs typeface="Calibri" panose="020F0502020204030204" pitchFamily="34" charset="0"/>
                        </a:rPr>
                        <a:t>biến</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000" b="1" kern="1200" dirty="0" err="1" smtClean="0">
                          <a:solidFill>
                            <a:srgbClr val="C00000"/>
                          </a:solidFill>
                          <a:latin typeface="Calibri" panose="020F0502020204030204" pitchFamily="34" charset="0"/>
                          <a:ea typeface="+mn-ea"/>
                          <a:cs typeface="Calibri" panose="020F0502020204030204" pitchFamily="34" charset="0"/>
                        </a:rPr>
                        <a:t>Hình</a:t>
                      </a:r>
                      <a:r>
                        <a:rPr lang="en-US" sz="2000" b="1" kern="1200" dirty="0" smtClean="0">
                          <a:solidFill>
                            <a:srgbClr val="C00000"/>
                          </a:solidFill>
                          <a:latin typeface="Calibri" panose="020F0502020204030204" pitchFamily="34" charset="0"/>
                          <a:ea typeface="+mn-ea"/>
                          <a:cs typeface="Calibri" panose="020F0502020204030204" pitchFamily="34" charset="0"/>
                        </a:rPr>
                        <a:t> </a:t>
                      </a:r>
                      <a:r>
                        <a:rPr lang="en-US" sz="2000" b="1" kern="1200" dirty="0" err="1" smtClean="0">
                          <a:solidFill>
                            <a:srgbClr val="C00000"/>
                          </a:solidFill>
                          <a:latin typeface="Calibri" panose="020F0502020204030204" pitchFamily="34" charset="0"/>
                          <a:ea typeface="+mn-ea"/>
                          <a:cs typeface="Calibri" panose="020F0502020204030204" pitchFamily="34" charset="0"/>
                        </a:rPr>
                        <a:t>vẽ</a:t>
                      </a:r>
                      <a:r>
                        <a:rPr lang="en-US" sz="2000" b="1" kern="1200" dirty="0" smtClean="0">
                          <a:solidFill>
                            <a:srgbClr val="C00000"/>
                          </a:solidFill>
                          <a:latin typeface="Calibri" panose="020F0502020204030204" pitchFamily="34" charset="0"/>
                          <a:ea typeface="+mn-ea"/>
                          <a:cs typeface="Calibri" panose="020F0502020204030204" pitchFamily="34" charset="0"/>
                        </a:rPr>
                        <a:t> minh </a:t>
                      </a:r>
                      <a:r>
                        <a:rPr lang="en-US" sz="2000" b="1" kern="1200" dirty="0" err="1" smtClean="0">
                          <a:solidFill>
                            <a:srgbClr val="C00000"/>
                          </a:solidFill>
                          <a:latin typeface="Calibri" panose="020F0502020204030204" pitchFamily="34" charset="0"/>
                          <a:ea typeface="+mn-ea"/>
                          <a:cs typeface="Calibri" panose="020F0502020204030204" pitchFamily="34" charset="0"/>
                        </a:rPr>
                        <a:t>họa</a:t>
                      </a:r>
                      <a:endParaRPr lang="en-US" sz="2000" b="1" kern="1200" dirty="0" smtClean="0">
                        <a:solidFill>
                          <a:srgbClr val="C00000"/>
                        </a:solidFill>
                        <a:latin typeface="Calibri" panose="020F0502020204030204" pitchFamily="34" charset="0"/>
                        <a:ea typeface="+mn-ea"/>
                        <a:cs typeface="Calibri" panose="020F0502020204030204" pitchFamily="34" charset="0"/>
                      </a:endParaRPr>
                    </a:p>
                    <a:p>
                      <a:endParaRPr lang="en-US" dirty="0"/>
                    </a:p>
                  </a:txBody>
                  <a:tcPr/>
                </a:tc>
              </a:tr>
              <a:tr h="1354848">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a:solidFill>
                            <a:srgbClr val="7030A0"/>
                          </a:solidFill>
                          <a:latin typeface="Calibri" panose="020F0502020204030204" pitchFamily="34" charset="0"/>
                          <a:ea typeface="+mn-ea"/>
                          <a:cs typeface="Calibri" panose="020F0502020204030204" pitchFamily="34" charset="0"/>
                        </a:rPr>
                        <a:t>1</a:t>
                      </a:r>
                      <a:endParaRPr lang="en-US" sz="2400" b="1" kern="1200" dirty="0">
                        <a:solidFill>
                          <a:srgbClr val="7030A0"/>
                        </a:solidFill>
                        <a:latin typeface="Calibri" panose="020F0502020204030204" pitchFamily="34" charset="0"/>
                        <a:ea typeface="+mn-ea"/>
                        <a:cs typeface="Calibri" panose="020F0502020204030204" pitchFamily="34" charset="0"/>
                      </a:endParaRPr>
                    </a:p>
                  </a:txBody>
                  <a:tcPr marL="68580" marR="68580" marT="0" marB="0"/>
                </a:tc>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err="1">
                          <a:solidFill>
                            <a:schemeClr val="tx1"/>
                          </a:solidFill>
                          <a:latin typeface="Calibri" panose="020F0502020204030204" pitchFamily="34" charset="0"/>
                          <a:ea typeface="+mn-ea"/>
                          <a:cs typeface="Calibri" panose="020F0502020204030204" pitchFamily="34" charset="0"/>
                        </a:rPr>
                        <a:t>Tiêu</a:t>
                      </a:r>
                      <a:r>
                        <a:rPr lang="en-US" sz="2400" b="1" kern="1200" dirty="0">
                          <a:solidFill>
                            <a:schemeClr val="tx1"/>
                          </a:solidFill>
                          <a:latin typeface="Calibri" panose="020F0502020204030204" pitchFamily="34" charset="0"/>
                          <a:ea typeface="+mn-ea"/>
                          <a:cs typeface="Calibri" panose="020F0502020204030204" pitchFamily="34" charset="0"/>
                        </a:rPr>
                        <a:t> </a:t>
                      </a:r>
                      <a:r>
                        <a:rPr lang="en-US" sz="2400" b="1" kern="1200" dirty="0" err="1">
                          <a:solidFill>
                            <a:schemeClr val="tx1"/>
                          </a:solidFill>
                          <a:latin typeface="Calibri" panose="020F0502020204030204" pitchFamily="34" charset="0"/>
                          <a:ea typeface="+mn-ea"/>
                          <a:cs typeface="Calibri" panose="020F0502020204030204" pitchFamily="34" charset="0"/>
                        </a:rPr>
                        <a:t>bản</a:t>
                      </a:r>
                      <a:r>
                        <a:rPr lang="en-US" sz="2400" b="1" kern="1200" dirty="0">
                          <a:solidFill>
                            <a:schemeClr val="tx1"/>
                          </a:solidFill>
                          <a:latin typeface="Calibri" panose="020F0502020204030204" pitchFamily="34" charset="0"/>
                          <a:ea typeface="+mn-ea"/>
                          <a:cs typeface="Calibri" panose="020F0502020204030204" pitchFamily="34" charset="0"/>
                        </a:rPr>
                        <a:t> NST ở </a:t>
                      </a:r>
                      <a:r>
                        <a:rPr lang="en-US" sz="2400" b="1" kern="1200" dirty="0" err="1">
                          <a:solidFill>
                            <a:schemeClr val="tx1"/>
                          </a:solidFill>
                          <a:latin typeface="Calibri" panose="020F0502020204030204" pitchFamily="34" charset="0"/>
                          <a:ea typeface="+mn-ea"/>
                          <a:cs typeface="Calibri" panose="020F0502020204030204" pitchFamily="34" charset="0"/>
                        </a:rPr>
                        <a:t>người</a:t>
                      </a:r>
                      <a:endParaRPr lang="en-US" sz="2400" b="1" kern="1200" dirty="0">
                        <a:solidFill>
                          <a:schemeClr val="tx1"/>
                        </a:solidFill>
                        <a:latin typeface="Calibri" panose="020F0502020204030204" pitchFamily="34" charset="0"/>
                        <a:ea typeface="+mn-ea"/>
                        <a:cs typeface="Calibri" panose="020F0502020204030204" pitchFamily="34" charset="0"/>
                      </a:endParaRPr>
                    </a:p>
                  </a:txBody>
                  <a:tcPr marL="68580" marR="68580" marT="0" marB="0"/>
                </a:tc>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a:solidFill>
                            <a:schemeClr val="tx1"/>
                          </a:solidFill>
                          <a:latin typeface="Calibri" panose="020F0502020204030204" pitchFamily="34" charset="0"/>
                          <a:ea typeface="+mn-ea"/>
                          <a:cs typeface="Calibri" panose="020F0502020204030204" pitchFamily="34" charset="0"/>
                        </a:rPr>
                        <a:t>2n = 46</a:t>
                      </a:r>
                      <a:endParaRPr lang="en-US" sz="2400" b="1" kern="1200" dirty="0">
                        <a:solidFill>
                          <a:schemeClr val="tx1"/>
                        </a:solidFill>
                        <a:latin typeface="Calibri" panose="020F0502020204030204" pitchFamily="34" charset="0"/>
                        <a:ea typeface="+mn-ea"/>
                        <a:cs typeface="Calibri" panose="020F0502020204030204" pitchFamily="34" charset="0"/>
                      </a:endParaRPr>
                    </a:p>
                  </a:txBody>
                  <a:tcPr marL="68580" marR="68580" marT="0" marB="0"/>
                </a:tc>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a:solidFill>
                            <a:schemeClr val="tx1"/>
                          </a:solidFill>
                          <a:latin typeface="Calibri" panose="020F0502020204030204" pitchFamily="34" charset="0"/>
                          <a:ea typeface="+mn-ea"/>
                          <a:cs typeface="Calibri" panose="020F0502020204030204" pitchFamily="34" charset="0"/>
                        </a:rPr>
                        <a:t>2n = 47 (2n + 1</a:t>
                      </a:r>
                      <a:r>
                        <a:rPr lang="en-US" sz="2400" b="1" kern="1200" dirty="0" smtClean="0">
                          <a:solidFill>
                            <a:schemeClr val="tx1"/>
                          </a:solidFill>
                          <a:latin typeface="Calibri" panose="020F0502020204030204" pitchFamily="34" charset="0"/>
                          <a:ea typeface="+mn-ea"/>
                          <a:cs typeface="Calibri" panose="020F0502020204030204" pitchFamily="34" charset="0"/>
                        </a:rPr>
                        <a:t>,</a:t>
                      </a:r>
                      <a:endParaRPr lang="en-US" sz="2400" b="1" kern="1200" dirty="0" smtClean="0">
                        <a:solidFill>
                          <a:schemeClr val="tx1"/>
                        </a:solidFill>
                        <a:latin typeface="Calibri" panose="020F0502020204030204" pitchFamily="34" charset="0"/>
                        <a:ea typeface="+mn-ea"/>
                        <a:cs typeface="Calibri" panose="020F0502020204030204" pitchFamily="34" charset="0"/>
                      </a:endParaRPr>
                    </a:p>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smtClean="0">
                          <a:solidFill>
                            <a:schemeClr val="tx1"/>
                          </a:solidFill>
                          <a:latin typeface="Calibri" panose="020F0502020204030204" pitchFamily="34" charset="0"/>
                          <a:ea typeface="+mn-ea"/>
                          <a:cs typeface="Calibri" panose="020F0502020204030204" pitchFamily="34" charset="0"/>
                        </a:rPr>
                        <a:t> </a:t>
                      </a:r>
                      <a:r>
                        <a:rPr lang="en-US" sz="2400" b="1" kern="1200" dirty="0">
                          <a:solidFill>
                            <a:schemeClr val="tx1"/>
                          </a:solidFill>
                          <a:latin typeface="Calibri" panose="020F0502020204030204" pitchFamily="34" charset="0"/>
                          <a:ea typeface="+mn-ea"/>
                          <a:cs typeface="Calibri" panose="020F0502020204030204" pitchFamily="34" charset="0"/>
                        </a:rPr>
                        <a:t>3 </a:t>
                      </a:r>
                      <a:r>
                        <a:rPr lang="en-US" sz="2400" b="1" kern="1200" dirty="0" err="1">
                          <a:solidFill>
                            <a:schemeClr val="tx1"/>
                          </a:solidFill>
                          <a:latin typeface="Calibri" panose="020F0502020204030204" pitchFamily="34" charset="0"/>
                          <a:ea typeface="+mn-ea"/>
                          <a:cs typeface="Calibri" panose="020F0502020204030204" pitchFamily="34" charset="0"/>
                        </a:rPr>
                        <a:t>nhiễm</a:t>
                      </a:r>
                      <a:r>
                        <a:rPr lang="en-US" sz="2400" b="1" kern="1200" dirty="0">
                          <a:solidFill>
                            <a:schemeClr val="tx1"/>
                          </a:solidFill>
                          <a:latin typeface="Calibri" panose="020F0502020204030204" pitchFamily="34" charset="0"/>
                          <a:ea typeface="+mn-ea"/>
                          <a:cs typeface="Calibri" panose="020F0502020204030204" pitchFamily="34" charset="0"/>
                        </a:rPr>
                        <a:t> </a:t>
                      </a:r>
                      <a:r>
                        <a:rPr lang="en-US" sz="2400" b="1" kern="1200" dirty="0" err="1">
                          <a:solidFill>
                            <a:schemeClr val="tx1"/>
                          </a:solidFill>
                          <a:latin typeface="Calibri" panose="020F0502020204030204" pitchFamily="34" charset="0"/>
                          <a:ea typeface="+mn-ea"/>
                          <a:cs typeface="Calibri" panose="020F0502020204030204" pitchFamily="34" charset="0"/>
                        </a:rPr>
                        <a:t>sắc</a:t>
                      </a:r>
                      <a:r>
                        <a:rPr lang="en-US" sz="2400" b="1" kern="1200" dirty="0">
                          <a:solidFill>
                            <a:schemeClr val="tx1"/>
                          </a:solidFill>
                          <a:latin typeface="Calibri" panose="020F0502020204030204" pitchFamily="34" charset="0"/>
                          <a:ea typeface="+mn-ea"/>
                          <a:cs typeface="Calibri" panose="020F0502020204030204" pitchFamily="34" charset="0"/>
                        </a:rPr>
                        <a:t> </a:t>
                      </a:r>
                      <a:r>
                        <a:rPr lang="en-US" sz="2400" b="1" kern="1200" dirty="0" err="1">
                          <a:solidFill>
                            <a:schemeClr val="tx1"/>
                          </a:solidFill>
                          <a:latin typeface="Calibri" panose="020F0502020204030204" pitchFamily="34" charset="0"/>
                          <a:ea typeface="+mn-ea"/>
                          <a:cs typeface="Calibri" panose="020F0502020204030204" pitchFamily="34" charset="0"/>
                        </a:rPr>
                        <a:t>thể</a:t>
                      </a:r>
                      <a:r>
                        <a:rPr lang="en-US" sz="2400" b="1" kern="1200" dirty="0">
                          <a:solidFill>
                            <a:schemeClr val="tx1"/>
                          </a:solidFill>
                          <a:latin typeface="Calibri" panose="020F0502020204030204" pitchFamily="34" charset="0"/>
                          <a:ea typeface="+mn-ea"/>
                          <a:cs typeface="Calibri" panose="020F0502020204030204" pitchFamily="34" charset="0"/>
                        </a:rPr>
                        <a:t> </a:t>
                      </a:r>
                      <a:r>
                        <a:rPr lang="en-US" sz="2400" b="1" kern="1200" dirty="0" err="1">
                          <a:solidFill>
                            <a:schemeClr val="tx1"/>
                          </a:solidFill>
                          <a:latin typeface="Calibri" panose="020F0502020204030204" pitchFamily="34" charset="0"/>
                          <a:ea typeface="+mn-ea"/>
                          <a:cs typeface="Calibri" panose="020F0502020204030204" pitchFamily="34" charset="0"/>
                        </a:rPr>
                        <a:t>số</a:t>
                      </a:r>
                      <a:r>
                        <a:rPr lang="en-US" sz="2400" b="1" kern="1200" dirty="0">
                          <a:solidFill>
                            <a:schemeClr val="tx1"/>
                          </a:solidFill>
                          <a:latin typeface="Calibri" panose="020F0502020204030204" pitchFamily="34" charset="0"/>
                          <a:ea typeface="+mn-ea"/>
                          <a:cs typeface="Calibri" panose="020F0502020204030204" pitchFamily="34" charset="0"/>
                        </a:rPr>
                        <a:t> 21)</a:t>
                      </a:r>
                      <a:endParaRPr lang="en-US" sz="2400" b="1" kern="1200" dirty="0">
                        <a:solidFill>
                          <a:schemeClr val="tx1"/>
                        </a:solidFill>
                        <a:latin typeface="Calibri" panose="020F0502020204030204" pitchFamily="34" charset="0"/>
                        <a:ea typeface="+mn-ea"/>
                        <a:cs typeface="Calibri" panose="020F0502020204030204" pitchFamily="34" charset="0"/>
                      </a:endParaRPr>
                    </a:p>
                  </a:txBody>
                  <a:tcPr marL="68580" marR="68580" marT="0" marB="0"/>
                </a:tc>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err="1">
                          <a:solidFill>
                            <a:schemeClr val="tx1"/>
                          </a:solidFill>
                          <a:latin typeface="Calibri" panose="020F0502020204030204" pitchFamily="34" charset="0"/>
                          <a:ea typeface="+mn-ea"/>
                          <a:cs typeface="Calibri" panose="020F0502020204030204" pitchFamily="34" charset="0"/>
                        </a:rPr>
                        <a:t>Đột</a:t>
                      </a:r>
                      <a:r>
                        <a:rPr lang="en-US" sz="2400" b="1" kern="1200" dirty="0">
                          <a:solidFill>
                            <a:schemeClr val="tx1"/>
                          </a:solidFill>
                          <a:latin typeface="Calibri" panose="020F0502020204030204" pitchFamily="34" charset="0"/>
                          <a:ea typeface="+mn-ea"/>
                          <a:cs typeface="Calibri" panose="020F0502020204030204" pitchFamily="34" charset="0"/>
                        </a:rPr>
                        <a:t> </a:t>
                      </a:r>
                      <a:r>
                        <a:rPr lang="en-US" sz="2400" b="1" kern="1200" dirty="0" err="1">
                          <a:solidFill>
                            <a:schemeClr val="tx1"/>
                          </a:solidFill>
                          <a:latin typeface="Calibri" panose="020F0502020204030204" pitchFamily="34" charset="0"/>
                          <a:ea typeface="+mn-ea"/>
                          <a:cs typeface="Calibri" panose="020F0502020204030204" pitchFamily="34" charset="0"/>
                        </a:rPr>
                        <a:t>biến</a:t>
                      </a:r>
                      <a:r>
                        <a:rPr lang="en-US" sz="2400" b="1" kern="1200" dirty="0">
                          <a:solidFill>
                            <a:schemeClr val="tx1"/>
                          </a:solidFill>
                          <a:latin typeface="Calibri" panose="020F0502020204030204" pitchFamily="34" charset="0"/>
                          <a:ea typeface="+mn-ea"/>
                          <a:cs typeface="Calibri" panose="020F0502020204030204" pitchFamily="34" charset="0"/>
                        </a:rPr>
                        <a:t> </a:t>
                      </a:r>
                      <a:r>
                        <a:rPr lang="en-US" sz="2400" b="1" kern="1200" dirty="0" err="1">
                          <a:solidFill>
                            <a:schemeClr val="tx1"/>
                          </a:solidFill>
                          <a:latin typeface="Calibri" panose="020F0502020204030204" pitchFamily="34" charset="0"/>
                          <a:ea typeface="+mn-ea"/>
                          <a:cs typeface="Calibri" panose="020F0502020204030204" pitchFamily="34" charset="0"/>
                        </a:rPr>
                        <a:t>lệch</a:t>
                      </a:r>
                      <a:r>
                        <a:rPr lang="en-US" sz="2400" b="1" kern="1200" dirty="0">
                          <a:solidFill>
                            <a:schemeClr val="tx1"/>
                          </a:solidFill>
                          <a:latin typeface="Calibri" panose="020F0502020204030204" pitchFamily="34" charset="0"/>
                          <a:ea typeface="+mn-ea"/>
                          <a:cs typeface="Calibri" panose="020F0502020204030204" pitchFamily="34" charset="0"/>
                        </a:rPr>
                        <a:t> </a:t>
                      </a:r>
                      <a:r>
                        <a:rPr lang="en-US" sz="2400" b="1" kern="1200" dirty="0" err="1">
                          <a:solidFill>
                            <a:schemeClr val="tx1"/>
                          </a:solidFill>
                          <a:latin typeface="Calibri" panose="020F0502020204030204" pitchFamily="34" charset="0"/>
                          <a:ea typeface="+mn-ea"/>
                          <a:cs typeface="Calibri" panose="020F0502020204030204" pitchFamily="34" charset="0"/>
                        </a:rPr>
                        <a:t>bội</a:t>
                      </a:r>
                      <a:endParaRPr lang="en-US" sz="2400" b="1" kern="1200" dirty="0">
                        <a:solidFill>
                          <a:schemeClr val="tx1"/>
                        </a:solidFill>
                        <a:latin typeface="Calibri" panose="020F0502020204030204" pitchFamily="34" charset="0"/>
                        <a:ea typeface="+mn-ea"/>
                        <a:cs typeface="Calibri" panose="020F0502020204030204" pitchFamily="34" charset="0"/>
                      </a:endParaRPr>
                    </a:p>
                  </a:txBody>
                  <a:tcPr marL="68580" marR="68580" marT="0" marB="0"/>
                </a:tc>
                <a:tc>
                  <a:txBody>
                    <a:bodyPr/>
                    <a:lstStyle/>
                    <a:p>
                      <a:endParaRPr lang="en-US"/>
                    </a:p>
                  </a:txBody>
                  <a:tcPr/>
                </a:tc>
              </a:tr>
              <a:tr h="37084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b="1" kern="1200" dirty="0" smtClean="0">
                          <a:solidFill>
                            <a:srgbClr val="7030A0"/>
                          </a:solidFill>
                          <a:latin typeface="Calibri" panose="020F0502020204030204" pitchFamily="34" charset="0"/>
                          <a:ea typeface="+mn-ea"/>
                          <a:cs typeface="Calibri" panose="020F0502020204030204" pitchFamily="34" charset="0"/>
                        </a:rPr>
                        <a:t>2</a:t>
                      </a:r>
                      <a:endParaRPr lang="en-US" sz="2400" b="1" kern="1200" dirty="0" smtClean="0">
                        <a:solidFill>
                          <a:srgbClr val="7030A0"/>
                        </a:solidFill>
                        <a:latin typeface="Calibri" panose="020F0502020204030204" pitchFamily="34" charset="0"/>
                        <a:ea typeface="+mn-ea"/>
                        <a:cs typeface="Calibri" panose="020F0502020204030204" pitchFamily="34" charset="0"/>
                      </a:endParaRP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r>
              <a:tr h="37084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b="1" kern="1200" dirty="0" smtClean="0">
                          <a:solidFill>
                            <a:srgbClr val="7030A0"/>
                          </a:solidFill>
                          <a:latin typeface="Calibri" panose="020F0502020204030204" pitchFamily="34" charset="0"/>
                          <a:ea typeface="+mn-ea"/>
                          <a:cs typeface="Calibri" panose="020F0502020204030204" pitchFamily="34" charset="0"/>
                        </a:rPr>
                        <a:t>3</a:t>
                      </a:r>
                      <a:endParaRPr lang="en-US" sz="2400" b="1" kern="1200" dirty="0" smtClean="0">
                        <a:solidFill>
                          <a:srgbClr val="7030A0"/>
                        </a:solidFill>
                        <a:latin typeface="Calibri" panose="020F0502020204030204" pitchFamily="34" charset="0"/>
                        <a:ea typeface="+mn-ea"/>
                        <a:cs typeface="Calibri" panose="020F0502020204030204" pitchFamily="34"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5" name="TextBox 4"/>
          <p:cNvSpPr txBox="1"/>
          <p:nvPr/>
        </p:nvSpPr>
        <p:spPr>
          <a:xfrm>
            <a:off x="2895600" y="53792"/>
            <a:ext cx="5943600" cy="584775"/>
          </a:xfrm>
          <a:prstGeom prst="rect">
            <a:avLst/>
          </a:prstGeom>
          <a:solidFill>
            <a:srgbClr val="92D050"/>
          </a:solidFill>
        </p:spPr>
        <p:txBody>
          <a:bodyPr>
            <a:spAutoFit/>
          </a:bodyPr>
          <a:lstStyle/>
          <a:p>
            <a:pPr indent="-8890" algn="ctr">
              <a:spcBef>
                <a:spcPts val="0"/>
              </a:spcBef>
              <a:spcAft>
                <a:spcPts val="0"/>
              </a:spcAft>
              <a:defRPr/>
            </a:pPr>
            <a:r>
              <a:rPr lang="en-US" sz="3200" b="1" dirty="0">
                <a:ln>
                  <a:solidFill>
                    <a:prstClr val="white"/>
                  </a:solidFill>
                </a:ln>
                <a:solidFill>
                  <a:srgbClr val="FF0000"/>
                </a:solidFill>
                <a:latin typeface="Calibri" panose="020F0502020204030204" pitchFamily="34" charset="0"/>
                <a:ea typeface="Arial" panose="020B0604020202020204" pitchFamily="34" charset="0"/>
                <a:cs typeface="Calibri" panose="020F0502020204030204" pitchFamily="34" charset="0"/>
              </a:rPr>
              <a:t>BÁO CÁO </a:t>
            </a:r>
            <a:r>
              <a:rPr lang="en-US" sz="3200" b="1" dirty="0" smtClean="0">
                <a:ln>
                  <a:solidFill>
                    <a:prstClr val="white"/>
                  </a:solidFill>
                </a:ln>
                <a:solidFill>
                  <a:srgbClr val="FF0000"/>
                </a:solidFill>
                <a:latin typeface="Calibri" panose="020F0502020204030204" pitchFamily="34" charset="0"/>
                <a:ea typeface="Arial" panose="020B0604020202020204" pitchFamily="34" charset="0"/>
                <a:cs typeface="Calibri" panose="020F0502020204030204" pitchFamily="34" charset="0"/>
              </a:rPr>
              <a:t>KẾT QUẢ </a:t>
            </a:r>
            <a:r>
              <a:rPr lang="en-US" sz="3200" b="1" dirty="0">
                <a:ln>
                  <a:solidFill>
                    <a:prstClr val="white"/>
                  </a:solidFill>
                </a:ln>
                <a:solidFill>
                  <a:srgbClr val="FF0000"/>
                </a:solidFill>
                <a:latin typeface="Calibri" panose="020F0502020204030204" pitchFamily="34" charset="0"/>
                <a:ea typeface="Arial" panose="020B0604020202020204" pitchFamily="34" charset="0"/>
                <a:cs typeface="Calibri" panose="020F0502020204030204" pitchFamily="34" charset="0"/>
              </a:rPr>
              <a:t>THÍ NGHIỆM</a:t>
            </a:r>
            <a:endParaRPr lang="en-US" sz="3200" b="1" dirty="0">
              <a:ln>
                <a:solidFill>
                  <a:prstClr val="white"/>
                </a:solidFill>
              </a:ln>
              <a:solidFill>
                <a:srgbClr val="FF0000"/>
              </a:solidFill>
              <a:latin typeface="Calibri" panose="020F0502020204030204" pitchFamily="34" charset="0"/>
              <a:ea typeface="Arial" panose="020B0604020202020204" pitchFamily="34" charset="0"/>
              <a:cs typeface="Calibri" panose="020F0502020204030204" pitchFamily="34" charset="0"/>
            </a:endParaRPr>
          </a:p>
        </p:txBody>
      </p:sp>
      <p:sp>
        <p:nvSpPr>
          <p:cNvPr id="6" name="TextBox 5"/>
          <p:cNvSpPr txBox="1">
            <a:spLocks noChangeArrowheads="1"/>
          </p:cNvSpPr>
          <p:nvPr/>
        </p:nvSpPr>
        <p:spPr bwMode="auto">
          <a:xfrm>
            <a:off x="-38100" y="775733"/>
            <a:ext cx="11811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defTabSz="45720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defTabSz="4572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eaLnBrk="1" hangingPunct="1">
              <a:spcBef>
                <a:spcPct val="0"/>
              </a:spcBef>
              <a:buClrTx/>
              <a:buSzTx/>
              <a:buFont typeface="Wingdings 3" panose="05040102010807070707" pitchFamily="18" charset="2"/>
              <a:buNone/>
            </a:pPr>
            <a:r>
              <a:rPr lang="vi-VN" altLang="en-US" sz="2800" b="1" dirty="0">
                <a:solidFill>
                  <a:srgbClr val="FF0000"/>
                </a:solidFill>
                <a:latin typeface="Calibri" panose="020F0502020204030204" pitchFamily="34" charset="0"/>
                <a:cs typeface="Calibri" panose="020F0502020204030204" pitchFamily="34" charset="0"/>
              </a:rPr>
              <a:t>1. Mục đích thực hiện nghiên cứu</a:t>
            </a:r>
            <a:endParaRPr lang="vi-VN" altLang="en-US" sz="2800" b="1" dirty="0">
              <a:solidFill>
                <a:srgbClr val="FF0000"/>
              </a:solidFill>
              <a:latin typeface="Calibri" panose="020F0502020204030204" pitchFamily="34" charset="0"/>
              <a:cs typeface="Calibri" panose="020F0502020204030204" pitchFamily="34" charset="0"/>
            </a:endParaRPr>
          </a:p>
          <a:p>
            <a:pPr algn="just" eaLnBrk="1" hangingPunct="1">
              <a:spcBef>
                <a:spcPct val="0"/>
              </a:spcBef>
              <a:buClrTx/>
              <a:buSzTx/>
              <a:buFont typeface="Wingdings 3" panose="05040102010807070707" pitchFamily="18" charset="2"/>
              <a:buNone/>
            </a:pPr>
            <a:r>
              <a:rPr lang="vi-VN" altLang="en-US" sz="2800" b="1" dirty="0">
                <a:solidFill>
                  <a:srgbClr val="FFFF00"/>
                </a:solidFill>
                <a:latin typeface="Calibri" panose="020F0502020204030204" pitchFamily="34" charset="0"/>
                <a:cs typeface="Calibri" panose="020F0502020204030204" pitchFamily="34" charset="0"/>
              </a:rPr>
              <a:t>	</a:t>
            </a:r>
            <a:r>
              <a:rPr lang="vi-VN" altLang="en-US" sz="2800" b="1" dirty="0">
                <a:latin typeface="Calibri" panose="020F0502020204030204" pitchFamily="34" charset="0"/>
                <a:cs typeface="Calibri" panose="020F0502020204030204" pitchFamily="34" charset="0"/>
              </a:rPr>
              <a:t>Thực hành, quan sát được đột biến NST trên tiêu bản cố định và tạm thời; tìm hiểu được tác hại gây đột biến ở người của một số chất độc (dioxin, thuốc diệt cỏ 2,4D,...).</a:t>
            </a:r>
            <a:endParaRPr lang="vi-VN" altLang="en-US" sz="2800" b="1" dirty="0">
              <a:latin typeface="Calibri" panose="020F0502020204030204" pitchFamily="34" charset="0"/>
              <a:cs typeface="Calibri" panose="020F0502020204030204" pitchFamily="34" charset="0"/>
            </a:endParaRPr>
          </a:p>
          <a:p>
            <a:pPr algn="just" eaLnBrk="1" hangingPunct="1">
              <a:spcBef>
                <a:spcPct val="0"/>
              </a:spcBef>
              <a:buClrTx/>
              <a:buSzTx/>
              <a:buFont typeface="Wingdings 3" panose="05040102010807070707" pitchFamily="18" charset="2"/>
              <a:buNone/>
            </a:pPr>
            <a:r>
              <a:rPr lang="vi-VN" altLang="en-US" sz="2800" b="1" dirty="0">
                <a:solidFill>
                  <a:srgbClr val="FF0000"/>
                </a:solidFill>
                <a:latin typeface="Calibri" panose="020F0502020204030204" pitchFamily="34" charset="0"/>
                <a:cs typeface="Calibri" panose="020F0502020204030204" pitchFamily="34" charset="0"/>
              </a:rPr>
              <a:t>2. Kết quả và giải thích</a:t>
            </a:r>
            <a:endParaRPr lang="vi-VN" altLang="en-US" sz="2800" b="1" dirty="0">
              <a:solidFill>
                <a:srgbClr val="FF0000"/>
              </a:solidFill>
              <a:latin typeface="Calibri" panose="020F0502020204030204" pitchFamily="34" charset="0"/>
              <a:cs typeface="Calibri" panose="020F0502020204030204" pitchFamily="34" charset="0"/>
            </a:endParaRPr>
          </a:p>
          <a:p>
            <a:pPr algn="just" eaLnBrk="1" hangingPunct="1">
              <a:spcBef>
                <a:spcPct val="0"/>
              </a:spcBef>
              <a:buClrTx/>
              <a:buSzTx/>
              <a:buFont typeface="Wingdings 3" panose="05040102010807070707" pitchFamily="18" charset="2"/>
              <a:buNone/>
            </a:pPr>
            <a:r>
              <a:rPr lang="en-US" altLang="en-US" sz="2800" b="1" dirty="0">
                <a:latin typeface="Calibri" panose="020F0502020204030204" pitchFamily="34" charset="0"/>
                <a:cs typeface="Calibri" panose="020F0502020204030204" pitchFamily="34" charset="0"/>
              </a:rPr>
              <a:t>	</a:t>
            </a:r>
            <a:r>
              <a:rPr lang="vi-VN" altLang="en-US" sz="2800" b="1" dirty="0">
                <a:latin typeface="Calibri" panose="020F0502020204030204" pitchFamily="34" charset="0"/>
                <a:cs typeface="Calibri" panose="020F0502020204030204" pitchFamily="34" charset="0"/>
              </a:rPr>
              <a:t>Kết quả quan sát đột biến NST: </a:t>
            </a:r>
            <a:endParaRPr lang="vi-VN" altLang="en-US" sz="2800" b="1" dirty="0">
              <a:latin typeface="Calibri" panose="020F0502020204030204" pitchFamily="34" charset="0"/>
              <a:cs typeface="Calibri" panose="020F0502020204030204" pitchFamily="34" charset="0"/>
            </a:endParaRPr>
          </a:p>
        </p:txBody>
      </p:sp>
      <p:pic>
        <p:nvPicPr>
          <p:cNvPr id="7" name="Picture 6" descr="Hội chứng Down: Nguyên nhân, triệu chứng và sàng lọc bệnh"/>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177479" y="4337416"/>
            <a:ext cx="2674083" cy="123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sp>
        <p:nvSpPr>
          <p:cNvPr id="3" name="TextBox 2"/>
          <p:cNvSpPr txBox="1"/>
          <p:nvPr/>
        </p:nvSpPr>
        <p:spPr>
          <a:xfrm>
            <a:off x="2895600" y="53792"/>
            <a:ext cx="5943600" cy="584775"/>
          </a:xfrm>
          <a:prstGeom prst="rect">
            <a:avLst/>
          </a:prstGeom>
          <a:solidFill>
            <a:srgbClr val="92D050"/>
          </a:solidFill>
        </p:spPr>
        <p:txBody>
          <a:bodyPr>
            <a:spAutoFit/>
          </a:bodyPr>
          <a:lstStyle/>
          <a:p>
            <a:pPr indent="-8890" algn="ctr">
              <a:spcBef>
                <a:spcPts val="0"/>
              </a:spcBef>
              <a:spcAft>
                <a:spcPts val="0"/>
              </a:spcAft>
              <a:defRPr/>
            </a:pPr>
            <a:r>
              <a:rPr lang="en-US" sz="3200" b="1" dirty="0">
                <a:ln>
                  <a:solidFill>
                    <a:prstClr val="white"/>
                  </a:solidFill>
                </a:ln>
                <a:solidFill>
                  <a:srgbClr val="FF0000"/>
                </a:solidFill>
                <a:latin typeface="Calibri" panose="020F0502020204030204" pitchFamily="34" charset="0"/>
                <a:ea typeface="Arial" panose="020B0604020202020204" pitchFamily="34" charset="0"/>
                <a:cs typeface="Calibri" panose="020F0502020204030204" pitchFamily="34" charset="0"/>
              </a:rPr>
              <a:t>BÁO CÁO </a:t>
            </a:r>
            <a:r>
              <a:rPr lang="en-US" sz="3200" b="1" dirty="0" smtClean="0">
                <a:ln>
                  <a:solidFill>
                    <a:prstClr val="white"/>
                  </a:solidFill>
                </a:ln>
                <a:solidFill>
                  <a:srgbClr val="FF0000"/>
                </a:solidFill>
                <a:latin typeface="Calibri" panose="020F0502020204030204" pitchFamily="34" charset="0"/>
                <a:ea typeface="Arial" panose="020B0604020202020204" pitchFamily="34" charset="0"/>
                <a:cs typeface="Calibri" panose="020F0502020204030204" pitchFamily="34" charset="0"/>
              </a:rPr>
              <a:t>KẾT QUẢ </a:t>
            </a:r>
            <a:r>
              <a:rPr lang="en-US" sz="3200" b="1" dirty="0">
                <a:ln>
                  <a:solidFill>
                    <a:prstClr val="white"/>
                  </a:solidFill>
                </a:ln>
                <a:solidFill>
                  <a:srgbClr val="FF0000"/>
                </a:solidFill>
                <a:latin typeface="Calibri" panose="020F0502020204030204" pitchFamily="34" charset="0"/>
                <a:ea typeface="Arial" panose="020B0604020202020204" pitchFamily="34" charset="0"/>
                <a:cs typeface="Calibri" panose="020F0502020204030204" pitchFamily="34" charset="0"/>
              </a:rPr>
              <a:t>THÍ NGHIỆM</a:t>
            </a:r>
            <a:endParaRPr lang="en-US" sz="3200" b="1" dirty="0">
              <a:ln>
                <a:solidFill>
                  <a:prstClr val="white"/>
                </a:solidFill>
              </a:ln>
              <a:solidFill>
                <a:srgbClr val="FF0000"/>
              </a:solidFill>
              <a:latin typeface="Calibri" panose="020F0502020204030204" pitchFamily="34" charset="0"/>
              <a:ea typeface="Arial" panose="020B0604020202020204" pitchFamily="34" charset="0"/>
              <a:cs typeface="Calibri" panose="020F0502020204030204" pitchFamily="34" charset="0"/>
            </a:endParaRPr>
          </a:p>
        </p:txBody>
      </p:sp>
      <p:sp>
        <p:nvSpPr>
          <p:cNvPr id="4" name="TextBox 3"/>
          <p:cNvSpPr txBox="1">
            <a:spLocks noChangeArrowheads="1"/>
          </p:cNvSpPr>
          <p:nvPr/>
        </p:nvSpPr>
        <p:spPr bwMode="auto">
          <a:xfrm>
            <a:off x="163204" y="878716"/>
            <a:ext cx="11925300" cy="5755422"/>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defTabSz="45720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defTabSz="45720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defTabSz="4572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Tác hại của một số loại hóa chất đối với con người: gây ảnh hưởng nặng nề tới sức khỏe và để lại di chứng lâu dài, nghiêm trọng có thể dẫn tới ung thư, đột biến hoặc tử vong.</a:t>
            </a:r>
            <a:endParaRPr lang="vi-VN" altLang="en-US" sz="2300" dirty="0">
              <a:latin typeface="Calibri" panose="020F0502020204030204" pitchFamily="34" charset="0"/>
              <a:cs typeface="Calibri" panose="020F0502020204030204" pitchFamily="34" charset="0"/>
            </a:endParaRP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Một số biện pháp phòng chống sự tác động của các chất độc gây đột biến đến con người:</a:t>
            </a:r>
            <a:endParaRPr lang="vi-VN" altLang="en-US" sz="2300" dirty="0">
              <a:latin typeface="Calibri" panose="020F0502020204030204" pitchFamily="34" charset="0"/>
              <a:cs typeface="Calibri" panose="020F0502020204030204" pitchFamily="34" charset="0"/>
            </a:endParaRP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	Đưa các loại chất độc có thể gây đột biến vào danh sách cấm sử dụng và kiểm soát chặt chẽ.</a:t>
            </a:r>
            <a:endParaRPr lang="vi-VN" altLang="en-US" sz="2300" dirty="0">
              <a:latin typeface="Calibri" panose="020F0502020204030204" pitchFamily="34" charset="0"/>
              <a:cs typeface="Calibri" panose="020F0502020204030204" pitchFamily="34" charset="0"/>
            </a:endParaRP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	Tuyên tuyền về tác hại của các chất độc.</a:t>
            </a:r>
            <a:endParaRPr lang="vi-VN" altLang="en-US" sz="2300" dirty="0">
              <a:latin typeface="Calibri" panose="020F0502020204030204" pitchFamily="34" charset="0"/>
              <a:cs typeface="Calibri" panose="020F0502020204030204" pitchFamily="34" charset="0"/>
            </a:endParaRP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	Nếu bắt buộc phải sử dụng trong một số trường hợp, phải tuân thủ nghiêm ngặt các quy tắc an toàn, mặc đồ bảo hộ cẩn thận.</a:t>
            </a:r>
            <a:endParaRPr lang="vi-VN" altLang="en-US" sz="2300" dirty="0">
              <a:latin typeface="Calibri" panose="020F0502020204030204" pitchFamily="34" charset="0"/>
              <a:cs typeface="Calibri" panose="020F0502020204030204" pitchFamily="34" charset="0"/>
            </a:endParaRP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	Sau khi sử dụng chất độc, nếu thấy cơ thể có dấu hiệu bất thường, lập tức đến trung tâm y tế gần nhất.</a:t>
            </a:r>
            <a:endParaRPr lang="vi-VN" altLang="en-US" sz="2300" dirty="0">
              <a:latin typeface="Calibri" panose="020F0502020204030204" pitchFamily="34" charset="0"/>
              <a:cs typeface="Calibri" panose="020F0502020204030204" pitchFamily="34" charset="0"/>
            </a:endParaRP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	Nghiêm túc chấp hành hướng dẫn của nhà nước về các loại chất độc.</a:t>
            </a:r>
            <a:endParaRPr lang="vi-VN" altLang="en-US" sz="2300" dirty="0">
              <a:latin typeface="Calibri" panose="020F0502020204030204" pitchFamily="34" charset="0"/>
              <a:cs typeface="Calibri" panose="020F0502020204030204" pitchFamily="34" charset="0"/>
            </a:endParaRP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	Thường xuyên kiểm tra sức khỏe tổng quát, tầm soát ung thư định kì.</a:t>
            </a:r>
            <a:endParaRPr lang="vi-VN" altLang="en-US" sz="2300" dirty="0">
              <a:latin typeface="Calibri" panose="020F0502020204030204" pitchFamily="34" charset="0"/>
              <a:cs typeface="Calibri" panose="020F0502020204030204" pitchFamily="34" charset="0"/>
            </a:endParaRPr>
          </a:p>
          <a:p>
            <a:pPr eaLnBrk="1" hangingPunct="1">
              <a:spcBef>
                <a:spcPct val="0"/>
              </a:spcBef>
              <a:buClrTx/>
              <a:buSzTx/>
              <a:buFont typeface="Wingdings 3" panose="05040102010807070707" pitchFamily="18" charset="2"/>
              <a:buNone/>
            </a:pPr>
            <a:r>
              <a:rPr lang="vi-VN" altLang="en-US" sz="2300" b="1" dirty="0">
                <a:solidFill>
                  <a:srgbClr val="FF0000"/>
                </a:solidFill>
                <a:latin typeface="Calibri" panose="020F0502020204030204" pitchFamily="34" charset="0"/>
                <a:cs typeface="Calibri" panose="020F0502020204030204" pitchFamily="34" charset="0"/>
              </a:rPr>
              <a:t>3. Kết luận</a:t>
            </a:r>
            <a:endParaRPr lang="vi-VN" altLang="en-US" sz="2300" b="1" dirty="0">
              <a:solidFill>
                <a:srgbClr val="FF0000"/>
              </a:solidFill>
              <a:latin typeface="Calibri" panose="020F0502020204030204" pitchFamily="34" charset="0"/>
              <a:cs typeface="Calibri" panose="020F0502020204030204" pitchFamily="34" charset="0"/>
            </a:endParaRPr>
          </a:p>
          <a:p>
            <a:pPr>
              <a:spcBef>
                <a:spcPct val="0"/>
              </a:spcBef>
              <a:buClrTx/>
              <a:buSzTx/>
              <a:buNone/>
            </a:pPr>
            <a:r>
              <a:rPr lang="en-US" altLang="en-US" sz="2300" b="1" dirty="0" smtClean="0">
                <a:solidFill>
                  <a:srgbClr val="FFFF00"/>
                </a:solidFill>
                <a:latin typeface="Calibri" panose="020F0502020204030204" pitchFamily="34" charset="0"/>
                <a:cs typeface="Calibri" panose="020F0502020204030204" pitchFamily="34" charset="0"/>
              </a:rPr>
              <a:t>* </a:t>
            </a:r>
            <a:r>
              <a:rPr lang="vi-VN" altLang="en-US" sz="2300" dirty="0" smtClean="0">
                <a:latin typeface="Calibri" panose="020F0502020204030204" pitchFamily="34" charset="0"/>
                <a:cs typeface="Calibri" panose="020F0502020204030204" pitchFamily="34" charset="0"/>
              </a:rPr>
              <a:t>Có </a:t>
            </a:r>
            <a:r>
              <a:rPr lang="vi-VN" altLang="en-US" sz="2300" dirty="0">
                <a:latin typeface="Calibri" panose="020F0502020204030204" pitchFamily="34" charset="0"/>
                <a:cs typeface="Calibri" panose="020F0502020204030204" pitchFamily="34" charset="0"/>
              </a:rPr>
              <a:t>thể quan sát được hình thái và số lượng NST một cách rõ ràng ở kì giữa và kì sau bằng kính hiển vi.</a:t>
            </a:r>
            <a:endParaRPr lang="vi-VN" altLang="en-US" sz="2300" dirty="0">
              <a:latin typeface="Calibri" panose="020F0502020204030204" pitchFamily="34" charset="0"/>
              <a:cs typeface="Calibri" panose="020F0502020204030204" pitchFamily="34" charset="0"/>
            </a:endParaRP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	Các chất độc có khả năng gây đột biến đều gây hại rất lớn tới sức khỏe con người.</a:t>
            </a:r>
            <a:endParaRPr lang="vi-VN" altLang="en-US" sz="2300" dirty="0">
              <a:latin typeface="Calibri" panose="020F0502020204030204" pitchFamily="34" charset="0"/>
              <a:cs typeface="Calibri" panose="020F0502020204030204" pitchFamily="34" charset="0"/>
            </a:endParaRP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	Phần lớn các đột biến NST là có hại.</a:t>
            </a:r>
            <a:endParaRPr lang="vi-VN" altLang="en-US" sz="2300" dirty="0">
              <a:latin typeface="Calibri" panose="020F0502020204030204" pitchFamily="34" charset="0"/>
              <a:cs typeface="Calibri" panose="020F050202020403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left)">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wipe(left)">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wipe(left)">
                                      <p:cBhvr>
                                        <p:cTn id="47" dur="50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wipe(left)">
                                      <p:cBhvr>
                                        <p:cTn id="52" dur="500"/>
                                        <p:tgtEl>
                                          <p:spTgt spid="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Effect transition="in" filter="wipe(left)">
                                      <p:cBhvr>
                                        <p:cTn id="57" dur="500"/>
                                        <p:tgtEl>
                                          <p:spTgt spid="4">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
                                            <p:txEl>
                                              <p:pRg st="10" end="10"/>
                                            </p:txEl>
                                          </p:spTgt>
                                        </p:tgtEl>
                                        <p:attrNameLst>
                                          <p:attrName>style.visibility</p:attrName>
                                        </p:attrNameLst>
                                      </p:cBhvr>
                                      <p:to>
                                        <p:strVal val="visible"/>
                                      </p:to>
                                    </p:set>
                                    <p:animEffect transition="in" filter="wipe(left)">
                                      <p:cBhvr>
                                        <p:cTn id="62" dur="500"/>
                                        <p:tgtEl>
                                          <p:spTgt spid="4">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animEffect transition="in" filter="wipe(left)">
                                      <p:cBhvr>
                                        <p:cTn id="67"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06399" y="1463628"/>
          <a:ext cx="11364465" cy="5600364"/>
        </p:xfrm>
        <a:graphic>
          <a:graphicData uri="http://schemas.openxmlformats.org/drawingml/2006/table">
            <a:tbl>
              <a:tblPr firstRow="1" firstCol="1" bandRow="1">
                <a:tableStyleId>{5C22544A-7EE6-4342-B048-85BDC9FD1C3A}</a:tableStyleId>
              </a:tblPr>
              <a:tblGrid>
                <a:gridCol w="738062"/>
                <a:gridCol w="5089354"/>
                <a:gridCol w="5537049"/>
              </a:tblGrid>
              <a:tr h="414282">
                <a:tc>
                  <a:txBody>
                    <a:bodyPr/>
                    <a:lstStyle/>
                    <a:p>
                      <a:pPr algn="ctr">
                        <a:lnSpc>
                          <a:spcPct val="100000"/>
                        </a:lnSpc>
                        <a:spcAft>
                          <a:spcPts val="0"/>
                        </a:spcAft>
                      </a:pPr>
                      <a:r>
                        <a:rPr lang="en-US" sz="2800" dirty="0">
                          <a:effectLst/>
                          <a:latin typeface="Calibri" panose="020F0502020204030204" pitchFamily="34" charset="0"/>
                          <a:cs typeface="Calibri" panose="020F0502020204030204" pitchFamily="34" charset="0"/>
                        </a:rPr>
                        <a:t>STT</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gn="ctr">
                        <a:lnSpc>
                          <a:spcPct val="100000"/>
                        </a:lnSpc>
                        <a:spcAft>
                          <a:spcPts val="0"/>
                        </a:spcAft>
                      </a:pPr>
                      <a:r>
                        <a:rPr lang="vi-VN" sz="2800" dirty="0">
                          <a:effectLst/>
                          <a:latin typeface="Calibri" panose="020F0502020204030204" pitchFamily="34" charset="0"/>
                          <a:cs typeface="Calibri" panose="020F0502020204030204" pitchFamily="34" charset="0"/>
                        </a:rPr>
                        <a:t>Nội dung giả thuyết</a:t>
                      </a:r>
                      <a:endParaRPr lang="en-US" sz="2800" dirty="0">
                        <a:solidFill>
                          <a:srgbClr val="000000"/>
                        </a:solidFill>
                        <a:effectLst/>
                        <a:latin typeface="Calibri" panose="020F0502020204030204" pitchFamily="34" charset="0"/>
                        <a:ea typeface="Courier New" panose="02070309020205020404" pitchFamily="49" charset="0"/>
                        <a:cs typeface="Calibri" panose="020F0502020204030204" pitchFamily="34" charset="0"/>
                      </a:endParaRPr>
                    </a:p>
                  </a:txBody>
                  <a:tcPr marL="45720" marR="45720" marT="0" marB="0" anchor="ctr"/>
                </a:tc>
                <a:tc>
                  <a:txBody>
                    <a:bodyPr/>
                    <a:lstStyle/>
                    <a:p>
                      <a:pPr algn="ctr">
                        <a:lnSpc>
                          <a:spcPct val="100000"/>
                        </a:lnSpc>
                        <a:spcAft>
                          <a:spcPts val="0"/>
                        </a:spcAft>
                      </a:pPr>
                      <a:r>
                        <a:rPr lang="vi-VN" sz="2800" dirty="0">
                          <a:effectLst/>
                          <a:latin typeface="Calibri" panose="020F0502020204030204" pitchFamily="34" charset="0"/>
                          <a:cs typeface="Calibri" panose="020F0502020204030204" pitchFamily="34" charset="0"/>
                        </a:rPr>
                        <a:t>Phương án kiểm chứng giả thuyết</a:t>
                      </a:r>
                      <a:endParaRPr lang="en-US" sz="2800" dirty="0">
                        <a:solidFill>
                          <a:srgbClr val="000000"/>
                        </a:solidFill>
                        <a:effectLst/>
                        <a:latin typeface="Calibri" panose="020F0502020204030204" pitchFamily="34" charset="0"/>
                        <a:ea typeface="Courier New" panose="02070309020205020404" pitchFamily="49" charset="0"/>
                        <a:cs typeface="Calibri" panose="020F0502020204030204" pitchFamily="34" charset="0"/>
                      </a:endParaRPr>
                    </a:p>
                  </a:txBody>
                  <a:tcPr marL="45720" marR="45720" marT="0" marB="0" anchor="b"/>
                </a:tc>
              </a:tr>
              <a:tr h="1429733">
                <a:tc>
                  <a:txBody>
                    <a:bodyPr/>
                    <a:lstStyle/>
                    <a:p>
                      <a:pPr algn="ctr">
                        <a:lnSpc>
                          <a:spcPct val="100000"/>
                        </a:lnSpc>
                        <a:spcAft>
                          <a:spcPts val="0"/>
                        </a:spcAft>
                      </a:pPr>
                      <a:r>
                        <a:rPr lang="en-US" sz="2800" dirty="0">
                          <a:effectLst/>
                          <a:latin typeface="Calibri" panose="020F0502020204030204" pitchFamily="34" charset="0"/>
                          <a:cs typeface="Calibri" panose="020F0502020204030204" pitchFamily="34" charset="0"/>
                        </a:rPr>
                        <a:t>1</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gn="just">
                        <a:lnSpc>
                          <a:spcPct val="100000"/>
                        </a:lnSpc>
                        <a:spcAft>
                          <a:spcPts val="0"/>
                        </a:spcAft>
                      </a:pPr>
                      <a:r>
                        <a:rPr lang="vi-VN" sz="2800" b="1" dirty="0">
                          <a:effectLst/>
                          <a:latin typeface="Calibri" panose="020F0502020204030204" pitchFamily="34" charset="0"/>
                          <a:cs typeface="Calibri" panose="020F0502020204030204" pitchFamily="34" charset="0"/>
                        </a:rPr>
                        <a:t>Tại kì giữa của quá trình phân bào, các nhiễm sắc thể co xoắn cực đại nên có hình thái đặc trưng.</a:t>
                      </a:r>
                      <a:endParaRPr lang="en-US" sz="2800" b="1" dirty="0">
                        <a:solidFill>
                          <a:srgbClr val="000000"/>
                        </a:solidFill>
                        <a:effectLst/>
                        <a:latin typeface="Calibri" panose="020F0502020204030204" pitchFamily="34" charset="0"/>
                        <a:ea typeface="Courier New" panose="02070309020205020404" pitchFamily="49" charset="0"/>
                        <a:cs typeface="Calibri" panose="020F0502020204030204" pitchFamily="34" charset="0"/>
                      </a:endParaRPr>
                    </a:p>
                  </a:txBody>
                  <a:tcPr marL="45720" marR="45720" marT="0" marB="0" anchor="b"/>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2800" dirty="0" smtClean="0">
                          <a:effectLst/>
                          <a:latin typeface="Calibri" panose="020F0502020204030204" pitchFamily="34" charset="0"/>
                          <a:cs typeface="Calibri" panose="020F0502020204030204" pitchFamily="34" charset="0"/>
                        </a:rPr>
                        <a:t>Quan sát tiêu bản nhiễm sắc thể ở kì giữa để xác định được số lượng và hình thái nhiễm sắc thể.</a:t>
                      </a:r>
                      <a:endParaRPr lang="en-US" sz="2800" dirty="0" smtClean="0">
                        <a:solidFill>
                          <a:srgbClr val="000000"/>
                        </a:solidFill>
                        <a:effectLst/>
                        <a:latin typeface="Calibri" panose="020F0502020204030204" pitchFamily="34" charset="0"/>
                        <a:ea typeface="Courier New" panose="02070309020205020404" pitchFamily="49" charset="0"/>
                        <a:cs typeface="Calibri" panose="020F0502020204030204" pitchFamily="34" charset="0"/>
                      </a:endParaRPr>
                    </a:p>
                    <a:p>
                      <a:pPr algn="just">
                        <a:lnSpc>
                          <a:spcPct val="100000"/>
                        </a:lnSpc>
                        <a:spcAft>
                          <a:spcPts val="0"/>
                        </a:spcAft>
                      </a:pPr>
                      <a:endParaRPr lang="en-US" sz="2800" dirty="0">
                        <a:solidFill>
                          <a:srgbClr val="000000"/>
                        </a:solidFill>
                        <a:effectLst/>
                        <a:latin typeface="Calibri" panose="020F0502020204030204" pitchFamily="34" charset="0"/>
                        <a:ea typeface="Courier New" panose="02070309020205020404" pitchFamily="49" charset="0"/>
                        <a:cs typeface="Calibri" panose="020F0502020204030204" pitchFamily="34" charset="0"/>
                      </a:endParaRPr>
                    </a:p>
                  </a:txBody>
                  <a:tcPr marL="45720" marR="45720" marT="0" marB="0" anchor="b"/>
                </a:tc>
              </a:tr>
              <a:tr h="1724214">
                <a:tc>
                  <a:txBody>
                    <a:bodyPr/>
                    <a:lstStyle/>
                    <a:p>
                      <a:pPr algn="ctr">
                        <a:lnSpc>
                          <a:spcPct val="100000"/>
                        </a:lnSpc>
                        <a:spcAft>
                          <a:spcPts val="0"/>
                        </a:spcAft>
                      </a:pPr>
                      <a:r>
                        <a:rPr lang="en-US" sz="2800" dirty="0">
                          <a:effectLst/>
                          <a:latin typeface="Calibri" panose="020F0502020204030204" pitchFamily="34" charset="0"/>
                          <a:cs typeface="Calibri" panose="020F0502020204030204" pitchFamily="34" charset="0"/>
                        </a:rPr>
                        <a:t>2</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00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00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cs typeface="Calibri" panose="020F0502020204030204" pitchFamily="34" charset="0"/>
                      </a:endParaRPr>
                    </a:p>
                    <a:p>
                      <a:pPr>
                        <a:lnSpc>
                          <a:spcPct val="100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cs typeface="Calibri" panose="020F0502020204030204" pitchFamily="34" charset="0"/>
                      </a:endParaRPr>
                    </a:p>
                    <a:p>
                      <a:pPr>
                        <a:lnSpc>
                          <a:spcPct val="100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cs typeface="Calibri" panose="020F0502020204030204" pitchFamily="34" charset="0"/>
                      </a:endParaRPr>
                    </a:p>
                    <a:p>
                      <a:pPr>
                        <a:lnSpc>
                          <a:spcPct val="100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r>
              <a:tr h="1742550">
                <a:tc>
                  <a:txBody>
                    <a:bodyPr/>
                    <a:lstStyle/>
                    <a:p>
                      <a:pPr algn="ctr">
                        <a:lnSpc>
                          <a:spcPct val="100000"/>
                        </a:lnSpc>
                        <a:spcAft>
                          <a:spcPts val="0"/>
                        </a:spcAft>
                      </a:pPr>
                      <a:r>
                        <a:rPr lang="en-US" sz="2800" dirty="0">
                          <a:effectLst/>
                          <a:latin typeface="Calibri" panose="020F0502020204030204" pitchFamily="34" charset="0"/>
                          <a:cs typeface="Calibri" panose="020F0502020204030204" pitchFamily="34" charset="0"/>
                        </a:rPr>
                        <a:t>3</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00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00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cs typeface="Calibri" panose="020F0502020204030204" pitchFamily="34" charset="0"/>
                      </a:endParaRPr>
                    </a:p>
                    <a:p>
                      <a:pPr>
                        <a:lnSpc>
                          <a:spcPct val="100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cs typeface="Calibri" panose="020F0502020204030204" pitchFamily="34" charset="0"/>
                      </a:endParaRPr>
                    </a:p>
                    <a:p>
                      <a:pPr>
                        <a:lnSpc>
                          <a:spcPct val="100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cs typeface="Calibri" panose="020F0502020204030204" pitchFamily="34" charset="0"/>
                      </a:endParaRPr>
                    </a:p>
                    <a:p>
                      <a:pPr>
                        <a:lnSpc>
                          <a:spcPct val="100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r>
            </a:tbl>
          </a:graphicData>
        </a:graphic>
      </p:graphicFrame>
      <p:sp>
        <p:nvSpPr>
          <p:cNvPr id="4" name="Rectangle 3"/>
          <p:cNvSpPr/>
          <p:nvPr/>
        </p:nvSpPr>
        <p:spPr>
          <a:xfrm>
            <a:off x="1209126" y="3488133"/>
            <a:ext cx="4966125" cy="1815882"/>
          </a:xfrm>
          <a:prstGeom prst="rect">
            <a:avLst/>
          </a:prstGeom>
        </p:spPr>
        <p:txBody>
          <a:bodyPr wrap="square">
            <a:spAutoFit/>
          </a:bodyPr>
          <a:lstStyle/>
          <a:p>
            <a:pPr algn="just"/>
            <a:r>
              <a:rPr lang="vi-VN" sz="2800" b="1" dirty="0">
                <a:solidFill>
                  <a:srgbClr val="002060"/>
                </a:solidFill>
                <a:latin typeface="Calibri" panose="020F0502020204030204" pitchFamily="34" charset="0"/>
                <a:cs typeface="Calibri" panose="020F0502020204030204" pitchFamily="34" charset="0"/>
              </a:rPr>
              <a:t>Quan sát nhiễm sắc thể đồ có thể thấy được các bất thường về cấu trúc và số lượng nhiễm sắc thể.</a:t>
            </a:r>
            <a:endParaRPr lang="en-US" sz="2800" b="1" dirty="0">
              <a:solidFill>
                <a:srgbClr val="002060"/>
              </a:solidFill>
              <a:latin typeface="Calibri" panose="020F0502020204030204" pitchFamily="34" charset="0"/>
              <a:ea typeface="Courier New" panose="02070309020205020404" pitchFamily="49" charset="0"/>
              <a:cs typeface="Calibri" panose="020F0502020204030204" pitchFamily="34" charset="0"/>
            </a:endParaRPr>
          </a:p>
        </p:txBody>
      </p:sp>
      <p:sp>
        <p:nvSpPr>
          <p:cNvPr id="5" name="Rectangle 4"/>
          <p:cNvSpPr/>
          <p:nvPr/>
        </p:nvSpPr>
        <p:spPr>
          <a:xfrm>
            <a:off x="6272171" y="3544191"/>
            <a:ext cx="5595613" cy="1384995"/>
          </a:xfrm>
          <a:prstGeom prst="rect">
            <a:avLst/>
          </a:prstGeom>
        </p:spPr>
        <p:txBody>
          <a:bodyPr wrap="square">
            <a:spAutoFit/>
          </a:bodyPr>
          <a:lstStyle/>
          <a:p>
            <a:r>
              <a:rPr lang="vi-VN" sz="2800" dirty="0">
                <a:solidFill>
                  <a:srgbClr val="002060"/>
                </a:solidFill>
                <a:latin typeface="Calibri" panose="020F0502020204030204" pitchFamily="34" charset="0"/>
                <a:cs typeface="Calibri" panose="020F0502020204030204" pitchFamily="34" charset="0"/>
              </a:rPr>
              <a:t>Quan sát tiêu bản và so sánh bộ nhiễm sắc thể bình thường và nhiễm sắc thể bị đột biến ở cùng một loài.</a:t>
            </a:r>
            <a:endParaRPr lang="en-US" sz="2800" dirty="0">
              <a:solidFill>
                <a:srgbClr val="002060"/>
              </a:solidFill>
              <a:latin typeface="Calibri" panose="020F0502020204030204" pitchFamily="34" charset="0"/>
              <a:cs typeface="Calibri" panose="020F0502020204030204" pitchFamily="34" charset="0"/>
            </a:endParaRPr>
          </a:p>
        </p:txBody>
      </p:sp>
      <p:sp>
        <p:nvSpPr>
          <p:cNvPr id="6" name="Rectangle 5"/>
          <p:cNvSpPr/>
          <p:nvPr/>
        </p:nvSpPr>
        <p:spPr>
          <a:xfrm>
            <a:off x="1329988" y="5447004"/>
            <a:ext cx="4724400" cy="1384995"/>
          </a:xfrm>
          <a:prstGeom prst="rect">
            <a:avLst/>
          </a:prstGeom>
        </p:spPr>
        <p:txBody>
          <a:bodyPr wrap="square">
            <a:spAutoFit/>
          </a:bodyPr>
          <a:lstStyle/>
          <a:p>
            <a:r>
              <a:rPr lang="vi-VN" sz="2800" b="1" dirty="0">
                <a:solidFill>
                  <a:srgbClr val="C00000"/>
                </a:solidFill>
                <a:latin typeface="Calibri" panose="020F0502020204030204" pitchFamily="34" charset="0"/>
                <a:cs typeface="Calibri" panose="020F0502020204030204" pitchFamily="34" charset="0"/>
              </a:rPr>
              <a:t>Các loại hoá chất này có tác hại gây đột biến</a:t>
            </a:r>
            <a:r>
              <a:rPr lang="en-US" sz="2800" b="1" dirty="0">
                <a:solidFill>
                  <a:srgbClr val="C00000"/>
                </a:solidFill>
                <a:latin typeface="Calibri" panose="020F0502020204030204" pitchFamily="34" charset="0"/>
                <a:cs typeface="Calibri" panose="020F0502020204030204" pitchFamily="34" charset="0"/>
              </a:rPr>
              <a:t>, </a:t>
            </a:r>
            <a:r>
              <a:rPr lang="vi-VN" sz="2800" b="1" dirty="0">
                <a:solidFill>
                  <a:srgbClr val="C00000"/>
                </a:solidFill>
                <a:latin typeface="Calibri" panose="020F0502020204030204" pitchFamily="34" charset="0"/>
                <a:cs typeface="Calibri" panose="020F0502020204030204" pitchFamily="34" charset="0"/>
              </a:rPr>
              <a:t>gây ung thư ở người</a:t>
            </a:r>
            <a:r>
              <a:rPr lang="vi-VN" sz="2800" b="1" dirty="0">
                <a:solidFill>
                  <a:srgbClr val="C00000"/>
                </a:solidFill>
                <a:latin typeface="Calibri" panose="020F0502020204030204" pitchFamily="34" charset="0"/>
                <a:ea typeface="Arial" panose="020B0604020202020204" pitchFamily="34" charset="0"/>
                <a:cs typeface="Calibri" panose="020F0502020204030204" pitchFamily="34" charset="0"/>
              </a:rPr>
              <a:t>.</a:t>
            </a:r>
            <a:endParaRPr lang="en-US" sz="2800" b="1" dirty="0">
              <a:solidFill>
                <a:srgbClr val="C00000"/>
              </a:solidFill>
              <a:latin typeface="Calibri" panose="020F0502020204030204" pitchFamily="34" charset="0"/>
              <a:cs typeface="Calibri" panose="020F0502020204030204" pitchFamily="34" charset="0"/>
            </a:endParaRPr>
          </a:p>
        </p:txBody>
      </p:sp>
      <p:sp>
        <p:nvSpPr>
          <p:cNvPr id="14" name="Rectangle 13"/>
          <p:cNvSpPr/>
          <p:nvPr/>
        </p:nvSpPr>
        <p:spPr>
          <a:xfrm>
            <a:off x="406400" y="838200"/>
            <a:ext cx="11761618" cy="625428"/>
          </a:xfrm>
          <a:prstGeom prst="rect">
            <a:avLst/>
          </a:prstGeom>
        </p:spPr>
        <p:txBody>
          <a:bodyPr wrap="none">
            <a:spAutoFit/>
          </a:bodyPr>
          <a:lstStyle/>
          <a:p>
            <a:pPr>
              <a:lnSpc>
                <a:spcPct val="115000"/>
              </a:lnSpc>
            </a:pPr>
            <a:r>
              <a:rPr lang="vi-VN" sz="3200" b="1" dirty="0">
                <a:solidFill>
                  <a:srgbClr val="FF0000"/>
                </a:solidFill>
                <a:latin typeface="Calibri" panose="020F0502020204030204" pitchFamily="34" charset="0"/>
                <a:ea typeface="Arial" panose="020B0604020202020204" pitchFamily="34" charset="0"/>
                <a:cs typeface="Calibri" panose="020F0502020204030204" pitchFamily="34" charset="0"/>
              </a:rPr>
              <a:t>Hoạt động </a:t>
            </a:r>
            <a:r>
              <a:rPr lang="en-US" sz="3200" b="1" dirty="0">
                <a:solidFill>
                  <a:srgbClr val="FF0000"/>
                </a:solidFill>
                <a:latin typeface="Calibri" panose="020F0502020204030204" pitchFamily="34" charset="0"/>
                <a:ea typeface="Arial" panose="020B0604020202020204" pitchFamily="34" charset="0"/>
                <a:cs typeface="Calibri" panose="020F0502020204030204" pitchFamily="34" charset="0"/>
              </a:rPr>
              <a:t>2</a:t>
            </a:r>
            <a:r>
              <a:rPr lang="vi-VN" sz="3200" b="1" dirty="0">
                <a:solidFill>
                  <a:srgbClr val="FF0000"/>
                </a:solidFill>
                <a:latin typeface="Calibri" panose="020F0502020204030204" pitchFamily="34" charset="0"/>
                <a:ea typeface="Arial" panose="020B0604020202020204" pitchFamily="34" charset="0"/>
                <a:cs typeface="Calibri" panose="020F0502020204030204" pitchFamily="34" charset="0"/>
              </a:rPr>
              <a:t>:</a:t>
            </a:r>
            <a:r>
              <a:rPr 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Đề</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xuất</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giả</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thuyết</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và</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phương</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án</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chứng</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minh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giả</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thuyết</a:t>
            </a:r>
            <a:endPar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endParaRPr>
          </a:p>
        </p:txBody>
      </p:sp>
      <p:sp>
        <p:nvSpPr>
          <p:cNvPr id="7" name="Rectangle 6"/>
          <p:cNvSpPr/>
          <p:nvPr/>
        </p:nvSpPr>
        <p:spPr>
          <a:xfrm>
            <a:off x="6287209" y="5547478"/>
            <a:ext cx="5425346" cy="954107"/>
          </a:xfrm>
          <a:prstGeom prst="rect">
            <a:avLst/>
          </a:prstGeom>
        </p:spPr>
        <p:txBody>
          <a:bodyPr wrap="square">
            <a:spAutoFit/>
          </a:bodyPr>
          <a:lstStyle/>
          <a:p>
            <a:r>
              <a:rPr lang="vi-VN" sz="2800" dirty="0">
                <a:solidFill>
                  <a:srgbClr val="C00000"/>
                </a:solidFill>
                <a:latin typeface="Calibri" panose="020F0502020204030204" pitchFamily="34" charset="0"/>
                <a:cs typeface="Calibri" panose="020F0502020204030204" pitchFamily="34" charset="0"/>
              </a:rPr>
              <a:t>Tìm hiểu về cấu tạo, tác dụng và cơ</a:t>
            </a:r>
            <a:r>
              <a:rPr lang="en-US" sz="2800" dirty="0">
                <a:solidFill>
                  <a:srgbClr val="C00000"/>
                </a:solidFill>
                <a:latin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cs typeface="Calibri" panose="020F0502020204030204" pitchFamily="34" charset="0"/>
              </a:rPr>
              <a:t>chế</a:t>
            </a:r>
            <a:r>
              <a:rPr lang="en-US" sz="2800" dirty="0">
                <a:solidFill>
                  <a:srgbClr val="C00000"/>
                </a:solidFill>
                <a:latin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cs typeface="Calibri" panose="020F0502020204030204" pitchFamily="34" charset="0"/>
              </a:rPr>
              <a:t>gây</a:t>
            </a:r>
            <a:r>
              <a:rPr lang="en-US" sz="2800" dirty="0">
                <a:solidFill>
                  <a:srgbClr val="C00000"/>
                </a:solidFill>
                <a:latin typeface="Calibri" panose="020F0502020204030204" pitchFamily="34" charset="0"/>
                <a:cs typeface="Calibri" panose="020F0502020204030204" pitchFamily="34" charset="0"/>
              </a:rPr>
              <a:t> </a:t>
            </a:r>
            <a:r>
              <a:rPr lang="vi-VN" sz="2800" dirty="0">
                <a:solidFill>
                  <a:srgbClr val="C00000"/>
                </a:solidFill>
                <a:latin typeface="Calibri" panose="020F0502020204030204" pitchFamily="34" charset="0"/>
                <a:cs typeface="Calibri" panose="020F0502020204030204" pitchFamily="34" charset="0"/>
              </a:rPr>
              <a:t>đột biến của các chất độc</a:t>
            </a:r>
            <a:r>
              <a:rPr lang="en-US" sz="2800" dirty="0">
                <a:solidFill>
                  <a:srgbClr val="C00000"/>
                </a:solidFill>
                <a:latin typeface="Calibri" panose="020F0502020204030204" pitchFamily="34" charset="0"/>
                <a:cs typeface="Calibri" panose="020F0502020204030204" pitchFamily="34" charset="0"/>
              </a:rPr>
              <a:t>.</a:t>
            </a:r>
            <a:endParaRPr lang="en-US" sz="2800" dirty="0">
              <a:solidFill>
                <a:srgbClr val="C00000"/>
              </a:solidFill>
              <a:latin typeface="Calibri" panose="020F0502020204030204" pitchFamily="34" charset="0"/>
              <a:ea typeface="Courier New" panose="02070309020205020404" pitchFamily="49" charset="0"/>
              <a:cs typeface="Calibri" panose="020F0502020204030204" pitchFamily="34" charset="0"/>
            </a:endParaRPr>
          </a:p>
        </p:txBody>
      </p:sp>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grpSp>
        <p:nvGrpSpPr>
          <p:cNvPr id="8" name="Group 7"/>
          <p:cNvGrpSpPr/>
          <p:nvPr/>
        </p:nvGrpSpPr>
        <p:grpSpPr>
          <a:xfrm>
            <a:off x="1517936" y="27882"/>
            <a:ext cx="10775513" cy="861774"/>
            <a:chOff x="1517936" y="27882"/>
            <a:chExt cx="10775513" cy="861774"/>
          </a:xfrm>
        </p:grpSpPr>
        <p:pic>
          <p:nvPicPr>
            <p:cNvPr id="15" name="Picture 2" descr="Microscope Png Transparent, Biology Microscope Science Clipart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grpSp>
      <p:sp>
        <p:nvSpPr>
          <p:cNvPr id="17" name="Rectangle 16"/>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0" y="994412"/>
            <a:ext cx="7924800" cy="422744"/>
          </a:xfrm>
          <a:prstGeom prst="rect">
            <a:avLst/>
          </a:prstGeom>
        </p:spPr>
        <p:txBody>
          <a:bodyPr wrap="square">
            <a:spAutoFit/>
          </a:bodyPr>
          <a:lstStyle/>
          <a:p>
            <a:pPr>
              <a:lnSpc>
                <a:spcPct val="115000"/>
              </a:lnSpc>
            </a:pPr>
            <a:r>
              <a:rPr lang="en-US" sz="186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5"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5" name="Title 4"/>
          <p:cNvSpPr>
            <a:spLocks noGrp="1"/>
          </p:cNvSpPr>
          <p:nvPr>
            <p:ph type="title"/>
          </p:nvPr>
        </p:nvSpPr>
        <p:spPr>
          <a:xfrm>
            <a:off x="367771" y="143651"/>
            <a:ext cx="11477226" cy="1326091"/>
          </a:xfrm>
        </p:spPr>
        <p:txBody>
          <a:bodyPr>
            <a:noAutofit/>
          </a:bodyPr>
          <a:lstStyle/>
          <a:p>
            <a:pPr>
              <a:lnSpc>
                <a:spcPct val="115000"/>
              </a:lnSpc>
            </a:pPr>
            <a:r>
              <a:rPr lang="vi-VN" sz="3200" b="1" dirty="0">
                <a:solidFill>
                  <a:srgbClr val="FF0000"/>
                </a:solidFill>
                <a:latin typeface="Calibri" panose="020F0502020204030204" pitchFamily="34" charset="0"/>
                <a:ea typeface="Arial" panose="020B0604020202020204" pitchFamily="34" charset="0"/>
                <a:cs typeface="Calibri" panose="020F0502020204030204" pitchFamily="34" charset="0"/>
              </a:rPr>
              <a:t>Hoạt động </a:t>
            </a:r>
            <a:r>
              <a:rPr lang="en-US" sz="3200" b="1" dirty="0">
                <a:solidFill>
                  <a:srgbClr val="FF0000"/>
                </a:solidFill>
                <a:latin typeface="Calibri" panose="020F0502020204030204" pitchFamily="34" charset="0"/>
                <a:ea typeface="Arial" panose="020B0604020202020204" pitchFamily="34" charset="0"/>
                <a:cs typeface="Calibri" panose="020F0502020204030204" pitchFamily="34" charset="0"/>
              </a:rPr>
              <a:t>3.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Thiết</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kế</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nghiên</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cứu</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kiểm</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chứng</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giả</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thuyết</a:t>
            </a:r>
            <a:b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b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a. </a:t>
            </a:r>
            <a:r>
              <a:rPr lang="en-US" sz="3200" b="1" dirty="0" err="1">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Quan</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 </a:t>
            </a:r>
            <a:r>
              <a:rPr lang="en-US" sz="3200" b="1" dirty="0" err="1">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sát</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 </a:t>
            </a:r>
            <a:r>
              <a:rPr lang="en-US" sz="3200" b="1" dirty="0" err="1">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đột</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 </a:t>
            </a:r>
            <a:r>
              <a:rPr lang="en-US" sz="3200" b="1" dirty="0" err="1">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biến</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 NST </a:t>
            </a:r>
            <a:r>
              <a:rPr lang="en-US" sz="3200" b="1" dirty="0" err="1">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trên</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 </a:t>
            </a:r>
            <a:r>
              <a:rPr lang="en-US" sz="3200" b="1" dirty="0" err="1">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tiêu</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 </a:t>
            </a:r>
            <a:r>
              <a:rPr lang="en-US" sz="3200" b="1" dirty="0" err="1">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bản</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 </a:t>
            </a:r>
            <a:r>
              <a:rPr lang="en-US" sz="3200" b="1" dirty="0" err="1">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cố</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 </a:t>
            </a:r>
            <a:r>
              <a:rPr lang="en-US" sz="3200" b="1" dirty="0" err="1" smtClean="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định</a:t>
            </a:r>
            <a:endParaRPr lang="en-US" sz="3200" dirty="0">
              <a:latin typeface="Calibri" panose="020F0502020204030204" pitchFamily="34" charset="0"/>
              <a:cs typeface="Calibri" panose="020F0502020204030204" pitchFamily="34" charset="0"/>
            </a:endParaRPr>
          </a:p>
        </p:txBody>
      </p:sp>
      <p:sp>
        <p:nvSpPr>
          <p:cNvPr id="6" name="Text Placeholder 5"/>
          <p:cNvSpPr>
            <a:spLocks noGrp="1"/>
          </p:cNvSpPr>
          <p:nvPr>
            <p:ph type="body" idx="1"/>
          </p:nvPr>
        </p:nvSpPr>
        <p:spPr>
          <a:xfrm>
            <a:off x="367771" y="1469742"/>
            <a:ext cx="6061164" cy="1889739"/>
          </a:xfrm>
          <a:ln>
            <a:solidFill>
              <a:schemeClr val="accent1"/>
            </a:solidFill>
          </a:ln>
        </p:spPr>
        <p:txBody>
          <a:bodyPr>
            <a:noAutofit/>
          </a:bodyPr>
          <a:lstStyle/>
          <a:p>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Bước</a:t>
            </a:r>
            <a:r>
              <a:rPr lang="en-US" sz="2800" b="0" dirty="0">
                <a:latin typeface="Calibri" panose="020F0502020204030204" pitchFamily="34" charset="0"/>
                <a:cs typeface="Calibri" panose="020F0502020204030204" pitchFamily="34" charset="0"/>
              </a:rPr>
              <a:t> 1: </a:t>
            </a:r>
            <a:r>
              <a:rPr lang="en-US" sz="2800" b="0" dirty="0" err="1">
                <a:latin typeface="Calibri" panose="020F0502020204030204" pitchFamily="34" charset="0"/>
                <a:cs typeface="Calibri" panose="020F0502020204030204" pitchFamily="34" charset="0"/>
              </a:rPr>
              <a:t>Đặt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tiêu</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bản</a:t>
            </a:r>
            <a:r>
              <a:rPr lang="en-US" sz="2800" b="0" dirty="0">
                <a:latin typeface="Calibri" panose="020F0502020204030204" pitchFamily="34" charset="0"/>
                <a:cs typeface="Calibri" panose="020F0502020204030204" pitchFamily="34" charset="0"/>
              </a:rPr>
              <a:t> NST </a:t>
            </a:r>
            <a:r>
              <a:rPr lang="en-US" sz="2800" b="0" dirty="0" err="1">
                <a:latin typeface="Calibri" panose="020F0502020204030204" pitchFamily="34" charset="0"/>
                <a:cs typeface="Calibri" panose="020F0502020204030204" pitchFamily="34" charset="0"/>
              </a:rPr>
              <a:t>bình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thường</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va</a:t>
            </a:r>
            <a:r>
              <a:rPr lang="en-US" sz="2800" b="0" dirty="0">
                <a:latin typeface="Calibri" panose="020F0502020204030204" pitchFamily="34" charset="0"/>
                <a:cs typeface="Calibri" panose="020F0502020204030204" pitchFamily="34" charset="0"/>
              </a:rPr>
              <a:t>̀ NST </a:t>
            </a:r>
            <a:r>
              <a:rPr lang="en-US" sz="2800" b="0" dirty="0" err="1">
                <a:latin typeface="Calibri" panose="020F0502020204030204" pitchFamily="34" charset="0"/>
                <a:cs typeface="Calibri" panose="020F0502020204030204" pitchFamily="34" charset="0"/>
              </a:rPr>
              <a:t>bất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thường</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lên</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bàn</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kính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điều</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chỉnh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sao</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cho</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mẫu</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vật</a:t>
            </a:r>
            <a:r>
              <a:rPr lang="en-US" sz="2800" b="0" dirty="0">
                <a:latin typeface="Calibri" panose="020F0502020204030204" pitchFamily="34" charset="0"/>
                <a:cs typeface="Calibri" panose="020F0502020204030204" pitchFamily="34" charset="0"/>
              </a:rPr>
              <a:t> ở </a:t>
            </a:r>
            <a:r>
              <a:rPr lang="en-US" sz="2800" b="0" dirty="0" err="1">
                <a:latin typeface="Calibri" panose="020F0502020204030204" pitchFamily="34" charset="0"/>
                <a:cs typeface="Calibri" panose="020F0502020204030204" pitchFamily="34" charset="0"/>
              </a:rPr>
              <a:t>trung</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tâm</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của</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hình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tròn</a:t>
            </a:r>
            <a:r>
              <a:rPr lang="en-US" sz="2800" b="0" dirty="0">
                <a:latin typeface="Calibri" panose="020F0502020204030204" pitchFamily="34" charset="0"/>
                <a:cs typeface="Calibri" panose="020F0502020204030204" pitchFamily="34" charset="0"/>
              </a:rPr>
              <a:t>)</a:t>
            </a:r>
            <a:endParaRPr lang="en-US" sz="2800" b="0" dirty="0">
              <a:latin typeface="Calibri" panose="020F0502020204030204" pitchFamily="34" charset="0"/>
              <a:cs typeface="Calibri" panose="020F0502020204030204" pitchFamily="34" charset="0"/>
            </a:endParaRPr>
          </a:p>
        </p:txBody>
      </p:sp>
      <p:pic>
        <p:nvPicPr>
          <p:cNvPr id="16" name="Content Placeholder 15"/>
          <p:cNvPicPr>
            <a:picLocks noGrp="1" noChangeAspect="1"/>
          </p:cNvPicPr>
          <p:nvPr>
            <p:ph sz="half" idx="2"/>
          </p:nvPr>
        </p:nvPicPr>
        <p:blipFill>
          <a:blip r:embed="rId1">
            <a:extLst>
              <a:ext uri="{28A0092B-C50C-407E-A947-70E740481C1C}">
                <a14:useLocalDpi xmlns:a14="http://schemas.microsoft.com/office/drawing/2010/main" val="0"/>
              </a:ext>
            </a:extLst>
          </a:blip>
          <a:stretch>
            <a:fillRect/>
          </a:stretch>
        </p:blipFill>
        <p:spPr>
          <a:xfrm>
            <a:off x="762000" y="3412067"/>
            <a:ext cx="4876800" cy="3251200"/>
          </a:xfrm>
          <a:prstGeom prst="rect">
            <a:avLst/>
          </a:prstGeom>
          <a:ln>
            <a:noFill/>
          </a:ln>
          <a:effectLst>
            <a:outerShdw blurRad="292100" dist="139700" dir="2700000" algn="tl" rotWithShape="0">
              <a:srgbClr val="333333">
                <a:alpha val="65000"/>
              </a:srgbClr>
            </a:outerShdw>
          </a:effectLst>
        </p:spPr>
      </p:pic>
      <p:sp>
        <p:nvSpPr>
          <p:cNvPr id="13" name="Text Placeholder 12"/>
          <p:cNvSpPr>
            <a:spLocks noGrp="1"/>
          </p:cNvSpPr>
          <p:nvPr>
            <p:ph type="body" sz="quarter" idx="3"/>
          </p:nvPr>
        </p:nvSpPr>
        <p:spPr>
          <a:xfrm>
            <a:off x="6956816" y="1618624"/>
            <a:ext cx="4888181" cy="1332759"/>
          </a:xfrm>
          <a:ln>
            <a:solidFill>
              <a:schemeClr val="accent1"/>
            </a:solidFill>
          </a:ln>
        </p:spPr>
        <p:txBody>
          <a:bodyPr>
            <a:noAutofit/>
          </a:bodyPr>
          <a:lstStyle/>
          <a:p>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Bước</a:t>
            </a:r>
            <a:r>
              <a:rPr lang="en-US" sz="2800" b="0" dirty="0">
                <a:latin typeface="Calibri" panose="020F0502020204030204" pitchFamily="34" charset="0"/>
                <a:cs typeface="Calibri" panose="020F0502020204030204" pitchFamily="34" charset="0"/>
              </a:rPr>
              <a:t> 2: </a:t>
            </a:r>
            <a:r>
              <a:rPr lang="en-US" sz="2800" b="0" dirty="0" err="1">
                <a:latin typeface="Calibri" panose="020F0502020204030204" pitchFamily="34" charset="0"/>
                <a:cs typeface="Calibri" panose="020F0502020204030204" pitchFamily="34" charset="0"/>
              </a:rPr>
              <a:t>Quan</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sát</a:t>
            </a:r>
            <a:r>
              <a:rPr lang="en-US" sz="2800" b="0" dirty="0">
                <a:latin typeface="Calibri" panose="020F0502020204030204" pitchFamily="34" charset="0"/>
                <a:cs typeface="Calibri" panose="020F0502020204030204" pitchFamily="34" charset="0"/>
              </a:rPr>
              <a:t> ở </a:t>
            </a:r>
            <a:r>
              <a:rPr lang="en-US" sz="2800" b="0" dirty="0" err="1">
                <a:latin typeface="Calibri" panose="020F0502020204030204" pitchFamily="34" charset="0"/>
                <a:cs typeface="Calibri" panose="020F0502020204030204" pitchFamily="34" charset="0"/>
              </a:rPr>
              <a:t>vật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kính</a:t>
            </a:r>
            <a:r>
              <a:rPr lang="en-US" sz="2800" b="0" dirty="0">
                <a:latin typeface="Calibri" panose="020F0502020204030204" pitchFamily="34" charset="0"/>
                <a:cs typeface="Calibri" panose="020F0502020204030204" pitchFamily="34" charset="0"/>
              </a:rPr>
              <a:t> 10x (</a:t>
            </a:r>
            <a:r>
              <a:rPr lang="en-US" sz="2800" b="0" dirty="0" err="1">
                <a:latin typeface="Calibri" panose="020F0502020204030204" pitchFamily="34" charset="0"/>
                <a:cs typeface="Calibri" panose="020F0502020204030204" pitchFamily="34" charset="0"/>
              </a:rPr>
              <a:t>xoay</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vật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kính</a:t>
            </a:r>
            <a:r>
              <a:rPr lang="en-US" sz="2800" b="0" dirty="0">
                <a:latin typeface="Calibri" panose="020F0502020204030204" pitchFamily="34" charset="0"/>
                <a:cs typeface="Calibri" panose="020F0502020204030204" pitchFamily="34" charset="0"/>
              </a:rPr>
              <a:t> 10x </a:t>
            </a:r>
            <a:r>
              <a:rPr lang="en-US" sz="2800" b="0" dirty="0" err="1">
                <a:latin typeface="Calibri" panose="020F0502020204030204" pitchFamily="34" charset="0"/>
                <a:cs typeface="Calibri" panose="020F0502020204030204" pitchFamily="34" charset="0"/>
              </a:rPr>
              <a:t>vào</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khớp</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kêu</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tiếng</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tách</a:t>
            </a:r>
            <a:r>
              <a:rPr lang="en-US" sz="2800" b="0" dirty="0">
                <a:latin typeface="Calibri" panose="020F0502020204030204" pitchFamily="34" charset="0"/>
                <a:cs typeface="Calibri" panose="020F0502020204030204" pitchFamily="34" charset="0"/>
              </a:rPr>
              <a:t>”)</a:t>
            </a:r>
            <a:endParaRPr lang="en-US" sz="2800" b="0" dirty="0">
              <a:latin typeface="Calibri" panose="020F0502020204030204" pitchFamily="34" charset="0"/>
              <a:cs typeface="Calibri" panose="020F0502020204030204" pitchFamily="34" charset="0"/>
            </a:endParaRPr>
          </a:p>
        </p:txBody>
      </p:sp>
      <p:pic>
        <p:nvPicPr>
          <p:cNvPr id="18" name="Content Placeholder 1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054912" y="2978679"/>
            <a:ext cx="3684588" cy="3684588"/>
          </a:xfrm>
          <a:prstGeom prst="rect">
            <a:avLst/>
          </a:prstGeom>
          <a:ln>
            <a:noFill/>
          </a:ln>
          <a:effectLst>
            <a:outerShdw blurRad="292100" dist="139700" dir="2700000" algn="tl" rotWithShape="0">
              <a:srgbClr val="333333">
                <a:alpha val="65000"/>
              </a:srgbClr>
            </a:outerShdw>
          </a:effectLst>
        </p:spPr>
      </p:pic>
      <p:sp>
        <p:nvSpPr>
          <p:cNvPr id="17" name="Oval 16"/>
          <p:cNvSpPr/>
          <p:nvPr/>
        </p:nvSpPr>
        <p:spPr>
          <a:xfrm>
            <a:off x="2946400" y="5511800"/>
            <a:ext cx="1168400" cy="6783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noAutofit/>
          </a:bodyPr>
          <a:lstStyle/>
          <a:p>
            <a:pPr algn="ctr"/>
            <a:endParaRPr lang="en-US" sz="1200"/>
          </a:p>
        </p:txBody>
      </p:sp>
      <p:sp>
        <p:nvSpPr>
          <p:cNvPr id="2" name="Slide Number Placeholder 1"/>
          <p:cNvSpPr>
            <a:spLocks noGrp="1"/>
          </p:cNvSpPr>
          <p:nvPr>
            <p:ph type="sldNum" sz="quarter" idx="12"/>
          </p:nvPr>
        </p:nvSpPr>
        <p:spPr/>
        <p:txBody>
          <a:bodyPr/>
          <a:lstStyle/>
          <a:p>
            <a:fld id="{7884ACE1-D090-4212-A066-1311DF8658A2}"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bg/>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build="p"/>
      <p:bldP spid="13" grpId="0" animBg="1" build="p"/>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sp>
        <p:nvSpPr>
          <p:cNvPr id="4" name="Text Placeholder 3"/>
          <p:cNvSpPr>
            <a:spLocks noGrp="1"/>
          </p:cNvSpPr>
          <p:nvPr>
            <p:ph type="body" idx="4294967295"/>
          </p:nvPr>
        </p:nvSpPr>
        <p:spPr>
          <a:xfrm>
            <a:off x="99904" y="1041400"/>
            <a:ext cx="5804664" cy="2057788"/>
          </a:xfrm>
          <a:ln>
            <a:solidFill>
              <a:schemeClr val="accent1"/>
            </a:solidFill>
          </a:ln>
        </p:spPr>
        <p:txBody>
          <a:bodyPr anchor="ctr">
            <a:noAutofit/>
          </a:bodyPr>
          <a:lstStyle/>
          <a:p>
            <a:pPr marL="76200" indent="0">
              <a:buNone/>
            </a:pP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Bước</a:t>
            </a:r>
            <a:r>
              <a:rPr lang="en-US" sz="2800" b="0" dirty="0">
                <a:latin typeface="Calibri" panose="020F0502020204030204" pitchFamily="34" charset="0"/>
                <a:cs typeface="Calibri" panose="020F0502020204030204" pitchFamily="34" charset="0"/>
              </a:rPr>
              <a:t> 3: </a:t>
            </a:r>
            <a:r>
              <a:rPr lang="en-US" sz="2800" b="0" dirty="0" err="1">
                <a:latin typeface="Calibri" panose="020F0502020204030204" pitchFamily="34" charset="0"/>
                <a:cs typeface="Calibri" panose="020F0502020204030204" pitchFamily="34" charset="0"/>
              </a:rPr>
              <a:t>Điều</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chỉnh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vùng</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tê</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bào</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đa</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chọn</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vào</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giữa</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thi</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trường</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vừa</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đặt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mắt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vào</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thi</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kính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vừa</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vặn</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ốc</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thư</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cấp</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ốc</a:t>
            </a:r>
            <a:r>
              <a:rPr lang="en-US" sz="2800" b="0" dirty="0">
                <a:latin typeface="Calibri" panose="020F0502020204030204" pitchFamily="34" charset="0"/>
                <a:cs typeface="Calibri" panose="020F0502020204030204" pitchFamily="34" charset="0"/>
              </a:rPr>
              <a:t> vi </a:t>
            </a:r>
            <a:r>
              <a:rPr lang="en-US" sz="2800" b="0" dirty="0" err="1">
                <a:latin typeface="Calibri" panose="020F0502020204030204" pitchFamily="34" charset="0"/>
                <a:cs typeface="Calibri" panose="020F0502020204030204" pitchFamily="34" charset="0"/>
              </a:rPr>
              <a:t>cấp</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đê</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quan</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sát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ro</a:t>
            </a:r>
            <a:r>
              <a:rPr lang="en-US" sz="2800" b="0" dirty="0">
                <a:latin typeface="Calibri" panose="020F0502020204030204" pitchFamily="34" charset="0"/>
                <a:cs typeface="Calibri" panose="020F0502020204030204" pitchFamily="34" charset="0"/>
              </a:rPr>
              <a:t>̃) </a:t>
            </a:r>
            <a:r>
              <a:rPr lang="en-US" sz="2800" b="0" dirty="0">
                <a:latin typeface="Calibri" panose="020F0502020204030204" pitchFamily="34" charset="0"/>
                <a:cs typeface="Calibri" panose="020F0502020204030204" pitchFamily="34" charset="0"/>
                <a:sym typeface="Wingdings" panose="05000000000000000000" pitchFamily="2" charset="2"/>
              </a:rPr>
              <a: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chuyển</a:t>
            </a:r>
            <a:r>
              <a:rPr lang="en-US" sz="2800" b="0" dirty="0">
                <a:latin typeface="Calibri" panose="020F0502020204030204" pitchFamily="34" charset="0"/>
                <a:cs typeface="Calibri" panose="020F0502020204030204" pitchFamily="34" charset="0"/>
              </a:rPr>
              <a:t> sang </a:t>
            </a:r>
            <a:r>
              <a:rPr lang="en-US" sz="2800" b="0" dirty="0" err="1">
                <a:latin typeface="Calibri" panose="020F0502020204030204" pitchFamily="34" charset="0"/>
                <a:cs typeface="Calibri" panose="020F0502020204030204" pitchFamily="34" charset="0"/>
              </a:rPr>
              <a:t>vật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kính</a:t>
            </a:r>
            <a:r>
              <a:rPr lang="en-US" sz="2800" b="0" dirty="0">
                <a:latin typeface="Calibri" panose="020F0502020204030204" pitchFamily="34" charset="0"/>
                <a:cs typeface="Calibri" panose="020F0502020204030204" pitchFamily="34" charset="0"/>
              </a:rPr>
              <a:t> 40x, 100x </a:t>
            </a:r>
            <a:endParaRPr lang="en-US" sz="2800" b="0" dirty="0">
              <a:latin typeface="Calibri" panose="020F0502020204030204" pitchFamily="34" charset="0"/>
              <a:cs typeface="Calibri" panose="020F0502020204030204" pitchFamily="34" charset="0"/>
            </a:endParaRPr>
          </a:p>
        </p:txBody>
      </p:sp>
      <p:pic>
        <p:nvPicPr>
          <p:cNvPr id="13" name="Content Placeholder 12"/>
          <p:cNvPicPr>
            <a:picLocks noGrp="1" noChangeAspect="1"/>
          </p:cNvPicPr>
          <p:nvPr>
            <p:ph sz="half" idx="4294967295"/>
          </p:nvPr>
        </p:nvPicPr>
        <p:blipFill>
          <a:blip r:embed="rId1">
            <a:extLst>
              <a:ext uri="{28A0092B-C50C-407E-A947-70E740481C1C}">
                <a14:useLocalDpi xmlns:a14="http://schemas.microsoft.com/office/drawing/2010/main" val="0"/>
              </a:ext>
            </a:extLst>
          </a:blip>
          <a:stretch>
            <a:fillRect/>
          </a:stretch>
        </p:blipFill>
        <p:spPr>
          <a:xfrm>
            <a:off x="1336429" y="3440388"/>
            <a:ext cx="3331613" cy="3331612"/>
          </a:xfrm>
          <a:prstGeom prst="rect">
            <a:avLst/>
          </a:prstGeom>
          <a:ln>
            <a:noFill/>
          </a:ln>
          <a:effectLst>
            <a:outerShdw blurRad="292100" dist="139700" dir="2700000" algn="tl" rotWithShape="0">
              <a:srgbClr val="333333">
                <a:alpha val="65000"/>
              </a:srgbClr>
            </a:outerShdw>
          </a:effectLst>
        </p:spPr>
      </p:pic>
      <p:sp>
        <p:nvSpPr>
          <p:cNvPr id="5" name="Text Placeholder 4"/>
          <p:cNvSpPr>
            <a:spLocks noGrp="1"/>
          </p:cNvSpPr>
          <p:nvPr>
            <p:ph type="body" sz="quarter" idx="4294967295"/>
          </p:nvPr>
        </p:nvSpPr>
        <p:spPr>
          <a:xfrm>
            <a:off x="6414265" y="938213"/>
            <a:ext cx="5777735" cy="2160975"/>
          </a:xfrm>
          <a:ln>
            <a:solidFill>
              <a:schemeClr val="accent1"/>
            </a:solidFill>
          </a:ln>
        </p:spPr>
        <p:txBody>
          <a:bodyPr anchor="ctr">
            <a:noAutofit/>
          </a:bodyPr>
          <a:lstStyle/>
          <a:p>
            <a:pPr marL="76200" indent="0">
              <a:buNone/>
            </a:pP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Bước</a:t>
            </a:r>
            <a:r>
              <a:rPr lang="en-US" sz="2800" b="0" dirty="0">
                <a:latin typeface="Calibri" panose="020F0502020204030204" pitchFamily="34" charset="0"/>
                <a:cs typeface="Calibri" panose="020F0502020204030204" pitchFamily="34" charset="0"/>
              </a:rPr>
              <a:t> 4: </a:t>
            </a:r>
            <a:r>
              <a:rPr lang="en-US" sz="2800" b="0" dirty="0" err="1">
                <a:latin typeface="Calibri" panose="020F0502020204030204" pitchFamily="34" charset="0"/>
                <a:cs typeface="Calibri" panose="020F0502020204030204" pitchFamily="34" charset="0"/>
              </a:rPr>
              <a:t>Đếm</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sô</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lượng</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xác</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định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hình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thái</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chụp</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hình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va</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ve</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hình</a:t>
            </a:r>
            <a:r>
              <a:rPr lang="en-US" sz="2800" b="0" dirty="0">
                <a:latin typeface="Calibri" panose="020F0502020204030204" pitchFamily="34" charset="0"/>
                <a:cs typeface="Calibri" panose="020F0502020204030204" pitchFamily="34" charset="0"/>
              </a:rPr>
              <a:t> minh </a:t>
            </a:r>
            <a:r>
              <a:rPr lang="en-US" sz="2800" b="0" dirty="0" err="1">
                <a:latin typeface="Calibri" panose="020F0502020204030204" pitchFamily="34" charset="0"/>
                <a:cs typeface="Calibri" panose="020F0502020204030204" pitchFamily="34" charset="0"/>
              </a:rPr>
              <a:t>họa</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các</a:t>
            </a:r>
            <a:r>
              <a:rPr lang="en-US" sz="2800" b="0" dirty="0">
                <a:latin typeface="Calibri" panose="020F0502020204030204" pitchFamily="34" charset="0"/>
                <a:cs typeface="Calibri" panose="020F0502020204030204" pitchFamily="34" charset="0"/>
              </a:rPr>
              <a:t> NST </a:t>
            </a:r>
            <a:r>
              <a:rPr lang="en-US" sz="2800" b="0" dirty="0" err="1">
                <a:latin typeface="Calibri" panose="020F0502020204030204" pitchFamily="34" charset="0"/>
                <a:cs typeface="Calibri" panose="020F0502020204030204" pitchFamily="34" charset="0"/>
              </a:rPr>
              <a:t>trong</a:t>
            </a:r>
            <a:r>
              <a:rPr lang="en-US" sz="2800" b="0" dirty="0">
                <a:latin typeface="Calibri" panose="020F0502020204030204" pitchFamily="34" charset="0"/>
                <a:cs typeface="Calibri" panose="020F0502020204030204" pitchFamily="34" charset="0"/>
              </a:rPr>
              <a:t> 1 </a:t>
            </a:r>
            <a:r>
              <a:rPr lang="en-US" sz="2800" b="0" dirty="0" err="1">
                <a:latin typeface="Calibri" panose="020F0502020204030204" pitchFamily="34" charset="0"/>
                <a:cs typeface="Calibri" panose="020F0502020204030204" pitchFamily="34" charset="0"/>
              </a:rPr>
              <a:t>tê</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bào</a:t>
            </a:r>
            <a:r>
              <a:rPr lang="en-US" sz="2800" b="0" dirty="0">
                <a:latin typeface="Calibri" panose="020F0502020204030204" pitchFamily="34" charset="0"/>
                <a:cs typeface="Calibri" panose="020F0502020204030204" pitchFamily="34" charset="0"/>
              </a:rPr>
              <a:t> ở </a:t>
            </a:r>
            <a:r>
              <a:rPr lang="en-US" sz="2800" b="0" dirty="0" err="1">
                <a:latin typeface="Calibri" panose="020F0502020204030204" pitchFamily="34" charset="0"/>
                <a:cs typeface="Calibri" panose="020F0502020204030204" pitchFamily="34" charset="0"/>
              </a:rPr>
              <a:t>tiêu</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bản</a:t>
            </a:r>
            <a:r>
              <a:rPr lang="en-US" sz="2800" b="0" dirty="0">
                <a:latin typeface="Calibri" panose="020F0502020204030204" pitchFamily="34" charset="0"/>
                <a:cs typeface="Calibri" panose="020F0502020204030204" pitchFamily="34" charset="0"/>
              </a:rPr>
              <a:t>. So </a:t>
            </a:r>
            <a:r>
              <a:rPr lang="en-US" sz="2800" b="0" dirty="0" err="1">
                <a:latin typeface="Calibri" panose="020F0502020204030204" pitchFamily="34" charset="0"/>
                <a:cs typeface="Calibri" panose="020F0502020204030204" pitchFamily="34" charset="0"/>
              </a:rPr>
              <a:t>sánh</a:t>
            </a:r>
            <a:r>
              <a:rPr lang="en-US" sz="2800" b="0" dirty="0">
                <a:latin typeface="Calibri" panose="020F0502020204030204" pitchFamily="34" charset="0"/>
                <a:cs typeface="Calibri" panose="020F0502020204030204" pitchFamily="34" charset="0"/>
              </a:rPr>
              <a:t> NST ở </a:t>
            </a:r>
            <a:r>
              <a:rPr lang="en-US" sz="2800" b="0" dirty="0" err="1">
                <a:latin typeface="Calibri" panose="020F0502020204030204" pitchFamily="34" charset="0"/>
                <a:cs typeface="Calibri" panose="020F0502020204030204" pitchFamily="34" charset="0"/>
              </a:rPr>
              <a:t>tê</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bào</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thường</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va</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tê</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bào</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bất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thường</a:t>
            </a:r>
            <a:r>
              <a:rPr lang="en-US" sz="2800" b="0" dirty="0">
                <a:latin typeface="Calibri" panose="020F0502020204030204" pitchFamily="34" charset="0"/>
                <a:cs typeface="Calibri" panose="020F0502020204030204" pitchFamily="34" charset="0"/>
              </a:rPr>
              <a:t>.</a:t>
            </a:r>
            <a:endParaRPr lang="en-US" sz="2800" b="0" dirty="0">
              <a:latin typeface="Calibri" panose="020F0502020204030204" pitchFamily="34" charset="0"/>
              <a:cs typeface="Calibri" panose="020F0502020204030204" pitchFamily="34" charset="0"/>
            </a:endParaRPr>
          </a:p>
        </p:txBody>
      </p:sp>
      <p:pic>
        <p:nvPicPr>
          <p:cNvPr id="15" name="Content Placeholder 14"/>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6778138" y="3268388"/>
            <a:ext cx="3502025" cy="3503612"/>
          </a:xfrm>
          <a:prstGeom prst="rect">
            <a:avLst/>
          </a:prstGeom>
          <a:ln>
            <a:noFill/>
          </a:ln>
          <a:effectLst>
            <a:outerShdw blurRad="292100" dist="139700" dir="2700000" algn="tl" rotWithShape="0">
              <a:srgbClr val="333333">
                <a:alpha val="65000"/>
              </a:srgbClr>
            </a:outerShdw>
          </a:effectLst>
        </p:spPr>
      </p:pic>
      <p:grpSp>
        <p:nvGrpSpPr>
          <p:cNvPr id="11" name="Group 10"/>
          <p:cNvGrpSpPr/>
          <p:nvPr/>
        </p:nvGrpSpPr>
        <p:grpSpPr>
          <a:xfrm>
            <a:off x="1517936" y="27882"/>
            <a:ext cx="10775513" cy="861774"/>
            <a:chOff x="1517936" y="27882"/>
            <a:chExt cx="10775513" cy="861774"/>
          </a:xfrm>
        </p:grpSpPr>
        <p:pic>
          <p:nvPicPr>
            <p:cNvPr id="16" name="Picture 2"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grpSp>
      <p:sp>
        <p:nvSpPr>
          <p:cNvPr id="18" name="Rectangle 17"/>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build="p"/>
      <p:bldP spid="5" grpId="0" animBg="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1"/>
          <a:srcRect l="23060" t="26042" r="24817" b="19792"/>
          <a:stretch>
            <a:fillRect/>
          </a:stretch>
        </p:blipFill>
        <p:spPr>
          <a:xfrm>
            <a:off x="1566204" y="1786597"/>
            <a:ext cx="7883010" cy="4605803"/>
          </a:xfrm>
          <a:prstGeom prst="rect">
            <a:avLst/>
          </a:prstGeom>
          <a:ln>
            <a:noFill/>
          </a:ln>
          <a:effectLst>
            <a:outerShdw blurRad="292100" dist="139700" dir="2700000" algn="tl" rotWithShape="0">
              <a:srgbClr val="333333">
                <a:alpha val="65000"/>
              </a:srgbClr>
            </a:outerShdw>
          </a:effectLst>
        </p:spPr>
      </p:pic>
      <p:sp>
        <p:nvSpPr>
          <p:cNvPr id="14" name="TextBox 6"/>
          <p:cNvSpPr txBox="1"/>
          <p:nvPr/>
        </p:nvSpPr>
        <p:spPr>
          <a:xfrm>
            <a:off x="457201" y="1015181"/>
            <a:ext cx="8737600" cy="461665"/>
          </a:xfrm>
          <a:prstGeom prst="rect">
            <a:avLst/>
          </a:prstGeom>
          <a:solidFill>
            <a:srgbClr val="FFFF99"/>
          </a:solidFill>
          <a:ln>
            <a:solidFill>
              <a:schemeClr val="accent3">
                <a:lumMod val="75000"/>
              </a:schemeClr>
            </a:solidFill>
          </a:ln>
        </p:spPr>
        <p:txBody>
          <a:bodyPr wrap="square" lIns="0" tIns="0" rIns="0" bIns="0" rtlCol="0" anchor="t">
            <a:spAutoFit/>
          </a:bodyPr>
          <a:lstStyle/>
          <a:p>
            <a:pPr algn="ctr">
              <a:lnSpc>
                <a:spcPts val="3640"/>
              </a:lnSpc>
            </a:pP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Xác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định</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một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số</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dạng</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biến</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nhiễm</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sắc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thể</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endPar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grpSp>
        <p:nvGrpSpPr>
          <p:cNvPr id="11" name="Group 10"/>
          <p:cNvGrpSpPr/>
          <p:nvPr/>
        </p:nvGrpSpPr>
        <p:grpSpPr>
          <a:xfrm>
            <a:off x="1517936" y="27882"/>
            <a:ext cx="10775513" cy="861774"/>
            <a:chOff x="1517936" y="27882"/>
            <a:chExt cx="10775513" cy="861774"/>
          </a:xfrm>
        </p:grpSpPr>
        <p:pic>
          <p:nvPicPr>
            <p:cNvPr id="16" name="Picture 2"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grpSp>
      <p:sp>
        <p:nvSpPr>
          <p:cNvPr id="18" name="Rectangle 17"/>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XÉT NGHIỆM NHIỄM SẮC THỂ ĐỒ"/>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48" y="1955800"/>
            <a:ext cx="12193999" cy="48928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2951" y="972365"/>
            <a:ext cx="11415885" cy="913199"/>
          </a:xfrm>
          <a:prstGeom prst="rect">
            <a:avLst/>
          </a:prstGeom>
          <a:noFill/>
          <a:ln>
            <a:solidFill>
              <a:srgbClr val="0070C0"/>
            </a:solidFill>
          </a:ln>
        </p:spPr>
        <p:txBody>
          <a:bodyPr wrap="square">
            <a:spAutoFit/>
          </a:bodyPr>
          <a:lstStyle/>
          <a:p>
            <a:r>
              <a:rPr lang="vi-VN" sz="2665" b="1" dirty="0">
                <a:solidFill>
                  <a:srgbClr val="000000"/>
                </a:solidFill>
                <a:latin typeface="Calibri" panose="020F0502020204030204" pitchFamily="34" charset="0"/>
                <a:ea typeface="Calibri" panose="020F0502020204030204" pitchFamily="34" charset="0"/>
                <a:cs typeface="Calibri" panose="020F0502020204030204" pitchFamily="34" charset="0"/>
              </a:rPr>
              <a:t>Hội chứng Down </a:t>
            </a:r>
            <a:r>
              <a:rPr lang="vi-VN" sz="2665" dirty="0">
                <a:solidFill>
                  <a:srgbClr val="000000"/>
                </a:solidFill>
                <a:latin typeface="Calibri" panose="020F0502020204030204" pitchFamily="34" charset="0"/>
                <a:ea typeface="Calibri" panose="020F0502020204030204" pitchFamily="34" charset="0"/>
                <a:cs typeface="Calibri" panose="020F0502020204030204" pitchFamily="34" charset="0"/>
              </a:rPr>
              <a:t>47, XX (XY)</a:t>
            </a:r>
            <a:r>
              <a:rPr lang="en-US" sz="2665"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665"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2665"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665" dirty="0">
                <a:solidFill>
                  <a:srgbClr val="000000"/>
                </a:solidFill>
                <a:latin typeface="Calibri" panose="020F0502020204030204" pitchFamily="34" charset="0"/>
                <a:ea typeface="Calibri" panose="020F0502020204030204" pitchFamily="34" charset="0"/>
                <a:cs typeface="Calibri" panose="020F0502020204030204" pitchFamily="34" charset="0"/>
              </a:rPr>
              <a:t>21 hay trisomy 21: dư </a:t>
            </a:r>
            <a:r>
              <a:rPr lang="en-US" sz="2665" dirty="0">
                <a:solidFill>
                  <a:srgbClr val="000000"/>
                </a:solidFill>
                <a:latin typeface="Calibri" panose="020F0502020204030204" pitchFamily="34" charset="0"/>
                <a:ea typeface="Calibri" panose="020F0502020204030204" pitchFamily="34" charset="0"/>
                <a:cs typeface="Calibri" panose="020F0502020204030204" pitchFamily="34" charset="0"/>
              </a:rPr>
              <a:t>1 NST </a:t>
            </a:r>
            <a:r>
              <a:rPr lang="vi-VN" sz="2665" dirty="0">
                <a:solidFill>
                  <a:srgbClr val="000000"/>
                </a:solidFill>
                <a:latin typeface="Calibri" panose="020F0502020204030204" pitchFamily="34" charset="0"/>
                <a:ea typeface="Calibri" panose="020F0502020204030204" pitchFamily="34" charset="0"/>
                <a:cs typeface="Calibri" panose="020F0502020204030204" pitchFamily="34" charset="0"/>
              </a:rPr>
              <a:t>số 21 (tam nhiễm sắc thể 21 hay Trisomy 21), thường gặp nhất ở tần suất 1/700-1/1000. </a:t>
            </a:r>
            <a:endParaRPr lang="en-US" sz="2665"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p:cNvSpPr>
            <a:spLocks noGrp="1"/>
          </p:cNvSpPr>
          <p:nvPr>
            <p:ph type="sldNum" idx="12"/>
          </p:nvPr>
        </p:nvSpPr>
        <p:spPr/>
        <p:txBody>
          <a:bodyPr/>
          <a:lstStyle/>
          <a:p>
            <a:fld id="{7884ACE1-D090-4212-A066-1311DF8658A2}" type="slidenum">
              <a:rPr lang="en-US" smtClean="0"/>
            </a:fld>
            <a:endParaRPr lang="en-US"/>
          </a:p>
        </p:txBody>
      </p:sp>
      <p:grpSp>
        <p:nvGrpSpPr>
          <p:cNvPr id="9" name="Group 8"/>
          <p:cNvGrpSpPr/>
          <p:nvPr/>
        </p:nvGrpSpPr>
        <p:grpSpPr>
          <a:xfrm>
            <a:off x="1517936" y="27882"/>
            <a:ext cx="10775513" cy="861774"/>
            <a:chOff x="1517936" y="27882"/>
            <a:chExt cx="10775513" cy="861774"/>
          </a:xfrm>
        </p:grpSpPr>
        <p:pic>
          <p:nvPicPr>
            <p:cNvPr id="11" name="Picture 2"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grpSp>
      <p:sp>
        <p:nvSpPr>
          <p:cNvPr id="15" name="Rectangle 14"/>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fld>
            <a:endParaRPr lang="en-US"/>
          </a:p>
        </p:txBody>
      </p:sp>
      <p:grpSp>
        <p:nvGrpSpPr>
          <p:cNvPr id="3" name="Group 2"/>
          <p:cNvGrpSpPr/>
          <p:nvPr/>
        </p:nvGrpSpPr>
        <p:grpSpPr>
          <a:xfrm>
            <a:off x="1517936" y="27882"/>
            <a:ext cx="10775513" cy="861774"/>
            <a:chOff x="1517936" y="27882"/>
            <a:chExt cx="10775513" cy="861774"/>
          </a:xfrm>
        </p:grpSpPr>
        <p:pic>
          <p:nvPicPr>
            <p:cNvPr id="4" name="Picture 2" descr="Microscope Png Transparent, Biology Microscope Science Clipart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endParaRPr lang="en-US" sz="2800" b="1" dirty="0">
                <a:solidFill>
                  <a:srgbClr val="006601"/>
                </a:solidFill>
                <a:latin typeface="Calibri" panose="020F0502020204030204" pitchFamily="34" charset="0"/>
                <a:cs typeface="Calibri" panose="020F0502020204030204" pitchFamily="34" charset="0"/>
              </a:endParaRP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endParaRPr lang="en-US" sz="2800" b="1" dirty="0">
                <a:solidFill>
                  <a:srgbClr val="006601"/>
                </a:solidFill>
                <a:latin typeface="Calibri" panose="020F0502020204030204" pitchFamily="34" charset="0"/>
                <a:cs typeface="Calibri" panose="020F0502020204030204" pitchFamily="34" charset="0"/>
              </a:endParaRPr>
            </a:p>
          </p:txBody>
        </p:sp>
      </p:grpSp>
      <p:sp>
        <p:nvSpPr>
          <p:cNvPr id="6" name="Rectangle 5"/>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itle 2"/>
          <p:cNvSpPr txBox="1"/>
          <p:nvPr/>
        </p:nvSpPr>
        <p:spPr>
          <a:xfrm>
            <a:off x="609601" y="895804"/>
            <a:ext cx="11432344" cy="1326091"/>
          </a:xfrm>
          <a:prstGeom prst="rect">
            <a:avLst/>
          </a:prstGeom>
          <a:ln>
            <a:solidFill>
              <a:srgbClr val="0070C0"/>
            </a:solidFill>
          </a:ln>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800" b="1" kern="0" smtClean="0">
                <a:latin typeface="+mn-lt"/>
              </a:rPr>
              <a:t>B</a:t>
            </a:r>
            <a:r>
              <a:rPr lang="vi-VN" sz="2800" b="1" kern="0" smtClean="0">
                <a:latin typeface="+mn-lt"/>
              </a:rPr>
              <a:t>iểu hiện</a:t>
            </a:r>
            <a:r>
              <a:rPr lang="en-US" sz="2800" b="1" kern="0" smtClean="0">
                <a:latin typeface="+mn-lt"/>
              </a:rPr>
              <a:t> </a:t>
            </a:r>
            <a:r>
              <a:rPr lang="vi-VN" sz="2800" b="1" kern="0" smtClean="0">
                <a:latin typeface="+mn-lt"/>
              </a:rPr>
              <a:t>Hội chứng Down</a:t>
            </a:r>
            <a:r>
              <a:rPr lang="en-US" sz="2800" kern="0" smtClean="0">
                <a:latin typeface="+mn-lt"/>
              </a:rPr>
              <a:t>:</a:t>
            </a:r>
            <a:r>
              <a:rPr lang="vi-VN" sz="2800" kern="0" smtClean="0">
                <a:latin typeface="+mn-lt"/>
              </a:rPr>
              <a:t> chậm phát triển tâm thần, trí tuệ, chỉ số thông minh thấp và gần như không có khả năng học tập. Hơn 50% người bị bệnh kèm theo các dị tật bẩm sinh như: tim mạch, tiêu hóa...</a:t>
            </a:r>
            <a:endParaRPr lang="en-US" sz="2800" kern="0" dirty="0">
              <a:latin typeface="+mn-lt"/>
            </a:endParaRPr>
          </a:p>
        </p:txBody>
      </p:sp>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533" y="2421522"/>
            <a:ext cx="6959600" cy="432729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Salerio · SlidesCarnival</Template>
  <TotalTime>0</TotalTime>
  <Words>12169</Words>
  <Application>WPS Presentation</Application>
  <PresentationFormat>Widescreen</PresentationFormat>
  <Paragraphs>510</Paragraphs>
  <Slides>38</Slides>
  <Notes>0</Notes>
  <HiddenSlides>0</HiddenSlides>
  <MMClips>1</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38</vt:i4>
      </vt:variant>
    </vt:vector>
  </HeadingPairs>
  <TitlesOfParts>
    <vt:vector size="64" baseType="lpstr">
      <vt:lpstr>Arial</vt:lpstr>
      <vt:lpstr>SimSun</vt:lpstr>
      <vt:lpstr>Wingdings</vt:lpstr>
      <vt:lpstr>Roboto Condensed</vt:lpstr>
      <vt:lpstr>Roboto Condensed Light</vt:lpstr>
      <vt:lpstr>Arial</vt:lpstr>
      <vt:lpstr>Arvo</vt:lpstr>
      <vt:lpstr>Calibri</vt:lpstr>
      <vt:lpstr>Times New Roman</vt:lpstr>
      <vt:lpstr>Silom</vt:lpstr>
      <vt:lpstr>VL Cimochi</vt:lpstr>
      <vt:lpstr>Bangla MN</vt:lpstr>
      <vt:lpstr>Courier New</vt:lpstr>
      <vt:lpstr>Microsoft YaHei</vt:lpstr>
      <vt:lpstr>Arial Unicode MS</vt:lpstr>
      <vt:lpstr>Roboto</vt:lpstr>
      <vt:lpstr>Baloo 2</vt:lpstr>
      <vt:lpstr>Mongolian Baiti</vt:lpstr>
      <vt:lpstr>Baloo Bhaijaan</vt:lpstr>
      <vt:lpstr>AkayaKanadaka</vt:lpstr>
      <vt:lpstr>Maku Bold</vt:lpstr>
      <vt:lpstr>Wingdings 3</vt:lpstr>
      <vt:lpstr>Century Gothic</vt:lpstr>
      <vt:lpstr>HLT Elisa</vt:lpstr>
      <vt:lpstr>WoodType-Demi</vt:lpstr>
      <vt:lpstr>Salerio template</vt:lpstr>
      <vt:lpstr>PowerPoint 演示文稿</vt:lpstr>
      <vt:lpstr>PowerPoint 演示文稿</vt:lpstr>
      <vt:lpstr>PowerPoint 演示文稿</vt:lpstr>
      <vt:lpstr>PowerPoint 演示文稿</vt:lpstr>
      <vt:lpstr>Hoạt động 3. Thiết kế nghiên cứu kiểm chứng giả thuyết 	a. Quan sát đột biến NST trên tiêu bản cố định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Sanh Bich</cp:lastModifiedBy>
  <cp:revision>31</cp:revision>
  <dcterms:created xsi:type="dcterms:W3CDTF">2024-07-27T11:28:00Z</dcterms:created>
  <dcterms:modified xsi:type="dcterms:W3CDTF">2024-10-09T01:26:31Z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11BE1479C0614610BB3CE2F0B4262732_13</vt:lpwstr>
  </property>
  <property fmtid="{D5CDD505-2E9C-101B-9397-08002B2CF9AE}" pid="3" name="KSOProductBuildVer">
    <vt:lpwstr>1033-12.2.0.18586</vt:lpwstr>
  </property>
</Properties>
</file>