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0" r:id="rId2"/>
    <p:sldMasterId id="2147485025" r:id="rId3"/>
    <p:sldMasterId id="2147485037" r:id="rId4"/>
  </p:sldMasterIdLst>
  <p:notesMasterIdLst>
    <p:notesMasterId r:id="rId59"/>
  </p:notesMasterIdLst>
  <p:sldIdLst>
    <p:sldId id="260" r:id="rId5"/>
    <p:sldId id="272" r:id="rId6"/>
    <p:sldId id="330" r:id="rId7"/>
    <p:sldId id="331" r:id="rId8"/>
    <p:sldId id="332" r:id="rId9"/>
    <p:sldId id="273" r:id="rId10"/>
    <p:sldId id="271" r:id="rId11"/>
    <p:sldId id="414" r:id="rId12"/>
    <p:sldId id="405" r:id="rId13"/>
    <p:sldId id="421" r:id="rId14"/>
    <p:sldId id="415" r:id="rId15"/>
    <p:sldId id="423" r:id="rId16"/>
    <p:sldId id="323" r:id="rId17"/>
    <p:sldId id="576" r:id="rId18"/>
    <p:sldId id="416" r:id="rId19"/>
    <p:sldId id="577" r:id="rId20"/>
    <p:sldId id="578" r:id="rId21"/>
    <p:sldId id="418" r:id="rId22"/>
    <p:sldId id="579" r:id="rId23"/>
    <p:sldId id="419" r:id="rId24"/>
    <p:sldId id="580" r:id="rId25"/>
    <p:sldId id="581" r:id="rId26"/>
    <p:sldId id="424" r:id="rId27"/>
    <p:sldId id="425" r:id="rId28"/>
    <p:sldId id="427" r:id="rId29"/>
    <p:sldId id="426" r:id="rId30"/>
    <p:sldId id="420" r:id="rId31"/>
    <p:sldId id="582" r:id="rId32"/>
    <p:sldId id="583" r:id="rId33"/>
    <p:sldId id="586" r:id="rId34"/>
    <p:sldId id="302" r:id="rId35"/>
    <p:sldId id="336" r:id="rId36"/>
    <p:sldId id="304" r:id="rId37"/>
    <p:sldId id="337" r:id="rId38"/>
    <p:sldId id="338" r:id="rId39"/>
    <p:sldId id="339" r:id="rId40"/>
    <p:sldId id="340" r:id="rId41"/>
    <p:sldId id="584" r:id="rId42"/>
    <p:sldId id="585" r:id="rId43"/>
    <p:sldId id="343" r:id="rId44"/>
    <p:sldId id="552" r:id="rId45"/>
    <p:sldId id="574" r:id="rId46"/>
    <p:sldId id="553" r:id="rId47"/>
    <p:sldId id="554" r:id="rId48"/>
    <p:sldId id="555" r:id="rId49"/>
    <p:sldId id="556" r:id="rId50"/>
    <p:sldId id="557" r:id="rId51"/>
    <p:sldId id="558" r:id="rId52"/>
    <p:sldId id="559" r:id="rId53"/>
    <p:sldId id="560" r:id="rId54"/>
    <p:sldId id="561" r:id="rId55"/>
    <p:sldId id="562" r:id="rId56"/>
    <p:sldId id="307" r:id="rId57"/>
    <p:sldId id="308" r:id="rId5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7186C1"/>
    <a:srgbClr val="8C9ECA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A88CB-EB17-4922-828B-8C9065DCB61F}" v="2487" dt="2024-08-09T06:25:44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2336" autoAdjust="0"/>
  </p:normalViewPr>
  <p:slideViewPr>
    <p:cSldViewPr snapToGrid="0">
      <p:cViewPr varScale="1">
        <p:scale>
          <a:sx n="61" d="100"/>
          <a:sy n="61" d="100"/>
        </p:scale>
        <p:origin x="912" y="52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A028A5-CC3D-4F4B-988E-1D58D6B474FD}" type="datetimeFigureOut">
              <a:rPr lang="en-US"/>
              <a:pPr>
                <a:defRPr/>
              </a:pPr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17E071-1926-4799-91B8-2C4F465D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7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D86AAFE-231E-49DA-A3AC-22F9774D91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7E2E3686-DA21-487B-BE40-6A90BD18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BCE0922-35E0-493A-A8B7-D2370570D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EEFC79-02FE-4D56-AFD3-5337E28D2F1C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8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0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A2E4B-996D-4D83-91C4-CA7D48869C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3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giảm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hộp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xuống</a:t>
            </a:r>
            <a:r>
              <a:rPr lang="en-GB" baseline="0" dirty="0"/>
              <a:t> (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thời</a:t>
            </a:r>
            <a:r>
              <a:rPr lang="en-GB" baseline="0" dirty="0"/>
              <a:t> </a:t>
            </a:r>
            <a:r>
              <a:rPr lang="en-GB" baseline="0" dirty="0" err="1"/>
              <a:t>gian</a:t>
            </a:r>
            <a:r>
              <a:rPr lang="en-GB" baseline="0" dirty="0"/>
              <a:t> </a:t>
            </a:r>
            <a:r>
              <a:rPr lang="en-GB" baseline="0" dirty="0" err="1"/>
              <a:t>cũng</a:t>
            </a:r>
            <a:r>
              <a:rPr lang="en-GB" baseline="0" dirty="0"/>
              <a:t> </a:t>
            </a:r>
            <a:r>
              <a:rPr lang="en-GB" baseline="0" dirty="0" err="1"/>
              <a:t>cố</a:t>
            </a:r>
            <a:r>
              <a:rPr lang="en-GB" baseline="0" dirty="0"/>
              <a:t> </a:t>
            </a:r>
            <a:r>
              <a:rPr lang="en-GB" baseline="0" dirty="0" err="1"/>
              <a:t>ít</a:t>
            </a:r>
            <a:r>
              <a:rPr lang="en-GB" baseline="0" dirty="0"/>
              <a:t>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 </a:t>
            </a:r>
            <a:r>
              <a:rPr lang="en-GB" baseline="0" dirty="0" err="1"/>
              <a:t>trung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nội</a:t>
            </a:r>
            <a:r>
              <a:rPr lang="en-GB" baseline="0" dirty="0"/>
              <a:t> dung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nhiều</a:t>
            </a:r>
            <a:r>
              <a:rPr lang="en-GB" baseline="0" dirty="0"/>
              <a:t> </a:t>
            </a:r>
            <a:r>
              <a:rPr lang="en-GB" baseline="0" dirty="0" err="1"/>
              <a:t>hơn</a:t>
            </a:r>
            <a:r>
              <a:rPr lang="en-GB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A2E4B-996D-4D83-91C4-CA7D48869C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7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ltGray">
          <a:xfrm>
            <a:off x="0" y="0"/>
            <a:ext cx="12192000" cy="289083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63171B"/>
              </a:solidFill>
              <a:latin typeface="+mn-lt"/>
            </a:endParaRPr>
          </a:p>
        </p:txBody>
      </p:sp>
      <p:pic>
        <p:nvPicPr>
          <p:cNvPr id="5" name="Picture 10" descr="autumn_b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18376"/>
          <a:stretch>
            <a:fillRect/>
          </a:stretch>
        </p:blipFill>
        <p:spPr bwMode="auto">
          <a:xfrm>
            <a:off x="0" y="625475"/>
            <a:ext cx="121920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21920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0" y="723900"/>
            <a:ext cx="4775200" cy="2819400"/>
            <a:chOff x="2171" y="3442"/>
            <a:chExt cx="695" cy="607"/>
          </a:xfrm>
        </p:grpSpPr>
        <p:pic>
          <p:nvPicPr>
            <p:cNvPr id="8" name="Picture 16" descr="hab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4761">
              <a:off x="2449" y="3583"/>
              <a:ext cx="55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7" descr="haba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" y="3735"/>
              <a:ext cx="59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1" descr="haba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7396" r="-1764" b="29523"/>
          <a:stretch>
            <a:fillRect/>
          </a:stretch>
        </p:blipFill>
        <p:spPr bwMode="auto">
          <a:xfrm>
            <a:off x="7467600" y="4095750"/>
            <a:ext cx="4724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4"/>
          <p:cNvSpPr>
            <a:spLocks noChangeArrowheads="1"/>
          </p:cNvSpPr>
          <p:nvPr userDrawn="1"/>
        </p:nvSpPr>
        <p:spPr bwMode="gray">
          <a:xfrm>
            <a:off x="10242550" y="4195763"/>
            <a:ext cx="615950" cy="500062"/>
          </a:xfrm>
          <a:prstGeom prst="ellipse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sz="4000" b="1">
              <a:solidFill>
                <a:srgbClr val="63171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1117600" y="3352800"/>
            <a:ext cx="10005568" cy="1472184"/>
          </a:xfr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17400000"/>
              </a:lightRig>
            </a:scene3d>
            <a:sp3d extrusionH="57150" contourW="6350" prstMaterial="metal">
              <a:bevelT w="127000" h="38100" prst="coolSlan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000" b="1" cap="all" spc="0">
                <a:ln w="0"/>
                <a:gradFill flip="none">
                  <a:gsLst>
                    <a:gs pos="0">
                      <a:schemeClr val="accent5">
                        <a:lumMod val="75000"/>
                      </a:schemeClr>
                    </a:gs>
                    <a:gs pos="49000">
                      <a:schemeClr val="accent5"/>
                    </a:gs>
                    <a:gs pos="50000">
                      <a:schemeClr val="accent6">
                        <a:lumMod val="75000"/>
                      </a:schemeClr>
                    </a:gs>
                    <a:gs pos="92000">
                      <a:schemeClr val="accent6">
                        <a:lumMod val="50000"/>
                      </a:schemeClr>
                    </a:gs>
                    <a:gs pos="100000">
                      <a:srgbClr val="060602"/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188464" y="4876800"/>
            <a:ext cx="7863840" cy="9601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6060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415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EE3B2-7ADD-48F2-BA47-0B14C8D250A9}" type="datetime1">
              <a:rPr lang="en-US" smtClean="0"/>
              <a:t>10/31/2025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8438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0838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E3EB0-E63F-4B8D-9100-68F3B0388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3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600201"/>
            <a:ext cx="10155936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73771-8FE2-457D-8C22-B3C6CB4C1F81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6438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0E13-A098-477D-8FA9-532F2F8F2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6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 rot="5400000">
            <a:off x="10676731" y="5206207"/>
            <a:ext cx="357187" cy="2673350"/>
            <a:chOff x="702662" y="-3778"/>
            <a:chExt cx="340408" cy="1581912"/>
          </a:xfrm>
        </p:grpSpPr>
        <p:cxnSp>
          <p:nvCxnSpPr>
            <p:cNvPr id="5" name="Straight Connector 4"/>
            <p:cNvCxnSpPr/>
            <p:nvPr userDrawn="1"/>
          </p:nvCxnSpPr>
          <p:spPr bwMode="invGray">
            <a:xfrm rot="5400000">
              <a:off x="-87538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 bwMode="invGray">
            <a:xfrm rot="5400000">
              <a:off x="251357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 bwMode="invGray">
            <a:xfrm rot="5400000">
              <a:off x="-49715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 bwMode="invGray">
            <a:xfrm rot="5400000">
              <a:off x="-10379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 bwMode="invGray">
            <a:xfrm rot="5400000">
              <a:off x="27444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 bwMode="invGray">
            <a:xfrm rot="5400000">
              <a:off x="65267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 bwMode="invGray">
            <a:xfrm rot="5400000">
              <a:off x="103090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 bwMode="invGray">
            <a:xfrm rot="5400000">
              <a:off x="142427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 bwMode="invGray">
            <a:xfrm rot="5400000">
              <a:off x="180250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 bwMode="invGray">
            <a:xfrm rot="5400000">
              <a:off x="218073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7"/>
          <p:cNvGrpSpPr>
            <a:grpSpLocks/>
          </p:cNvGrpSpPr>
          <p:nvPr/>
        </p:nvGrpSpPr>
        <p:grpSpPr bwMode="auto">
          <a:xfrm rot="5400000">
            <a:off x="4583113" y="1406525"/>
            <a:ext cx="355600" cy="9521825"/>
            <a:chOff x="702662" y="-3778"/>
            <a:chExt cx="340408" cy="1581912"/>
          </a:xfrm>
        </p:grpSpPr>
        <p:cxnSp>
          <p:nvCxnSpPr>
            <p:cNvPr id="16" name="Straight Connector 15"/>
            <p:cNvCxnSpPr/>
            <p:nvPr userDrawn="1"/>
          </p:nvCxnSpPr>
          <p:spPr bwMode="invGray">
            <a:xfrm rot="5400000">
              <a:off x="-87534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invGray">
            <a:xfrm rot="5400000">
              <a:off x="251354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invGray">
            <a:xfrm rot="5400000">
              <a:off x="-49542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 bwMode="invGray">
            <a:xfrm rot="5400000">
              <a:off x="-11550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 bwMode="invGray">
            <a:xfrm rot="5400000">
              <a:off x="27202" y="785658"/>
              <a:ext cx="1581912" cy="303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 bwMode="invGray">
            <a:xfrm rot="5400000">
              <a:off x="65954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 bwMode="invGray">
            <a:xfrm rot="5400000">
              <a:off x="103946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 bwMode="invGray">
            <a:xfrm rot="5400000">
              <a:off x="141938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invGray">
            <a:xfrm rot="5400000">
              <a:off x="179930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 bwMode="invGray">
            <a:xfrm rot="5400000">
              <a:off x="217921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296" y="457200"/>
            <a:ext cx="8388096" cy="5468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0720" y="384048"/>
            <a:ext cx="2328672" cy="55504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5127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B6D7B-0732-45A7-ACB8-6268C6D5F8FA}" type="datetime1">
              <a:rPr lang="en-US" smtClean="0"/>
              <a:t>10/31/2025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779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0225" y="6400800"/>
            <a:ext cx="1219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33F18-21FA-482A-BF2F-74835C501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 userDrawn="1"/>
        </p:nvGrpSpPr>
        <p:grpSpPr bwMode="auto">
          <a:xfrm>
            <a:off x="0" y="-11113"/>
            <a:ext cx="12358688" cy="4437063"/>
            <a:chOff x="0" y="-11709"/>
            <a:chExt cx="9269404" cy="4437008"/>
          </a:xfrm>
        </p:grpSpPr>
        <p:sp>
          <p:nvSpPr>
            <p:cNvPr id="5" name="Rectangle 78"/>
            <p:cNvSpPr>
              <a:spLocks noChangeArrowheads="1"/>
            </p:cNvSpPr>
            <p:nvPr userDrawn="1"/>
          </p:nvSpPr>
          <p:spPr bwMode="gray">
            <a:xfrm flipH="1">
              <a:off x="0" y="-596"/>
              <a:ext cx="9144383" cy="442589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5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6" name="Group 79"/>
            <p:cNvGrpSpPr>
              <a:grpSpLocks/>
            </p:cNvGrpSpPr>
            <p:nvPr userDrawn="1"/>
          </p:nvGrpSpPr>
          <p:grpSpPr bwMode="auto">
            <a:xfrm>
              <a:off x="16621" y="-11709"/>
              <a:ext cx="9252783" cy="3455856"/>
              <a:chOff x="-147" y="3250"/>
              <a:chExt cx="6124" cy="2004"/>
            </a:xfrm>
          </p:grpSpPr>
          <p:grpSp>
            <p:nvGrpSpPr>
              <p:cNvPr id="7" name="Group 114"/>
              <p:cNvGrpSpPr>
                <a:grpSpLocks/>
              </p:cNvGrpSpPr>
              <p:nvPr/>
            </p:nvGrpSpPr>
            <p:grpSpPr bwMode="auto">
              <a:xfrm rot="180292">
                <a:off x="2135" y="3395"/>
                <a:ext cx="3842" cy="1859"/>
                <a:chOff x="-1652" y="290"/>
                <a:chExt cx="4051" cy="1435"/>
              </a:xfrm>
            </p:grpSpPr>
            <p:grpSp>
              <p:nvGrpSpPr>
                <p:cNvPr id="22" name="Group 115"/>
                <p:cNvGrpSpPr>
                  <a:grpSpLocks/>
                </p:cNvGrpSpPr>
                <p:nvPr/>
              </p:nvGrpSpPr>
              <p:grpSpPr bwMode="auto">
                <a:xfrm>
                  <a:off x="-574" y="290"/>
                  <a:ext cx="2973" cy="1403"/>
                  <a:chOff x="-2080" y="2847"/>
                  <a:chExt cx="2736" cy="1659"/>
                </a:xfrm>
              </p:grpSpPr>
              <p:pic>
                <p:nvPicPr>
                  <p:cNvPr id="24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8" y="2847"/>
                    <a:ext cx="1084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5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080" y="3675"/>
                    <a:ext cx="1588" cy="8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3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1652" y="1165"/>
                  <a:ext cx="1934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8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0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6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12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14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3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126" descr="cloud_b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6" name="Picture 15" descr="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>
            <a:fillRect/>
          </a:stretch>
        </p:blipFill>
        <p:spPr bwMode="auto">
          <a:xfrm>
            <a:off x="-11113" y="-46038"/>
            <a:ext cx="7416801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9" descr="bg_leaf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>
            <a:fillRect/>
          </a:stretch>
        </p:blipFill>
        <p:spPr bwMode="auto">
          <a:xfrm>
            <a:off x="23813" y="4443413"/>
            <a:ext cx="121920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60"/>
          <p:cNvGrpSpPr>
            <a:grpSpLocks/>
          </p:cNvGrpSpPr>
          <p:nvPr userDrawn="1"/>
        </p:nvGrpSpPr>
        <p:grpSpPr bwMode="auto">
          <a:xfrm>
            <a:off x="122238" y="706438"/>
            <a:ext cx="6829425" cy="5534025"/>
            <a:chOff x="91489" y="707116"/>
            <a:chExt cx="5122842" cy="5533257"/>
          </a:xfrm>
        </p:grpSpPr>
        <p:pic>
          <p:nvPicPr>
            <p:cNvPr id="29" name="Picture 61" descr="artplus_construction_bubble05_a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390" y="4799259"/>
              <a:ext cx="1813063" cy="144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2" descr="wiz_heart leaves1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9" y="707116"/>
              <a:ext cx="5122842" cy="439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5" descr="7"/>
            <p:cNvPicPr>
              <a:picLocks noChangeAspect="1" noChangeArrowheads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gray">
            <a:xfrm rot="1008895" flipH="1">
              <a:off x="1850307" y="2448361"/>
              <a:ext cx="1680226" cy="165712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17" descr="7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531813"/>
            <a:ext cx="17716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4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b="1569"/>
          <a:stretch>
            <a:fillRect/>
          </a:stretch>
        </p:blipFill>
        <p:spPr bwMode="auto">
          <a:xfrm>
            <a:off x="3498850" y="1470025"/>
            <a:ext cx="13573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4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0" b="1569"/>
          <a:stretch>
            <a:fillRect/>
          </a:stretch>
        </p:blipFill>
        <p:spPr bwMode="auto">
          <a:xfrm>
            <a:off x="8407400" y="304800"/>
            <a:ext cx="914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5676209" flipH="1">
            <a:off x="7936706" y="2250282"/>
            <a:ext cx="706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72" y="3428999"/>
            <a:ext cx="10363200" cy="1748730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9972" y="5166341"/>
            <a:ext cx="8534400" cy="52581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5D28B-A004-4F94-9564-53A7B83F9AF4}" type="datetime1">
              <a:rPr lang="en-US" smtClean="0"/>
              <a:t>10/31/2025</a:t>
            </a:fld>
            <a:endParaRPr lang="en-US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96EA-BF7A-47B2-A5CC-BD68634D3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4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1DCA-0A4C-4DCF-863F-68656BBD5500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729D-B994-40C3-9E11-9F8A0C8C8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6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bg_leaf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>
            <a:fillRect/>
          </a:stretch>
        </p:blipFill>
        <p:spPr bwMode="auto">
          <a:xfrm>
            <a:off x="23813" y="4800600"/>
            <a:ext cx="121920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7"/>
          <p:cNvGrpSpPr>
            <a:grpSpLocks/>
          </p:cNvGrpSpPr>
          <p:nvPr userDrawn="1"/>
        </p:nvGrpSpPr>
        <p:grpSpPr bwMode="auto">
          <a:xfrm>
            <a:off x="0" y="-11113"/>
            <a:ext cx="12358688" cy="4437063"/>
            <a:chOff x="0" y="-11709"/>
            <a:chExt cx="9269404" cy="4437008"/>
          </a:xfrm>
        </p:grpSpPr>
        <p:sp>
          <p:nvSpPr>
            <p:cNvPr id="6" name="Rectangle 78"/>
            <p:cNvSpPr>
              <a:spLocks noChangeArrowheads="1"/>
            </p:cNvSpPr>
            <p:nvPr userDrawn="1"/>
          </p:nvSpPr>
          <p:spPr bwMode="gray">
            <a:xfrm flipH="1">
              <a:off x="0" y="-596"/>
              <a:ext cx="9144383" cy="442589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5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7" name="Group 79"/>
            <p:cNvGrpSpPr>
              <a:grpSpLocks/>
            </p:cNvGrpSpPr>
            <p:nvPr userDrawn="1"/>
          </p:nvGrpSpPr>
          <p:grpSpPr bwMode="auto">
            <a:xfrm>
              <a:off x="16621" y="-11709"/>
              <a:ext cx="9252783" cy="3455856"/>
              <a:chOff x="-147" y="3250"/>
              <a:chExt cx="6124" cy="2004"/>
            </a:xfrm>
          </p:grpSpPr>
          <p:grpSp>
            <p:nvGrpSpPr>
              <p:cNvPr id="8" name="Group 114"/>
              <p:cNvGrpSpPr>
                <a:grpSpLocks/>
              </p:cNvGrpSpPr>
              <p:nvPr/>
            </p:nvGrpSpPr>
            <p:grpSpPr bwMode="auto">
              <a:xfrm rot="180292">
                <a:off x="2135" y="3395"/>
                <a:ext cx="3842" cy="1859"/>
                <a:chOff x="-1652" y="290"/>
                <a:chExt cx="4051" cy="1435"/>
              </a:xfrm>
            </p:grpSpPr>
            <p:grpSp>
              <p:nvGrpSpPr>
                <p:cNvPr id="23" name="Group 115"/>
                <p:cNvGrpSpPr>
                  <a:grpSpLocks/>
                </p:cNvGrpSpPr>
                <p:nvPr/>
              </p:nvGrpSpPr>
              <p:grpSpPr bwMode="auto">
                <a:xfrm>
                  <a:off x="-574" y="290"/>
                  <a:ext cx="2973" cy="1403"/>
                  <a:chOff x="-2080" y="2847"/>
                  <a:chExt cx="2736" cy="1659"/>
                </a:xfrm>
              </p:grpSpPr>
              <p:pic>
                <p:nvPicPr>
                  <p:cNvPr id="25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8" y="2847"/>
                    <a:ext cx="1084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080" y="3675"/>
                    <a:ext cx="1588" cy="8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4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1652" y="1165"/>
                  <a:ext cx="1934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9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1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0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7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13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15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4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2" name="Picture 126" descr="cloud_b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7" name="Picture 15" descr="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>
            <a:fillRect/>
          </a:stretch>
        </p:blipFill>
        <p:spPr bwMode="auto">
          <a:xfrm>
            <a:off x="-34925" y="-46038"/>
            <a:ext cx="7416800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60"/>
          <p:cNvGrpSpPr>
            <a:grpSpLocks/>
          </p:cNvGrpSpPr>
          <p:nvPr userDrawn="1"/>
        </p:nvGrpSpPr>
        <p:grpSpPr bwMode="auto">
          <a:xfrm rot="-1200158">
            <a:off x="4975225" y="820738"/>
            <a:ext cx="7116763" cy="4584700"/>
            <a:chOff x="116239" y="793200"/>
            <a:chExt cx="5337728" cy="4584292"/>
          </a:xfrm>
        </p:grpSpPr>
        <p:pic>
          <p:nvPicPr>
            <p:cNvPr id="29" name="Picture 61" descr="wiz_heart leaves1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39" y="793200"/>
              <a:ext cx="5337728" cy="458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25" descr="7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gray">
            <a:xfrm rot="1008895" flipH="1">
              <a:off x="1849829" y="2447060"/>
              <a:ext cx="1680021" cy="165878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1" name="Picture 17" descr="7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927100"/>
            <a:ext cx="167481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4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0" b="1569"/>
          <a:stretch>
            <a:fillRect/>
          </a:stretch>
        </p:blipFill>
        <p:spPr bwMode="auto">
          <a:xfrm rot="17694817">
            <a:off x="6863556" y="2877345"/>
            <a:ext cx="96202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5676209" flipH="1">
            <a:off x="2585244" y="2751932"/>
            <a:ext cx="706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994276"/>
            <a:ext cx="10363200" cy="1362075"/>
          </a:xfrm>
        </p:spPr>
        <p:txBody>
          <a:bodyPr anchor="t">
            <a:noAutofit/>
          </a:bodyPr>
          <a:lstStyle>
            <a:lvl1pPr algn="l">
              <a:defRPr sz="4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99479"/>
            <a:ext cx="10363200" cy="7950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FF0C-E663-4AF6-B5F1-654BAFEE1DB9}" type="datetime1">
              <a:rPr lang="en-US" smtClean="0"/>
              <a:t>10/31/2025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5DC1-B865-4082-9243-85EBF53C1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8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4711-EEA4-4A20-A254-A3A7DD040387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8588B-7C64-4EC4-9C18-8F31024DD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3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9443-5DA4-4E21-9E58-EAB7DD8A104F}" type="datetime1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23DF-1330-4DF4-A99E-503E0CE4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33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16079-80A6-44B6-8A8D-F630EEDC6678}" type="datetime1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5489-3157-4E6C-B6EB-4D44F152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98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E0106-ACF1-44C9-938B-D84B517E7CBA}" type="datetime1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23272-F290-4E84-8353-038852911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38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C5CC3-1BC1-4069-B746-8B39078B0075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8B71-2240-4C10-AA25-BA54212B0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9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80E3F-7A39-40D0-82BF-7E0814FA4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527F-170C-43F5-9B90-DCCD445EBCAF}" type="datetime1">
              <a:rPr lang="en-US" smtClean="0"/>
              <a:t>10/31/2025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93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heart">
            <a:avLst/>
          </a:prstGeom>
          <a:noFill/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0C8D-5F1E-421D-9482-D9248D875E41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B653-025A-4182-A069-44C164EB8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4EA9-09E3-4C64-938E-AF7BCA820996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0005E-2327-4FF4-922D-59BF4DE1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7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bg_leaf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5"/>
          <a:stretch>
            <a:fillRect/>
          </a:stretch>
        </p:blipFill>
        <p:spPr bwMode="auto">
          <a:xfrm>
            <a:off x="0" y="0"/>
            <a:ext cx="323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8647113" y="0"/>
            <a:ext cx="35210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8"/>
          <p:cNvGrpSpPr>
            <a:grpSpLocks/>
          </p:cNvGrpSpPr>
          <p:nvPr userDrawn="1"/>
        </p:nvGrpSpPr>
        <p:grpSpPr bwMode="auto">
          <a:xfrm>
            <a:off x="8715375" y="-144463"/>
            <a:ext cx="3665538" cy="7026276"/>
            <a:chOff x="6536107" y="-145213"/>
            <a:chExt cx="2749172" cy="7027219"/>
          </a:xfrm>
        </p:grpSpPr>
        <p:sp>
          <p:nvSpPr>
            <p:cNvPr id="7" name="Rectangle 78"/>
            <p:cNvSpPr>
              <a:spLocks noChangeArrowheads="1"/>
            </p:cNvSpPr>
            <p:nvPr userDrawn="1"/>
          </p:nvSpPr>
          <p:spPr bwMode="gray">
            <a:xfrm rot="5400000" flipH="1">
              <a:off x="4598510" y="2297628"/>
              <a:ext cx="6858920" cy="226220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0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8" name="Group 79"/>
            <p:cNvGrpSpPr>
              <a:grpSpLocks/>
            </p:cNvGrpSpPr>
            <p:nvPr userDrawn="1"/>
          </p:nvGrpSpPr>
          <p:grpSpPr bwMode="auto">
            <a:xfrm rot="5400000">
              <a:off x="4397083" y="1993811"/>
              <a:ext cx="7027219" cy="2749172"/>
              <a:chOff x="-147" y="3250"/>
              <a:chExt cx="4651" cy="1946"/>
            </a:xfrm>
          </p:grpSpPr>
          <p:pic>
            <p:nvPicPr>
              <p:cNvPr id="9" name="Picture 118" descr="cloud_b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0292" flipH="1">
                <a:off x="2109" y="4471"/>
                <a:ext cx="183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8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0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6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5"/>
              <p:cNvGrpSpPr>
                <a:grpSpLocks/>
              </p:cNvGrpSpPr>
              <p:nvPr/>
            </p:nvGrpSpPr>
            <p:grpSpPr bwMode="auto">
              <a:xfrm rot="180292">
                <a:off x="3581" y="3623"/>
                <a:ext cx="923" cy="912"/>
                <a:chOff x="-1242" y="2661"/>
                <a:chExt cx="762" cy="806"/>
              </a:xfrm>
            </p:grpSpPr>
            <p:pic>
              <p:nvPicPr>
                <p:cNvPr id="14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521"/>
                <a:stretch>
                  <a:fillRect/>
                </a:stretch>
              </p:blipFill>
              <p:spPr bwMode="auto">
                <a:xfrm>
                  <a:off x="-876" y="2661"/>
                  <a:ext cx="396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497"/>
                <a:stretch>
                  <a:fillRect/>
                </a:stretch>
              </p:blipFill>
              <p:spPr bwMode="auto">
                <a:xfrm>
                  <a:off x="-1242" y="2792"/>
                  <a:ext cx="755" cy="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126" descr="cloud_b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2123464" flipH="1">
            <a:off x="839788" y="206375"/>
            <a:ext cx="7032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961">
            <a:off x="8570913" y="4540250"/>
            <a:ext cx="14859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11240"/>
          <a:stretch>
            <a:fillRect/>
          </a:stretch>
        </p:blipFill>
        <p:spPr bwMode="auto">
          <a:xfrm>
            <a:off x="11209338" y="5864225"/>
            <a:ext cx="600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57"/>
          <p:cNvGrpSpPr>
            <a:grpSpLocks/>
          </p:cNvGrpSpPr>
          <p:nvPr userDrawn="1"/>
        </p:nvGrpSpPr>
        <p:grpSpPr bwMode="auto">
          <a:xfrm>
            <a:off x="9871075" y="300038"/>
            <a:ext cx="1544638" cy="1349375"/>
            <a:chOff x="7403063" y="300269"/>
            <a:chExt cx="1158253" cy="1348614"/>
          </a:xfrm>
        </p:grpSpPr>
        <p:pic>
          <p:nvPicPr>
            <p:cNvPr id="26" name="Picture 58" descr="wiz_heart leaves1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08804">
              <a:off x="7307883" y="395449"/>
              <a:ext cx="1348614" cy="115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25" descr="7"/>
            <p:cNvPicPr>
              <a:picLocks noChangeAspect="1" noChangeArrowheads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 bwMode="gray">
            <a:xfrm rot="6408895" flipH="1">
              <a:off x="7700175" y="534384"/>
              <a:ext cx="585458" cy="57734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Picture 13" descr="4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5803"/>
          <a:stretch>
            <a:fillRect/>
          </a:stretch>
        </p:blipFill>
        <p:spPr bwMode="auto">
          <a:xfrm>
            <a:off x="10518775" y="822325"/>
            <a:ext cx="4683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74D2-0F66-4C4C-8A66-78D22E561253}" type="datetime1">
              <a:rPr lang="en-US" smtClean="0"/>
              <a:t>10/31/2025</a:t>
            </a:fld>
            <a:endParaRPr lang="en-US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ACB8F-81AD-41E4-B325-56A4F9DBF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27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59DE4C-D189-473A-BAE7-5F3C05CF3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DB718-A2E4-4822-9086-A922D4F1DC9C}" type="datetime1">
              <a:rPr lang="en-US" smtClean="0"/>
              <a:t>10/31/2025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C1BAA5-3E5E-410C-B885-7B423AD72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D92ACE-059F-4C0F-8F41-45D51601D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9AAA0-B511-4C1E-9899-55A515BAC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873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C1FBB-846F-4CE7-BBE7-E2C00F800584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DF99B-EF1C-479B-AA6F-BBC22C860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32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ACB96-8B1C-4B35-988B-83D85ECB4CCA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18E93-4B16-4D4E-BCDE-9E76888799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448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1F184-47D7-4501-8B63-24D40D22A17F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C8884-ADD0-48E2-A639-656DD5BA5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028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C93E7-2898-445B-A257-25E263CED6C2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AC5DE-00F5-4344-9169-DC8B506D2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490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5E3-DC3D-4AD3-8BCC-05EE8E52A1E1}" type="datetime1">
              <a:rPr lang="en-US" smtClean="0"/>
              <a:t>10/31/2025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D9614-03BC-41DF-9243-A6AF0C51E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585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7B8A-22F1-4F6F-904C-2F06201A196D}" type="datetime1">
              <a:rPr lang="en-US" smtClean="0"/>
              <a:t>10/31/2025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B49BC-D949-4A51-A1CB-01CABFBE4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5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253663" y="3502025"/>
            <a:ext cx="852487" cy="119063"/>
            <a:chOff x="8147304" y="2587752"/>
            <a:chExt cx="640080" cy="118872"/>
          </a:xfrm>
        </p:grpSpPr>
        <p:sp>
          <p:nvSpPr>
            <p:cNvPr id="5" name="Rectangle 4"/>
            <p:cNvSpPr/>
            <p:nvPr userDrawn="1"/>
          </p:nvSpPr>
          <p:spPr bwMode="gray">
            <a:xfrm>
              <a:off x="8147304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gray">
            <a:xfrm>
              <a:off x="8411918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gray">
            <a:xfrm>
              <a:off x="8668188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14400" y="3352800"/>
            <a:ext cx="10363200" cy="1645920"/>
          </a:xfrm>
        </p:spPr>
        <p:txBody>
          <a:bodyPr anchor="t">
            <a:normAutofit/>
          </a:bodyPr>
          <a:lstStyle>
            <a:lvl1pPr algn="l">
              <a:defRPr sz="44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7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EFB5-B879-40BA-BC56-6BCC9048E0EB}" type="datetime1">
              <a:rPr lang="en-US" smtClean="0"/>
              <a:t>10/31/2025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12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2A1D8-4D12-444B-AC93-52D9E0F7D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4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AC98-1F8C-4C44-A19A-5EDA91A15B21}" type="datetime1">
              <a:rPr lang="en-US" smtClean="0"/>
              <a:t>10/31/2025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ED95E-C351-421D-B0FB-C8DA784F7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334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689BE-89F4-41D2-A7C8-10FB34C5D395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8EAF2-E4B7-4465-BDF4-F46D3E2FF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0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9E49-7057-4335-A766-8F7366B8A45D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98A0E-BE7D-451B-B30C-0C8EFE9F9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137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549F2-CF9A-42B1-A169-5DDC7CE2F7B6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58737-03DB-4019-8A72-D638C46AA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882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E02A-D36F-4EB4-94A0-CE59F8182C32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75F60-C0DF-48B9-AFAA-D536E2892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9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F4F71-39F2-4BFF-BCCF-BA1166672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59141-3DDD-411F-BFB7-67418D3A4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045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3F46F-3EC8-4401-A82D-53D4A5B3DE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473E3-057C-42BE-BEEF-86EEC0251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108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CBCF-7AA1-40A7-AD51-4B87621CE6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19C65-8708-4FF4-82DE-40B1780EE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278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32D4-971E-484C-BF92-733BE6AD51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B8638-C9AA-4E5D-895A-27337FFC8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77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3F43E-B6C0-476D-BC20-E6308A0E3C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FD235-D1FC-4E88-8F53-F357DA34C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79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19072"/>
            <a:ext cx="53848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5360" y="1719072"/>
            <a:ext cx="53848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6BF-C4B0-465D-B243-C534B807D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62E97-4BE4-4ACF-9E09-351ED8C10335}" type="datetime1">
              <a:rPr lang="en-US" smtClean="0"/>
              <a:t>10/31/2025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41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3387-17AA-4400-8ADA-02BEB97C96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E1CBA-B7F4-40A7-B14C-465C2500C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069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94C59-71B5-45E8-A2D3-D78841885D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4E89E-7AF0-44A1-ABC0-78049D9C5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124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206F5-8A6C-487E-B3B4-61FC9587AA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6E543-BE0A-4E00-87CB-EA26FB426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355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E1391-FFAD-4E8E-B556-FDEA31BCBA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47D39-1FB2-4729-84BB-20F05B669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275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7280-A146-4DD6-8A3A-098106FA4E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8A45A-30F3-4BC5-BEC2-5266AD248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604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60D0-F448-4E5C-A4F0-C44B26A40F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C191A-6780-4F3F-854B-8FDB359DA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4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696" y="1524000"/>
            <a:ext cx="5157216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696" y="2191512"/>
            <a:ext cx="5157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1984" y="1524000"/>
            <a:ext cx="5157216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1984" y="2191512"/>
            <a:ext cx="5157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91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CF97-99EE-4170-9F62-16113FEA18B8}" type="datetime1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8965E-521F-4193-B97B-75DE784C9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8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D1A4-88D1-42AD-BDEE-56468C8D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AAB1-FDF0-439A-A7B6-A1A82B84D200}" type="datetime1">
              <a:rPr lang="en-US" smtClean="0"/>
              <a:t>10/31/2025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9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B5801-501E-42E3-9B71-56C5638F0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96E4-946D-4647-A485-520D298C85D5}" type="datetime1">
              <a:rPr lang="en-US" smtClean="0"/>
              <a:t>10/31/2025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0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4253" y="1691640"/>
            <a:ext cx="7608147" cy="45537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691640"/>
            <a:ext cx="3218688" cy="45628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225F2-051D-4E42-B6CF-53710DAE00AA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64000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B340C-9764-425A-A619-21C9A619D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194816" y="1801368"/>
            <a:ext cx="10387584" cy="36758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7008" y="5541264"/>
            <a:ext cx="10424160" cy="70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6385-701A-49DE-8A81-691A1CC1A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6DBB7-2DA7-4E2A-9DFB-EE50961DADB0}" type="datetime1">
              <a:rPr lang="en-US" smtClean="0"/>
              <a:t>10/31/2025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6"/>
          <p:cNvSpPr>
            <a:spLocks noChangeArrowheads="1"/>
          </p:cNvSpPr>
          <p:nvPr userDrawn="1"/>
        </p:nvSpPr>
        <p:spPr bwMode="ltGray">
          <a:xfrm flipH="1">
            <a:off x="0" y="2438400"/>
            <a:ext cx="12192000" cy="4419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65000"/>
                </a:schemeClr>
              </a:gs>
              <a:gs pos="35000">
                <a:srgbClr val="FFFFFF">
                  <a:alpha val="0"/>
                </a:srgbClr>
              </a:gs>
            </a:gsLst>
            <a:lin ang="1740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2E5A68"/>
              </a:solidFill>
              <a:latin typeface="+mn-lt"/>
            </a:endParaRPr>
          </a:p>
        </p:txBody>
      </p:sp>
      <p:sp>
        <p:nvSpPr>
          <p:cNvPr id="45" name="Rectangle 15"/>
          <p:cNvSpPr>
            <a:spLocks noChangeArrowheads="1"/>
          </p:cNvSpPr>
          <p:nvPr userDrawn="1"/>
        </p:nvSpPr>
        <p:spPr bwMode="ltGray">
          <a:xfrm>
            <a:off x="0" y="0"/>
            <a:ext cx="12192000" cy="31242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30000">
                <a:srgbClr val="FFFFFF">
                  <a:alpha val="0"/>
                </a:srgb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62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2E5A68"/>
              </a:solidFill>
              <a:latin typeface="+mn-lt"/>
            </a:endParaRPr>
          </a:p>
        </p:txBody>
      </p:sp>
      <p:sp>
        <p:nvSpPr>
          <p:cNvPr id="15" name="Freeform 364"/>
          <p:cNvSpPr>
            <a:spLocks/>
          </p:cNvSpPr>
          <p:nvPr userDrawn="1"/>
        </p:nvSpPr>
        <p:spPr bwMode="auto">
          <a:xfrm flipH="1">
            <a:off x="-34000" y="-25501"/>
            <a:ext cx="12192000" cy="13971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657 w 10000"/>
              <a:gd name="connsiteY96" fmla="*/ 8009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596 w 10000"/>
              <a:gd name="connsiteY70" fmla="*/ 859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9890"/>
              <a:gd name="connsiteX1" fmla="*/ 10000 w 10000"/>
              <a:gd name="connsiteY1" fmla="*/ 0 h 9890"/>
              <a:gd name="connsiteX2" fmla="*/ 10000 w 10000"/>
              <a:gd name="connsiteY2" fmla="*/ 5815 h 9890"/>
              <a:gd name="connsiteX3" fmla="*/ 9920 w 10000"/>
              <a:gd name="connsiteY3" fmla="*/ 5658 h 9890"/>
              <a:gd name="connsiteX4" fmla="*/ 9754 w 10000"/>
              <a:gd name="connsiteY4" fmla="*/ 6019 h 9890"/>
              <a:gd name="connsiteX5" fmla="*/ 9712 w 10000"/>
              <a:gd name="connsiteY5" fmla="*/ 6881 h 9890"/>
              <a:gd name="connsiteX6" fmla="*/ 9349 w 10000"/>
              <a:gd name="connsiteY6" fmla="*/ 7398 h 9890"/>
              <a:gd name="connsiteX7" fmla="*/ 9279 w 10000"/>
              <a:gd name="connsiteY7" fmla="*/ 7194 h 9890"/>
              <a:gd name="connsiteX8" fmla="*/ 9253 w 10000"/>
              <a:gd name="connsiteY8" fmla="*/ 7241 h 9890"/>
              <a:gd name="connsiteX9" fmla="*/ 9242 w 10000"/>
              <a:gd name="connsiteY9" fmla="*/ 7602 h 9890"/>
              <a:gd name="connsiteX10" fmla="*/ 9156 w 10000"/>
              <a:gd name="connsiteY10" fmla="*/ 7649 h 9890"/>
              <a:gd name="connsiteX11" fmla="*/ 9034 w 10000"/>
              <a:gd name="connsiteY11" fmla="*/ 7241 h 9890"/>
              <a:gd name="connsiteX12" fmla="*/ 9071 w 10000"/>
              <a:gd name="connsiteY12" fmla="*/ 7085 h 9890"/>
              <a:gd name="connsiteX13" fmla="*/ 9007 w 10000"/>
              <a:gd name="connsiteY13" fmla="*/ 6834 h 9890"/>
              <a:gd name="connsiteX14" fmla="*/ 8825 w 10000"/>
              <a:gd name="connsiteY14" fmla="*/ 7038 h 9890"/>
              <a:gd name="connsiteX15" fmla="*/ 8809 w 10000"/>
              <a:gd name="connsiteY15" fmla="*/ 6912 h 9890"/>
              <a:gd name="connsiteX16" fmla="*/ 8868 w 10000"/>
              <a:gd name="connsiteY16" fmla="*/ 6755 h 9890"/>
              <a:gd name="connsiteX17" fmla="*/ 8836 w 10000"/>
              <a:gd name="connsiteY17" fmla="*/ 6630 h 9890"/>
              <a:gd name="connsiteX18" fmla="*/ 8756 w 10000"/>
              <a:gd name="connsiteY18" fmla="*/ 6708 h 9890"/>
              <a:gd name="connsiteX19" fmla="*/ 8671 w 10000"/>
              <a:gd name="connsiteY19" fmla="*/ 6379 h 9890"/>
              <a:gd name="connsiteX20" fmla="*/ 8697 w 10000"/>
              <a:gd name="connsiteY20" fmla="*/ 6097 h 9890"/>
              <a:gd name="connsiteX21" fmla="*/ 8628 w 10000"/>
              <a:gd name="connsiteY21" fmla="*/ 6176 h 9890"/>
              <a:gd name="connsiteX22" fmla="*/ 8590 w 10000"/>
              <a:gd name="connsiteY22" fmla="*/ 6912 h 9890"/>
              <a:gd name="connsiteX23" fmla="*/ 8436 w 10000"/>
              <a:gd name="connsiteY23" fmla="*/ 6834 h 9890"/>
              <a:gd name="connsiteX24" fmla="*/ 8436 w 10000"/>
              <a:gd name="connsiteY24" fmla="*/ 6787 h 9890"/>
              <a:gd name="connsiteX25" fmla="*/ 8478 w 10000"/>
              <a:gd name="connsiteY25" fmla="*/ 6677 h 9890"/>
              <a:gd name="connsiteX26" fmla="*/ 8478 w 10000"/>
              <a:gd name="connsiteY26" fmla="*/ 6630 h 9890"/>
              <a:gd name="connsiteX27" fmla="*/ 8382 w 10000"/>
              <a:gd name="connsiteY27" fmla="*/ 6505 h 9890"/>
              <a:gd name="connsiteX28" fmla="*/ 8356 w 10000"/>
              <a:gd name="connsiteY28" fmla="*/ 6787 h 9890"/>
              <a:gd name="connsiteX29" fmla="*/ 8409 w 10000"/>
              <a:gd name="connsiteY29" fmla="*/ 7038 h 9890"/>
              <a:gd name="connsiteX30" fmla="*/ 8393 w 10000"/>
              <a:gd name="connsiteY30" fmla="*/ 7038 h 9890"/>
              <a:gd name="connsiteX31" fmla="*/ 8297 w 10000"/>
              <a:gd name="connsiteY31" fmla="*/ 6787 h 9890"/>
              <a:gd name="connsiteX32" fmla="*/ 8254 w 10000"/>
              <a:gd name="connsiteY32" fmla="*/ 6348 h 9890"/>
              <a:gd name="connsiteX33" fmla="*/ 8217 w 10000"/>
              <a:gd name="connsiteY33" fmla="*/ 6348 h 9890"/>
              <a:gd name="connsiteX34" fmla="*/ 8201 w 10000"/>
              <a:gd name="connsiteY34" fmla="*/ 6505 h 9890"/>
              <a:gd name="connsiteX35" fmla="*/ 8115 w 10000"/>
              <a:gd name="connsiteY35" fmla="*/ 6379 h 9890"/>
              <a:gd name="connsiteX36" fmla="*/ 8078 w 10000"/>
              <a:gd name="connsiteY36" fmla="*/ 6583 h 9890"/>
              <a:gd name="connsiteX37" fmla="*/ 8078 w 10000"/>
              <a:gd name="connsiteY37" fmla="*/ 6426 h 9890"/>
              <a:gd name="connsiteX38" fmla="*/ 7939 w 10000"/>
              <a:gd name="connsiteY38" fmla="*/ 6755 h 9890"/>
              <a:gd name="connsiteX39" fmla="*/ 7854 w 10000"/>
              <a:gd name="connsiteY39" fmla="*/ 6755 h 9890"/>
              <a:gd name="connsiteX40" fmla="*/ 7645 w 10000"/>
              <a:gd name="connsiteY40" fmla="*/ 7241 h 9890"/>
              <a:gd name="connsiteX41" fmla="*/ 7603 w 10000"/>
              <a:gd name="connsiteY41" fmla="*/ 7085 h 9890"/>
              <a:gd name="connsiteX42" fmla="*/ 7635 w 10000"/>
              <a:gd name="connsiteY42" fmla="*/ 7398 h 9890"/>
              <a:gd name="connsiteX43" fmla="*/ 7533 w 10000"/>
              <a:gd name="connsiteY43" fmla="*/ 7398 h 9890"/>
              <a:gd name="connsiteX44" fmla="*/ 7453 w 10000"/>
              <a:gd name="connsiteY44" fmla="*/ 8088 h 9890"/>
              <a:gd name="connsiteX45" fmla="*/ 7330 w 10000"/>
              <a:gd name="connsiteY45" fmla="*/ 8292 h 9890"/>
              <a:gd name="connsiteX46" fmla="*/ 7368 w 10000"/>
              <a:gd name="connsiteY46" fmla="*/ 8542 h 9890"/>
              <a:gd name="connsiteX47" fmla="*/ 7341 w 10000"/>
              <a:gd name="connsiteY47" fmla="*/ 8699 h 9890"/>
              <a:gd name="connsiteX48" fmla="*/ 7261 w 10000"/>
              <a:gd name="connsiteY48" fmla="*/ 8589 h 9890"/>
              <a:gd name="connsiteX49" fmla="*/ 7192 w 10000"/>
              <a:gd name="connsiteY49" fmla="*/ 9154 h 9890"/>
              <a:gd name="connsiteX50" fmla="*/ 7160 w 10000"/>
              <a:gd name="connsiteY50" fmla="*/ 9154 h 9890"/>
              <a:gd name="connsiteX51" fmla="*/ 7149 w 10000"/>
              <a:gd name="connsiteY51" fmla="*/ 8903 h 9890"/>
              <a:gd name="connsiteX52" fmla="*/ 7122 w 10000"/>
              <a:gd name="connsiteY52" fmla="*/ 9075 h 9890"/>
              <a:gd name="connsiteX53" fmla="*/ 7090 w 10000"/>
              <a:gd name="connsiteY53" fmla="*/ 9310 h 9890"/>
              <a:gd name="connsiteX54" fmla="*/ 6887 w 10000"/>
              <a:gd name="connsiteY54" fmla="*/ 9310 h 9890"/>
              <a:gd name="connsiteX55" fmla="*/ 6845 w 10000"/>
              <a:gd name="connsiteY55" fmla="*/ 9796 h 9890"/>
              <a:gd name="connsiteX56" fmla="*/ 6818 w 10000"/>
              <a:gd name="connsiteY56" fmla="*/ 9389 h 9890"/>
              <a:gd name="connsiteX57" fmla="*/ 6620 w 10000"/>
              <a:gd name="connsiteY57" fmla="*/ 9592 h 9890"/>
              <a:gd name="connsiteX58" fmla="*/ 6385 w 10000"/>
              <a:gd name="connsiteY58" fmla="*/ 8903 h 9890"/>
              <a:gd name="connsiteX59" fmla="*/ 6385 w 10000"/>
              <a:gd name="connsiteY59" fmla="*/ 9028 h 9890"/>
              <a:gd name="connsiteX60" fmla="*/ 6428 w 10000"/>
              <a:gd name="connsiteY60" fmla="*/ 9154 h 9890"/>
              <a:gd name="connsiteX61" fmla="*/ 6273 w 10000"/>
              <a:gd name="connsiteY61" fmla="*/ 9357 h 9890"/>
              <a:gd name="connsiteX62" fmla="*/ 6316 w 10000"/>
              <a:gd name="connsiteY62" fmla="*/ 9436 h 9890"/>
              <a:gd name="connsiteX63" fmla="*/ 6193 w 10000"/>
              <a:gd name="connsiteY63" fmla="*/ 9592 h 9890"/>
              <a:gd name="connsiteX64" fmla="*/ 6097 w 10000"/>
              <a:gd name="connsiteY64" fmla="*/ 9185 h 9890"/>
              <a:gd name="connsiteX65" fmla="*/ 6054 w 10000"/>
              <a:gd name="connsiteY65" fmla="*/ 9185 h 9890"/>
              <a:gd name="connsiteX66" fmla="*/ 6054 w 10000"/>
              <a:gd name="connsiteY66" fmla="*/ 9483 h 9890"/>
              <a:gd name="connsiteX67" fmla="*/ 5804 w 10000"/>
              <a:gd name="connsiteY67" fmla="*/ 9483 h 9890"/>
              <a:gd name="connsiteX68" fmla="*/ 5900 w 10000"/>
              <a:gd name="connsiteY68" fmla="*/ 9843 h 9890"/>
              <a:gd name="connsiteX69" fmla="*/ 5795 w 10000"/>
              <a:gd name="connsiteY69" fmla="*/ 8437 h 9890"/>
              <a:gd name="connsiteX70" fmla="*/ 5596 w 10000"/>
              <a:gd name="connsiteY70" fmla="*/ 8593 h 9890"/>
              <a:gd name="connsiteX71" fmla="*/ 5569 w 10000"/>
              <a:gd name="connsiteY71" fmla="*/ 8381 h 9890"/>
              <a:gd name="connsiteX72" fmla="*/ 5441 w 10000"/>
              <a:gd name="connsiteY72" fmla="*/ 8468 h 9890"/>
              <a:gd name="connsiteX73" fmla="*/ 5335 w 10000"/>
              <a:gd name="connsiteY73" fmla="*/ 8186 h 9890"/>
              <a:gd name="connsiteX74" fmla="*/ 5289 w 10000"/>
              <a:gd name="connsiteY74" fmla="*/ 7990 h 9890"/>
              <a:gd name="connsiteX75" fmla="*/ 5182 w 10000"/>
              <a:gd name="connsiteY75" fmla="*/ 8389 h 9890"/>
              <a:gd name="connsiteX76" fmla="*/ 5108 w 10000"/>
              <a:gd name="connsiteY76" fmla="*/ 7990 h 9890"/>
              <a:gd name="connsiteX77" fmla="*/ 5076 w 10000"/>
              <a:gd name="connsiteY77" fmla="*/ 7826 h 9890"/>
              <a:gd name="connsiteX78" fmla="*/ 5000 w 10000"/>
              <a:gd name="connsiteY78" fmla="*/ 7813 h 9890"/>
              <a:gd name="connsiteX79" fmla="*/ 5083 w 10000"/>
              <a:gd name="connsiteY79" fmla="*/ 7813 h 9890"/>
              <a:gd name="connsiteX80" fmla="*/ 5083 w 10000"/>
              <a:gd name="connsiteY80" fmla="*/ 8125 h 9890"/>
              <a:gd name="connsiteX81" fmla="*/ 4958 w 10000"/>
              <a:gd name="connsiteY81" fmla="*/ 7887 h 9890"/>
              <a:gd name="connsiteX82" fmla="*/ 4870 w 10000"/>
              <a:gd name="connsiteY82" fmla="*/ 7584 h 9890"/>
              <a:gd name="connsiteX83" fmla="*/ 4917 w 10000"/>
              <a:gd name="connsiteY83" fmla="*/ 7813 h 9890"/>
              <a:gd name="connsiteX84" fmla="*/ 4597 w 10000"/>
              <a:gd name="connsiteY84" fmla="*/ 7786 h 9890"/>
              <a:gd name="connsiteX85" fmla="*/ 4677 w 10000"/>
              <a:gd name="connsiteY85" fmla="*/ 7599 h 9890"/>
              <a:gd name="connsiteX86" fmla="*/ 4592 w 10000"/>
              <a:gd name="connsiteY86" fmla="*/ 7560 h 9890"/>
              <a:gd name="connsiteX87" fmla="*/ 4497 w 10000"/>
              <a:gd name="connsiteY87" fmla="*/ 7583 h 9890"/>
              <a:gd name="connsiteX88" fmla="*/ 4359 w 10000"/>
              <a:gd name="connsiteY88" fmla="*/ 7747 h 9890"/>
              <a:gd name="connsiteX89" fmla="*/ 4337 w 10000"/>
              <a:gd name="connsiteY89" fmla="*/ 7605 h 9890"/>
              <a:gd name="connsiteX90" fmla="*/ 4345 w 10000"/>
              <a:gd name="connsiteY90" fmla="*/ 6785 h 9890"/>
              <a:gd name="connsiteX91" fmla="*/ 4122 w 10000"/>
              <a:gd name="connsiteY91" fmla="*/ 7501 h 9890"/>
              <a:gd name="connsiteX92" fmla="*/ 4058 w 10000"/>
              <a:gd name="connsiteY92" fmla="*/ 7032 h 9890"/>
              <a:gd name="connsiteX93" fmla="*/ 3954 w 10000"/>
              <a:gd name="connsiteY93" fmla="*/ 6947 h 9890"/>
              <a:gd name="connsiteX94" fmla="*/ 4044 w 10000"/>
              <a:gd name="connsiteY94" fmla="*/ 7470 h 9890"/>
              <a:gd name="connsiteX95" fmla="*/ 3833 w 10000"/>
              <a:gd name="connsiteY95" fmla="*/ 6875 h 9890"/>
              <a:gd name="connsiteX96" fmla="*/ 3719 w 10000"/>
              <a:gd name="connsiteY96" fmla="*/ 6954 h 9890"/>
              <a:gd name="connsiteX97" fmla="*/ 3750 w 10000"/>
              <a:gd name="connsiteY97" fmla="*/ 6250 h 9890"/>
              <a:gd name="connsiteX98" fmla="*/ 3631 w 10000"/>
              <a:gd name="connsiteY98" fmla="*/ 6348 h 9890"/>
              <a:gd name="connsiteX99" fmla="*/ 3615 w 10000"/>
              <a:gd name="connsiteY99" fmla="*/ 6348 h 9890"/>
              <a:gd name="connsiteX100" fmla="*/ 3465 w 10000"/>
              <a:gd name="connsiteY100" fmla="*/ 6379 h 9890"/>
              <a:gd name="connsiteX101" fmla="*/ 3406 w 10000"/>
              <a:gd name="connsiteY101" fmla="*/ 5893 h 9890"/>
              <a:gd name="connsiteX102" fmla="*/ 3198 w 10000"/>
              <a:gd name="connsiteY102" fmla="*/ 5815 h 9890"/>
              <a:gd name="connsiteX103" fmla="*/ 3091 w 10000"/>
              <a:gd name="connsiteY103" fmla="*/ 5862 h 9890"/>
              <a:gd name="connsiteX104" fmla="*/ 3006 w 10000"/>
              <a:gd name="connsiteY104" fmla="*/ 5533 h 9890"/>
              <a:gd name="connsiteX105" fmla="*/ 2990 w 10000"/>
              <a:gd name="connsiteY105" fmla="*/ 5533 h 9890"/>
              <a:gd name="connsiteX106" fmla="*/ 2936 w 10000"/>
              <a:gd name="connsiteY106" fmla="*/ 5972 h 9890"/>
              <a:gd name="connsiteX107" fmla="*/ 2910 w 10000"/>
              <a:gd name="connsiteY107" fmla="*/ 5940 h 9890"/>
              <a:gd name="connsiteX108" fmla="*/ 2851 w 10000"/>
              <a:gd name="connsiteY108" fmla="*/ 5204 h 9890"/>
              <a:gd name="connsiteX109" fmla="*/ 2840 w 10000"/>
              <a:gd name="connsiteY109" fmla="*/ 5204 h 9890"/>
              <a:gd name="connsiteX110" fmla="*/ 2840 w 10000"/>
              <a:gd name="connsiteY110" fmla="*/ 5408 h 9890"/>
              <a:gd name="connsiteX111" fmla="*/ 2798 w 10000"/>
              <a:gd name="connsiteY111" fmla="*/ 5282 h 9890"/>
              <a:gd name="connsiteX112" fmla="*/ 2814 w 10000"/>
              <a:gd name="connsiteY112" fmla="*/ 4796 h 9890"/>
              <a:gd name="connsiteX113" fmla="*/ 2563 w 10000"/>
              <a:gd name="connsiteY113" fmla="*/ 4671 h 9890"/>
              <a:gd name="connsiteX114" fmla="*/ 2440 w 10000"/>
              <a:gd name="connsiteY114" fmla="*/ 4922 h 9890"/>
              <a:gd name="connsiteX115" fmla="*/ 2023 w 10000"/>
              <a:gd name="connsiteY115" fmla="*/ 3574 h 9890"/>
              <a:gd name="connsiteX116" fmla="*/ 2034 w 10000"/>
              <a:gd name="connsiteY116" fmla="*/ 3777 h 9890"/>
              <a:gd name="connsiteX117" fmla="*/ 1815 w 10000"/>
              <a:gd name="connsiteY117" fmla="*/ 3668 h 9890"/>
              <a:gd name="connsiteX118" fmla="*/ 1815 w 10000"/>
              <a:gd name="connsiteY118" fmla="*/ 3542 h 9890"/>
              <a:gd name="connsiteX119" fmla="*/ 1842 w 10000"/>
              <a:gd name="connsiteY119" fmla="*/ 3166 h 9890"/>
              <a:gd name="connsiteX120" fmla="*/ 1773 w 10000"/>
              <a:gd name="connsiteY120" fmla="*/ 2931 h 9890"/>
              <a:gd name="connsiteX121" fmla="*/ 1580 w 10000"/>
              <a:gd name="connsiteY121" fmla="*/ 2727 h 9890"/>
              <a:gd name="connsiteX122" fmla="*/ 1468 w 10000"/>
              <a:gd name="connsiteY122" fmla="*/ 2884 h 9890"/>
              <a:gd name="connsiteX123" fmla="*/ 1468 w 10000"/>
              <a:gd name="connsiteY123" fmla="*/ 3495 h 9890"/>
              <a:gd name="connsiteX124" fmla="*/ 1442 w 10000"/>
              <a:gd name="connsiteY124" fmla="*/ 3542 h 9890"/>
              <a:gd name="connsiteX125" fmla="*/ 1383 w 10000"/>
              <a:gd name="connsiteY125" fmla="*/ 3542 h 9890"/>
              <a:gd name="connsiteX126" fmla="*/ 1233 w 10000"/>
              <a:gd name="connsiteY126" fmla="*/ 3088 h 9890"/>
              <a:gd name="connsiteX127" fmla="*/ 1095 w 10000"/>
              <a:gd name="connsiteY127" fmla="*/ 3871 h 9890"/>
              <a:gd name="connsiteX128" fmla="*/ 1041 w 10000"/>
              <a:gd name="connsiteY128" fmla="*/ 3824 h 9890"/>
              <a:gd name="connsiteX129" fmla="*/ 886 w 10000"/>
              <a:gd name="connsiteY129" fmla="*/ 2806 h 9890"/>
              <a:gd name="connsiteX130" fmla="*/ 721 w 10000"/>
              <a:gd name="connsiteY130" fmla="*/ 2524 h 9890"/>
              <a:gd name="connsiteX131" fmla="*/ 625 w 10000"/>
              <a:gd name="connsiteY131" fmla="*/ 2602 h 9890"/>
              <a:gd name="connsiteX132" fmla="*/ 651 w 10000"/>
              <a:gd name="connsiteY132" fmla="*/ 2241 h 9890"/>
              <a:gd name="connsiteX133" fmla="*/ 358 w 10000"/>
              <a:gd name="connsiteY133" fmla="*/ 2069 h 9890"/>
              <a:gd name="connsiteX134" fmla="*/ 416 w 10000"/>
              <a:gd name="connsiteY134" fmla="*/ 1865 h 9890"/>
              <a:gd name="connsiteX135" fmla="*/ 374 w 10000"/>
              <a:gd name="connsiteY135" fmla="*/ 1865 h 9890"/>
              <a:gd name="connsiteX136" fmla="*/ 251 w 10000"/>
              <a:gd name="connsiteY136" fmla="*/ 2069 h 9890"/>
              <a:gd name="connsiteX137" fmla="*/ 304 w 10000"/>
              <a:gd name="connsiteY137" fmla="*/ 1865 h 9890"/>
              <a:gd name="connsiteX138" fmla="*/ 320 w 10000"/>
              <a:gd name="connsiteY138" fmla="*/ 1787 h 9890"/>
              <a:gd name="connsiteX139" fmla="*/ 155 w 10000"/>
              <a:gd name="connsiteY139" fmla="*/ 1959 h 9890"/>
              <a:gd name="connsiteX140" fmla="*/ 155 w 10000"/>
              <a:gd name="connsiteY140" fmla="*/ 940 h 9890"/>
              <a:gd name="connsiteX141" fmla="*/ 43 w 10000"/>
              <a:gd name="connsiteY141" fmla="*/ 862 h 9890"/>
              <a:gd name="connsiteX142" fmla="*/ 0 w 10000"/>
              <a:gd name="connsiteY142" fmla="*/ 1066 h 9890"/>
              <a:gd name="connsiteX143" fmla="*/ 0 w 10000"/>
              <a:gd name="connsiteY143" fmla="*/ 0 h 989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80 h 10000"/>
              <a:gd name="connsiteX3" fmla="*/ 9920 w 10000"/>
              <a:gd name="connsiteY3" fmla="*/ 5721 h 10000"/>
              <a:gd name="connsiteX4" fmla="*/ 9754 w 10000"/>
              <a:gd name="connsiteY4" fmla="*/ 6086 h 10000"/>
              <a:gd name="connsiteX5" fmla="*/ 9712 w 10000"/>
              <a:gd name="connsiteY5" fmla="*/ 6958 h 10000"/>
              <a:gd name="connsiteX6" fmla="*/ 9349 w 10000"/>
              <a:gd name="connsiteY6" fmla="*/ 7480 h 10000"/>
              <a:gd name="connsiteX7" fmla="*/ 9279 w 10000"/>
              <a:gd name="connsiteY7" fmla="*/ 7274 h 10000"/>
              <a:gd name="connsiteX8" fmla="*/ 9253 w 10000"/>
              <a:gd name="connsiteY8" fmla="*/ 7322 h 10000"/>
              <a:gd name="connsiteX9" fmla="*/ 9242 w 10000"/>
              <a:gd name="connsiteY9" fmla="*/ 7687 h 10000"/>
              <a:gd name="connsiteX10" fmla="*/ 9156 w 10000"/>
              <a:gd name="connsiteY10" fmla="*/ 7734 h 10000"/>
              <a:gd name="connsiteX11" fmla="*/ 9034 w 10000"/>
              <a:gd name="connsiteY11" fmla="*/ 7322 h 10000"/>
              <a:gd name="connsiteX12" fmla="*/ 9071 w 10000"/>
              <a:gd name="connsiteY12" fmla="*/ 7164 h 10000"/>
              <a:gd name="connsiteX13" fmla="*/ 9007 w 10000"/>
              <a:gd name="connsiteY13" fmla="*/ 6910 h 10000"/>
              <a:gd name="connsiteX14" fmla="*/ 8825 w 10000"/>
              <a:gd name="connsiteY14" fmla="*/ 7116 h 10000"/>
              <a:gd name="connsiteX15" fmla="*/ 8809 w 10000"/>
              <a:gd name="connsiteY15" fmla="*/ 6989 h 10000"/>
              <a:gd name="connsiteX16" fmla="*/ 8868 w 10000"/>
              <a:gd name="connsiteY16" fmla="*/ 6830 h 10000"/>
              <a:gd name="connsiteX17" fmla="*/ 8836 w 10000"/>
              <a:gd name="connsiteY17" fmla="*/ 6704 h 10000"/>
              <a:gd name="connsiteX18" fmla="*/ 8756 w 10000"/>
              <a:gd name="connsiteY18" fmla="*/ 6783 h 10000"/>
              <a:gd name="connsiteX19" fmla="*/ 8671 w 10000"/>
              <a:gd name="connsiteY19" fmla="*/ 6450 h 10000"/>
              <a:gd name="connsiteX20" fmla="*/ 8697 w 10000"/>
              <a:gd name="connsiteY20" fmla="*/ 6165 h 10000"/>
              <a:gd name="connsiteX21" fmla="*/ 8628 w 10000"/>
              <a:gd name="connsiteY21" fmla="*/ 6245 h 10000"/>
              <a:gd name="connsiteX22" fmla="*/ 8590 w 10000"/>
              <a:gd name="connsiteY22" fmla="*/ 6989 h 10000"/>
              <a:gd name="connsiteX23" fmla="*/ 8436 w 10000"/>
              <a:gd name="connsiteY23" fmla="*/ 6910 h 10000"/>
              <a:gd name="connsiteX24" fmla="*/ 8436 w 10000"/>
              <a:gd name="connsiteY24" fmla="*/ 6862 h 10000"/>
              <a:gd name="connsiteX25" fmla="*/ 8478 w 10000"/>
              <a:gd name="connsiteY25" fmla="*/ 6751 h 10000"/>
              <a:gd name="connsiteX26" fmla="*/ 8478 w 10000"/>
              <a:gd name="connsiteY26" fmla="*/ 6704 h 10000"/>
              <a:gd name="connsiteX27" fmla="*/ 8382 w 10000"/>
              <a:gd name="connsiteY27" fmla="*/ 6577 h 10000"/>
              <a:gd name="connsiteX28" fmla="*/ 8356 w 10000"/>
              <a:gd name="connsiteY28" fmla="*/ 6862 h 10000"/>
              <a:gd name="connsiteX29" fmla="*/ 8409 w 10000"/>
              <a:gd name="connsiteY29" fmla="*/ 7116 h 10000"/>
              <a:gd name="connsiteX30" fmla="*/ 8393 w 10000"/>
              <a:gd name="connsiteY30" fmla="*/ 7116 h 10000"/>
              <a:gd name="connsiteX31" fmla="*/ 8297 w 10000"/>
              <a:gd name="connsiteY31" fmla="*/ 6862 h 10000"/>
              <a:gd name="connsiteX32" fmla="*/ 8254 w 10000"/>
              <a:gd name="connsiteY32" fmla="*/ 6419 h 10000"/>
              <a:gd name="connsiteX33" fmla="*/ 8217 w 10000"/>
              <a:gd name="connsiteY33" fmla="*/ 6419 h 10000"/>
              <a:gd name="connsiteX34" fmla="*/ 8201 w 10000"/>
              <a:gd name="connsiteY34" fmla="*/ 6577 h 10000"/>
              <a:gd name="connsiteX35" fmla="*/ 8115 w 10000"/>
              <a:gd name="connsiteY35" fmla="*/ 6450 h 10000"/>
              <a:gd name="connsiteX36" fmla="*/ 8078 w 10000"/>
              <a:gd name="connsiteY36" fmla="*/ 6656 h 10000"/>
              <a:gd name="connsiteX37" fmla="*/ 8078 w 10000"/>
              <a:gd name="connsiteY37" fmla="*/ 6497 h 10000"/>
              <a:gd name="connsiteX38" fmla="*/ 7939 w 10000"/>
              <a:gd name="connsiteY38" fmla="*/ 6830 h 10000"/>
              <a:gd name="connsiteX39" fmla="*/ 7854 w 10000"/>
              <a:gd name="connsiteY39" fmla="*/ 6830 h 10000"/>
              <a:gd name="connsiteX40" fmla="*/ 7645 w 10000"/>
              <a:gd name="connsiteY40" fmla="*/ 7322 h 10000"/>
              <a:gd name="connsiteX41" fmla="*/ 7603 w 10000"/>
              <a:gd name="connsiteY41" fmla="*/ 7164 h 10000"/>
              <a:gd name="connsiteX42" fmla="*/ 7635 w 10000"/>
              <a:gd name="connsiteY42" fmla="*/ 7480 h 10000"/>
              <a:gd name="connsiteX43" fmla="*/ 7533 w 10000"/>
              <a:gd name="connsiteY43" fmla="*/ 7480 h 10000"/>
              <a:gd name="connsiteX44" fmla="*/ 7453 w 10000"/>
              <a:gd name="connsiteY44" fmla="*/ 8178 h 10000"/>
              <a:gd name="connsiteX45" fmla="*/ 7330 w 10000"/>
              <a:gd name="connsiteY45" fmla="*/ 8384 h 10000"/>
              <a:gd name="connsiteX46" fmla="*/ 7368 w 10000"/>
              <a:gd name="connsiteY46" fmla="*/ 8637 h 10000"/>
              <a:gd name="connsiteX47" fmla="*/ 7341 w 10000"/>
              <a:gd name="connsiteY47" fmla="*/ 8796 h 10000"/>
              <a:gd name="connsiteX48" fmla="*/ 7261 w 10000"/>
              <a:gd name="connsiteY48" fmla="*/ 8685 h 10000"/>
              <a:gd name="connsiteX49" fmla="*/ 7192 w 10000"/>
              <a:gd name="connsiteY49" fmla="*/ 9256 h 10000"/>
              <a:gd name="connsiteX50" fmla="*/ 7160 w 10000"/>
              <a:gd name="connsiteY50" fmla="*/ 9256 h 10000"/>
              <a:gd name="connsiteX51" fmla="*/ 7149 w 10000"/>
              <a:gd name="connsiteY51" fmla="*/ 9002 h 10000"/>
              <a:gd name="connsiteX52" fmla="*/ 7122 w 10000"/>
              <a:gd name="connsiteY52" fmla="*/ 9176 h 10000"/>
              <a:gd name="connsiteX53" fmla="*/ 7090 w 10000"/>
              <a:gd name="connsiteY53" fmla="*/ 9414 h 10000"/>
              <a:gd name="connsiteX54" fmla="*/ 6887 w 10000"/>
              <a:gd name="connsiteY54" fmla="*/ 9414 h 10000"/>
              <a:gd name="connsiteX55" fmla="*/ 6845 w 10000"/>
              <a:gd name="connsiteY55" fmla="*/ 9905 h 10000"/>
              <a:gd name="connsiteX56" fmla="*/ 6818 w 10000"/>
              <a:gd name="connsiteY56" fmla="*/ 9493 h 10000"/>
              <a:gd name="connsiteX57" fmla="*/ 6620 w 10000"/>
              <a:gd name="connsiteY57" fmla="*/ 9699 h 10000"/>
              <a:gd name="connsiteX58" fmla="*/ 6385 w 10000"/>
              <a:gd name="connsiteY58" fmla="*/ 9002 h 10000"/>
              <a:gd name="connsiteX59" fmla="*/ 6385 w 10000"/>
              <a:gd name="connsiteY59" fmla="*/ 9128 h 10000"/>
              <a:gd name="connsiteX60" fmla="*/ 6428 w 10000"/>
              <a:gd name="connsiteY60" fmla="*/ 9256 h 10000"/>
              <a:gd name="connsiteX61" fmla="*/ 6273 w 10000"/>
              <a:gd name="connsiteY61" fmla="*/ 9461 h 10000"/>
              <a:gd name="connsiteX62" fmla="*/ 6316 w 10000"/>
              <a:gd name="connsiteY62" fmla="*/ 9541 h 10000"/>
              <a:gd name="connsiteX63" fmla="*/ 6193 w 10000"/>
              <a:gd name="connsiteY63" fmla="*/ 9699 h 10000"/>
              <a:gd name="connsiteX64" fmla="*/ 6097 w 10000"/>
              <a:gd name="connsiteY64" fmla="*/ 9287 h 10000"/>
              <a:gd name="connsiteX65" fmla="*/ 6054 w 10000"/>
              <a:gd name="connsiteY65" fmla="*/ 9287 h 10000"/>
              <a:gd name="connsiteX66" fmla="*/ 6054 w 10000"/>
              <a:gd name="connsiteY66" fmla="*/ 9588 h 10000"/>
              <a:gd name="connsiteX67" fmla="*/ 5919 w 10000"/>
              <a:gd name="connsiteY67" fmla="*/ 8719 h 10000"/>
              <a:gd name="connsiteX68" fmla="*/ 5900 w 10000"/>
              <a:gd name="connsiteY68" fmla="*/ 9952 h 10000"/>
              <a:gd name="connsiteX69" fmla="*/ 5795 w 10000"/>
              <a:gd name="connsiteY69" fmla="*/ 8531 h 10000"/>
              <a:gd name="connsiteX70" fmla="*/ 5596 w 10000"/>
              <a:gd name="connsiteY70" fmla="*/ 8689 h 10000"/>
              <a:gd name="connsiteX71" fmla="*/ 5569 w 10000"/>
              <a:gd name="connsiteY71" fmla="*/ 8474 h 10000"/>
              <a:gd name="connsiteX72" fmla="*/ 5441 w 10000"/>
              <a:gd name="connsiteY72" fmla="*/ 8562 h 10000"/>
              <a:gd name="connsiteX73" fmla="*/ 5335 w 10000"/>
              <a:gd name="connsiteY73" fmla="*/ 8277 h 10000"/>
              <a:gd name="connsiteX74" fmla="*/ 5289 w 10000"/>
              <a:gd name="connsiteY74" fmla="*/ 8079 h 10000"/>
              <a:gd name="connsiteX75" fmla="*/ 5182 w 10000"/>
              <a:gd name="connsiteY75" fmla="*/ 8482 h 10000"/>
              <a:gd name="connsiteX76" fmla="*/ 5108 w 10000"/>
              <a:gd name="connsiteY76" fmla="*/ 8079 h 10000"/>
              <a:gd name="connsiteX77" fmla="*/ 5076 w 10000"/>
              <a:gd name="connsiteY77" fmla="*/ 7913 h 10000"/>
              <a:gd name="connsiteX78" fmla="*/ 5000 w 10000"/>
              <a:gd name="connsiteY78" fmla="*/ 7900 h 10000"/>
              <a:gd name="connsiteX79" fmla="*/ 5083 w 10000"/>
              <a:gd name="connsiteY79" fmla="*/ 7900 h 10000"/>
              <a:gd name="connsiteX80" fmla="*/ 5083 w 10000"/>
              <a:gd name="connsiteY80" fmla="*/ 8215 h 10000"/>
              <a:gd name="connsiteX81" fmla="*/ 4958 w 10000"/>
              <a:gd name="connsiteY81" fmla="*/ 7975 h 10000"/>
              <a:gd name="connsiteX82" fmla="*/ 4870 w 10000"/>
              <a:gd name="connsiteY82" fmla="*/ 7668 h 10000"/>
              <a:gd name="connsiteX83" fmla="*/ 4917 w 10000"/>
              <a:gd name="connsiteY83" fmla="*/ 7900 h 10000"/>
              <a:gd name="connsiteX84" fmla="*/ 4597 w 10000"/>
              <a:gd name="connsiteY84" fmla="*/ 7873 h 10000"/>
              <a:gd name="connsiteX85" fmla="*/ 4677 w 10000"/>
              <a:gd name="connsiteY85" fmla="*/ 7684 h 10000"/>
              <a:gd name="connsiteX86" fmla="*/ 4592 w 10000"/>
              <a:gd name="connsiteY86" fmla="*/ 7644 h 10000"/>
              <a:gd name="connsiteX87" fmla="*/ 4497 w 10000"/>
              <a:gd name="connsiteY87" fmla="*/ 7667 h 10000"/>
              <a:gd name="connsiteX88" fmla="*/ 4359 w 10000"/>
              <a:gd name="connsiteY88" fmla="*/ 7833 h 10000"/>
              <a:gd name="connsiteX89" fmla="*/ 4337 w 10000"/>
              <a:gd name="connsiteY89" fmla="*/ 7690 h 10000"/>
              <a:gd name="connsiteX90" fmla="*/ 4345 w 10000"/>
              <a:gd name="connsiteY90" fmla="*/ 6860 h 10000"/>
              <a:gd name="connsiteX91" fmla="*/ 4122 w 10000"/>
              <a:gd name="connsiteY91" fmla="*/ 7584 h 10000"/>
              <a:gd name="connsiteX92" fmla="*/ 4058 w 10000"/>
              <a:gd name="connsiteY92" fmla="*/ 7110 h 10000"/>
              <a:gd name="connsiteX93" fmla="*/ 3954 w 10000"/>
              <a:gd name="connsiteY93" fmla="*/ 7024 h 10000"/>
              <a:gd name="connsiteX94" fmla="*/ 4044 w 10000"/>
              <a:gd name="connsiteY94" fmla="*/ 7553 h 10000"/>
              <a:gd name="connsiteX95" fmla="*/ 3833 w 10000"/>
              <a:gd name="connsiteY95" fmla="*/ 6951 h 10000"/>
              <a:gd name="connsiteX96" fmla="*/ 3719 w 10000"/>
              <a:gd name="connsiteY96" fmla="*/ 7031 h 10000"/>
              <a:gd name="connsiteX97" fmla="*/ 3750 w 10000"/>
              <a:gd name="connsiteY97" fmla="*/ 6320 h 10000"/>
              <a:gd name="connsiteX98" fmla="*/ 3631 w 10000"/>
              <a:gd name="connsiteY98" fmla="*/ 6419 h 10000"/>
              <a:gd name="connsiteX99" fmla="*/ 3615 w 10000"/>
              <a:gd name="connsiteY99" fmla="*/ 6419 h 10000"/>
              <a:gd name="connsiteX100" fmla="*/ 3465 w 10000"/>
              <a:gd name="connsiteY100" fmla="*/ 6450 h 10000"/>
              <a:gd name="connsiteX101" fmla="*/ 3406 w 10000"/>
              <a:gd name="connsiteY101" fmla="*/ 5959 h 10000"/>
              <a:gd name="connsiteX102" fmla="*/ 3198 w 10000"/>
              <a:gd name="connsiteY102" fmla="*/ 5880 h 10000"/>
              <a:gd name="connsiteX103" fmla="*/ 3091 w 10000"/>
              <a:gd name="connsiteY103" fmla="*/ 5927 h 10000"/>
              <a:gd name="connsiteX104" fmla="*/ 3006 w 10000"/>
              <a:gd name="connsiteY104" fmla="*/ 5595 h 10000"/>
              <a:gd name="connsiteX105" fmla="*/ 2990 w 10000"/>
              <a:gd name="connsiteY105" fmla="*/ 5595 h 10000"/>
              <a:gd name="connsiteX106" fmla="*/ 2936 w 10000"/>
              <a:gd name="connsiteY106" fmla="*/ 6038 h 10000"/>
              <a:gd name="connsiteX107" fmla="*/ 2910 w 10000"/>
              <a:gd name="connsiteY107" fmla="*/ 6006 h 10000"/>
              <a:gd name="connsiteX108" fmla="*/ 2851 w 10000"/>
              <a:gd name="connsiteY108" fmla="*/ 5262 h 10000"/>
              <a:gd name="connsiteX109" fmla="*/ 2840 w 10000"/>
              <a:gd name="connsiteY109" fmla="*/ 5262 h 10000"/>
              <a:gd name="connsiteX110" fmla="*/ 2840 w 10000"/>
              <a:gd name="connsiteY110" fmla="*/ 5468 h 10000"/>
              <a:gd name="connsiteX111" fmla="*/ 2798 w 10000"/>
              <a:gd name="connsiteY111" fmla="*/ 5341 h 10000"/>
              <a:gd name="connsiteX112" fmla="*/ 2814 w 10000"/>
              <a:gd name="connsiteY112" fmla="*/ 4849 h 10000"/>
              <a:gd name="connsiteX113" fmla="*/ 2563 w 10000"/>
              <a:gd name="connsiteY113" fmla="*/ 4723 h 10000"/>
              <a:gd name="connsiteX114" fmla="*/ 2440 w 10000"/>
              <a:gd name="connsiteY114" fmla="*/ 4977 h 10000"/>
              <a:gd name="connsiteX115" fmla="*/ 2023 w 10000"/>
              <a:gd name="connsiteY115" fmla="*/ 3614 h 10000"/>
              <a:gd name="connsiteX116" fmla="*/ 2034 w 10000"/>
              <a:gd name="connsiteY116" fmla="*/ 3819 h 10000"/>
              <a:gd name="connsiteX117" fmla="*/ 1815 w 10000"/>
              <a:gd name="connsiteY117" fmla="*/ 3709 h 10000"/>
              <a:gd name="connsiteX118" fmla="*/ 1815 w 10000"/>
              <a:gd name="connsiteY118" fmla="*/ 3581 h 10000"/>
              <a:gd name="connsiteX119" fmla="*/ 1842 w 10000"/>
              <a:gd name="connsiteY119" fmla="*/ 3201 h 10000"/>
              <a:gd name="connsiteX120" fmla="*/ 1773 w 10000"/>
              <a:gd name="connsiteY120" fmla="*/ 2964 h 10000"/>
              <a:gd name="connsiteX121" fmla="*/ 1580 w 10000"/>
              <a:gd name="connsiteY121" fmla="*/ 2757 h 10000"/>
              <a:gd name="connsiteX122" fmla="*/ 1468 w 10000"/>
              <a:gd name="connsiteY122" fmla="*/ 2916 h 10000"/>
              <a:gd name="connsiteX123" fmla="*/ 1468 w 10000"/>
              <a:gd name="connsiteY123" fmla="*/ 3534 h 10000"/>
              <a:gd name="connsiteX124" fmla="*/ 1442 w 10000"/>
              <a:gd name="connsiteY124" fmla="*/ 3581 h 10000"/>
              <a:gd name="connsiteX125" fmla="*/ 1383 w 10000"/>
              <a:gd name="connsiteY125" fmla="*/ 3581 h 10000"/>
              <a:gd name="connsiteX126" fmla="*/ 1233 w 10000"/>
              <a:gd name="connsiteY126" fmla="*/ 3122 h 10000"/>
              <a:gd name="connsiteX127" fmla="*/ 1095 w 10000"/>
              <a:gd name="connsiteY127" fmla="*/ 3914 h 10000"/>
              <a:gd name="connsiteX128" fmla="*/ 1041 w 10000"/>
              <a:gd name="connsiteY128" fmla="*/ 3867 h 10000"/>
              <a:gd name="connsiteX129" fmla="*/ 886 w 10000"/>
              <a:gd name="connsiteY129" fmla="*/ 2837 h 10000"/>
              <a:gd name="connsiteX130" fmla="*/ 721 w 10000"/>
              <a:gd name="connsiteY130" fmla="*/ 2552 h 10000"/>
              <a:gd name="connsiteX131" fmla="*/ 625 w 10000"/>
              <a:gd name="connsiteY131" fmla="*/ 2631 h 10000"/>
              <a:gd name="connsiteX132" fmla="*/ 651 w 10000"/>
              <a:gd name="connsiteY132" fmla="*/ 2266 h 10000"/>
              <a:gd name="connsiteX133" fmla="*/ 358 w 10000"/>
              <a:gd name="connsiteY133" fmla="*/ 2092 h 10000"/>
              <a:gd name="connsiteX134" fmla="*/ 416 w 10000"/>
              <a:gd name="connsiteY134" fmla="*/ 1886 h 10000"/>
              <a:gd name="connsiteX135" fmla="*/ 374 w 10000"/>
              <a:gd name="connsiteY135" fmla="*/ 1886 h 10000"/>
              <a:gd name="connsiteX136" fmla="*/ 251 w 10000"/>
              <a:gd name="connsiteY136" fmla="*/ 2092 h 10000"/>
              <a:gd name="connsiteX137" fmla="*/ 304 w 10000"/>
              <a:gd name="connsiteY137" fmla="*/ 1886 h 10000"/>
              <a:gd name="connsiteX138" fmla="*/ 320 w 10000"/>
              <a:gd name="connsiteY138" fmla="*/ 1807 h 10000"/>
              <a:gd name="connsiteX139" fmla="*/ 155 w 10000"/>
              <a:gd name="connsiteY139" fmla="*/ 1981 h 10000"/>
              <a:gd name="connsiteX140" fmla="*/ 155 w 10000"/>
              <a:gd name="connsiteY140" fmla="*/ 950 h 10000"/>
              <a:gd name="connsiteX141" fmla="*/ 43 w 10000"/>
              <a:gd name="connsiteY141" fmla="*/ 872 h 10000"/>
              <a:gd name="connsiteX142" fmla="*/ 0 w 10000"/>
              <a:gd name="connsiteY142" fmla="*/ 1078 h 10000"/>
              <a:gd name="connsiteX143" fmla="*/ 0 w 10000"/>
              <a:gd name="connsiteY143" fmla="*/ 0 h 10000"/>
              <a:gd name="connsiteX0" fmla="*/ 0 w 10000"/>
              <a:gd name="connsiteY0" fmla="*/ 0 h 9905"/>
              <a:gd name="connsiteX1" fmla="*/ 10000 w 10000"/>
              <a:gd name="connsiteY1" fmla="*/ 0 h 9905"/>
              <a:gd name="connsiteX2" fmla="*/ 10000 w 10000"/>
              <a:gd name="connsiteY2" fmla="*/ 5880 h 9905"/>
              <a:gd name="connsiteX3" fmla="*/ 9920 w 10000"/>
              <a:gd name="connsiteY3" fmla="*/ 5721 h 9905"/>
              <a:gd name="connsiteX4" fmla="*/ 9754 w 10000"/>
              <a:gd name="connsiteY4" fmla="*/ 6086 h 9905"/>
              <a:gd name="connsiteX5" fmla="*/ 9712 w 10000"/>
              <a:gd name="connsiteY5" fmla="*/ 6958 h 9905"/>
              <a:gd name="connsiteX6" fmla="*/ 9349 w 10000"/>
              <a:gd name="connsiteY6" fmla="*/ 7480 h 9905"/>
              <a:gd name="connsiteX7" fmla="*/ 9279 w 10000"/>
              <a:gd name="connsiteY7" fmla="*/ 7274 h 9905"/>
              <a:gd name="connsiteX8" fmla="*/ 9253 w 10000"/>
              <a:gd name="connsiteY8" fmla="*/ 7322 h 9905"/>
              <a:gd name="connsiteX9" fmla="*/ 9242 w 10000"/>
              <a:gd name="connsiteY9" fmla="*/ 7687 h 9905"/>
              <a:gd name="connsiteX10" fmla="*/ 9156 w 10000"/>
              <a:gd name="connsiteY10" fmla="*/ 7734 h 9905"/>
              <a:gd name="connsiteX11" fmla="*/ 9034 w 10000"/>
              <a:gd name="connsiteY11" fmla="*/ 7322 h 9905"/>
              <a:gd name="connsiteX12" fmla="*/ 9071 w 10000"/>
              <a:gd name="connsiteY12" fmla="*/ 7164 h 9905"/>
              <a:gd name="connsiteX13" fmla="*/ 9007 w 10000"/>
              <a:gd name="connsiteY13" fmla="*/ 6910 h 9905"/>
              <a:gd name="connsiteX14" fmla="*/ 8825 w 10000"/>
              <a:gd name="connsiteY14" fmla="*/ 7116 h 9905"/>
              <a:gd name="connsiteX15" fmla="*/ 8809 w 10000"/>
              <a:gd name="connsiteY15" fmla="*/ 6989 h 9905"/>
              <a:gd name="connsiteX16" fmla="*/ 8868 w 10000"/>
              <a:gd name="connsiteY16" fmla="*/ 6830 h 9905"/>
              <a:gd name="connsiteX17" fmla="*/ 8836 w 10000"/>
              <a:gd name="connsiteY17" fmla="*/ 6704 h 9905"/>
              <a:gd name="connsiteX18" fmla="*/ 8756 w 10000"/>
              <a:gd name="connsiteY18" fmla="*/ 6783 h 9905"/>
              <a:gd name="connsiteX19" fmla="*/ 8671 w 10000"/>
              <a:gd name="connsiteY19" fmla="*/ 6450 h 9905"/>
              <a:gd name="connsiteX20" fmla="*/ 8697 w 10000"/>
              <a:gd name="connsiteY20" fmla="*/ 6165 h 9905"/>
              <a:gd name="connsiteX21" fmla="*/ 8628 w 10000"/>
              <a:gd name="connsiteY21" fmla="*/ 6245 h 9905"/>
              <a:gd name="connsiteX22" fmla="*/ 8590 w 10000"/>
              <a:gd name="connsiteY22" fmla="*/ 6989 h 9905"/>
              <a:gd name="connsiteX23" fmla="*/ 8436 w 10000"/>
              <a:gd name="connsiteY23" fmla="*/ 6910 h 9905"/>
              <a:gd name="connsiteX24" fmla="*/ 8436 w 10000"/>
              <a:gd name="connsiteY24" fmla="*/ 6862 h 9905"/>
              <a:gd name="connsiteX25" fmla="*/ 8478 w 10000"/>
              <a:gd name="connsiteY25" fmla="*/ 6751 h 9905"/>
              <a:gd name="connsiteX26" fmla="*/ 8478 w 10000"/>
              <a:gd name="connsiteY26" fmla="*/ 6704 h 9905"/>
              <a:gd name="connsiteX27" fmla="*/ 8382 w 10000"/>
              <a:gd name="connsiteY27" fmla="*/ 6577 h 9905"/>
              <a:gd name="connsiteX28" fmla="*/ 8356 w 10000"/>
              <a:gd name="connsiteY28" fmla="*/ 6862 h 9905"/>
              <a:gd name="connsiteX29" fmla="*/ 8409 w 10000"/>
              <a:gd name="connsiteY29" fmla="*/ 7116 h 9905"/>
              <a:gd name="connsiteX30" fmla="*/ 8393 w 10000"/>
              <a:gd name="connsiteY30" fmla="*/ 7116 h 9905"/>
              <a:gd name="connsiteX31" fmla="*/ 8297 w 10000"/>
              <a:gd name="connsiteY31" fmla="*/ 6862 h 9905"/>
              <a:gd name="connsiteX32" fmla="*/ 8254 w 10000"/>
              <a:gd name="connsiteY32" fmla="*/ 6419 h 9905"/>
              <a:gd name="connsiteX33" fmla="*/ 8217 w 10000"/>
              <a:gd name="connsiteY33" fmla="*/ 6419 h 9905"/>
              <a:gd name="connsiteX34" fmla="*/ 8201 w 10000"/>
              <a:gd name="connsiteY34" fmla="*/ 6577 h 9905"/>
              <a:gd name="connsiteX35" fmla="*/ 8115 w 10000"/>
              <a:gd name="connsiteY35" fmla="*/ 6450 h 9905"/>
              <a:gd name="connsiteX36" fmla="*/ 8078 w 10000"/>
              <a:gd name="connsiteY36" fmla="*/ 6656 h 9905"/>
              <a:gd name="connsiteX37" fmla="*/ 8078 w 10000"/>
              <a:gd name="connsiteY37" fmla="*/ 6497 h 9905"/>
              <a:gd name="connsiteX38" fmla="*/ 7939 w 10000"/>
              <a:gd name="connsiteY38" fmla="*/ 6830 h 9905"/>
              <a:gd name="connsiteX39" fmla="*/ 7854 w 10000"/>
              <a:gd name="connsiteY39" fmla="*/ 6830 h 9905"/>
              <a:gd name="connsiteX40" fmla="*/ 7645 w 10000"/>
              <a:gd name="connsiteY40" fmla="*/ 7322 h 9905"/>
              <a:gd name="connsiteX41" fmla="*/ 7603 w 10000"/>
              <a:gd name="connsiteY41" fmla="*/ 7164 h 9905"/>
              <a:gd name="connsiteX42" fmla="*/ 7635 w 10000"/>
              <a:gd name="connsiteY42" fmla="*/ 7480 h 9905"/>
              <a:gd name="connsiteX43" fmla="*/ 7533 w 10000"/>
              <a:gd name="connsiteY43" fmla="*/ 7480 h 9905"/>
              <a:gd name="connsiteX44" fmla="*/ 7453 w 10000"/>
              <a:gd name="connsiteY44" fmla="*/ 8178 h 9905"/>
              <a:gd name="connsiteX45" fmla="*/ 7330 w 10000"/>
              <a:gd name="connsiteY45" fmla="*/ 8384 h 9905"/>
              <a:gd name="connsiteX46" fmla="*/ 7368 w 10000"/>
              <a:gd name="connsiteY46" fmla="*/ 8637 h 9905"/>
              <a:gd name="connsiteX47" fmla="*/ 7341 w 10000"/>
              <a:gd name="connsiteY47" fmla="*/ 8796 h 9905"/>
              <a:gd name="connsiteX48" fmla="*/ 7261 w 10000"/>
              <a:gd name="connsiteY48" fmla="*/ 8685 h 9905"/>
              <a:gd name="connsiteX49" fmla="*/ 7192 w 10000"/>
              <a:gd name="connsiteY49" fmla="*/ 9256 h 9905"/>
              <a:gd name="connsiteX50" fmla="*/ 7160 w 10000"/>
              <a:gd name="connsiteY50" fmla="*/ 9256 h 9905"/>
              <a:gd name="connsiteX51" fmla="*/ 7149 w 10000"/>
              <a:gd name="connsiteY51" fmla="*/ 9002 h 9905"/>
              <a:gd name="connsiteX52" fmla="*/ 7122 w 10000"/>
              <a:gd name="connsiteY52" fmla="*/ 9176 h 9905"/>
              <a:gd name="connsiteX53" fmla="*/ 7090 w 10000"/>
              <a:gd name="connsiteY53" fmla="*/ 9414 h 9905"/>
              <a:gd name="connsiteX54" fmla="*/ 6887 w 10000"/>
              <a:gd name="connsiteY54" fmla="*/ 9414 h 9905"/>
              <a:gd name="connsiteX55" fmla="*/ 6845 w 10000"/>
              <a:gd name="connsiteY55" fmla="*/ 9905 h 9905"/>
              <a:gd name="connsiteX56" fmla="*/ 6818 w 10000"/>
              <a:gd name="connsiteY56" fmla="*/ 9493 h 9905"/>
              <a:gd name="connsiteX57" fmla="*/ 6620 w 10000"/>
              <a:gd name="connsiteY57" fmla="*/ 9699 h 9905"/>
              <a:gd name="connsiteX58" fmla="*/ 6385 w 10000"/>
              <a:gd name="connsiteY58" fmla="*/ 9002 h 9905"/>
              <a:gd name="connsiteX59" fmla="*/ 6385 w 10000"/>
              <a:gd name="connsiteY59" fmla="*/ 9128 h 9905"/>
              <a:gd name="connsiteX60" fmla="*/ 6428 w 10000"/>
              <a:gd name="connsiteY60" fmla="*/ 9256 h 9905"/>
              <a:gd name="connsiteX61" fmla="*/ 6273 w 10000"/>
              <a:gd name="connsiteY61" fmla="*/ 9461 h 9905"/>
              <a:gd name="connsiteX62" fmla="*/ 6316 w 10000"/>
              <a:gd name="connsiteY62" fmla="*/ 9541 h 9905"/>
              <a:gd name="connsiteX63" fmla="*/ 6193 w 10000"/>
              <a:gd name="connsiteY63" fmla="*/ 9699 h 9905"/>
              <a:gd name="connsiteX64" fmla="*/ 6097 w 10000"/>
              <a:gd name="connsiteY64" fmla="*/ 9287 h 9905"/>
              <a:gd name="connsiteX65" fmla="*/ 6054 w 10000"/>
              <a:gd name="connsiteY65" fmla="*/ 9287 h 9905"/>
              <a:gd name="connsiteX66" fmla="*/ 6054 w 10000"/>
              <a:gd name="connsiteY66" fmla="*/ 9588 h 9905"/>
              <a:gd name="connsiteX67" fmla="*/ 5919 w 10000"/>
              <a:gd name="connsiteY67" fmla="*/ 8719 h 9905"/>
              <a:gd name="connsiteX68" fmla="*/ 5879 w 10000"/>
              <a:gd name="connsiteY68" fmla="*/ 6911 h 9905"/>
              <a:gd name="connsiteX69" fmla="*/ 5795 w 10000"/>
              <a:gd name="connsiteY69" fmla="*/ 8531 h 9905"/>
              <a:gd name="connsiteX70" fmla="*/ 5596 w 10000"/>
              <a:gd name="connsiteY70" fmla="*/ 8689 h 9905"/>
              <a:gd name="connsiteX71" fmla="*/ 5569 w 10000"/>
              <a:gd name="connsiteY71" fmla="*/ 8474 h 9905"/>
              <a:gd name="connsiteX72" fmla="*/ 5441 w 10000"/>
              <a:gd name="connsiteY72" fmla="*/ 8562 h 9905"/>
              <a:gd name="connsiteX73" fmla="*/ 5335 w 10000"/>
              <a:gd name="connsiteY73" fmla="*/ 8277 h 9905"/>
              <a:gd name="connsiteX74" fmla="*/ 5289 w 10000"/>
              <a:gd name="connsiteY74" fmla="*/ 8079 h 9905"/>
              <a:gd name="connsiteX75" fmla="*/ 5182 w 10000"/>
              <a:gd name="connsiteY75" fmla="*/ 8482 h 9905"/>
              <a:gd name="connsiteX76" fmla="*/ 5108 w 10000"/>
              <a:gd name="connsiteY76" fmla="*/ 8079 h 9905"/>
              <a:gd name="connsiteX77" fmla="*/ 5076 w 10000"/>
              <a:gd name="connsiteY77" fmla="*/ 7913 h 9905"/>
              <a:gd name="connsiteX78" fmla="*/ 5000 w 10000"/>
              <a:gd name="connsiteY78" fmla="*/ 7900 h 9905"/>
              <a:gd name="connsiteX79" fmla="*/ 5083 w 10000"/>
              <a:gd name="connsiteY79" fmla="*/ 7900 h 9905"/>
              <a:gd name="connsiteX80" fmla="*/ 5083 w 10000"/>
              <a:gd name="connsiteY80" fmla="*/ 8215 h 9905"/>
              <a:gd name="connsiteX81" fmla="*/ 4958 w 10000"/>
              <a:gd name="connsiteY81" fmla="*/ 7975 h 9905"/>
              <a:gd name="connsiteX82" fmla="*/ 4870 w 10000"/>
              <a:gd name="connsiteY82" fmla="*/ 7668 h 9905"/>
              <a:gd name="connsiteX83" fmla="*/ 4917 w 10000"/>
              <a:gd name="connsiteY83" fmla="*/ 7900 h 9905"/>
              <a:gd name="connsiteX84" fmla="*/ 4597 w 10000"/>
              <a:gd name="connsiteY84" fmla="*/ 7873 h 9905"/>
              <a:gd name="connsiteX85" fmla="*/ 4677 w 10000"/>
              <a:gd name="connsiteY85" fmla="*/ 7684 h 9905"/>
              <a:gd name="connsiteX86" fmla="*/ 4592 w 10000"/>
              <a:gd name="connsiteY86" fmla="*/ 7644 h 9905"/>
              <a:gd name="connsiteX87" fmla="*/ 4497 w 10000"/>
              <a:gd name="connsiteY87" fmla="*/ 7667 h 9905"/>
              <a:gd name="connsiteX88" fmla="*/ 4359 w 10000"/>
              <a:gd name="connsiteY88" fmla="*/ 7833 h 9905"/>
              <a:gd name="connsiteX89" fmla="*/ 4337 w 10000"/>
              <a:gd name="connsiteY89" fmla="*/ 7690 h 9905"/>
              <a:gd name="connsiteX90" fmla="*/ 4345 w 10000"/>
              <a:gd name="connsiteY90" fmla="*/ 6860 h 9905"/>
              <a:gd name="connsiteX91" fmla="*/ 4122 w 10000"/>
              <a:gd name="connsiteY91" fmla="*/ 7584 h 9905"/>
              <a:gd name="connsiteX92" fmla="*/ 4058 w 10000"/>
              <a:gd name="connsiteY92" fmla="*/ 7110 h 9905"/>
              <a:gd name="connsiteX93" fmla="*/ 3954 w 10000"/>
              <a:gd name="connsiteY93" fmla="*/ 7024 h 9905"/>
              <a:gd name="connsiteX94" fmla="*/ 4044 w 10000"/>
              <a:gd name="connsiteY94" fmla="*/ 7553 h 9905"/>
              <a:gd name="connsiteX95" fmla="*/ 3833 w 10000"/>
              <a:gd name="connsiteY95" fmla="*/ 6951 h 9905"/>
              <a:gd name="connsiteX96" fmla="*/ 3719 w 10000"/>
              <a:gd name="connsiteY96" fmla="*/ 7031 h 9905"/>
              <a:gd name="connsiteX97" fmla="*/ 3750 w 10000"/>
              <a:gd name="connsiteY97" fmla="*/ 6320 h 9905"/>
              <a:gd name="connsiteX98" fmla="*/ 3631 w 10000"/>
              <a:gd name="connsiteY98" fmla="*/ 6419 h 9905"/>
              <a:gd name="connsiteX99" fmla="*/ 3615 w 10000"/>
              <a:gd name="connsiteY99" fmla="*/ 6419 h 9905"/>
              <a:gd name="connsiteX100" fmla="*/ 3465 w 10000"/>
              <a:gd name="connsiteY100" fmla="*/ 6450 h 9905"/>
              <a:gd name="connsiteX101" fmla="*/ 3406 w 10000"/>
              <a:gd name="connsiteY101" fmla="*/ 5959 h 9905"/>
              <a:gd name="connsiteX102" fmla="*/ 3198 w 10000"/>
              <a:gd name="connsiteY102" fmla="*/ 5880 h 9905"/>
              <a:gd name="connsiteX103" fmla="*/ 3091 w 10000"/>
              <a:gd name="connsiteY103" fmla="*/ 5927 h 9905"/>
              <a:gd name="connsiteX104" fmla="*/ 3006 w 10000"/>
              <a:gd name="connsiteY104" fmla="*/ 5595 h 9905"/>
              <a:gd name="connsiteX105" fmla="*/ 2990 w 10000"/>
              <a:gd name="connsiteY105" fmla="*/ 5595 h 9905"/>
              <a:gd name="connsiteX106" fmla="*/ 2936 w 10000"/>
              <a:gd name="connsiteY106" fmla="*/ 6038 h 9905"/>
              <a:gd name="connsiteX107" fmla="*/ 2910 w 10000"/>
              <a:gd name="connsiteY107" fmla="*/ 6006 h 9905"/>
              <a:gd name="connsiteX108" fmla="*/ 2851 w 10000"/>
              <a:gd name="connsiteY108" fmla="*/ 5262 h 9905"/>
              <a:gd name="connsiteX109" fmla="*/ 2840 w 10000"/>
              <a:gd name="connsiteY109" fmla="*/ 5262 h 9905"/>
              <a:gd name="connsiteX110" fmla="*/ 2840 w 10000"/>
              <a:gd name="connsiteY110" fmla="*/ 5468 h 9905"/>
              <a:gd name="connsiteX111" fmla="*/ 2798 w 10000"/>
              <a:gd name="connsiteY111" fmla="*/ 5341 h 9905"/>
              <a:gd name="connsiteX112" fmla="*/ 2814 w 10000"/>
              <a:gd name="connsiteY112" fmla="*/ 4849 h 9905"/>
              <a:gd name="connsiteX113" fmla="*/ 2563 w 10000"/>
              <a:gd name="connsiteY113" fmla="*/ 4723 h 9905"/>
              <a:gd name="connsiteX114" fmla="*/ 2440 w 10000"/>
              <a:gd name="connsiteY114" fmla="*/ 4977 h 9905"/>
              <a:gd name="connsiteX115" fmla="*/ 2023 w 10000"/>
              <a:gd name="connsiteY115" fmla="*/ 3614 h 9905"/>
              <a:gd name="connsiteX116" fmla="*/ 2034 w 10000"/>
              <a:gd name="connsiteY116" fmla="*/ 3819 h 9905"/>
              <a:gd name="connsiteX117" fmla="*/ 1815 w 10000"/>
              <a:gd name="connsiteY117" fmla="*/ 3709 h 9905"/>
              <a:gd name="connsiteX118" fmla="*/ 1815 w 10000"/>
              <a:gd name="connsiteY118" fmla="*/ 3581 h 9905"/>
              <a:gd name="connsiteX119" fmla="*/ 1842 w 10000"/>
              <a:gd name="connsiteY119" fmla="*/ 3201 h 9905"/>
              <a:gd name="connsiteX120" fmla="*/ 1773 w 10000"/>
              <a:gd name="connsiteY120" fmla="*/ 2964 h 9905"/>
              <a:gd name="connsiteX121" fmla="*/ 1580 w 10000"/>
              <a:gd name="connsiteY121" fmla="*/ 2757 h 9905"/>
              <a:gd name="connsiteX122" fmla="*/ 1468 w 10000"/>
              <a:gd name="connsiteY122" fmla="*/ 2916 h 9905"/>
              <a:gd name="connsiteX123" fmla="*/ 1468 w 10000"/>
              <a:gd name="connsiteY123" fmla="*/ 3534 h 9905"/>
              <a:gd name="connsiteX124" fmla="*/ 1442 w 10000"/>
              <a:gd name="connsiteY124" fmla="*/ 3581 h 9905"/>
              <a:gd name="connsiteX125" fmla="*/ 1383 w 10000"/>
              <a:gd name="connsiteY125" fmla="*/ 3581 h 9905"/>
              <a:gd name="connsiteX126" fmla="*/ 1233 w 10000"/>
              <a:gd name="connsiteY126" fmla="*/ 3122 h 9905"/>
              <a:gd name="connsiteX127" fmla="*/ 1095 w 10000"/>
              <a:gd name="connsiteY127" fmla="*/ 3914 h 9905"/>
              <a:gd name="connsiteX128" fmla="*/ 1041 w 10000"/>
              <a:gd name="connsiteY128" fmla="*/ 3867 h 9905"/>
              <a:gd name="connsiteX129" fmla="*/ 886 w 10000"/>
              <a:gd name="connsiteY129" fmla="*/ 2837 h 9905"/>
              <a:gd name="connsiteX130" fmla="*/ 721 w 10000"/>
              <a:gd name="connsiteY130" fmla="*/ 2552 h 9905"/>
              <a:gd name="connsiteX131" fmla="*/ 625 w 10000"/>
              <a:gd name="connsiteY131" fmla="*/ 2631 h 9905"/>
              <a:gd name="connsiteX132" fmla="*/ 651 w 10000"/>
              <a:gd name="connsiteY132" fmla="*/ 2266 h 9905"/>
              <a:gd name="connsiteX133" fmla="*/ 358 w 10000"/>
              <a:gd name="connsiteY133" fmla="*/ 2092 h 9905"/>
              <a:gd name="connsiteX134" fmla="*/ 416 w 10000"/>
              <a:gd name="connsiteY134" fmla="*/ 1886 h 9905"/>
              <a:gd name="connsiteX135" fmla="*/ 374 w 10000"/>
              <a:gd name="connsiteY135" fmla="*/ 1886 h 9905"/>
              <a:gd name="connsiteX136" fmla="*/ 251 w 10000"/>
              <a:gd name="connsiteY136" fmla="*/ 2092 h 9905"/>
              <a:gd name="connsiteX137" fmla="*/ 304 w 10000"/>
              <a:gd name="connsiteY137" fmla="*/ 1886 h 9905"/>
              <a:gd name="connsiteX138" fmla="*/ 320 w 10000"/>
              <a:gd name="connsiteY138" fmla="*/ 1807 h 9905"/>
              <a:gd name="connsiteX139" fmla="*/ 155 w 10000"/>
              <a:gd name="connsiteY139" fmla="*/ 1981 h 9905"/>
              <a:gd name="connsiteX140" fmla="*/ 155 w 10000"/>
              <a:gd name="connsiteY140" fmla="*/ 950 h 9905"/>
              <a:gd name="connsiteX141" fmla="*/ 43 w 10000"/>
              <a:gd name="connsiteY141" fmla="*/ 872 h 9905"/>
              <a:gd name="connsiteX142" fmla="*/ 0 w 10000"/>
              <a:gd name="connsiteY142" fmla="*/ 1078 h 9905"/>
              <a:gd name="connsiteX143" fmla="*/ 0 w 10000"/>
              <a:gd name="connsiteY143" fmla="*/ 0 h 9905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596 w 10000"/>
              <a:gd name="connsiteY70" fmla="*/ 8772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677 w 10000"/>
              <a:gd name="connsiteY59" fmla="*/ 7063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828 w 10000"/>
              <a:gd name="connsiteY57" fmla="*/ 7240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9856"/>
              <a:gd name="connsiteX1" fmla="*/ 10000 w 10000"/>
              <a:gd name="connsiteY1" fmla="*/ 0 h 9856"/>
              <a:gd name="connsiteX2" fmla="*/ 10000 w 10000"/>
              <a:gd name="connsiteY2" fmla="*/ 5936 h 9856"/>
              <a:gd name="connsiteX3" fmla="*/ 9920 w 10000"/>
              <a:gd name="connsiteY3" fmla="*/ 5776 h 9856"/>
              <a:gd name="connsiteX4" fmla="*/ 9754 w 10000"/>
              <a:gd name="connsiteY4" fmla="*/ 6144 h 9856"/>
              <a:gd name="connsiteX5" fmla="*/ 9712 w 10000"/>
              <a:gd name="connsiteY5" fmla="*/ 7025 h 9856"/>
              <a:gd name="connsiteX6" fmla="*/ 9349 w 10000"/>
              <a:gd name="connsiteY6" fmla="*/ 7552 h 9856"/>
              <a:gd name="connsiteX7" fmla="*/ 9279 w 10000"/>
              <a:gd name="connsiteY7" fmla="*/ 7344 h 9856"/>
              <a:gd name="connsiteX8" fmla="*/ 9253 w 10000"/>
              <a:gd name="connsiteY8" fmla="*/ 7392 h 9856"/>
              <a:gd name="connsiteX9" fmla="*/ 9242 w 10000"/>
              <a:gd name="connsiteY9" fmla="*/ 7761 h 9856"/>
              <a:gd name="connsiteX10" fmla="*/ 9156 w 10000"/>
              <a:gd name="connsiteY10" fmla="*/ 7808 h 9856"/>
              <a:gd name="connsiteX11" fmla="*/ 9034 w 10000"/>
              <a:gd name="connsiteY11" fmla="*/ 7392 h 9856"/>
              <a:gd name="connsiteX12" fmla="*/ 9071 w 10000"/>
              <a:gd name="connsiteY12" fmla="*/ 7233 h 9856"/>
              <a:gd name="connsiteX13" fmla="*/ 9007 w 10000"/>
              <a:gd name="connsiteY13" fmla="*/ 6976 h 9856"/>
              <a:gd name="connsiteX14" fmla="*/ 8825 w 10000"/>
              <a:gd name="connsiteY14" fmla="*/ 7184 h 9856"/>
              <a:gd name="connsiteX15" fmla="*/ 8809 w 10000"/>
              <a:gd name="connsiteY15" fmla="*/ 7056 h 9856"/>
              <a:gd name="connsiteX16" fmla="*/ 8868 w 10000"/>
              <a:gd name="connsiteY16" fmla="*/ 6896 h 9856"/>
              <a:gd name="connsiteX17" fmla="*/ 8836 w 10000"/>
              <a:gd name="connsiteY17" fmla="*/ 6768 h 9856"/>
              <a:gd name="connsiteX18" fmla="*/ 8756 w 10000"/>
              <a:gd name="connsiteY18" fmla="*/ 6848 h 9856"/>
              <a:gd name="connsiteX19" fmla="*/ 8671 w 10000"/>
              <a:gd name="connsiteY19" fmla="*/ 6512 h 9856"/>
              <a:gd name="connsiteX20" fmla="*/ 8697 w 10000"/>
              <a:gd name="connsiteY20" fmla="*/ 6224 h 9856"/>
              <a:gd name="connsiteX21" fmla="*/ 8628 w 10000"/>
              <a:gd name="connsiteY21" fmla="*/ 6305 h 9856"/>
              <a:gd name="connsiteX22" fmla="*/ 8590 w 10000"/>
              <a:gd name="connsiteY22" fmla="*/ 7056 h 9856"/>
              <a:gd name="connsiteX23" fmla="*/ 8436 w 10000"/>
              <a:gd name="connsiteY23" fmla="*/ 6976 h 9856"/>
              <a:gd name="connsiteX24" fmla="*/ 8436 w 10000"/>
              <a:gd name="connsiteY24" fmla="*/ 6928 h 9856"/>
              <a:gd name="connsiteX25" fmla="*/ 8478 w 10000"/>
              <a:gd name="connsiteY25" fmla="*/ 6816 h 9856"/>
              <a:gd name="connsiteX26" fmla="*/ 8478 w 10000"/>
              <a:gd name="connsiteY26" fmla="*/ 6768 h 9856"/>
              <a:gd name="connsiteX27" fmla="*/ 8382 w 10000"/>
              <a:gd name="connsiteY27" fmla="*/ 6640 h 9856"/>
              <a:gd name="connsiteX28" fmla="*/ 8356 w 10000"/>
              <a:gd name="connsiteY28" fmla="*/ 6928 h 9856"/>
              <a:gd name="connsiteX29" fmla="*/ 8409 w 10000"/>
              <a:gd name="connsiteY29" fmla="*/ 7184 h 9856"/>
              <a:gd name="connsiteX30" fmla="*/ 8393 w 10000"/>
              <a:gd name="connsiteY30" fmla="*/ 7184 h 9856"/>
              <a:gd name="connsiteX31" fmla="*/ 8297 w 10000"/>
              <a:gd name="connsiteY31" fmla="*/ 6928 h 9856"/>
              <a:gd name="connsiteX32" fmla="*/ 8254 w 10000"/>
              <a:gd name="connsiteY32" fmla="*/ 6481 h 9856"/>
              <a:gd name="connsiteX33" fmla="*/ 8217 w 10000"/>
              <a:gd name="connsiteY33" fmla="*/ 6481 h 9856"/>
              <a:gd name="connsiteX34" fmla="*/ 8201 w 10000"/>
              <a:gd name="connsiteY34" fmla="*/ 6640 h 9856"/>
              <a:gd name="connsiteX35" fmla="*/ 8115 w 10000"/>
              <a:gd name="connsiteY35" fmla="*/ 6512 h 9856"/>
              <a:gd name="connsiteX36" fmla="*/ 8078 w 10000"/>
              <a:gd name="connsiteY36" fmla="*/ 6720 h 9856"/>
              <a:gd name="connsiteX37" fmla="*/ 8078 w 10000"/>
              <a:gd name="connsiteY37" fmla="*/ 6559 h 9856"/>
              <a:gd name="connsiteX38" fmla="*/ 7939 w 10000"/>
              <a:gd name="connsiteY38" fmla="*/ 6896 h 9856"/>
              <a:gd name="connsiteX39" fmla="*/ 7854 w 10000"/>
              <a:gd name="connsiteY39" fmla="*/ 6896 h 9856"/>
              <a:gd name="connsiteX40" fmla="*/ 7645 w 10000"/>
              <a:gd name="connsiteY40" fmla="*/ 7392 h 9856"/>
              <a:gd name="connsiteX41" fmla="*/ 7603 w 10000"/>
              <a:gd name="connsiteY41" fmla="*/ 7233 h 9856"/>
              <a:gd name="connsiteX42" fmla="*/ 7635 w 10000"/>
              <a:gd name="connsiteY42" fmla="*/ 7552 h 9856"/>
              <a:gd name="connsiteX43" fmla="*/ 7533 w 10000"/>
              <a:gd name="connsiteY43" fmla="*/ 7552 h 9856"/>
              <a:gd name="connsiteX44" fmla="*/ 7453 w 10000"/>
              <a:gd name="connsiteY44" fmla="*/ 8256 h 9856"/>
              <a:gd name="connsiteX45" fmla="*/ 7330 w 10000"/>
              <a:gd name="connsiteY45" fmla="*/ 8464 h 9856"/>
              <a:gd name="connsiteX46" fmla="*/ 7368 w 10000"/>
              <a:gd name="connsiteY46" fmla="*/ 8720 h 9856"/>
              <a:gd name="connsiteX47" fmla="*/ 7341 w 10000"/>
              <a:gd name="connsiteY47" fmla="*/ 8880 h 9856"/>
              <a:gd name="connsiteX48" fmla="*/ 7261 w 10000"/>
              <a:gd name="connsiteY48" fmla="*/ 8768 h 9856"/>
              <a:gd name="connsiteX49" fmla="*/ 7192 w 10000"/>
              <a:gd name="connsiteY49" fmla="*/ 9345 h 9856"/>
              <a:gd name="connsiteX50" fmla="*/ 7160 w 10000"/>
              <a:gd name="connsiteY50" fmla="*/ 9345 h 9856"/>
              <a:gd name="connsiteX51" fmla="*/ 7149 w 10000"/>
              <a:gd name="connsiteY51" fmla="*/ 9088 h 9856"/>
              <a:gd name="connsiteX52" fmla="*/ 7122 w 10000"/>
              <a:gd name="connsiteY52" fmla="*/ 9264 h 9856"/>
              <a:gd name="connsiteX53" fmla="*/ 7090 w 10000"/>
              <a:gd name="connsiteY53" fmla="*/ 9504 h 9856"/>
              <a:gd name="connsiteX54" fmla="*/ 6887 w 10000"/>
              <a:gd name="connsiteY54" fmla="*/ 9504 h 9856"/>
              <a:gd name="connsiteX55" fmla="*/ 7053 w 10000"/>
              <a:gd name="connsiteY55" fmla="*/ 6611 h 9856"/>
              <a:gd name="connsiteX56" fmla="*/ 6818 w 10000"/>
              <a:gd name="connsiteY56" fmla="*/ 9584 h 9856"/>
              <a:gd name="connsiteX57" fmla="*/ 6828 w 10000"/>
              <a:gd name="connsiteY57" fmla="*/ 7240 h 9856"/>
              <a:gd name="connsiteX58" fmla="*/ 6677 w 10000"/>
              <a:gd name="connsiteY58" fmla="*/ 7063 h 9856"/>
              <a:gd name="connsiteX59" fmla="*/ 6616 w 10000"/>
              <a:gd name="connsiteY59" fmla="*/ 7232 h 9856"/>
              <a:gd name="connsiteX60" fmla="*/ 6417 w 10000"/>
              <a:gd name="connsiteY60" fmla="*/ 7337 h 9856"/>
              <a:gd name="connsiteX61" fmla="*/ 6500 w 10000"/>
              <a:gd name="connsiteY61" fmla="*/ 7337 h 9856"/>
              <a:gd name="connsiteX62" fmla="*/ 6333 w 10000"/>
              <a:gd name="connsiteY62" fmla="*/ 7656 h 9856"/>
              <a:gd name="connsiteX63" fmla="*/ 6333 w 10000"/>
              <a:gd name="connsiteY63" fmla="*/ 7337 h 9856"/>
              <a:gd name="connsiteX64" fmla="*/ 6250 w 10000"/>
              <a:gd name="connsiteY64" fmla="*/ 7337 h 9856"/>
              <a:gd name="connsiteX65" fmla="*/ 6167 w 10000"/>
              <a:gd name="connsiteY65" fmla="*/ 7337 h 9856"/>
              <a:gd name="connsiteX66" fmla="*/ 5917 w 10000"/>
              <a:gd name="connsiteY66" fmla="*/ 7337 h 9856"/>
              <a:gd name="connsiteX67" fmla="*/ 5879 w 10000"/>
              <a:gd name="connsiteY67" fmla="*/ 6977 h 9856"/>
              <a:gd name="connsiteX68" fmla="*/ 5753 w 10000"/>
              <a:gd name="connsiteY68" fmla="*/ 7138 h 9856"/>
              <a:gd name="connsiteX69" fmla="*/ 5700 w 10000"/>
              <a:gd name="connsiteY69" fmla="*/ 7177 h 9856"/>
              <a:gd name="connsiteX70" fmla="*/ 5559 w 10000"/>
              <a:gd name="connsiteY70" fmla="*/ 7199 h 9856"/>
              <a:gd name="connsiteX71" fmla="*/ 5472 w 10000"/>
              <a:gd name="connsiteY71" fmla="*/ 7208 h 9856"/>
              <a:gd name="connsiteX72" fmla="*/ 5335 w 10000"/>
              <a:gd name="connsiteY72" fmla="*/ 7877 h 9856"/>
              <a:gd name="connsiteX73" fmla="*/ 5268 w 10000"/>
              <a:gd name="connsiteY73" fmla="*/ 7398 h 9856"/>
              <a:gd name="connsiteX74" fmla="*/ 5151 w 10000"/>
              <a:gd name="connsiteY74" fmla="*/ 7407 h 9856"/>
              <a:gd name="connsiteX75" fmla="*/ 5108 w 10000"/>
              <a:gd name="connsiteY75" fmla="*/ 8156 h 9856"/>
              <a:gd name="connsiteX76" fmla="*/ 5076 w 10000"/>
              <a:gd name="connsiteY76" fmla="*/ 7989 h 9856"/>
              <a:gd name="connsiteX77" fmla="*/ 5000 w 10000"/>
              <a:gd name="connsiteY77" fmla="*/ 7976 h 9856"/>
              <a:gd name="connsiteX78" fmla="*/ 5083 w 10000"/>
              <a:gd name="connsiteY78" fmla="*/ 7337 h 9856"/>
              <a:gd name="connsiteX79" fmla="*/ 5083 w 10000"/>
              <a:gd name="connsiteY79" fmla="*/ 8294 h 9856"/>
              <a:gd name="connsiteX80" fmla="*/ 4958 w 10000"/>
              <a:gd name="connsiteY80" fmla="*/ 6775 h 9856"/>
              <a:gd name="connsiteX81" fmla="*/ 4917 w 10000"/>
              <a:gd name="connsiteY81" fmla="*/ 7018 h 9856"/>
              <a:gd name="connsiteX82" fmla="*/ 4833 w 10000"/>
              <a:gd name="connsiteY82" fmla="*/ 6699 h 9856"/>
              <a:gd name="connsiteX83" fmla="*/ 4597 w 10000"/>
              <a:gd name="connsiteY83" fmla="*/ 7949 h 9856"/>
              <a:gd name="connsiteX84" fmla="*/ 4677 w 10000"/>
              <a:gd name="connsiteY84" fmla="*/ 7758 h 9856"/>
              <a:gd name="connsiteX85" fmla="*/ 4592 w 10000"/>
              <a:gd name="connsiteY85" fmla="*/ 7717 h 9856"/>
              <a:gd name="connsiteX86" fmla="*/ 4497 w 10000"/>
              <a:gd name="connsiteY86" fmla="*/ 7741 h 9856"/>
              <a:gd name="connsiteX87" fmla="*/ 4359 w 10000"/>
              <a:gd name="connsiteY87" fmla="*/ 7908 h 9856"/>
              <a:gd name="connsiteX88" fmla="*/ 4337 w 10000"/>
              <a:gd name="connsiteY88" fmla="*/ 7764 h 9856"/>
              <a:gd name="connsiteX89" fmla="*/ 4345 w 10000"/>
              <a:gd name="connsiteY89" fmla="*/ 6926 h 9856"/>
              <a:gd name="connsiteX90" fmla="*/ 4122 w 10000"/>
              <a:gd name="connsiteY90" fmla="*/ 7657 h 9856"/>
              <a:gd name="connsiteX91" fmla="*/ 4058 w 10000"/>
              <a:gd name="connsiteY91" fmla="*/ 7178 h 9856"/>
              <a:gd name="connsiteX92" fmla="*/ 3954 w 10000"/>
              <a:gd name="connsiteY92" fmla="*/ 7091 h 9856"/>
              <a:gd name="connsiteX93" fmla="*/ 4044 w 10000"/>
              <a:gd name="connsiteY93" fmla="*/ 7625 h 9856"/>
              <a:gd name="connsiteX94" fmla="*/ 3833 w 10000"/>
              <a:gd name="connsiteY94" fmla="*/ 7018 h 9856"/>
              <a:gd name="connsiteX95" fmla="*/ 3719 w 10000"/>
              <a:gd name="connsiteY95" fmla="*/ 7098 h 9856"/>
              <a:gd name="connsiteX96" fmla="*/ 3750 w 10000"/>
              <a:gd name="connsiteY96" fmla="*/ 6381 h 9856"/>
              <a:gd name="connsiteX97" fmla="*/ 3631 w 10000"/>
              <a:gd name="connsiteY97" fmla="*/ 6481 h 9856"/>
              <a:gd name="connsiteX98" fmla="*/ 3615 w 10000"/>
              <a:gd name="connsiteY98" fmla="*/ 6481 h 9856"/>
              <a:gd name="connsiteX99" fmla="*/ 3465 w 10000"/>
              <a:gd name="connsiteY99" fmla="*/ 6512 h 9856"/>
              <a:gd name="connsiteX100" fmla="*/ 3406 w 10000"/>
              <a:gd name="connsiteY100" fmla="*/ 6016 h 9856"/>
              <a:gd name="connsiteX101" fmla="*/ 3198 w 10000"/>
              <a:gd name="connsiteY101" fmla="*/ 5936 h 9856"/>
              <a:gd name="connsiteX102" fmla="*/ 3091 w 10000"/>
              <a:gd name="connsiteY102" fmla="*/ 5984 h 9856"/>
              <a:gd name="connsiteX103" fmla="*/ 3006 w 10000"/>
              <a:gd name="connsiteY103" fmla="*/ 5649 h 9856"/>
              <a:gd name="connsiteX104" fmla="*/ 2990 w 10000"/>
              <a:gd name="connsiteY104" fmla="*/ 5649 h 9856"/>
              <a:gd name="connsiteX105" fmla="*/ 2936 w 10000"/>
              <a:gd name="connsiteY105" fmla="*/ 6096 h 9856"/>
              <a:gd name="connsiteX106" fmla="*/ 2910 w 10000"/>
              <a:gd name="connsiteY106" fmla="*/ 6064 h 9856"/>
              <a:gd name="connsiteX107" fmla="*/ 2851 w 10000"/>
              <a:gd name="connsiteY107" fmla="*/ 5312 h 9856"/>
              <a:gd name="connsiteX108" fmla="*/ 2840 w 10000"/>
              <a:gd name="connsiteY108" fmla="*/ 5312 h 9856"/>
              <a:gd name="connsiteX109" fmla="*/ 2840 w 10000"/>
              <a:gd name="connsiteY109" fmla="*/ 5520 h 9856"/>
              <a:gd name="connsiteX110" fmla="*/ 2798 w 10000"/>
              <a:gd name="connsiteY110" fmla="*/ 5392 h 9856"/>
              <a:gd name="connsiteX111" fmla="*/ 2814 w 10000"/>
              <a:gd name="connsiteY111" fmla="*/ 4896 h 9856"/>
              <a:gd name="connsiteX112" fmla="*/ 2563 w 10000"/>
              <a:gd name="connsiteY112" fmla="*/ 4768 h 9856"/>
              <a:gd name="connsiteX113" fmla="*/ 2440 w 10000"/>
              <a:gd name="connsiteY113" fmla="*/ 5025 h 9856"/>
              <a:gd name="connsiteX114" fmla="*/ 2023 w 10000"/>
              <a:gd name="connsiteY114" fmla="*/ 3649 h 9856"/>
              <a:gd name="connsiteX115" fmla="*/ 2034 w 10000"/>
              <a:gd name="connsiteY115" fmla="*/ 3856 h 9856"/>
              <a:gd name="connsiteX116" fmla="*/ 1815 w 10000"/>
              <a:gd name="connsiteY116" fmla="*/ 3745 h 9856"/>
              <a:gd name="connsiteX117" fmla="*/ 1815 w 10000"/>
              <a:gd name="connsiteY117" fmla="*/ 3615 h 9856"/>
              <a:gd name="connsiteX118" fmla="*/ 1842 w 10000"/>
              <a:gd name="connsiteY118" fmla="*/ 3232 h 9856"/>
              <a:gd name="connsiteX119" fmla="*/ 1773 w 10000"/>
              <a:gd name="connsiteY119" fmla="*/ 2992 h 9856"/>
              <a:gd name="connsiteX120" fmla="*/ 1580 w 10000"/>
              <a:gd name="connsiteY120" fmla="*/ 2783 h 9856"/>
              <a:gd name="connsiteX121" fmla="*/ 1468 w 10000"/>
              <a:gd name="connsiteY121" fmla="*/ 2944 h 9856"/>
              <a:gd name="connsiteX122" fmla="*/ 1468 w 10000"/>
              <a:gd name="connsiteY122" fmla="*/ 3568 h 9856"/>
              <a:gd name="connsiteX123" fmla="*/ 1442 w 10000"/>
              <a:gd name="connsiteY123" fmla="*/ 3615 h 9856"/>
              <a:gd name="connsiteX124" fmla="*/ 1383 w 10000"/>
              <a:gd name="connsiteY124" fmla="*/ 3615 h 9856"/>
              <a:gd name="connsiteX125" fmla="*/ 1233 w 10000"/>
              <a:gd name="connsiteY125" fmla="*/ 3152 h 9856"/>
              <a:gd name="connsiteX126" fmla="*/ 1095 w 10000"/>
              <a:gd name="connsiteY126" fmla="*/ 3952 h 9856"/>
              <a:gd name="connsiteX127" fmla="*/ 1041 w 10000"/>
              <a:gd name="connsiteY127" fmla="*/ 3904 h 9856"/>
              <a:gd name="connsiteX128" fmla="*/ 886 w 10000"/>
              <a:gd name="connsiteY128" fmla="*/ 2864 h 9856"/>
              <a:gd name="connsiteX129" fmla="*/ 721 w 10000"/>
              <a:gd name="connsiteY129" fmla="*/ 2576 h 9856"/>
              <a:gd name="connsiteX130" fmla="*/ 625 w 10000"/>
              <a:gd name="connsiteY130" fmla="*/ 2656 h 9856"/>
              <a:gd name="connsiteX131" fmla="*/ 651 w 10000"/>
              <a:gd name="connsiteY131" fmla="*/ 2288 h 9856"/>
              <a:gd name="connsiteX132" fmla="*/ 358 w 10000"/>
              <a:gd name="connsiteY132" fmla="*/ 2112 h 9856"/>
              <a:gd name="connsiteX133" fmla="*/ 416 w 10000"/>
              <a:gd name="connsiteY133" fmla="*/ 1904 h 9856"/>
              <a:gd name="connsiteX134" fmla="*/ 374 w 10000"/>
              <a:gd name="connsiteY134" fmla="*/ 1904 h 9856"/>
              <a:gd name="connsiteX135" fmla="*/ 251 w 10000"/>
              <a:gd name="connsiteY135" fmla="*/ 2112 h 9856"/>
              <a:gd name="connsiteX136" fmla="*/ 304 w 10000"/>
              <a:gd name="connsiteY136" fmla="*/ 1904 h 9856"/>
              <a:gd name="connsiteX137" fmla="*/ 320 w 10000"/>
              <a:gd name="connsiteY137" fmla="*/ 1824 h 9856"/>
              <a:gd name="connsiteX138" fmla="*/ 155 w 10000"/>
              <a:gd name="connsiteY138" fmla="*/ 2000 h 9856"/>
              <a:gd name="connsiteX139" fmla="*/ 155 w 10000"/>
              <a:gd name="connsiteY139" fmla="*/ 959 h 9856"/>
              <a:gd name="connsiteX140" fmla="*/ 43 w 10000"/>
              <a:gd name="connsiteY140" fmla="*/ 880 h 9856"/>
              <a:gd name="connsiteX141" fmla="*/ 0 w 10000"/>
              <a:gd name="connsiteY141" fmla="*/ 1088 h 9856"/>
              <a:gd name="connsiteX142" fmla="*/ 0 w 10000"/>
              <a:gd name="connsiteY142" fmla="*/ 0 h 9856"/>
              <a:gd name="connsiteX0" fmla="*/ 0 w 10000"/>
              <a:gd name="connsiteY0" fmla="*/ 0 h 9920"/>
              <a:gd name="connsiteX1" fmla="*/ 10000 w 10000"/>
              <a:gd name="connsiteY1" fmla="*/ 0 h 9920"/>
              <a:gd name="connsiteX2" fmla="*/ 10000 w 10000"/>
              <a:gd name="connsiteY2" fmla="*/ 6023 h 9920"/>
              <a:gd name="connsiteX3" fmla="*/ 9920 w 10000"/>
              <a:gd name="connsiteY3" fmla="*/ 5860 h 9920"/>
              <a:gd name="connsiteX4" fmla="*/ 9754 w 10000"/>
              <a:gd name="connsiteY4" fmla="*/ 6234 h 9920"/>
              <a:gd name="connsiteX5" fmla="*/ 9712 w 10000"/>
              <a:gd name="connsiteY5" fmla="*/ 7128 h 9920"/>
              <a:gd name="connsiteX6" fmla="*/ 9349 w 10000"/>
              <a:gd name="connsiteY6" fmla="*/ 7662 h 9920"/>
              <a:gd name="connsiteX7" fmla="*/ 9279 w 10000"/>
              <a:gd name="connsiteY7" fmla="*/ 7451 h 9920"/>
              <a:gd name="connsiteX8" fmla="*/ 9253 w 10000"/>
              <a:gd name="connsiteY8" fmla="*/ 7500 h 9920"/>
              <a:gd name="connsiteX9" fmla="*/ 9242 w 10000"/>
              <a:gd name="connsiteY9" fmla="*/ 7874 h 9920"/>
              <a:gd name="connsiteX10" fmla="*/ 9156 w 10000"/>
              <a:gd name="connsiteY10" fmla="*/ 7922 h 9920"/>
              <a:gd name="connsiteX11" fmla="*/ 9034 w 10000"/>
              <a:gd name="connsiteY11" fmla="*/ 7500 h 9920"/>
              <a:gd name="connsiteX12" fmla="*/ 9071 w 10000"/>
              <a:gd name="connsiteY12" fmla="*/ 7339 h 9920"/>
              <a:gd name="connsiteX13" fmla="*/ 9007 w 10000"/>
              <a:gd name="connsiteY13" fmla="*/ 7078 h 9920"/>
              <a:gd name="connsiteX14" fmla="*/ 8825 w 10000"/>
              <a:gd name="connsiteY14" fmla="*/ 7289 h 9920"/>
              <a:gd name="connsiteX15" fmla="*/ 8809 w 10000"/>
              <a:gd name="connsiteY15" fmla="*/ 7159 h 9920"/>
              <a:gd name="connsiteX16" fmla="*/ 8868 w 10000"/>
              <a:gd name="connsiteY16" fmla="*/ 6997 h 9920"/>
              <a:gd name="connsiteX17" fmla="*/ 8836 w 10000"/>
              <a:gd name="connsiteY17" fmla="*/ 6867 h 9920"/>
              <a:gd name="connsiteX18" fmla="*/ 8756 w 10000"/>
              <a:gd name="connsiteY18" fmla="*/ 6948 h 9920"/>
              <a:gd name="connsiteX19" fmla="*/ 8671 w 10000"/>
              <a:gd name="connsiteY19" fmla="*/ 6607 h 9920"/>
              <a:gd name="connsiteX20" fmla="*/ 8697 w 10000"/>
              <a:gd name="connsiteY20" fmla="*/ 6315 h 9920"/>
              <a:gd name="connsiteX21" fmla="*/ 8628 w 10000"/>
              <a:gd name="connsiteY21" fmla="*/ 6397 h 9920"/>
              <a:gd name="connsiteX22" fmla="*/ 8590 w 10000"/>
              <a:gd name="connsiteY22" fmla="*/ 7159 h 9920"/>
              <a:gd name="connsiteX23" fmla="*/ 8436 w 10000"/>
              <a:gd name="connsiteY23" fmla="*/ 7078 h 9920"/>
              <a:gd name="connsiteX24" fmla="*/ 8436 w 10000"/>
              <a:gd name="connsiteY24" fmla="*/ 7029 h 9920"/>
              <a:gd name="connsiteX25" fmla="*/ 8478 w 10000"/>
              <a:gd name="connsiteY25" fmla="*/ 6916 h 9920"/>
              <a:gd name="connsiteX26" fmla="*/ 8478 w 10000"/>
              <a:gd name="connsiteY26" fmla="*/ 6867 h 9920"/>
              <a:gd name="connsiteX27" fmla="*/ 8382 w 10000"/>
              <a:gd name="connsiteY27" fmla="*/ 6737 h 9920"/>
              <a:gd name="connsiteX28" fmla="*/ 8356 w 10000"/>
              <a:gd name="connsiteY28" fmla="*/ 7029 h 9920"/>
              <a:gd name="connsiteX29" fmla="*/ 8409 w 10000"/>
              <a:gd name="connsiteY29" fmla="*/ 7289 h 9920"/>
              <a:gd name="connsiteX30" fmla="*/ 8393 w 10000"/>
              <a:gd name="connsiteY30" fmla="*/ 7289 h 9920"/>
              <a:gd name="connsiteX31" fmla="*/ 8297 w 10000"/>
              <a:gd name="connsiteY31" fmla="*/ 7029 h 9920"/>
              <a:gd name="connsiteX32" fmla="*/ 8254 w 10000"/>
              <a:gd name="connsiteY32" fmla="*/ 6576 h 9920"/>
              <a:gd name="connsiteX33" fmla="*/ 8217 w 10000"/>
              <a:gd name="connsiteY33" fmla="*/ 6576 h 9920"/>
              <a:gd name="connsiteX34" fmla="*/ 8201 w 10000"/>
              <a:gd name="connsiteY34" fmla="*/ 6737 h 9920"/>
              <a:gd name="connsiteX35" fmla="*/ 8115 w 10000"/>
              <a:gd name="connsiteY35" fmla="*/ 6607 h 9920"/>
              <a:gd name="connsiteX36" fmla="*/ 8078 w 10000"/>
              <a:gd name="connsiteY36" fmla="*/ 6818 h 9920"/>
              <a:gd name="connsiteX37" fmla="*/ 8078 w 10000"/>
              <a:gd name="connsiteY37" fmla="*/ 6655 h 9920"/>
              <a:gd name="connsiteX38" fmla="*/ 7939 w 10000"/>
              <a:gd name="connsiteY38" fmla="*/ 6997 h 9920"/>
              <a:gd name="connsiteX39" fmla="*/ 7854 w 10000"/>
              <a:gd name="connsiteY39" fmla="*/ 6997 h 9920"/>
              <a:gd name="connsiteX40" fmla="*/ 7645 w 10000"/>
              <a:gd name="connsiteY40" fmla="*/ 7500 h 9920"/>
              <a:gd name="connsiteX41" fmla="*/ 7603 w 10000"/>
              <a:gd name="connsiteY41" fmla="*/ 7339 h 9920"/>
              <a:gd name="connsiteX42" fmla="*/ 7635 w 10000"/>
              <a:gd name="connsiteY42" fmla="*/ 7662 h 9920"/>
              <a:gd name="connsiteX43" fmla="*/ 7533 w 10000"/>
              <a:gd name="connsiteY43" fmla="*/ 7662 h 9920"/>
              <a:gd name="connsiteX44" fmla="*/ 7453 w 10000"/>
              <a:gd name="connsiteY44" fmla="*/ 8377 h 9920"/>
              <a:gd name="connsiteX45" fmla="*/ 7330 w 10000"/>
              <a:gd name="connsiteY45" fmla="*/ 8588 h 9920"/>
              <a:gd name="connsiteX46" fmla="*/ 7368 w 10000"/>
              <a:gd name="connsiteY46" fmla="*/ 8847 h 9920"/>
              <a:gd name="connsiteX47" fmla="*/ 7341 w 10000"/>
              <a:gd name="connsiteY47" fmla="*/ 9010 h 9920"/>
              <a:gd name="connsiteX48" fmla="*/ 7261 w 10000"/>
              <a:gd name="connsiteY48" fmla="*/ 8896 h 9920"/>
              <a:gd name="connsiteX49" fmla="*/ 7192 w 10000"/>
              <a:gd name="connsiteY49" fmla="*/ 9482 h 9920"/>
              <a:gd name="connsiteX50" fmla="*/ 7160 w 10000"/>
              <a:gd name="connsiteY50" fmla="*/ 9482 h 9920"/>
              <a:gd name="connsiteX51" fmla="*/ 7149 w 10000"/>
              <a:gd name="connsiteY51" fmla="*/ 9221 h 9920"/>
              <a:gd name="connsiteX52" fmla="*/ 7122 w 10000"/>
              <a:gd name="connsiteY52" fmla="*/ 9399 h 9920"/>
              <a:gd name="connsiteX53" fmla="*/ 7090 w 10000"/>
              <a:gd name="connsiteY53" fmla="*/ 9643 h 9920"/>
              <a:gd name="connsiteX54" fmla="*/ 6887 w 10000"/>
              <a:gd name="connsiteY54" fmla="*/ 9643 h 9920"/>
              <a:gd name="connsiteX55" fmla="*/ 7053 w 10000"/>
              <a:gd name="connsiteY55" fmla="*/ 6708 h 9920"/>
              <a:gd name="connsiteX56" fmla="*/ 7026 w 10000"/>
              <a:gd name="connsiteY56" fmla="*/ 7175 h 9920"/>
              <a:gd name="connsiteX57" fmla="*/ 6828 w 10000"/>
              <a:gd name="connsiteY57" fmla="*/ 7346 h 9920"/>
              <a:gd name="connsiteX58" fmla="*/ 6677 w 10000"/>
              <a:gd name="connsiteY58" fmla="*/ 7166 h 9920"/>
              <a:gd name="connsiteX59" fmla="*/ 6616 w 10000"/>
              <a:gd name="connsiteY59" fmla="*/ 7338 h 9920"/>
              <a:gd name="connsiteX60" fmla="*/ 6417 w 10000"/>
              <a:gd name="connsiteY60" fmla="*/ 7444 h 9920"/>
              <a:gd name="connsiteX61" fmla="*/ 6500 w 10000"/>
              <a:gd name="connsiteY61" fmla="*/ 7444 h 9920"/>
              <a:gd name="connsiteX62" fmla="*/ 6333 w 10000"/>
              <a:gd name="connsiteY62" fmla="*/ 7768 h 9920"/>
              <a:gd name="connsiteX63" fmla="*/ 6333 w 10000"/>
              <a:gd name="connsiteY63" fmla="*/ 7444 h 9920"/>
              <a:gd name="connsiteX64" fmla="*/ 6250 w 10000"/>
              <a:gd name="connsiteY64" fmla="*/ 7444 h 9920"/>
              <a:gd name="connsiteX65" fmla="*/ 6167 w 10000"/>
              <a:gd name="connsiteY65" fmla="*/ 7444 h 9920"/>
              <a:gd name="connsiteX66" fmla="*/ 5917 w 10000"/>
              <a:gd name="connsiteY66" fmla="*/ 7444 h 9920"/>
              <a:gd name="connsiteX67" fmla="*/ 5879 w 10000"/>
              <a:gd name="connsiteY67" fmla="*/ 7079 h 9920"/>
              <a:gd name="connsiteX68" fmla="*/ 5753 w 10000"/>
              <a:gd name="connsiteY68" fmla="*/ 7242 h 9920"/>
              <a:gd name="connsiteX69" fmla="*/ 5700 w 10000"/>
              <a:gd name="connsiteY69" fmla="*/ 7282 h 9920"/>
              <a:gd name="connsiteX70" fmla="*/ 5559 w 10000"/>
              <a:gd name="connsiteY70" fmla="*/ 7304 h 9920"/>
              <a:gd name="connsiteX71" fmla="*/ 5472 w 10000"/>
              <a:gd name="connsiteY71" fmla="*/ 7313 h 9920"/>
              <a:gd name="connsiteX72" fmla="*/ 5335 w 10000"/>
              <a:gd name="connsiteY72" fmla="*/ 7992 h 9920"/>
              <a:gd name="connsiteX73" fmla="*/ 5268 w 10000"/>
              <a:gd name="connsiteY73" fmla="*/ 7506 h 9920"/>
              <a:gd name="connsiteX74" fmla="*/ 5151 w 10000"/>
              <a:gd name="connsiteY74" fmla="*/ 7515 h 9920"/>
              <a:gd name="connsiteX75" fmla="*/ 5108 w 10000"/>
              <a:gd name="connsiteY75" fmla="*/ 8275 h 9920"/>
              <a:gd name="connsiteX76" fmla="*/ 5076 w 10000"/>
              <a:gd name="connsiteY76" fmla="*/ 8106 h 9920"/>
              <a:gd name="connsiteX77" fmla="*/ 5000 w 10000"/>
              <a:gd name="connsiteY77" fmla="*/ 8093 h 9920"/>
              <a:gd name="connsiteX78" fmla="*/ 5083 w 10000"/>
              <a:gd name="connsiteY78" fmla="*/ 7444 h 9920"/>
              <a:gd name="connsiteX79" fmla="*/ 5083 w 10000"/>
              <a:gd name="connsiteY79" fmla="*/ 8415 h 9920"/>
              <a:gd name="connsiteX80" fmla="*/ 4958 w 10000"/>
              <a:gd name="connsiteY80" fmla="*/ 6874 h 9920"/>
              <a:gd name="connsiteX81" fmla="*/ 4917 w 10000"/>
              <a:gd name="connsiteY81" fmla="*/ 7121 h 9920"/>
              <a:gd name="connsiteX82" fmla="*/ 4833 w 10000"/>
              <a:gd name="connsiteY82" fmla="*/ 6797 h 9920"/>
              <a:gd name="connsiteX83" fmla="*/ 4597 w 10000"/>
              <a:gd name="connsiteY83" fmla="*/ 8065 h 9920"/>
              <a:gd name="connsiteX84" fmla="*/ 4677 w 10000"/>
              <a:gd name="connsiteY84" fmla="*/ 7871 h 9920"/>
              <a:gd name="connsiteX85" fmla="*/ 4592 w 10000"/>
              <a:gd name="connsiteY85" fmla="*/ 7830 h 9920"/>
              <a:gd name="connsiteX86" fmla="*/ 4497 w 10000"/>
              <a:gd name="connsiteY86" fmla="*/ 7854 h 9920"/>
              <a:gd name="connsiteX87" fmla="*/ 4359 w 10000"/>
              <a:gd name="connsiteY87" fmla="*/ 8024 h 9920"/>
              <a:gd name="connsiteX88" fmla="*/ 4337 w 10000"/>
              <a:gd name="connsiteY88" fmla="*/ 7877 h 9920"/>
              <a:gd name="connsiteX89" fmla="*/ 4345 w 10000"/>
              <a:gd name="connsiteY89" fmla="*/ 7027 h 9920"/>
              <a:gd name="connsiteX90" fmla="*/ 4122 w 10000"/>
              <a:gd name="connsiteY90" fmla="*/ 7769 h 9920"/>
              <a:gd name="connsiteX91" fmla="*/ 4058 w 10000"/>
              <a:gd name="connsiteY91" fmla="*/ 7283 h 9920"/>
              <a:gd name="connsiteX92" fmla="*/ 3954 w 10000"/>
              <a:gd name="connsiteY92" fmla="*/ 7195 h 9920"/>
              <a:gd name="connsiteX93" fmla="*/ 4044 w 10000"/>
              <a:gd name="connsiteY93" fmla="*/ 7736 h 9920"/>
              <a:gd name="connsiteX94" fmla="*/ 3833 w 10000"/>
              <a:gd name="connsiteY94" fmla="*/ 7121 h 9920"/>
              <a:gd name="connsiteX95" fmla="*/ 3719 w 10000"/>
              <a:gd name="connsiteY95" fmla="*/ 7202 h 9920"/>
              <a:gd name="connsiteX96" fmla="*/ 3750 w 10000"/>
              <a:gd name="connsiteY96" fmla="*/ 6474 h 9920"/>
              <a:gd name="connsiteX97" fmla="*/ 3631 w 10000"/>
              <a:gd name="connsiteY97" fmla="*/ 6576 h 9920"/>
              <a:gd name="connsiteX98" fmla="*/ 3615 w 10000"/>
              <a:gd name="connsiteY98" fmla="*/ 6576 h 9920"/>
              <a:gd name="connsiteX99" fmla="*/ 3465 w 10000"/>
              <a:gd name="connsiteY99" fmla="*/ 6607 h 9920"/>
              <a:gd name="connsiteX100" fmla="*/ 3406 w 10000"/>
              <a:gd name="connsiteY100" fmla="*/ 6104 h 9920"/>
              <a:gd name="connsiteX101" fmla="*/ 3198 w 10000"/>
              <a:gd name="connsiteY101" fmla="*/ 6023 h 9920"/>
              <a:gd name="connsiteX102" fmla="*/ 3091 w 10000"/>
              <a:gd name="connsiteY102" fmla="*/ 6071 h 9920"/>
              <a:gd name="connsiteX103" fmla="*/ 3006 w 10000"/>
              <a:gd name="connsiteY103" fmla="*/ 5732 h 9920"/>
              <a:gd name="connsiteX104" fmla="*/ 2990 w 10000"/>
              <a:gd name="connsiteY104" fmla="*/ 5732 h 9920"/>
              <a:gd name="connsiteX105" fmla="*/ 2936 w 10000"/>
              <a:gd name="connsiteY105" fmla="*/ 6185 h 9920"/>
              <a:gd name="connsiteX106" fmla="*/ 2910 w 10000"/>
              <a:gd name="connsiteY106" fmla="*/ 6153 h 9920"/>
              <a:gd name="connsiteX107" fmla="*/ 2851 w 10000"/>
              <a:gd name="connsiteY107" fmla="*/ 5390 h 9920"/>
              <a:gd name="connsiteX108" fmla="*/ 2840 w 10000"/>
              <a:gd name="connsiteY108" fmla="*/ 5390 h 9920"/>
              <a:gd name="connsiteX109" fmla="*/ 2840 w 10000"/>
              <a:gd name="connsiteY109" fmla="*/ 5601 h 9920"/>
              <a:gd name="connsiteX110" fmla="*/ 2798 w 10000"/>
              <a:gd name="connsiteY110" fmla="*/ 5471 h 9920"/>
              <a:gd name="connsiteX111" fmla="*/ 2814 w 10000"/>
              <a:gd name="connsiteY111" fmla="*/ 4968 h 9920"/>
              <a:gd name="connsiteX112" fmla="*/ 2563 w 10000"/>
              <a:gd name="connsiteY112" fmla="*/ 4838 h 9920"/>
              <a:gd name="connsiteX113" fmla="*/ 2440 w 10000"/>
              <a:gd name="connsiteY113" fmla="*/ 5098 h 9920"/>
              <a:gd name="connsiteX114" fmla="*/ 2023 w 10000"/>
              <a:gd name="connsiteY114" fmla="*/ 3702 h 9920"/>
              <a:gd name="connsiteX115" fmla="*/ 2034 w 10000"/>
              <a:gd name="connsiteY115" fmla="*/ 3912 h 9920"/>
              <a:gd name="connsiteX116" fmla="*/ 1815 w 10000"/>
              <a:gd name="connsiteY116" fmla="*/ 3800 h 9920"/>
              <a:gd name="connsiteX117" fmla="*/ 1815 w 10000"/>
              <a:gd name="connsiteY117" fmla="*/ 3668 h 9920"/>
              <a:gd name="connsiteX118" fmla="*/ 1842 w 10000"/>
              <a:gd name="connsiteY118" fmla="*/ 3279 h 9920"/>
              <a:gd name="connsiteX119" fmla="*/ 1773 w 10000"/>
              <a:gd name="connsiteY119" fmla="*/ 3036 h 9920"/>
              <a:gd name="connsiteX120" fmla="*/ 1580 w 10000"/>
              <a:gd name="connsiteY120" fmla="*/ 2824 h 9920"/>
              <a:gd name="connsiteX121" fmla="*/ 1468 w 10000"/>
              <a:gd name="connsiteY121" fmla="*/ 2987 h 9920"/>
              <a:gd name="connsiteX122" fmla="*/ 1468 w 10000"/>
              <a:gd name="connsiteY122" fmla="*/ 3620 h 9920"/>
              <a:gd name="connsiteX123" fmla="*/ 1442 w 10000"/>
              <a:gd name="connsiteY123" fmla="*/ 3668 h 9920"/>
              <a:gd name="connsiteX124" fmla="*/ 1383 w 10000"/>
              <a:gd name="connsiteY124" fmla="*/ 3668 h 9920"/>
              <a:gd name="connsiteX125" fmla="*/ 1233 w 10000"/>
              <a:gd name="connsiteY125" fmla="*/ 3198 h 9920"/>
              <a:gd name="connsiteX126" fmla="*/ 1095 w 10000"/>
              <a:gd name="connsiteY126" fmla="*/ 4010 h 9920"/>
              <a:gd name="connsiteX127" fmla="*/ 1041 w 10000"/>
              <a:gd name="connsiteY127" fmla="*/ 3961 h 9920"/>
              <a:gd name="connsiteX128" fmla="*/ 886 w 10000"/>
              <a:gd name="connsiteY128" fmla="*/ 2906 h 9920"/>
              <a:gd name="connsiteX129" fmla="*/ 721 w 10000"/>
              <a:gd name="connsiteY129" fmla="*/ 2614 h 9920"/>
              <a:gd name="connsiteX130" fmla="*/ 625 w 10000"/>
              <a:gd name="connsiteY130" fmla="*/ 2695 h 9920"/>
              <a:gd name="connsiteX131" fmla="*/ 651 w 10000"/>
              <a:gd name="connsiteY131" fmla="*/ 2321 h 9920"/>
              <a:gd name="connsiteX132" fmla="*/ 358 w 10000"/>
              <a:gd name="connsiteY132" fmla="*/ 2143 h 9920"/>
              <a:gd name="connsiteX133" fmla="*/ 416 w 10000"/>
              <a:gd name="connsiteY133" fmla="*/ 1932 h 9920"/>
              <a:gd name="connsiteX134" fmla="*/ 374 w 10000"/>
              <a:gd name="connsiteY134" fmla="*/ 1932 h 9920"/>
              <a:gd name="connsiteX135" fmla="*/ 251 w 10000"/>
              <a:gd name="connsiteY135" fmla="*/ 2143 h 9920"/>
              <a:gd name="connsiteX136" fmla="*/ 304 w 10000"/>
              <a:gd name="connsiteY136" fmla="*/ 1932 h 9920"/>
              <a:gd name="connsiteX137" fmla="*/ 320 w 10000"/>
              <a:gd name="connsiteY137" fmla="*/ 1851 h 9920"/>
              <a:gd name="connsiteX138" fmla="*/ 155 w 10000"/>
              <a:gd name="connsiteY138" fmla="*/ 2029 h 9920"/>
              <a:gd name="connsiteX139" fmla="*/ 155 w 10000"/>
              <a:gd name="connsiteY139" fmla="*/ 973 h 9920"/>
              <a:gd name="connsiteX140" fmla="*/ 43 w 10000"/>
              <a:gd name="connsiteY140" fmla="*/ 893 h 9920"/>
              <a:gd name="connsiteX141" fmla="*/ 0 w 10000"/>
              <a:gd name="connsiteY141" fmla="*/ 1104 h 9920"/>
              <a:gd name="connsiteX142" fmla="*/ 0 w 10000"/>
              <a:gd name="connsiteY142" fmla="*/ 0 h 9920"/>
              <a:gd name="connsiteX0" fmla="*/ 0 w 10000"/>
              <a:gd name="connsiteY0" fmla="*/ 0 h 9721"/>
              <a:gd name="connsiteX1" fmla="*/ 10000 w 10000"/>
              <a:gd name="connsiteY1" fmla="*/ 0 h 9721"/>
              <a:gd name="connsiteX2" fmla="*/ 10000 w 10000"/>
              <a:gd name="connsiteY2" fmla="*/ 6072 h 9721"/>
              <a:gd name="connsiteX3" fmla="*/ 9920 w 10000"/>
              <a:gd name="connsiteY3" fmla="*/ 5907 h 9721"/>
              <a:gd name="connsiteX4" fmla="*/ 9754 w 10000"/>
              <a:gd name="connsiteY4" fmla="*/ 6284 h 9721"/>
              <a:gd name="connsiteX5" fmla="*/ 9712 w 10000"/>
              <a:gd name="connsiteY5" fmla="*/ 7185 h 9721"/>
              <a:gd name="connsiteX6" fmla="*/ 9349 w 10000"/>
              <a:gd name="connsiteY6" fmla="*/ 7724 h 9721"/>
              <a:gd name="connsiteX7" fmla="*/ 9279 w 10000"/>
              <a:gd name="connsiteY7" fmla="*/ 7511 h 9721"/>
              <a:gd name="connsiteX8" fmla="*/ 9253 w 10000"/>
              <a:gd name="connsiteY8" fmla="*/ 7560 h 9721"/>
              <a:gd name="connsiteX9" fmla="*/ 9242 w 10000"/>
              <a:gd name="connsiteY9" fmla="*/ 7938 h 9721"/>
              <a:gd name="connsiteX10" fmla="*/ 9156 w 10000"/>
              <a:gd name="connsiteY10" fmla="*/ 7986 h 9721"/>
              <a:gd name="connsiteX11" fmla="*/ 9034 w 10000"/>
              <a:gd name="connsiteY11" fmla="*/ 7560 h 9721"/>
              <a:gd name="connsiteX12" fmla="*/ 9071 w 10000"/>
              <a:gd name="connsiteY12" fmla="*/ 7398 h 9721"/>
              <a:gd name="connsiteX13" fmla="*/ 9007 w 10000"/>
              <a:gd name="connsiteY13" fmla="*/ 7135 h 9721"/>
              <a:gd name="connsiteX14" fmla="*/ 8825 w 10000"/>
              <a:gd name="connsiteY14" fmla="*/ 7348 h 9721"/>
              <a:gd name="connsiteX15" fmla="*/ 8809 w 10000"/>
              <a:gd name="connsiteY15" fmla="*/ 7217 h 9721"/>
              <a:gd name="connsiteX16" fmla="*/ 8868 w 10000"/>
              <a:gd name="connsiteY16" fmla="*/ 7053 h 9721"/>
              <a:gd name="connsiteX17" fmla="*/ 8836 w 10000"/>
              <a:gd name="connsiteY17" fmla="*/ 6922 h 9721"/>
              <a:gd name="connsiteX18" fmla="*/ 8756 w 10000"/>
              <a:gd name="connsiteY18" fmla="*/ 7004 h 9721"/>
              <a:gd name="connsiteX19" fmla="*/ 8671 w 10000"/>
              <a:gd name="connsiteY19" fmla="*/ 6660 h 9721"/>
              <a:gd name="connsiteX20" fmla="*/ 8697 w 10000"/>
              <a:gd name="connsiteY20" fmla="*/ 6366 h 9721"/>
              <a:gd name="connsiteX21" fmla="*/ 8628 w 10000"/>
              <a:gd name="connsiteY21" fmla="*/ 6449 h 9721"/>
              <a:gd name="connsiteX22" fmla="*/ 8590 w 10000"/>
              <a:gd name="connsiteY22" fmla="*/ 7217 h 9721"/>
              <a:gd name="connsiteX23" fmla="*/ 8436 w 10000"/>
              <a:gd name="connsiteY23" fmla="*/ 7135 h 9721"/>
              <a:gd name="connsiteX24" fmla="*/ 8436 w 10000"/>
              <a:gd name="connsiteY24" fmla="*/ 7086 h 9721"/>
              <a:gd name="connsiteX25" fmla="*/ 8478 w 10000"/>
              <a:gd name="connsiteY25" fmla="*/ 6972 h 9721"/>
              <a:gd name="connsiteX26" fmla="*/ 8478 w 10000"/>
              <a:gd name="connsiteY26" fmla="*/ 6922 h 9721"/>
              <a:gd name="connsiteX27" fmla="*/ 8382 w 10000"/>
              <a:gd name="connsiteY27" fmla="*/ 6791 h 9721"/>
              <a:gd name="connsiteX28" fmla="*/ 8356 w 10000"/>
              <a:gd name="connsiteY28" fmla="*/ 7086 h 9721"/>
              <a:gd name="connsiteX29" fmla="*/ 8409 w 10000"/>
              <a:gd name="connsiteY29" fmla="*/ 7348 h 9721"/>
              <a:gd name="connsiteX30" fmla="*/ 8393 w 10000"/>
              <a:gd name="connsiteY30" fmla="*/ 7348 h 9721"/>
              <a:gd name="connsiteX31" fmla="*/ 8297 w 10000"/>
              <a:gd name="connsiteY31" fmla="*/ 7086 h 9721"/>
              <a:gd name="connsiteX32" fmla="*/ 8254 w 10000"/>
              <a:gd name="connsiteY32" fmla="*/ 6629 h 9721"/>
              <a:gd name="connsiteX33" fmla="*/ 8217 w 10000"/>
              <a:gd name="connsiteY33" fmla="*/ 6629 h 9721"/>
              <a:gd name="connsiteX34" fmla="*/ 8201 w 10000"/>
              <a:gd name="connsiteY34" fmla="*/ 6791 h 9721"/>
              <a:gd name="connsiteX35" fmla="*/ 8115 w 10000"/>
              <a:gd name="connsiteY35" fmla="*/ 6660 h 9721"/>
              <a:gd name="connsiteX36" fmla="*/ 8078 w 10000"/>
              <a:gd name="connsiteY36" fmla="*/ 6873 h 9721"/>
              <a:gd name="connsiteX37" fmla="*/ 8078 w 10000"/>
              <a:gd name="connsiteY37" fmla="*/ 6709 h 9721"/>
              <a:gd name="connsiteX38" fmla="*/ 7939 w 10000"/>
              <a:gd name="connsiteY38" fmla="*/ 7053 h 9721"/>
              <a:gd name="connsiteX39" fmla="*/ 7854 w 10000"/>
              <a:gd name="connsiteY39" fmla="*/ 7053 h 9721"/>
              <a:gd name="connsiteX40" fmla="*/ 7645 w 10000"/>
              <a:gd name="connsiteY40" fmla="*/ 7560 h 9721"/>
              <a:gd name="connsiteX41" fmla="*/ 7603 w 10000"/>
              <a:gd name="connsiteY41" fmla="*/ 7398 h 9721"/>
              <a:gd name="connsiteX42" fmla="*/ 7635 w 10000"/>
              <a:gd name="connsiteY42" fmla="*/ 7724 h 9721"/>
              <a:gd name="connsiteX43" fmla="*/ 7533 w 10000"/>
              <a:gd name="connsiteY43" fmla="*/ 7724 h 9721"/>
              <a:gd name="connsiteX44" fmla="*/ 7453 w 10000"/>
              <a:gd name="connsiteY44" fmla="*/ 8445 h 9721"/>
              <a:gd name="connsiteX45" fmla="*/ 7330 w 10000"/>
              <a:gd name="connsiteY45" fmla="*/ 8657 h 9721"/>
              <a:gd name="connsiteX46" fmla="*/ 7368 w 10000"/>
              <a:gd name="connsiteY46" fmla="*/ 8918 h 9721"/>
              <a:gd name="connsiteX47" fmla="*/ 7341 w 10000"/>
              <a:gd name="connsiteY47" fmla="*/ 9083 h 9721"/>
              <a:gd name="connsiteX48" fmla="*/ 7261 w 10000"/>
              <a:gd name="connsiteY48" fmla="*/ 8968 h 9721"/>
              <a:gd name="connsiteX49" fmla="*/ 7192 w 10000"/>
              <a:gd name="connsiteY49" fmla="*/ 9558 h 9721"/>
              <a:gd name="connsiteX50" fmla="*/ 7160 w 10000"/>
              <a:gd name="connsiteY50" fmla="*/ 9558 h 9721"/>
              <a:gd name="connsiteX51" fmla="*/ 7149 w 10000"/>
              <a:gd name="connsiteY51" fmla="*/ 9295 h 9721"/>
              <a:gd name="connsiteX52" fmla="*/ 7122 w 10000"/>
              <a:gd name="connsiteY52" fmla="*/ 9475 h 9721"/>
              <a:gd name="connsiteX53" fmla="*/ 7090 w 10000"/>
              <a:gd name="connsiteY53" fmla="*/ 9721 h 9721"/>
              <a:gd name="connsiteX54" fmla="*/ 7054 w 10000"/>
              <a:gd name="connsiteY54" fmla="*/ 7641 h 9721"/>
              <a:gd name="connsiteX55" fmla="*/ 7053 w 10000"/>
              <a:gd name="connsiteY55" fmla="*/ 6762 h 9721"/>
              <a:gd name="connsiteX56" fmla="*/ 7026 w 10000"/>
              <a:gd name="connsiteY56" fmla="*/ 7233 h 9721"/>
              <a:gd name="connsiteX57" fmla="*/ 6828 w 10000"/>
              <a:gd name="connsiteY57" fmla="*/ 7405 h 9721"/>
              <a:gd name="connsiteX58" fmla="*/ 6677 w 10000"/>
              <a:gd name="connsiteY58" fmla="*/ 7224 h 9721"/>
              <a:gd name="connsiteX59" fmla="*/ 6616 w 10000"/>
              <a:gd name="connsiteY59" fmla="*/ 7397 h 9721"/>
              <a:gd name="connsiteX60" fmla="*/ 6417 w 10000"/>
              <a:gd name="connsiteY60" fmla="*/ 7504 h 9721"/>
              <a:gd name="connsiteX61" fmla="*/ 6500 w 10000"/>
              <a:gd name="connsiteY61" fmla="*/ 7504 h 9721"/>
              <a:gd name="connsiteX62" fmla="*/ 6333 w 10000"/>
              <a:gd name="connsiteY62" fmla="*/ 7831 h 9721"/>
              <a:gd name="connsiteX63" fmla="*/ 6333 w 10000"/>
              <a:gd name="connsiteY63" fmla="*/ 7504 h 9721"/>
              <a:gd name="connsiteX64" fmla="*/ 6250 w 10000"/>
              <a:gd name="connsiteY64" fmla="*/ 7504 h 9721"/>
              <a:gd name="connsiteX65" fmla="*/ 6167 w 10000"/>
              <a:gd name="connsiteY65" fmla="*/ 7504 h 9721"/>
              <a:gd name="connsiteX66" fmla="*/ 5917 w 10000"/>
              <a:gd name="connsiteY66" fmla="*/ 7504 h 9721"/>
              <a:gd name="connsiteX67" fmla="*/ 5879 w 10000"/>
              <a:gd name="connsiteY67" fmla="*/ 7136 h 9721"/>
              <a:gd name="connsiteX68" fmla="*/ 5753 w 10000"/>
              <a:gd name="connsiteY68" fmla="*/ 7300 h 9721"/>
              <a:gd name="connsiteX69" fmla="*/ 5700 w 10000"/>
              <a:gd name="connsiteY69" fmla="*/ 7341 h 9721"/>
              <a:gd name="connsiteX70" fmla="*/ 5559 w 10000"/>
              <a:gd name="connsiteY70" fmla="*/ 7363 h 9721"/>
              <a:gd name="connsiteX71" fmla="*/ 5472 w 10000"/>
              <a:gd name="connsiteY71" fmla="*/ 7372 h 9721"/>
              <a:gd name="connsiteX72" fmla="*/ 5335 w 10000"/>
              <a:gd name="connsiteY72" fmla="*/ 8056 h 9721"/>
              <a:gd name="connsiteX73" fmla="*/ 5268 w 10000"/>
              <a:gd name="connsiteY73" fmla="*/ 7567 h 9721"/>
              <a:gd name="connsiteX74" fmla="*/ 5151 w 10000"/>
              <a:gd name="connsiteY74" fmla="*/ 7576 h 9721"/>
              <a:gd name="connsiteX75" fmla="*/ 5108 w 10000"/>
              <a:gd name="connsiteY75" fmla="*/ 8342 h 9721"/>
              <a:gd name="connsiteX76" fmla="*/ 5076 w 10000"/>
              <a:gd name="connsiteY76" fmla="*/ 8171 h 9721"/>
              <a:gd name="connsiteX77" fmla="*/ 5000 w 10000"/>
              <a:gd name="connsiteY77" fmla="*/ 8158 h 9721"/>
              <a:gd name="connsiteX78" fmla="*/ 5083 w 10000"/>
              <a:gd name="connsiteY78" fmla="*/ 7504 h 9721"/>
              <a:gd name="connsiteX79" fmla="*/ 5083 w 10000"/>
              <a:gd name="connsiteY79" fmla="*/ 8483 h 9721"/>
              <a:gd name="connsiteX80" fmla="*/ 4958 w 10000"/>
              <a:gd name="connsiteY80" fmla="*/ 6929 h 9721"/>
              <a:gd name="connsiteX81" fmla="*/ 4917 w 10000"/>
              <a:gd name="connsiteY81" fmla="*/ 7178 h 9721"/>
              <a:gd name="connsiteX82" fmla="*/ 4833 w 10000"/>
              <a:gd name="connsiteY82" fmla="*/ 6852 h 9721"/>
              <a:gd name="connsiteX83" fmla="*/ 4597 w 10000"/>
              <a:gd name="connsiteY83" fmla="*/ 8130 h 9721"/>
              <a:gd name="connsiteX84" fmla="*/ 4677 w 10000"/>
              <a:gd name="connsiteY84" fmla="*/ 7934 h 9721"/>
              <a:gd name="connsiteX85" fmla="*/ 4592 w 10000"/>
              <a:gd name="connsiteY85" fmla="*/ 7893 h 9721"/>
              <a:gd name="connsiteX86" fmla="*/ 4497 w 10000"/>
              <a:gd name="connsiteY86" fmla="*/ 7917 h 9721"/>
              <a:gd name="connsiteX87" fmla="*/ 4359 w 10000"/>
              <a:gd name="connsiteY87" fmla="*/ 8089 h 9721"/>
              <a:gd name="connsiteX88" fmla="*/ 4337 w 10000"/>
              <a:gd name="connsiteY88" fmla="*/ 7941 h 9721"/>
              <a:gd name="connsiteX89" fmla="*/ 4345 w 10000"/>
              <a:gd name="connsiteY89" fmla="*/ 7084 h 9721"/>
              <a:gd name="connsiteX90" fmla="*/ 4122 w 10000"/>
              <a:gd name="connsiteY90" fmla="*/ 7832 h 9721"/>
              <a:gd name="connsiteX91" fmla="*/ 4058 w 10000"/>
              <a:gd name="connsiteY91" fmla="*/ 7342 h 9721"/>
              <a:gd name="connsiteX92" fmla="*/ 3954 w 10000"/>
              <a:gd name="connsiteY92" fmla="*/ 7253 h 9721"/>
              <a:gd name="connsiteX93" fmla="*/ 4044 w 10000"/>
              <a:gd name="connsiteY93" fmla="*/ 7798 h 9721"/>
              <a:gd name="connsiteX94" fmla="*/ 3833 w 10000"/>
              <a:gd name="connsiteY94" fmla="*/ 7178 h 9721"/>
              <a:gd name="connsiteX95" fmla="*/ 3719 w 10000"/>
              <a:gd name="connsiteY95" fmla="*/ 7260 h 9721"/>
              <a:gd name="connsiteX96" fmla="*/ 3750 w 10000"/>
              <a:gd name="connsiteY96" fmla="*/ 6526 h 9721"/>
              <a:gd name="connsiteX97" fmla="*/ 3631 w 10000"/>
              <a:gd name="connsiteY97" fmla="*/ 6629 h 9721"/>
              <a:gd name="connsiteX98" fmla="*/ 3615 w 10000"/>
              <a:gd name="connsiteY98" fmla="*/ 6629 h 9721"/>
              <a:gd name="connsiteX99" fmla="*/ 3465 w 10000"/>
              <a:gd name="connsiteY99" fmla="*/ 6660 h 9721"/>
              <a:gd name="connsiteX100" fmla="*/ 3406 w 10000"/>
              <a:gd name="connsiteY100" fmla="*/ 6153 h 9721"/>
              <a:gd name="connsiteX101" fmla="*/ 3198 w 10000"/>
              <a:gd name="connsiteY101" fmla="*/ 6072 h 9721"/>
              <a:gd name="connsiteX102" fmla="*/ 3091 w 10000"/>
              <a:gd name="connsiteY102" fmla="*/ 6120 h 9721"/>
              <a:gd name="connsiteX103" fmla="*/ 3006 w 10000"/>
              <a:gd name="connsiteY103" fmla="*/ 5778 h 9721"/>
              <a:gd name="connsiteX104" fmla="*/ 2990 w 10000"/>
              <a:gd name="connsiteY104" fmla="*/ 5778 h 9721"/>
              <a:gd name="connsiteX105" fmla="*/ 2936 w 10000"/>
              <a:gd name="connsiteY105" fmla="*/ 6235 h 9721"/>
              <a:gd name="connsiteX106" fmla="*/ 2910 w 10000"/>
              <a:gd name="connsiteY106" fmla="*/ 6203 h 9721"/>
              <a:gd name="connsiteX107" fmla="*/ 2851 w 10000"/>
              <a:gd name="connsiteY107" fmla="*/ 5433 h 9721"/>
              <a:gd name="connsiteX108" fmla="*/ 2840 w 10000"/>
              <a:gd name="connsiteY108" fmla="*/ 5433 h 9721"/>
              <a:gd name="connsiteX109" fmla="*/ 2840 w 10000"/>
              <a:gd name="connsiteY109" fmla="*/ 5646 h 9721"/>
              <a:gd name="connsiteX110" fmla="*/ 2798 w 10000"/>
              <a:gd name="connsiteY110" fmla="*/ 5515 h 9721"/>
              <a:gd name="connsiteX111" fmla="*/ 2814 w 10000"/>
              <a:gd name="connsiteY111" fmla="*/ 5008 h 9721"/>
              <a:gd name="connsiteX112" fmla="*/ 2563 w 10000"/>
              <a:gd name="connsiteY112" fmla="*/ 4877 h 9721"/>
              <a:gd name="connsiteX113" fmla="*/ 2440 w 10000"/>
              <a:gd name="connsiteY113" fmla="*/ 5139 h 9721"/>
              <a:gd name="connsiteX114" fmla="*/ 2023 w 10000"/>
              <a:gd name="connsiteY114" fmla="*/ 3732 h 9721"/>
              <a:gd name="connsiteX115" fmla="*/ 2034 w 10000"/>
              <a:gd name="connsiteY115" fmla="*/ 3944 h 9721"/>
              <a:gd name="connsiteX116" fmla="*/ 1815 w 10000"/>
              <a:gd name="connsiteY116" fmla="*/ 3831 h 9721"/>
              <a:gd name="connsiteX117" fmla="*/ 1815 w 10000"/>
              <a:gd name="connsiteY117" fmla="*/ 3698 h 9721"/>
              <a:gd name="connsiteX118" fmla="*/ 1842 w 10000"/>
              <a:gd name="connsiteY118" fmla="*/ 3305 h 9721"/>
              <a:gd name="connsiteX119" fmla="*/ 1773 w 10000"/>
              <a:gd name="connsiteY119" fmla="*/ 3060 h 9721"/>
              <a:gd name="connsiteX120" fmla="*/ 1580 w 10000"/>
              <a:gd name="connsiteY120" fmla="*/ 2847 h 9721"/>
              <a:gd name="connsiteX121" fmla="*/ 1468 w 10000"/>
              <a:gd name="connsiteY121" fmla="*/ 3011 h 9721"/>
              <a:gd name="connsiteX122" fmla="*/ 1468 w 10000"/>
              <a:gd name="connsiteY122" fmla="*/ 3649 h 9721"/>
              <a:gd name="connsiteX123" fmla="*/ 1442 w 10000"/>
              <a:gd name="connsiteY123" fmla="*/ 3698 h 9721"/>
              <a:gd name="connsiteX124" fmla="*/ 1383 w 10000"/>
              <a:gd name="connsiteY124" fmla="*/ 3698 h 9721"/>
              <a:gd name="connsiteX125" fmla="*/ 1233 w 10000"/>
              <a:gd name="connsiteY125" fmla="*/ 3224 h 9721"/>
              <a:gd name="connsiteX126" fmla="*/ 1095 w 10000"/>
              <a:gd name="connsiteY126" fmla="*/ 4042 h 9721"/>
              <a:gd name="connsiteX127" fmla="*/ 1041 w 10000"/>
              <a:gd name="connsiteY127" fmla="*/ 3993 h 9721"/>
              <a:gd name="connsiteX128" fmla="*/ 886 w 10000"/>
              <a:gd name="connsiteY128" fmla="*/ 2929 h 9721"/>
              <a:gd name="connsiteX129" fmla="*/ 721 w 10000"/>
              <a:gd name="connsiteY129" fmla="*/ 2635 h 9721"/>
              <a:gd name="connsiteX130" fmla="*/ 625 w 10000"/>
              <a:gd name="connsiteY130" fmla="*/ 2717 h 9721"/>
              <a:gd name="connsiteX131" fmla="*/ 651 w 10000"/>
              <a:gd name="connsiteY131" fmla="*/ 2340 h 9721"/>
              <a:gd name="connsiteX132" fmla="*/ 358 w 10000"/>
              <a:gd name="connsiteY132" fmla="*/ 2160 h 9721"/>
              <a:gd name="connsiteX133" fmla="*/ 416 w 10000"/>
              <a:gd name="connsiteY133" fmla="*/ 1948 h 9721"/>
              <a:gd name="connsiteX134" fmla="*/ 374 w 10000"/>
              <a:gd name="connsiteY134" fmla="*/ 1948 h 9721"/>
              <a:gd name="connsiteX135" fmla="*/ 251 w 10000"/>
              <a:gd name="connsiteY135" fmla="*/ 2160 h 9721"/>
              <a:gd name="connsiteX136" fmla="*/ 304 w 10000"/>
              <a:gd name="connsiteY136" fmla="*/ 1948 h 9721"/>
              <a:gd name="connsiteX137" fmla="*/ 320 w 10000"/>
              <a:gd name="connsiteY137" fmla="*/ 1866 h 9721"/>
              <a:gd name="connsiteX138" fmla="*/ 155 w 10000"/>
              <a:gd name="connsiteY138" fmla="*/ 2045 h 9721"/>
              <a:gd name="connsiteX139" fmla="*/ 155 w 10000"/>
              <a:gd name="connsiteY139" fmla="*/ 981 h 9721"/>
              <a:gd name="connsiteX140" fmla="*/ 43 w 10000"/>
              <a:gd name="connsiteY140" fmla="*/ 900 h 9721"/>
              <a:gd name="connsiteX141" fmla="*/ 0 w 10000"/>
              <a:gd name="connsiteY141" fmla="*/ 1113 h 9721"/>
              <a:gd name="connsiteX142" fmla="*/ 0 w 10000"/>
              <a:gd name="connsiteY142" fmla="*/ 0 h 9721"/>
              <a:gd name="connsiteX0" fmla="*/ 0 w 10000"/>
              <a:gd name="connsiteY0" fmla="*/ 0 h 9849"/>
              <a:gd name="connsiteX1" fmla="*/ 10000 w 10000"/>
              <a:gd name="connsiteY1" fmla="*/ 0 h 9849"/>
              <a:gd name="connsiteX2" fmla="*/ 10000 w 10000"/>
              <a:gd name="connsiteY2" fmla="*/ 6246 h 9849"/>
              <a:gd name="connsiteX3" fmla="*/ 9920 w 10000"/>
              <a:gd name="connsiteY3" fmla="*/ 6077 h 9849"/>
              <a:gd name="connsiteX4" fmla="*/ 9754 w 10000"/>
              <a:gd name="connsiteY4" fmla="*/ 6464 h 9849"/>
              <a:gd name="connsiteX5" fmla="*/ 9712 w 10000"/>
              <a:gd name="connsiteY5" fmla="*/ 7391 h 9849"/>
              <a:gd name="connsiteX6" fmla="*/ 9349 w 10000"/>
              <a:gd name="connsiteY6" fmla="*/ 7946 h 9849"/>
              <a:gd name="connsiteX7" fmla="*/ 9279 w 10000"/>
              <a:gd name="connsiteY7" fmla="*/ 7727 h 9849"/>
              <a:gd name="connsiteX8" fmla="*/ 9253 w 10000"/>
              <a:gd name="connsiteY8" fmla="*/ 7777 h 9849"/>
              <a:gd name="connsiteX9" fmla="*/ 9242 w 10000"/>
              <a:gd name="connsiteY9" fmla="*/ 8166 h 9849"/>
              <a:gd name="connsiteX10" fmla="*/ 9156 w 10000"/>
              <a:gd name="connsiteY10" fmla="*/ 8215 h 9849"/>
              <a:gd name="connsiteX11" fmla="*/ 9034 w 10000"/>
              <a:gd name="connsiteY11" fmla="*/ 7777 h 9849"/>
              <a:gd name="connsiteX12" fmla="*/ 9071 w 10000"/>
              <a:gd name="connsiteY12" fmla="*/ 7610 h 9849"/>
              <a:gd name="connsiteX13" fmla="*/ 9007 w 10000"/>
              <a:gd name="connsiteY13" fmla="*/ 7340 h 9849"/>
              <a:gd name="connsiteX14" fmla="*/ 8825 w 10000"/>
              <a:gd name="connsiteY14" fmla="*/ 7559 h 9849"/>
              <a:gd name="connsiteX15" fmla="*/ 8809 w 10000"/>
              <a:gd name="connsiteY15" fmla="*/ 7424 h 9849"/>
              <a:gd name="connsiteX16" fmla="*/ 8868 w 10000"/>
              <a:gd name="connsiteY16" fmla="*/ 7255 h 9849"/>
              <a:gd name="connsiteX17" fmla="*/ 8836 w 10000"/>
              <a:gd name="connsiteY17" fmla="*/ 7121 h 9849"/>
              <a:gd name="connsiteX18" fmla="*/ 8756 w 10000"/>
              <a:gd name="connsiteY18" fmla="*/ 7205 h 9849"/>
              <a:gd name="connsiteX19" fmla="*/ 8671 w 10000"/>
              <a:gd name="connsiteY19" fmla="*/ 6851 h 9849"/>
              <a:gd name="connsiteX20" fmla="*/ 8697 w 10000"/>
              <a:gd name="connsiteY20" fmla="*/ 6549 h 9849"/>
              <a:gd name="connsiteX21" fmla="*/ 8628 w 10000"/>
              <a:gd name="connsiteY21" fmla="*/ 6634 h 9849"/>
              <a:gd name="connsiteX22" fmla="*/ 8590 w 10000"/>
              <a:gd name="connsiteY22" fmla="*/ 7424 h 9849"/>
              <a:gd name="connsiteX23" fmla="*/ 8436 w 10000"/>
              <a:gd name="connsiteY23" fmla="*/ 7340 h 9849"/>
              <a:gd name="connsiteX24" fmla="*/ 8436 w 10000"/>
              <a:gd name="connsiteY24" fmla="*/ 7289 h 9849"/>
              <a:gd name="connsiteX25" fmla="*/ 8478 w 10000"/>
              <a:gd name="connsiteY25" fmla="*/ 7172 h 9849"/>
              <a:gd name="connsiteX26" fmla="*/ 8478 w 10000"/>
              <a:gd name="connsiteY26" fmla="*/ 7121 h 9849"/>
              <a:gd name="connsiteX27" fmla="*/ 8382 w 10000"/>
              <a:gd name="connsiteY27" fmla="*/ 6986 h 9849"/>
              <a:gd name="connsiteX28" fmla="*/ 8356 w 10000"/>
              <a:gd name="connsiteY28" fmla="*/ 7289 h 9849"/>
              <a:gd name="connsiteX29" fmla="*/ 8409 w 10000"/>
              <a:gd name="connsiteY29" fmla="*/ 7559 h 9849"/>
              <a:gd name="connsiteX30" fmla="*/ 8393 w 10000"/>
              <a:gd name="connsiteY30" fmla="*/ 7559 h 9849"/>
              <a:gd name="connsiteX31" fmla="*/ 8297 w 10000"/>
              <a:gd name="connsiteY31" fmla="*/ 7289 h 9849"/>
              <a:gd name="connsiteX32" fmla="*/ 8254 w 10000"/>
              <a:gd name="connsiteY32" fmla="*/ 6819 h 9849"/>
              <a:gd name="connsiteX33" fmla="*/ 8217 w 10000"/>
              <a:gd name="connsiteY33" fmla="*/ 6819 h 9849"/>
              <a:gd name="connsiteX34" fmla="*/ 8201 w 10000"/>
              <a:gd name="connsiteY34" fmla="*/ 6986 h 9849"/>
              <a:gd name="connsiteX35" fmla="*/ 8115 w 10000"/>
              <a:gd name="connsiteY35" fmla="*/ 6851 h 9849"/>
              <a:gd name="connsiteX36" fmla="*/ 8078 w 10000"/>
              <a:gd name="connsiteY36" fmla="*/ 7070 h 9849"/>
              <a:gd name="connsiteX37" fmla="*/ 8078 w 10000"/>
              <a:gd name="connsiteY37" fmla="*/ 6902 h 9849"/>
              <a:gd name="connsiteX38" fmla="*/ 7939 w 10000"/>
              <a:gd name="connsiteY38" fmla="*/ 7255 h 9849"/>
              <a:gd name="connsiteX39" fmla="*/ 7854 w 10000"/>
              <a:gd name="connsiteY39" fmla="*/ 7255 h 9849"/>
              <a:gd name="connsiteX40" fmla="*/ 7645 w 10000"/>
              <a:gd name="connsiteY40" fmla="*/ 7777 h 9849"/>
              <a:gd name="connsiteX41" fmla="*/ 7603 w 10000"/>
              <a:gd name="connsiteY41" fmla="*/ 7610 h 9849"/>
              <a:gd name="connsiteX42" fmla="*/ 7635 w 10000"/>
              <a:gd name="connsiteY42" fmla="*/ 7946 h 9849"/>
              <a:gd name="connsiteX43" fmla="*/ 7533 w 10000"/>
              <a:gd name="connsiteY43" fmla="*/ 7946 h 9849"/>
              <a:gd name="connsiteX44" fmla="*/ 7453 w 10000"/>
              <a:gd name="connsiteY44" fmla="*/ 8687 h 9849"/>
              <a:gd name="connsiteX45" fmla="*/ 7330 w 10000"/>
              <a:gd name="connsiteY45" fmla="*/ 8905 h 9849"/>
              <a:gd name="connsiteX46" fmla="*/ 7368 w 10000"/>
              <a:gd name="connsiteY46" fmla="*/ 9174 h 9849"/>
              <a:gd name="connsiteX47" fmla="*/ 7341 w 10000"/>
              <a:gd name="connsiteY47" fmla="*/ 9344 h 9849"/>
              <a:gd name="connsiteX48" fmla="*/ 7261 w 10000"/>
              <a:gd name="connsiteY48" fmla="*/ 9225 h 9849"/>
              <a:gd name="connsiteX49" fmla="*/ 7192 w 10000"/>
              <a:gd name="connsiteY49" fmla="*/ 9832 h 9849"/>
              <a:gd name="connsiteX50" fmla="*/ 7160 w 10000"/>
              <a:gd name="connsiteY50" fmla="*/ 9832 h 9849"/>
              <a:gd name="connsiteX51" fmla="*/ 7149 w 10000"/>
              <a:gd name="connsiteY51" fmla="*/ 9562 h 9849"/>
              <a:gd name="connsiteX52" fmla="*/ 7122 w 10000"/>
              <a:gd name="connsiteY52" fmla="*/ 9747 h 9849"/>
              <a:gd name="connsiteX53" fmla="*/ 7267 w 10000"/>
              <a:gd name="connsiteY53" fmla="*/ 7399 h 9849"/>
              <a:gd name="connsiteX54" fmla="*/ 7054 w 10000"/>
              <a:gd name="connsiteY54" fmla="*/ 7860 h 9849"/>
              <a:gd name="connsiteX55" fmla="*/ 7053 w 10000"/>
              <a:gd name="connsiteY55" fmla="*/ 6956 h 9849"/>
              <a:gd name="connsiteX56" fmla="*/ 7026 w 10000"/>
              <a:gd name="connsiteY56" fmla="*/ 7441 h 9849"/>
              <a:gd name="connsiteX57" fmla="*/ 6828 w 10000"/>
              <a:gd name="connsiteY57" fmla="*/ 7618 h 9849"/>
              <a:gd name="connsiteX58" fmla="*/ 6677 w 10000"/>
              <a:gd name="connsiteY58" fmla="*/ 7431 h 9849"/>
              <a:gd name="connsiteX59" fmla="*/ 6616 w 10000"/>
              <a:gd name="connsiteY59" fmla="*/ 7609 h 9849"/>
              <a:gd name="connsiteX60" fmla="*/ 6417 w 10000"/>
              <a:gd name="connsiteY60" fmla="*/ 7719 h 9849"/>
              <a:gd name="connsiteX61" fmla="*/ 6500 w 10000"/>
              <a:gd name="connsiteY61" fmla="*/ 7719 h 9849"/>
              <a:gd name="connsiteX62" fmla="*/ 6333 w 10000"/>
              <a:gd name="connsiteY62" fmla="*/ 8056 h 9849"/>
              <a:gd name="connsiteX63" fmla="*/ 6333 w 10000"/>
              <a:gd name="connsiteY63" fmla="*/ 7719 h 9849"/>
              <a:gd name="connsiteX64" fmla="*/ 6250 w 10000"/>
              <a:gd name="connsiteY64" fmla="*/ 7719 h 9849"/>
              <a:gd name="connsiteX65" fmla="*/ 6167 w 10000"/>
              <a:gd name="connsiteY65" fmla="*/ 7719 h 9849"/>
              <a:gd name="connsiteX66" fmla="*/ 5917 w 10000"/>
              <a:gd name="connsiteY66" fmla="*/ 7719 h 9849"/>
              <a:gd name="connsiteX67" fmla="*/ 5879 w 10000"/>
              <a:gd name="connsiteY67" fmla="*/ 7341 h 9849"/>
              <a:gd name="connsiteX68" fmla="*/ 5753 w 10000"/>
              <a:gd name="connsiteY68" fmla="*/ 7510 h 9849"/>
              <a:gd name="connsiteX69" fmla="*/ 5700 w 10000"/>
              <a:gd name="connsiteY69" fmla="*/ 7552 h 9849"/>
              <a:gd name="connsiteX70" fmla="*/ 5559 w 10000"/>
              <a:gd name="connsiteY70" fmla="*/ 7574 h 9849"/>
              <a:gd name="connsiteX71" fmla="*/ 5472 w 10000"/>
              <a:gd name="connsiteY71" fmla="*/ 7584 h 9849"/>
              <a:gd name="connsiteX72" fmla="*/ 5335 w 10000"/>
              <a:gd name="connsiteY72" fmla="*/ 8287 h 9849"/>
              <a:gd name="connsiteX73" fmla="*/ 5268 w 10000"/>
              <a:gd name="connsiteY73" fmla="*/ 7784 h 9849"/>
              <a:gd name="connsiteX74" fmla="*/ 5151 w 10000"/>
              <a:gd name="connsiteY74" fmla="*/ 7793 h 9849"/>
              <a:gd name="connsiteX75" fmla="*/ 5108 w 10000"/>
              <a:gd name="connsiteY75" fmla="*/ 8581 h 9849"/>
              <a:gd name="connsiteX76" fmla="*/ 5076 w 10000"/>
              <a:gd name="connsiteY76" fmla="*/ 8406 h 9849"/>
              <a:gd name="connsiteX77" fmla="*/ 5000 w 10000"/>
              <a:gd name="connsiteY77" fmla="*/ 8392 h 9849"/>
              <a:gd name="connsiteX78" fmla="*/ 5083 w 10000"/>
              <a:gd name="connsiteY78" fmla="*/ 7719 h 9849"/>
              <a:gd name="connsiteX79" fmla="*/ 5083 w 10000"/>
              <a:gd name="connsiteY79" fmla="*/ 8726 h 9849"/>
              <a:gd name="connsiteX80" fmla="*/ 4958 w 10000"/>
              <a:gd name="connsiteY80" fmla="*/ 7128 h 9849"/>
              <a:gd name="connsiteX81" fmla="*/ 4917 w 10000"/>
              <a:gd name="connsiteY81" fmla="*/ 7384 h 9849"/>
              <a:gd name="connsiteX82" fmla="*/ 4833 w 10000"/>
              <a:gd name="connsiteY82" fmla="*/ 7049 h 9849"/>
              <a:gd name="connsiteX83" fmla="*/ 4597 w 10000"/>
              <a:gd name="connsiteY83" fmla="*/ 8363 h 9849"/>
              <a:gd name="connsiteX84" fmla="*/ 4677 w 10000"/>
              <a:gd name="connsiteY84" fmla="*/ 8162 h 9849"/>
              <a:gd name="connsiteX85" fmla="*/ 4592 w 10000"/>
              <a:gd name="connsiteY85" fmla="*/ 8120 h 9849"/>
              <a:gd name="connsiteX86" fmla="*/ 4497 w 10000"/>
              <a:gd name="connsiteY86" fmla="*/ 8144 h 9849"/>
              <a:gd name="connsiteX87" fmla="*/ 4359 w 10000"/>
              <a:gd name="connsiteY87" fmla="*/ 8321 h 9849"/>
              <a:gd name="connsiteX88" fmla="*/ 4337 w 10000"/>
              <a:gd name="connsiteY88" fmla="*/ 8169 h 9849"/>
              <a:gd name="connsiteX89" fmla="*/ 4345 w 10000"/>
              <a:gd name="connsiteY89" fmla="*/ 7287 h 9849"/>
              <a:gd name="connsiteX90" fmla="*/ 4122 w 10000"/>
              <a:gd name="connsiteY90" fmla="*/ 8057 h 9849"/>
              <a:gd name="connsiteX91" fmla="*/ 4058 w 10000"/>
              <a:gd name="connsiteY91" fmla="*/ 7553 h 9849"/>
              <a:gd name="connsiteX92" fmla="*/ 3954 w 10000"/>
              <a:gd name="connsiteY92" fmla="*/ 7461 h 9849"/>
              <a:gd name="connsiteX93" fmla="*/ 4044 w 10000"/>
              <a:gd name="connsiteY93" fmla="*/ 8022 h 9849"/>
              <a:gd name="connsiteX94" fmla="*/ 3833 w 10000"/>
              <a:gd name="connsiteY94" fmla="*/ 7384 h 9849"/>
              <a:gd name="connsiteX95" fmla="*/ 3719 w 10000"/>
              <a:gd name="connsiteY95" fmla="*/ 7468 h 9849"/>
              <a:gd name="connsiteX96" fmla="*/ 3750 w 10000"/>
              <a:gd name="connsiteY96" fmla="*/ 6713 h 9849"/>
              <a:gd name="connsiteX97" fmla="*/ 3631 w 10000"/>
              <a:gd name="connsiteY97" fmla="*/ 6819 h 9849"/>
              <a:gd name="connsiteX98" fmla="*/ 3615 w 10000"/>
              <a:gd name="connsiteY98" fmla="*/ 6819 h 9849"/>
              <a:gd name="connsiteX99" fmla="*/ 3465 w 10000"/>
              <a:gd name="connsiteY99" fmla="*/ 6851 h 9849"/>
              <a:gd name="connsiteX100" fmla="*/ 3406 w 10000"/>
              <a:gd name="connsiteY100" fmla="*/ 6330 h 9849"/>
              <a:gd name="connsiteX101" fmla="*/ 3198 w 10000"/>
              <a:gd name="connsiteY101" fmla="*/ 6246 h 9849"/>
              <a:gd name="connsiteX102" fmla="*/ 3091 w 10000"/>
              <a:gd name="connsiteY102" fmla="*/ 6296 h 9849"/>
              <a:gd name="connsiteX103" fmla="*/ 3006 w 10000"/>
              <a:gd name="connsiteY103" fmla="*/ 5944 h 9849"/>
              <a:gd name="connsiteX104" fmla="*/ 2990 w 10000"/>
              <a:gd name="connsiteY104" fmla="*/ 5944 h 9849"/>
              <a:gd name="connsiteX105" fmla="*/ 2936 w 10000"/>
              <a:gd name="connsiteY105" fmla="*/ 6414 h 9849"/>
              <a:gd name="connsiteX106" fmla="*/ 2910 w 10000"/>
              <a:gd name="connsiteY106" fmla="*/ 6381 h 9849"/>
              <a:gd name="connsiteX107" fmla="*/ 2851 w 10000"/>
              <a:gd name="connsiteY107" fmla="*/ 5589 h 9849"/>
              <a:gd name="connsiteX108" fmla="*/ 2840 w 10000"/>
              <a:gd name="connsiteY108" fmla="*/ 5589 h 9849"/>
              <a:gd name="connsiteX109" fmla="*/ 2840 w 10000"/>
              <a:gd name="connsiteY109" fmla="*/ 5808 h 9849"/>
              <a:gd name="connsiteX110" fmla="*/ 2798 w 10000"/>
              <a:gd name="connsiteY110" fmla="*/ 5673 h 9849"/>
              <a:gd name="connsiteX111" fmla="*/ 2814 w 10000"/>
              <a:gd name="connsiteY111" fmla="*/ 5152 h 9849"/>
              <a:gd name="connsiteX112" fmla="*/ 2563 w 10000"/>
              <a:gd name="connsiteY112" fmla="*/ 5017 h 9849"/>
              <a:gd name="connsiteX113" fmla="*/ 2440 w 10000"/>
              <a:gd name="connsiteY113" fmla="*/ 5286 h 9849"/>
              <a:gd name="connsiteX114" fmla="*/ 2023 w 10000"/>
              <a:gd name="connsiteY114" fmla="*/ 3839 h 9849"/>
              <a:gd name="connsiteX115" fmla="*/ 2034 w 10000"/>
              <a:gd name="connsiteY115" fmla="*/ 4057 h 9849"/>
              <a:gd name="connsiteX116" fmla="*/ 1815 w 10000"/>
              <a:gd name="connsiteY116" fmla="*/ 3941 h 9849"/>
              <a:gd name="connsiteX117" fmla="*/ 1815 w 10000"/>
              <a:gd name="connsiteY117" fmla="*/ 3804 h 9849"/>
              <a:gd name="connsiteX118" fmla="*/ 1842 w 10000"/>
              <a:gd name="connsiteY118" fmla="*/ 3400 h 9849"/>
              <a:gd name="connsiteX119" fmla="*/ 1773 w 10000"/>
              <a:gd name="connsiteY119" fmla="*/ 3148 h 9849"/>
              <a:gd name="connsiteX120" fmla="*/ 1580 w 10000"/>
              <a:gd name="connsiteY120" fmla="*/ 2929 h 9849"/>
              <a:gd name="connsiteX121" fmla="*/ 1468 w 10000"/>
              <a:gd name="connsiteY121" fmla="*/ 3097 h 9849"/>
              <a:gd name="connsiteX122" fmla="*/ 1468 w 10000"/>
              <a:gd name="connsiteY122" fmla="*/ 3754 h 9849"/>
              <a:gd name="connsiteX123" fmla="*/ 1442 w 10000"/>
              <a:gd name="connsiteY123" fmla="*/ 3804 h 9849"/>
              <a:gd name="connsiteX124" fmla="*/ 1383 w 10000"/>
              <a:gd name="connsiteY124" fmla="*/ 3804 h 9849"/>
              <a:gd name="connsiteX125" fmla="*/ 1233 w 10000"/>
              <a:gd name="connsiteY125" fmla="*/ 3317 h 9849"/>
              <a:gd name="connsiteX126" fmla="*/ 1095 w 10000"/>
              <a:gd name="connsiteY126" fmla="*/ 4158 h 9849"/>
              <a:gd name="connsiteX127" fmla="*/ 1041 w 10000"/>
              <a:gd name="connsiteY127" fmla="*/ 4108 h 9849"/>
              <a:gd name="connsiteX128" fmla="*/ 886 w 10000"/>
              <a:gd name="connsiteY128" fmla="*/ 3013 h 9849"/>
              <a:gd name="connsiteX129" fmla="*/ 721 w 10000"/>
              <a:gd name="connsiteY129" fmla="*/ 2711 h 9849"/>
              <a:gd name="connsiteX130" fmla="*/ 625 w 10000"/>
              <a:gd name="connsiteY130" fmla="*/ 2795 h 9849"/>
              <a:gd name="connsiteX131" fmla="*/ 651 w 10000"/>
              <a:gd name="connsiteY131" fmla="*/ 2407 h 9849"/>
              <a:gd name="connsiteX132" fmla="*/ 358 w 10000"/>
              <a:gd name="connsiteY132" fmla="*/ 2222 h 9849"/>
              <a:gd name="connsiteX133" fmla="*/ 416 w 10000"/>
              <a:gd name="connsiteY133" fmla="*/ 2004 h 9849"/>
              <a:gd name="connsiteX134" fmla="*/ 374 w 10000"/>
              <a:gd name="connsiteY134" fmla="*/ 2004 h 9849"/>
              <a:gd name="connsiteX135" fmla="*/ 251 w 10000"/>
              <a:gd name="connsiteY135" fmla="*/ 2222 h 9849"/>
              <a:gd name="connsiteX136" fmla="*/ 304 w 10000"/>
              <a:gd name="connsiteY136" fmla="*/ 2004 h 9849"/>
              <a:gd name="connsiteX137" fmla="*/ 320 w 10000"/>
              <a:gd name="connsiteY137" fmla="*/ 1920 h 9849"/>
              <a:gd name="connsiteX138" fmla="*/ 155 w 10000"/>
              <a:gd name="connsiteY138" fmla="*/ 2104 h 9849"/>
              <a:gd name="connsiteX139" fmla="*/ 155 w 10000"/>
              <a:gd name="connsiteY139" fmla="*/ 1009 h 9849"/>
              <a:gd name="connsiteX140" fmla="*/ 43 w 10000"/>
              <a:gd name="connsiteY140" fmla="*/ 926 h 9849"/>
              <a:gd name="connsiteX141" fmla="*/ 0 w 10000"/>
              <a:gd name="connsiteY141" fmla="*/ 1145 h 9849"/>
              <a:gd name="connsiteX142" fmla="*/ 0 w 10000"/>
              <a:gd name="connsiteY142" fmla="*/ 0 h 984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160 w 10000"/>
              <a:gd name="connsiteY50" fmla="*/ 9983 h 10000"/>
              <a:gd name="connsiteX51" fmla="*/ 7347 w 10000"/>
              <a:gd name="connsiteY51" fmla="*/ 7835 h 10000"/>
              <a:gd name="connsiteX52" fmla="*/ 7122 w 10000"/>
              <a:gd name="connsiteY52" fmla="*/ 9896 h 10000"/>
              <a:gd name="connsiteX53" fmla="*/ 7267 w 10000"/>
              <a:gd name="connsiteY53" fmla="*/ 7512 h 10000"/>
              <a:gd name="connsiteX54" fmla="*/ 7054 w 10000"/>
              <a:gd name="connsiteY54" fmla="*/ 7981 h 10000"/>
              <a:gd name="connsiteX55" fmla="*/ 7053 w 10000"/>
              <a:gd name="connsiteY55" fmla="*/ 7063 h 10000"/>
              <a:gd name="connsiteX56" fmla="*/ 7026 w 10000"/>
              <a:gd name="connsiteY56" fmla="*/ 7555 h 10000"/>
              <a:gd name="connsiteX57" fmla="*/ 6828 w 10000"/>
              <a:gd name="connsiteY57" fmla="*/ 7735 h 10000"/>
              <a:gd name="connsiteX58" fmla="*/ 6677 w 10000"/>
              <a:gd name="connsiteY58" fmla="*/ 7545 h 10000"/>
              <a:gd name="connsiteX59" fmla="*/ 6616 w 10000"/>
              <a:gd name="connsiteY59" fmla="*/ 7726 h 10000"/>
              <a:gd name="connsiteX60" fmla="*/ 6417 w 10000"/>
              <a:gd name="connsiteY60" fmla="*/ 7837 h 10000"/>
              <a:gd name="connsiteX61" fmla="*/ 6500 w 10000"/>
              <a:gd name="connsiteY61" fmla="*/ 7837 h 10000"/>
              <a:gd name="connsiteX62" fmla="*/ 6333 w 10000"/>
              <a:gd name="connsiteY62" fmla="*/ 8180 h 10000"/>
              <a:gd name="connsiteX63" fmla="*/ 6333 w 10000"/>
              <a:gd name="connsiteY63" fmla="*/ 7837 h 10000"/>
              <a:gd name="connsiteX64" fmla="*/ 6250 w 10000"/>
              <a:gd name="connsiteY64" fmla="*/ 7837 h 10000"/>
              <a:gd name="connsiteX65" fmla="*/ 6167 w 10000"/>
              <a:gd name="connsiteY65" fmla="*/ 7837 h 10000"/>
              <a:gd name="connsiteX66" fmla="*/ 5917 w 10000"/>
              <a:gd name="connsiteY66" fmla="*/ 7837 h 10000"/>
              <a:gd name="connsiteX67" fmla="*/ 5879 w 10000"/>
              <a:gd name="connsiteY67" fmla="*/ 7454 h 10000"/>
              <a:gd name="connsiteX68" fmla="*/ 5753 w 10000"/>
              <a:gd name="connsiteY68" fmla="*/ 7625 h 10000"/>
              <a:gd name="connsiteX69" fmla="*/ 5700 w 10000"/>
              <a:gd name="connsiteY69" fmla="*/ 7668 h 10000"/>
              <a:gd name="connsiteX70" fmla="*/ 5559 w 10000"/>
              <a:gd name="connsiteY70" fmla="*/ 7690 h 10000"/>
              <a:gd name="connsiteX71" fmla="*/ 5472 w 10000"/>
              <a:gd name="connsiteY71" fmla="*/ 7700 h 10000"/>
              <a:gd name="connsiteX72" fmla="*/ 5335 w 10000"/>
              <a:gd name="connsiteY72" fmla="*/ 8414 h 10000"/>
              <a:gd name="connsiteX73" fmla="*/ 5268 w 10000"/>
              <a:gd name="connsiteY73" fmla="*/ 7903 h 10000"/>
              <a:gd name="connsiteX74" fmla="*/ 5151 w 10000"/>
              <a:gd name="connsiteY74" fmla="*/ 7912 h 10000"/>
              <a:gd name="connsiteX75" fmla="*/ 5108 w 10000"/>
              <a:gd name="connsiteY75" fmla="*/ 8713 h 10000"/>
              <a:gd name="connsiteX76" fmla="*/ 5076 w 10000"/>
              <a:gd name="connsiteY76" fmla="*/ 8535 h 10000"/>
              <a:gd name="connsiteX77" fmla="*/ 5000 w 10000"/>
              <a:gd name="connsiteY77" fmla="*/ 8521 h 10000"/>
              <a:gd name="connsiteX78" fmla="*/ 5083 w 10000"/>
              <a:gd name="connsiteY78" fmla="*/ 7837 h 10000"/>
              <a:gd name="connsiteX79" fmla="*/ 5083 w 10000"/>
              <a:gd name="connsiteY79" fmla="*/ 8860 h 10000"/>
              <a:gd name="connsiteX80" fmla="*/ 4958 w 10000"/>
              <a:gd name="connsiteY80" fmla="*/ 7237 h 10000"/>
              <a:gd name="connsiteX81" fmla="*/ 4917 w 10000"/>
              <a:gd name="connsiteY81" fmla="*/ 7497 h 10000"/>
              <a:gd name="connsiteX82" fmla="*/ 4833 w 10000"/>
              <a:gd name="connsiteY82" fmla="*/ 7157 h 10000"/>
              <a:gd name="connsiteX83" fmla="*/ 4597 w 10000"/>
              <a:gd name="connsiteY83" fmla="*/ 8491 h 10000"/>
              <a:gd name="connsiteX84" fmla="*/ 4677 w 10000"/>
              <a:gd name="connsiteY84" fmla="*/ 8287 h 10000"/>
              <a:gd name="connsiteX85" fmla="*/ 4592 w 10000"/>
              <a:gd name="connsiteY85" fmla="*/ 8244 h 10000"/>
              <a:gd name="connsiteX86" fmla="*/ 4497 w 10000"/>
              <a:gd name="connsiteY86" fmla="*/ 8269 h 10000"/>
              <a:gd name="connsiteX87" fmla="*/ 4359 w 10000"/>
              <a:gd name="connsiteY87" fmla="*/ 8449 h 10000"/>
              <a:gd name="connsiteX88" fmla="*/ 4337 w 10000"/>
              <a:gd name="connsiteY88" fmla="*/ 8294 h 10000"/>
              <a:gd name="connsiteX89" fmla="*/ 4345 w 10000"/>
              <a:gd name="connsiteY89" fmla="*/ 7399 h 10000"/>
              <a:gd name="connsiteX90" fmla="*/ 4122 w 10000"/>
              <a:gd name="connsiteY90" fmla="*/ 8181 h 10000"/>
              <a:gd name="connsiteX91" fmla="*/ 4058 w 10000"/>
              <a:gd name="connsiteY91" fmla="*/ 7669 h 10000"/>
              <a:gd name="connsiteX92" fmla="*/ 3954 w 10000"/>
              <a:gd name="connsiteY92" fmla="*/ 7575 h 10000"/>
              <a:gd name="connsiteX93" fmla="*/ 4044 w 10000"/>
              <a:gd name="connsiteY93" fmla="*/ 8145 h 10000"/>
              <a:gd name="connsiteX94" fmla="*/ 3833 w 10000"/>
              <a:gd name="connsiteY94" fmla="*/ 7497 h 10000"/>
              <a:gd name="connsiteX95" fmla="*/ 3719 w 10000"/>
              <a:gd name="connsiteY95" fmla="*/ 7582 h 10000"/>
              <a:gd name="connsiteX96" fmla="*/ 3750 w 10000"/>
              <a:gd name="connsiteY96" fmla="*/ 6816 h 10000"/>
              <a:gd name="connsiteX97" fmla="*/ 3631 w 10000"/>
              <a:gd name="connsiteY97" fmla="*/ 6924 h 10000"/>
              <a:gd name="connsiteX98" fmla="*/ 3615 w 10000"/>
              <a:gd name="connsiteY98" fmla="*/ 6924 h 10000"/>
              <a:gd name="connsiteX99" fmla="*/ 3465 w 10000"/>
              <a:gd name="connsiteY99" fmla="*/ 6956 h 10000"/>
              <a:gd name="connsiteX100" fmla="*/ 3406 w 10000"/>
              <a:gd name="connsiteY100" fmla="*/ 6427 h 10000"/>
              <a:gd name="connsiteX101" fmla="*/ 3198 w 10000"/>
              <a:gd name="connsiteY101" fmla="*/ 6342 h 10000"/>
              <a:gd name="connsiteX102" fmla="*/ 3091 w 10000"/>
              <a:gd name="connsiteY102" fmla="*/ 6393 h 10000"/>
              <a:gd name="connsiteX103" fmla="*/ 3006 w 10000"/>
              <a:gd name="connsiteY103" fmla="*/ 6035 h 10000"/>
              <a:gd name="connsiteX104" fmla="*/ 2990 w 10000"/>
              <a:gd name="connsiteY104" fmla="*/ 6035 h 10000"/>
              <a:gd name="connsiteX105" fmla="*/ 2936 w 10000"/>
              <a:gd name="connsiteY105" fmla="*/ 6512 h 10000"/>
              <a:gd name="connsiteX106" fmla="*/ 2910 w 10000"/>
              <a:gd name="connsiteY106" fmla="*/ 6479 h 10000"/>
              <a:gd name="connsiteX107" fmla="*/ 2851 w 10000"/>
              <a:gd name="connsiteY107" fmla="*/ 5675 h 10000"/>
              <a:gd name="connsiteX108" fmla="*/ 2840 w 10000"/>
              <a:gd name="connsiteY108" fmla="*/ 5675 h 10000"/>
              <a:gd name="connsiteX109" fmla="*/ 2840 w 10000"/>
              <a:gd name="connsiteY109" fmla="*/ 5897 h 10000"/>
              <a:gd name="connsiteX110" fmla="*/ 2798 w 10000"/>
              <a:gd name="connsiteY110" fmla="*/ 5760 h 10000"/>
              <a:gd name="connsiteX111" fmla="*/ 2814 w 10000"/>
              <a:gd name="connsiteY111" fmla="*/ 5231 h 10000"/>
              <a:gd name="connsiteX112" fmla="*/ 2563 w 10000"/>
              <a:gd name="connsiteY112" fmla="*/ 5094 h 10000"/>
              <a:gd name="connsiteX113" fmla="*/ 2440 w 10000"/>
              <a:gd name="connsiteY113" fmla="*/ 5367 h 10000"/>
              <a:gd name="connsiteX114" fmla="*/ 2023 w 10000"/>
              <a:gd name="connsiteY114" fmla="*/ 3898 h 10000"/>
              <a:gd name="connsiteX115" fmla="*/ 2034 w 10000"/>
              <a:gd name="connsiteY115" fmla="*/ 4119 h 10000"/>
              <a:gd name="connsiteX116" fmla="*/ 1815 w 10000"/>
              <a:gd name="connsiteY116" fmla="*/ 4001 h 10000"/>
              <a:gd name="connsiteX117" fmla="*/ 1815 w 10000"/>
              <a:gd name="connsiteY117" fmla="*/ 3862 h 10000"/>
              <a:gd name="connsiteX118" fmla="*/ 1842 w 10000"/>
              <a:gd name="connsiteY118" fmla="*/ 3452 h 10000"/>
              <a:gd name="connsiteX119" fmla="*/ 1773 w 10000"/>
              <a:gd name="connsiteY119" fmla="*/ 3196 h 10000"/>
              <a:gd name="connsiteX120" fmla="*/ 1580 w 10000"/>
              <a:gd name="connsiteY120" fmla="*/ 2974 h 10000"/>
              <a:gd name="connsiteX121" fmla="*/ 1468 w 10000"/>
              <a:gd name="connsiteY121" fmla="*/ 3144 h 10000"/>
              <a:gd name="connsiteX122" fmla="*/ 1468 w 10000"/>
              <a:gd name="connsiteY122" fmla="*/ 3812 h 10000"/>
              <a:gd name="connsiteX123" fmla="*/ 1442 w 10000"/>
              <a:gd name="connsiteY123" fmla="*/ 3862 h 10000"/>
              <a:gd name="connsiteX124" fmla="*/ 1383 w 10000"/>
              <a:gd name="connsiteY124" fmla="*/ 3862 h 10000"/>
              <a:gd name="connsiteX125" fmla="*/ 1233 w 10000"/>
              <a:gd name="connsiteY125" fmla="*/ 3368 h 10000"/>
              <a:gd name="connsiteX126" fmla="*/ 1095 w 10000"/>
              <a:gd name="connsiteY126" fmla="*/ 4222 h 10000"/>
              <a:gd name="connsiteX127" fmla="*/ 1041 w 10000"/>
              <a:gd name="connsiteY127" fmla="*/ 4171 h 10000"/>
              <a:gd name="connsiteX128" fmla="*/ 886 w 10000"/>
              <a:gd name="connsiteY128" fmla="*/ 3059 h 10000"/>
              <a:gd name="connsiteX129" fmla="*/ 721 w 10000"/>
              <a:gd name="connsiteY129" fmla="*/ 2753 h 10000"/>
              <a:gd name="connsiteX130" fmla="*/ 625 w 10000"/>
              <a:gd name="connsiteY130" fmla="*/ 2838 h 10000"/>
              <a:gd name="connsiteX131" fmla="*/ 651 w 10000"/>
              <a:gd name="connsiteY131" fmla="*/ 2444 h 10000"/>
              <a:gd name="connsiteX132" fmla="*/ 358 w 10000"/>
              <a:gd name="connsiteY132" fmla="*/ 2256 h 10000"/>
              <a:gd name="connsiteX133" fmla="*/ 416 w 10000"/>
              <a:gd name="connsiteY133" fmla="*/ 2035 h 10000"/>
              <a:gd name="connsiteX134" fmla="*/ 374 w 10000"/>
              <a:gd name="connsiteY134" fmla="*/ 2035 h 10000"/>
              <a:gd name="connsiteX135" fmla="*/ 251 w 10000"/>
              <a:gd name="connsiteY135" fmla="*/ 2256 h 10000"/>
              <a:gd name="connsiteX136" fmla="*/ 304 w 10000"/>
              <a:gd name="connsiteY136" fmla="*/ 2035 h 10000"/>
              <a:gd name="connsiteX137" fmla="*/ 320 w 10000"/>
              <a:gd name="connsiteY137" fmla="*/ 1949 h 10000"/>
              <a:gd name="connsiteX138" fmla="*/ 155 w 10000"/>
              <a:gd name="connsiteY138" fmla="*/ 2136 h 10000"/>
              <a:gd name="connsiteX139" fmla="*/ 155 w 10000"/>
              <a:gd name="connsiteY139" fmla="*/ 1024 h 10000"/>
              <a:gd name="connsiteX140" fmla="*/ 43 w 10000"/>
              <a:gd name="connsiteY140" fmla="*/ 940 h 10000"/>
              <a:gd name="connsiteX141" fmla="*/ 0 w 10000"/>
              <a:gd name="connsiteY141" fmla="*/ 116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347 w 10000"/>
              <a:gd name="connsiteY50" fmla="*/ 7835 h 10000"/>
              <a:gd name="connsiteX51" fmla="*/ 7122 w 10000"/>
              <a:gd name="connsiteY51" fmla="*/ 9896 h 10000"/>
              <a:gd name="connsiteX52" fmla="*/ 7267 w 10000"/>
              <a:gd name="connsiteY52" fmla="*/ 7512 h 10000"/>
              <a:gd name="connsiteX53" fmla="*/ 7054 w 10000"/>
              <a:gd name="connsiteY53" fmla="*/ 7981 h 10000"/>
              <a:gd name="connsiteX54" fmla="*/ 7053 w 10000"/>
              <a:gd name="connsiteY54" fmla="*/ 7063 h 10000"/>
              <a:gd name="connsiteX55" fmla="*/ 7026 w 10000"/>
              <a:gd name="connsiteY55" fmla="*/ 7555 h 10000"/>
              <a:gd name="connsiteX56" fmla="*/ 6828 w 10000"/>
              <a:gd name="connsiteY56" fmla="*/ 7735 h 10000"/>
              <a:gd name="connsiteX57" fmla="*/ 6677 w 10000"/>
              <a:gd name="connsiteY57" fmla="*/ 7545 h 10000"/>
              <a:gd name="connsiteX58" fmla="*/ 6616 w 10000"/>
              <a:gd name="connsiteY58" fmla="*/ 7726 h 10000"/>
              <a:gd name="connsiteX59" fmla="*/ 6417 w 10000"/>
              <a:gd name="connsiteY59" fmla="*/ 7837 h 10000"/>
              <a:gd name="connsiteX60" fmla="*/ 6500 w 10000"/>
              <a:gd name="connsiteY60" fmla="*/ 7837 h 10000"/>
              <a:gd name="connsiteX61" fmla="*/ 6333 w 10000"/>
              <a:gd name="connsiteY61" fmla="*/ 8180 h 10000"/>
              <a:gd name="connsiteX62" fmla="*/ 6333 w 10000"/>
              <a:gd name="connsiteY62" fmla="*/ 7837 h 10000"/>
              <a:gd name="connsiteX63" fmla="*/ 6250 w 10000"/>
              <a:gd name="connsiteY63" fmla="*/ 7837 h 10000"/>
              <a:gd name="connsiteX64" fmla="*/ 6167 w 10000"/>
              <a:gd name="connsiteY64" fmla="*/ 7837 h 10000"/>
              <a:gd name="connsiteX65" fmla="*/ 5917 w 10000"/>
              <a:gd name="connsiteY65" fmla="*/ 7837 h 10000"/>
              <a:gd name="connsiteX66" fmla="*/ 5879 w 10000"/>
              <a:gd name="connsiteY66" fmla="*/ 7454 h 10000"/>
              <a:gd name="connsiteX67" fmla="*/ 5753 w 10000"/>
              <a:gd name="connsiteY67" fmla="*/ 7625 h 10000"/>
              <a:gd name="connsiteX68" fmla="*/ 5700 w 10000"/>
              <a:gd name="connsiteY68" fmla="*/ 7668 h 10000"/>
              <a:gd name="connsiteX69" fmla="*/ 5559 w 10000"/>
              <a:gd name="connsiteY69" fmla="*/ 7690 h 10000"/>
              <a:gd name="connsiteX70" fmla="*/ 5472 w 10000"/>
              <a:gd name="connsiteY70" fmla="*/ 7700 h 10000"/>
              <a:gd name="connsiteX71" fmla="*/ 5335 w 10000"/>
              <a:gd name="connsiteY71" fmla="*/ 8414 h 10000"/>
              <a:gd name="connsiteX72" fmla="*/ 5268 w 10000"/>
              <a:gd name="connsiteY72" fmla="*/ 7903 h 10000"/>
              <a:gd name="connsiteX73" fmla="*/ 5151 w 10000"/>
              <a:gd name="connsiteY73" fmla="*/ 7912 h 10000"/>
              <a:gd name="connsiteX74" fmla="*/ 5108 w 10000"/>
              <a:gd name="connsiteY74" fmla="*/ 8713 h 10000"/>
              <a:gd name="connsiteX75" fmla="*/ 5076 w 10000"/>
              <a:gd name="connsiteY75" fmla="*/ 8535 h 10000"/>
              <a:gd name="connsiteX76" fmla="*/ 5000 w 10000"/>
              <a:gd name="connsiteY76" fmla="*/ 8521 h 10000"/>
              <a:gd name="connsiteX77" fmla="*/ 5083 w 10000"/>
              <a:gd name="connsiteY77" fmla="*/ 7837 h 10000"/>
              <a:gd name="connsiteX78" fmla="*/ 5083 w 10000"/>
              <a:gd name="connsiteY78" fmla="*/ 8860 h 10000"/>
              <a:gd name="connsiteX79" fmla="*/ 4958 w 10000"/>
              <a:gd name="connsiteY79" fmla="*/ 7237 h 10000"/>
              <a:gd name="connsiteX80" fmla="*/ 4917 w 10000"/>
              <a:gd name="connsiteY80" fmla="*/ 7497 h 10000"/>
              <a:gd name="connsiteX81" fmla="*/ 4833 w 10000"/>
              <a:gd name="connsiteY81" fmla="*/ 7157 h 10000"/>
              <a:gd name="connsiteX82" fmla="*/ 4597 w 10000"/>
              <a:gd name="connsiteY82" fmla="*/ 8491 h 10000"/>
              <a:gd name="connsiteX83" fmla="*/ 4677 w 10000"/>
              <a:gd name="connsiteY83" fmla="*/ 8287 h 10000"/>
              <a:gd name="connsiteX84" fmla="*/ 4592 w 10000"/>
              <a:gd name="connsiteY84" fmla="*/ 8244 h 10000"/>
              <a:gd name="connsiteX85" fmla="*/ 4497 w 10000"/>
              <a:gd name="connsiteY85" fmla="*/ 8269 h 10000"/>
              <a:gd name="connsiteX86" fmla="*/ 4359 w 10000"/>
              <a:gd name="connsiteY86" fmla="*/ 8449 h 10000"/>
              <a:gd name="connsiteX87" fmla="*/ 4337 w 10000"/>
              <a:gd name="connsiteY87" fmla="*/ 8294 h 10000"/>
              <a:gd name="connsiteX88" fmla="*/ 4345 w 10000"/>
              <a:gd name="connsiteY88" fmla="*/ 7399 h 10000"/>
              <a:gd name="connsiteX89" fmla="*/ 4122 w 10000"/>
              <a:gd name="connsiteY89" fmla="*/ 8181 h 10000"/>
              <a:gd name="connsiteX90" fmla="*/ 4058 w 10000"/>
              <a:gd name="connsiteY90" fmla="*/ 7669 h 10000"/>
              <a:gd name="connsiteX91" fmla="*/ 3954 w 10000"/>
              <a:gd name="connsiteY91" fmla="*/ 7575 h 10000"/>
              <a:gd name="connsiteX92" fmla="*/ 4044 w 10000"/>
              <a:gd name="connsiteY92" fmla="*/ 8145 h 10000"/>
              <a:gd name="connsiteX93" fmla="*/ 3833 w 10000"/>
              <a:gd name="connsiteY93" fmla="*/ 7497 h 10000"/>
              <a:gd name="connsiteX94" fmla="*/ 3719 w 10000"/>
              <a:gd name="connsiteY94" fmla="*/ 7582 h 10000"/>
              <a:gd name="connsiteX95" fmla="*/ 3750 w 10000"/>
              <a:gd name="connsiteY95" fmla="*/ 6816 h 10000"/>
              <a:gd name="connsiteX96" fmla="*/ 3631 w 10000"/>
              <a:gd name="connsiteY96" fmla="*/ 6924 h 10000"/>
              <a:gd name="connsiteX97" fmla="*/ 3615 w 10000"/>
              <a:gd name="connsiteY97" fmla="*/ 6924 h 10000"/>
              <a:gd name="connsiteX98" fmla="*/ 3465 w 10000"/>
              <a:gd name="connsiteY98" fmla="*/ 6956 h 10000"/>
              <a:gd name="connsiteX99" fmla="*/ 3406 w 10000"/>
              <a:gd name="connsiteY99" fmla="*/ 6427 h 10000"/>
              <a:gd name="connsiteX100" fmla="*/ 3198 w 10000"/>
              <a:gd name="connsiteY100" fmla="*/ 6342 h 10000"/>
              <a:gd name="connsiteX101" fmla="*/ 3091 w 10000"/>
              <a:gd name="connsiteY101" fmla="*/ 6393 h 10000"/>
              <a:gd name="connsiteX102" fmla="*/ 3006 w 10000"/>
              <a:gd name="connsiteY102" fmla="*/ 6035 h 10000"/>
              <a:gd name="connsiteX103" fmla="*/ 2990 w 10000"/>
              <a:gd name="connsiteY103" fmla="*/ 6035 h 10000"/>
              <a:gd name="connsiteX104" fmla="*/ 2936 w 10000"/>
              <a:gd name="connsiteY104" fmla="*/ 6512 h 10000"/>
              <a:gd name="connsiteX105" fmla="*/ 2910 w 10000"/>
              <a:gd name="connsiteY105" fmla="*/ 6479 h 10000"/>
              <a:gd name="connsiteX106" fmla="*/ 2851 w 10000"/>
              <a:gd name="connsiteY106" fmla="*/ 5675 h 10000"/>
              <a:gd name="connsiteX107" fmla="*/ 2840 w 10000"/>
              <a:gd name="connsiteY107" fmla="*/ 5675 h 10000"/>
              <a:gd name="connsiteX108" fmla="*/ 2840 w 10000"/>
              <a:gd name="connsiteY108" fmla="*/ 5897 h 10000"/>
              <a:gd name="connsiteX109" fmla="*/ 2798 w 10000"/>
              <a:gd name="connsiteY109" fmla="*/ 5760 h 10000"/>
              <a:gd name="connsiteX110" fmla="*/ 2814 w 10000"/>
              <a:gd name="connsiteY110" fmla="*/ 5231 h 10000"/>
              <a:gd name="connsiteX111" fmla="*/ 2563 w 10000"/>
              <a:gd name="connsiteY111" fmla="*/ 5094 h 10000"/>
              <a:gd name="connsiteX112" fmla="*/ 2440 w 10000"/>
              <a:gd name="connsiteY112" fmla="*/ 5367 h 10000"/>
              <a:gd name="connsiteX113" fmla="*/ 2023 w 10000"/>
              <a:gd name="connsiteY113" fmla="*/ 3898 h 10000"/>
              <a:gd name="connsiteX114" fmla="*/ 2034 w 10000"/>
              <a:gd name="connsiteY114" fmla="*/ 4119 h 10000"/>
              <a:gd name="connsiteX115" fmla="*/ 1815 w 10000"/>
              <a:gd name="connsiteY115" fmla="*/ 4001 h 10000"/>
              <a:gd name="connsiteX116" fmla="*/ 1815 w 10000"/>
              <a:gd name="connsiteY116" fmla="*/ 3862 h 10000"/>
              <a:gd name="connsiteX117" fmla="*/ 1842 w 10000"/>
              <a:gd name="connsiteY117" fmla="*/ 3452 h 10000"/>
              <a:gd name="connsiteX118" fmla="*/ 1773 w 10000"/>
              <a:gd name="connsiteY118" fmla="*/ 3196 h 10000"/>
              <a:gd name="connsiteX119" fmla="*/ 1580 w 10000"/>
              <a:gd name="connsiteY119" fmla="*/ 2974 h 10000"/>
              <a:gd name="connsiteX120" fmla="*/ 1468 w 10000"/>
              <a:gd name="connsiteY120" fmla="*/ 3144 h 10000"/>
              <a:gd name="connsiteX121" fmla="*/ 1468 w 10000"/>
              <a:gd name="connsiteY121" fmla="*/ 3812 h 10000"/>
              <a:gd name="connsiteX122" fmla="*/ 1442 w 10000"/>
              <a:gd name="connsiteY122" fmla="*/ 3862 h 10000"/>
              <a:gd name="connsiteX123" fmla="*/ 1383 w 10000"/>
              <a:gd name="connsiteY123" fmla="*/ 3862 h 10000"/>
              <a:gd name="connsiteX124" fmla="*/ 1233 w 10000"/>
              <a:gd name="connsiteY124" fmla="*/ 3368 h 10000"/>
              <a:gd name="connsiteX125" fmla="*/ 1095 w 10000"/>
              <a:gd name="connsiteY125" fmla="*/ 4222 h 10000"/>
              <a:gd name="connsiteX126" fmla="*/ 1041 w 10000"/>
              <a:gd name="connsiteY126" fmla="*/ 4171 h 10000"/>
              <a:gd name="connsiteX127" fmla="*/ 886 w 10000"/>
              <a:gd name="connsiteY127" fmla="*/ 3059 h 10000"/>
              <a:gd name="connsiteX128" fmla="*/ 721 w 10000"/>
              <a:gd name="connsiteY128" fmla="*/ 2753 h 10000"/>
              <a:gd name="connsiteX129" fmla="*/ 625 w 10000"/>
              <a:gd name="connsiteY129" fmla="*/ 2838 h 10000"/>
              <a:gd name="connsiteX130" fmla="*/ 651 w 10000"/>
              <a:gd name="connsiteY130" fmla="*/ 2444 h 10000"/>
              <a:gd name="connsiteX131" fmla="*/ 358 w 10000"/>
              <a:gd name="connsiteY131" fmla="*/ 2256 h 10000"/>
              <a:gd name="connsiteX132" fmla="*/ 416 w 10000"/>
              <a:gd name="connsiteY132" fmla="*/ 2035 h 10000"/>
              <a:gd name="connsiteX133" fmla="*/ 374 w 10000"/>
              <a:gd name="connsiteY133" fmla="*/ 2035 h 10000"/>
              <a:gd name="connsiteX134" fmla="*/ 251 w 10000"/>
              <a:gd name="connsiteY134" fmla="*/ 2256 h 10000"/>
              <a:gd name="connsiteX135" fmla="*/ 304 w 10000"/>
              <a:gd name="connsiteY135" fmla="*/ 2035 h 10000"/>
              <a:gd name="connsiteX136" fmla="*/ 320 w 10000"/>
              <a:gd name="connsiteY136" fmla="*/ 1949 h 10000"/>
              <a:gd name="connsiteX137" fmla="*/ 155 w 10000"/>
              <a:gd name="connsiteY137" fmla="*/ 2136 h 10000"/>
              <a:gd name="connsiteX138" fmla="*/ 155 w 10000"/>
              <a:gd name="connsiteY138" fmla="*/ 1024 h 10000"/>
              <a:gd name="connsiteX139" fmla="*/ 43 w 10000"/>
              <a:gd name="connsiteY139" fmla="*/ 940 h 10000"/>
              <a:gd name="connsiteX140" fmla="*/ 0 w 10000"/>
              <a:gd name="connsiteY140" fmla="*/ 1163 h 10000"/>
              <a:gd name="connsiteX141" fmla="*/ 0 w 10000"/>
              <a:gd name="connsiteY141" fmla="*/ 0 h 10000"/>
              <a:gd name="connsiteX0" fmla="*/ 0 w 10000"/>
              <a:gd name="connsiteY0" fmla="*/ 0 h 9983"/>
              <a:gd name="connsiteX1" fmla="*/ 10000 w 10000"/>
              <a:gd name="connsiteY1" fmla="*/ 0 h 9983"/>
              <a:gd name="connsiteX2" fmla="*/ 10000 w 10000"/>
              <a:gd name="connsiteY2" fmla="*/ 6342 h 9983"/>
              <a:gd name="connsiteX3" fmla="*/ 9920 w 10000"/>
              <a:gd name="connsiteY3" fmla="*/ 6170 h 9983"/>
              <a:gd name="connsiteX4" fmla="*/ 9754 w 10000"/>
              <a:gd name="connsiteY4" fmla="*/ 6563 h 9983"/>
              <a:gd name="connsiteX5" fmla="*/ 9712 w 10000"/>
              <a:gd name="connsiteY5" fmla="*/ 7504 h 9983"/>
              <a:gd name="connsiteX6" fmla="*/ 9349 w 10000"/>
              <a:gd name="connsiteY6" fmla="*/ 8068 h 9983"/>
              <a:gd name="connsiteX7" fmla="*/ 9279 w 10000"/>
              <a:gd name="connsiteY7" fmla="*/ 7845 h 9983"/>
              <a:gd name="connsiteX8" fmla="*/ 9253 w 10000"/>
              <a:gd name="connsiteY8" fmla="*/ 7896 h 9983"/>
              <a:gd name="connsiteX9" fmla="*/ 9242 w 10000"/>
              <a:gd name="connsiteY9" fmla="*/ 8291 h 9983"/>
              <a:gd name="connsiteX10" fmla="*/ 9156 w 10000"/>
              <a:gd name="connsiteY10" fmla="*/ 8341 h 9983"/>
              <a:gd name="connsiteX11" fmla="*/ 9034 w 10000"/>
              <a:gd name="connsiteY11" fmla="*/ 7896 h 9983"/>
              <a:gd name="connsiteX12" fmla="*/ 9071 w 10000"/>
              <a:gd name="connsiteY12" fmla="*/ 7727 h 9983"/>
              <a:gd name="connsiteX13" fmla="*/ 9007 w 10000"/>
              <a:gd name="connsiteY13" fmla="*/ 7453 h 9983"/>
              <a:gd name="connsiteX14" fmla="*/ 8825 w 10000"/>
              <a:gd name="connsiteY14" fmla="*/ 7675 h 9983"/>
              <a:gd name="connsiteX15" fmla="*/ 8809 w 10000"/>
              <a:gd name="connsiteY15" fmla="*/ 7538 h 9983"/>
              <a:gd name="connsiteX16" fmla="*/ 8868 w 10000"/>
              <a:gd name="connsiteY16" fmla="*/ 7366 h 9983"/>
              <a:gd name="connsiteX17" fmla="*/ 8836 w 10000"/>
              <a:gd name="connsiteY17" fmla="*/ 7230 h 9983"/>
              <a:gd name="connsiteX18" fmla="*/ 8756 w 10000"/>
              <a:gd name="connsiteY18" fmla="*/ 7315 h 9983"/>
              <a:gd name="connsiteX19" fmla="*/ 8671 w 10000"/>
              <a:gd name="connsiteY19" fmla="*/ 6956 h 9983"/>
              <a:gd name="connsiteX20" fmla="*/ 8697 w 10000"/>
              <a:gd name="connsiteY20" fmla="*/ 6649 h 9983"/>
              <a:gd name="connsiteX21" fmla="*/ 8628 w 10000"/>
              <a:gd name="connsiteY21" fmla="*/ 6736 h 9983"/>
              <a:gd name="connsiteX22" fmla="*/ 8590 w 10000"/>
              <a:gd name="connsiteY22" fmla="*/ 7538 h 9983"/>
              <a:gd name="connsiteX23" fmla="*/ 8436 w 10000"/>
              <a:gd name="connsiteY23" fmla="*/ 7453 h 9983"/>
              <a:gd name="connsiteX24" fmla="*/ 8436 w 10000"/>
              <a:gd name="connsiteY24" fmla="*/ 7401 h 9983"/>
              <a:gd name="connsiteX25" fmla="*/ 8478 w 10000"/>
              <a:gd name="connsiteY25" fmla="*/ 7282 h 9983"/>
              <a:gd name="connsiteX26" fmla="*/ 8478 w 10000"/>
              <a:gd name="connsiteY26" fmla="*/ 7230 h 9983"/>
              <a:gd name="connsiteX27" fmla="*/ 8382 w 10000"/>
              <a:gd name="connsiteY27" fmla="*/ 7093 h 9983"/>
              <a:gd name="connsiteX28" fmla="*/ 8356 w 10000"/>
              <a:gd name="connsiteY28" fmla="*/ 7401 h 9983"/>
              <a:gd name="connsiteX29" fmla="*/ 8409 w 10000"/>
              <a:gd name="connsiteY29" fmla="*/ 7675 h 9983"/>
              <a:gd name="connsiteX30" fmla="*/ 8393 w 10000"/>
              <a:gd name="connsiteY30" fmla="*/ 7675 h 9983"/>
              <a:gd name="connsiteX31" fmla="*/ 8297 w 10000"/>
              <a:gd name="connsiteY31" fmla="*/ 7401 h 9983"/>
              <a:gd name="connsiteX32" fmla="*/ 8254 w 10000"/>
              <a:gd name="connsiteY32" fmla="*/ 6924 h 9983"/>
              <a:gd name="connsiteX33" fmla="*/ 8217 w 10000"/>
              <a:gd name="connsiteY33" fmla="*/ 6924 h 9983"/>
              <a:gd name="connsiteX34" fmla="*/ 8201 w 10000"/>
              <a:gd name="connsiteY34" fmla="*/ 7093 h 9983"/>
              <a:gd name="connsiteX35" fmla="*/ 8115 w 10000"/>
              <a:gd name="connsiteY35" fmla="*/ 6956 h 9983"/>
              <a:gd name="connsiteX36" fmla="*/ 8078 w 10000"/>
              <a:gd name="connsiteY36" fmla="*/ 7178 h 9983"/>
              <a:gd name="connsiteX37" fmla="*/ 8078 w 10000"/>
              <a:gd name="connsiteY37" fmla="*/ 7008 h 9983"/>
              <a:gd name="connsiteX38" fmla="*/ 7939 w 10000"/>
              <a:gd name="connsiteY38" fmla="*/ 7366 h 9983"/>
              <a:gd name="connsiteX39" fmla="*/ 7854 w 10000"/>
              <a:gd name="connsiteY39" fmla="*/ 7366 h 9983"/>
              <a:gd name="connsiteX40" fmla="*/ 7645 w 10000"/>
              <a:gd name="connsiteY40" fmla="*/ 7896 h 9983"/>
              <a:gd name="connsiteX41" fmla="*/ 7603 w 10000"/>
              <a:gd name="connsiteY41" fmla="*/ 7727 h 9983"/>
              <a:gd name="connsiteX42" fmla="*/ 7635 w 10000"/>
              <a:gd name="connsiteY42" fmla="*/ 8068 h 9983"/>
              <a:gd name="connsiteX43" fmla="*/ 7533 w 10000"/>
              <a:gd name="connsiteY43" fmla="*/ 8068 h 9983"/>
              <a:gd name="connsiteX44" fmla="*/ 7453 w 10000"/>
              <a:gd name="connsiteY44" fmla="*/ 8820 h 9983"/>
              <a:gd name="connsiteX45" fmla="*/ 7330 w 10000"/>
              <a:gd name="connsiteY45" fmla="*/ 9042 h 9983"/>
              <a:gd name="connsiteX46" fmla="*/ 7368 w 10000"/>
              <a:gd name="connsiteY46" fmla="*/ 9315 h 9983"/>
              <a:gd name="connsiteX47" fmla="*/ 7341 w 10000"/>
              <a:gd name="connsiteY47" fmla="*/ 9487 h 9983"/>
              <a:gd name="connsiteX48" fmla="*/ 7261 w 10000"/>
              <a:gd name="connsiteY48" fmla="*/ 9366 h 9983"/>
              <a:gd name="connsiteX49" fmla="*/ 7192 w 10000"/>
              <a:gd name="connsiteY49" fmla="*/ 9983 h 9983"/>
              <a:gd name="connsiteX50" fmla="*/ 7347 w 10000"/>
              <a:gd name="connsiteY50" fmla="*/ 7835 h 9983"/>
              <a:gd name="connsiteX51" fmla="*/ 7267 w 10000"/>
              <a:gd name="connsiteY51" fmla="*/ 7512 h 9983"/>
              <a:gd name="connsiteX52" fmla="*/ 7054 w 10000"/>
              <a:gd name="connsiteY52" fmla="*/ 7981 h 9983"/>
              <a:gd name="connsiteX53" fmla="*/ 7053 w 10000"/>
              <a:gd name="connsiteY53" fmla="*/ 7063 h 9983"/>
              <a:gd name="connsiteX54" fmla="*/ 7026 w 10000"/>
              <a:gd name="connsiteY54" fmla="*/ 7555 h 9983"/>
              <a:gd name="connsiteX55" fmla="*/ 6828 w 10000"/>
              <a:gd name="connsiteY55" fmla="*/ 7735 h 9983"/>
              <a:gd name="connsiteX56" fmla="*/ 6677 w 10000"/>
              <a:gd name="connsiteY56" fmla="*/ 7545 h 9983"/>
              <a:gd name="connsiteX57" fmla="*/ 6616 w 10000"/>
              <a:gd name="connsiteY57" fmla="*/ 7726 h 9983"/>
              <a:gd name="connsiteX58" fmla="*/ 6417 w 10000"/>
              <a:gd name="connsiteY58" fmla="*/ 7837 h 9983"/>
              <a:gd name="connsiteX59" fmla="*/ 6500 w 10000"/>
              <a:gd name="connsiteY59" fmla="*/ 7837 h 9983"/>
              <a:gd name="connsiteX60" fmla="*/ 6333 w 10000"/>
              <a:gd name="connsiteY60" fmla="*/ 8180 h 9983"/>
              <a:gd name="connsiteX61" fmla="*/ 6333 w 10000"/>
              <a:gd name="connsiteY61" fmla="*/ 7837 h 9983"/>
              <a:gd name="connsiteX62" fmla="*/ 6250 w 10000"/>
              <a:gd name="connsiteY62" fmla="*/ 7837 h 9983"/>
              <a:gd name="connsiteX63" fmla="*/ 6167 w 10000"/>
              <a:gd name="connsiteY63" fmla="*/ 7837 h 9983"/>
              <a:gd name="connsiteX64" fmla="*/ 5917 w 10000"/>
              <a:gd name="connsiteY64" fmla="*/ 7837 h 9983"/>
              <a:gd name="connsiteX65" fmla="*/ 5879 w 10000"/>
              <a:gd name="connsiteY65" fmla="*/ 7454 h 9983"/>
              <a:gd name="connsiteX66" fmla="*/ 5753 w 10000"/>
              <a:gd name="connsiteY66" fmla="*/ 7625 h 9983"/>
              <a:gd name="connsiteX67" fmla="*/ 5700 w 10000"/>
              <a:gd name="connsiteY67" fmla="*/ 7668 h 9983"/>
              <a:gd name="connsiteX68" fmla="*/ 5559 w 10000"/>
              <a:gd name="connsiteY68" fmla="*/ 7690 h 9983"/>
              <a:gd name="connsiteX69" fmla="*/ 5472 w 10000"/>
              <a:gd name="connsiteY69" fmla="*/ 7700 h 9983"/>
              <a:gd name="connsiteX70" fmla="*/ 5335 w 10000"/>
              <a:gd name="connsiteY70" fmla="*/ 8414 h 9983"/>
              <a:gd name="connsiteX71" fmla="*/ 5268 w 10000"/>
              <a:gd name="connsiteY71" fmla="*/ 7903 h 9983"/>
              <a:gd name="connsiteX72" fmla="*/ 5151 w 10000"/>
              <a:gd name="connsiteY72" fmla="*/ 7912 h 9983"/>
              <a:gd name="connsiteX73" fmla="*/ 5108 w 10000"/>
              <a:gd name="connsiteY73" fmla="*/ 8713 h 9983"/>
              <a:gd name="connsiteX74" fmla="*/ 5076 w 10000"/>
              <a:gd name="connsiteY74" fmla="*/ 8535 h 9983"/>
              <a:gd name="connsiteX75" fmla="*/ 5000 w 10000"/>
              <a:gd name="connsiteY75" fmla="*/ 8521 h 9983"/>
              <a:gd name="connsiteX76" fmla="*/ 5083 w 10000"/>
              <a:gd name="connsiteY76" fmla="*/ 7837 h 9983"/>
              <a:gd name="connsiteX77" fmla="*/ 5083 w 10000"/>
              <a:gd name="connsiteY77" fmla="*/ 8860 h 9983"/>
              <a:gd name="connsiteX78" fmla="*/ 4958 w 10000"/>
              <a:gd name="connsiteY78" fmla="*/ 7237 h 9983"/>
              <a:gd name="connsiteX79" fmla="*/ 4917 w 10000"/>
              <a:gd name="connsiteY79" fmla="*/ 7497 h 9983"/>
              <a:gd name="connsiteX80" fmla="*/ 4833 w 10000"/>
              <a:gd name="connsiteY80" fmla="*/ 7157 h 9983"/>
              <a:gd name="connsiteX81" fmla="*/ 4597 w 10000"/>
              <a:gd name="connsiteY81" fmla="*/ 8491 h 9983"/>
              <a:gd name="connsiteX82" fmla="*/ 4677 w 10000"/>
              <a:gd name="connsiteY82" fmla="*/ 8287 h 9983"/>
              <a:gd name="connsiteX83" fmla="*/ 4592 w 10000"/>
              <a:gd name="connsiteY83" fmla="*/ 8244 h 9983"/>
              <a:gd name="connsiteX84" fmla="*/ 4497 w 10000"/>
              <a:gd name="connsiteY84" fmla="*/ 8269 h 9983"/>
              <a:gd name="connsiteX85" fmla="*/ 4359 w 10000"/>
              <a:gd name="connsiteY85" fmla="*/ 8449 h 9983"/>
              <a:gd name="connsiteX86" fmla="*/ 4337 w 10000"/>
              <a:gd name="connsiteY86" fmla="*/ 8294 h 9983"/>
              <a:gd name="connsiteX87" fmla="*/ 4345 w 10000"/>
              <a:gd name="connsiteY87" fmla="*/ 7399 h 9983"/>
              <a:gd name="connsiteX88" fmla="*/ 4122 w 10000"/>
              <a:gd name="connsiteY88" fmla="*/ 8181 h 9983"/>
              <a:gd name="connsiteX89" fmla="*/ 4058 w 10000"/>
              <a:gd name="connsiteY89" fmla="*/ 7669 h 9983"/>
              <a:gd name="connsiteX90" fmla="*/ 3954 w 10000"/>
              <a:gd name="connsiteY90" fmla="*/ 7575 h 9983"/>
              <a:gd name="connsiteX91" fmla="*/ 4044 w 10000"/>
              <a:gd name="connsiteY91" fmla="*/ 8145 h 9983"/>
              <a:gd name="connsiteX92" fmla="*/ 3833 w 10000"/>
              <a:gd name="connsiteY92" fmla="*/ 7497 h 9983"/>
              <a:gd name="connsiteX93" fmla="*/ 3719 w 10000"/>
              <a:gd name="connsiteY93" fmla="*/ 7582 h 9983"/>
              <a:gd name="connsiteX94" fmla="*/ 3750 w 10000"/>
              <a:gd name="connsiteY94" fmla="*/ 6816 h 9983"/>
              <a:gd name="connsiteX95" fmla="*/ 3631 w 10000"/>
              <a:gd name="connsiteY95" fmla="*/ 6924 h 9983"/>
              <a:gd name="connsiteX96" fmla="*/ 3615 w 10000"/>
              <a:gd name="connsiteY96" fmla="*/ 6924 h 9983"/>
              <a:gd name="connsiteX97" fmla="*/ 3465 w 10000"/>
              <a:gd name="connsiteY97" fmla="*/ 6956 h 9983"/>
              <a:gd name="connsiteX98" fmla="*/ 3406 w 10000"/>
              <a:gd name="connsiteY98" fmla="*/ 6427 h 9983"/>
              <a:gd name="connsiteX99" fmla="*/ 3198 w 10000"/>
              <a:gd name="connsiteY99" fmla="*/ 6342 h 9983"/>
              <a:gd name="connsiteX100" fmla="*/ 3091 w 10000"/>
              <a:gd name="connsiteY100" fmla="*/ 6393 h 9983"/>
              <a:gd name="connsiteX101" fmla="*/ 3006 w 10000"/>
              <a:gd name="connsiteY101" fmla="*/ 6035 h 9983"/>
              <a:gd name="connsiteX102" fmla="*/ 2990 w 10000"/>
              <a:gd name="connsiteY102" fmla="*/ 6035 h 9983"/>
              <a:gd name="connsiteX103" fmla="*/ 2936 w 10000"/>
              <a:gd name="connsiteY103" fmla="*/ 6512 h 9983"/>
              <a:gd name="connsiteX104" fmla="*/ 2910 w 10000"/>
              <a:gd name="connsiteY104" fmla="*/ 6479 h 9983"/>
              <a:gd name="connsiteX105" fmla="*/ 2851 w 10000"/>
              <a:gd name="connsiteY105" fmla="*/ 5675 h 9983"/>
              <a:gd name="connsiteX106" fmla="*/ 2840 w 10000"/>
              <a:gd name="connsiteY106" fmla="*/ 5675 h 9983"/>
              <a:gd name="connsiteX107" fmla="*/ 2840 w 10000"/>
              <a:gd name="connsiteY107" fmla="*/ 5897 h 9983"/>
              <a:gd name="connsiteX108" fmla="*/ 2798 w 10000"/>
              <a:gd name="connsiteY108" fmla="*/ 5760 h 9983"/>
              <a:gd name="connsiteX109" fmla="*/ 2814 w 10000"/>
              <a:gd name="connsiteY109" fmla="*/ 5231 h 9983"/>
              <a:gd name="connsiteX110" fmla="*/ 2563 w 10000"/>
              <a:gd name="connsiteY110" fmla="*/ 5094 h 9983"/>
              <a:gd name="connsiteX111" fmla="*/ 2440 w 10000"/>
              <a:gd name="connsiteY111" fmla="*/ 5367 h 9983"/>
              <a:gd name="connsiteX112" fmla="*/ 2023 w 10000"/>
              <a:gd name="connsiteY112" fmla="*/ 3898 h 9983"/>
              <a:gd name="connsiteX113" fmla="*/ 2034 w 10000"/>
              <a:gd name="connsiteY113" fmla="*/ 4119 h 9983"/>
              <a:gd name="connsiteX114" fmla="*/ 1815 w 10000"/>
              <a:gd name="connsiteY114" fmla="*/ 4001 h 9983"/>
              <a:gd name="connsiteX115" fmla="*/ 1815 w 10000"/>
              <a:gd name="connsiteY115" fmla="*/ 3862 h 9983"/>
              <a:gd name="connsiteX116" fmla="*/ 1842 w 10000"/>
              <a:gd name="connsiteY116" fmla="*/ 3452 h 9983"/>
              <a:gd name="connsiteX117" fmla="*/ 1773 w 10000"/>
              <a:gd name="connsiteY117" fmla="*/ 3196 h 9983"/>
              <a:gd name="connsiteX118" fmla="*/ 1580 w 10000"/>
              <a:gd name="connsiteY118" fmla="*/ 2974 h 9983"/>
              <a:gd name="connsiteX119" fmla="*/ 1468 w 10000"/>
              <a:gd name="connsiteY119" fmla="*/ 3144 h 9983"/>
              <a:gd name="connsiteX120" fmla="*/ 1468 w 10000"/>
              <a:gd name="connsiteY120" fmla="*/ 3812 h 9983"/>
              <a:gd name="connsiteX121" fmla="*/ 1442 w 10000"/>
              <a:gd name="connsiteY121" fmla="*/ 3862 h 9983"/>
              <a:gd name="connsiteX122" fmla="*/ 1383 w 10000"/>
              <a:gd name="connsiteY122" fmla="*/ 3862 h 9983"/>
              <a:gd name="connsiteX123" fmla="*/ 1233 w 10000"/>
              <a:gd name="connsiteY123" fmla="*/ 3368 h 9983"/>
              <a:gd name="connsiteX124" fmla="*/ 1095 w 10000"/>
              <a:gd name="connsiteY124" fmla="*/ 4222 h 9983"/>
              <a:gd name="connsiteX125" fmla="*/ 1041 w 10000"/>
              <a:gd name="connsiteY125" fmla="*/ 4171 h 9983"/>
              <a:gd name="connsiteX126" fmla="*/ 886 w 10000"/>
              <a:gd name="connsiteY126" fmla="*/ 3059 h 9983"/>
              <a:gd name="connsiteX127" fmla="*/ 721 w 10000"/>
              <a:gd name="connsiteY127" fmla="*/ 2753 h 9983"/>
              <a:gd name="connsiteX128" fmla="*/ 625 w 10000"/>
              <a:gd name="connsiteY128" fmla="*/ 2838 h 9983"/>
              <a:gd name="connsiteX129" fmla="*/ 651 w 10000"/>
              <a:gd name="connsiteY129" fmla="*/ 2444 h 9983"/>
              <a:gd name="connsiteX130" fmla="*/ 358 w 10000"/>
              <a:gd name="connsiteY130" fmla="*/ 2256 h 9983"/>
              <a:gd name="connsiteX131" fmla="*/ 416 w 10000"/>
              <a:gd name="connsiteY131" fmla="*/ 2035 h 9983"/>
              <a:gd name="connsiteX132" fmla="*/ 374 w 10000"/>
              <a:gd name="connsiteY132" fmla="*/ 2035 h 9983"/>
              <a:gd name="connsiteX133" fmla="*/ 251 w 10000"/>
              <a:gd name="connsiteY133" fmla="*/ 2256 h 9983"/>
              <a:gd name="connsiteX134" fmla="*/ 304 w 10000"/>
              <a:gd name="connsiteY134" fmla="*/ 2035 h 9983"/>
              <a:gd name="connsiteX135" fmla="*/ 320 w 10000"/>
              <a:gd name="connsiteY135" fmla="*/ 1949 h 9983"/>
              <a:gd name="connsiteX136" fmla="*/ 155 w 10000"/>
              <a:gd name="connsiteY136" fmla="*/ 2136 h 9983"/>
              <a:gd name="connsiteX137" fmla="*/ 155 w 10000"/>
              <a:gd name="connsiteY137" fmla="*/ 1024 h 9983"/>
              <a:gd name="connsiteX138" fmla="*/ 43 w 10000"/>
              <a:gd name="connsiteY138" fmla="*/ 940 h 9983"/>
              <a:gd name="connsiteX139" fmla="*/ 0 w 10000"/>
              <a:gd name="connsiteY139" fmla="*/ 1163 h 9983"/>
              <a:gd name="connsiteX140" fmla="*/ 0 w 10000"/>
              <a:gd name="connsiteY140" fmla="*/ 0 h 9983"/>
              <a:gd name="connsiteX0" fmla="*/ 0 w 10000"/>
              <a:gd name="connsiteY0" fmla="*/ 0 h 9503"/>
              <a:gd name="connsiteX1" fmla="*/ 10000 w 10000"/>
              <a:gd name="connsiteY1" fmla="*/ 0 h 9503"/>
              <a:gd name="connsiteX2" fmla="*/ 10000 w 10000"/>
              <a:gd name="connsiteY2" fmla="*/ 6353 h 9503"/>
              <a:gd name="connsiteX3" fmla="*/ 9920 w 10000"/>
              <a:gd name="connsiteY3" fmla="*/ 6181 h 9503"/>
              <a:gd name="connsiteX4" fmla="*/ 9754 w 10000"/>
              <a:gd name="connsiteY4" fmla="*/ 6574 h 9503"/>
              <a:gd name="connsiteX5" fmla="*/ 9712 w 10000"/>
              <a:gd name="connsiteY5" fmla="*/ 7517 h 9503"/>
              <a:gd name="connsiteX6" fmla="*/ 9349 w 10000"/>
              <a:gd name="connsiteY6" fmla="*/ 8082 h 9503"/>
              <a:gd name="connsiteX7" fmla="*/ 9279 w 10000"/>
              <a:gd name="connsiteY7" fmla="*/ 7858 h 9503"/>
              <a:gd name="connsiteX8" fmla="*/ 9253 w 10000"/>
              <a:gd name="connsiteY8" fmla="*/ 7909 h 9503"/>
              <a:gd name="connsiteX9" fmla="*/ 9242 w 10000"/>
              <a:gd name="connsiteY9" fmla="*/ 8305 h 9503"/>
              <a:gd name="connsiteX10" fmla="*/ 9156 w 10000"/>
              <a:gd name="connsiteY10" fmla="*/ 8355 h 9503"/>
              <a:gd name="connsiteX11" fmla="*/ 9034 w 10000"/>
              <a:gd name="connsiteY11" fmla="*/ 7909 h 9503"/>
              <a:gd name="connsiteX12" fmla="*/ 9071 w 10000"/>
              <a:gd name="connsiteY12" fmla="*/ 7740 h 9503"/>
              <a:gd name="connsiteX13" fmla="*/ 9007 w 10000"/>
              <a:gd name="connsiteY13" fmla="*/ 7466 h 9503"/>
              <a:gd name="connsiteX14" fmla="*/ 8825 w 10000"/>
              <a:gd name="connsiteY14" fmla="*/ 7688 h 9503"/>
              <a:gd name="connsiteX15" fmla="*/ 8809 w 10000"/>
              <a:gd name="connsiteY15" fmla="*/ 7551 h 9503"/>
              <a:gd name="connsiteX16" fmla="*/ 8868 w 10000"/>
              <a:gd name="connsiteY16" fmla="*/ 7379 h 9503"/>
              <a:gd name="connsiteX17" fmla="*/ 8836 w 10000"/>
              <a:gd name="connsiteY17" fmla="*/ 7242 h 9503"/>
              <a:gd name="connsiteX18" fmla="*/ 8756 w 10000"/>
              <a:gd name="connsiteY18" fmla="*/ 7327 h 9503"/>
              <a:gd name="connsiteX19" fmla="*/ 8671 w 10000"/>
              <a:gd name="connsiteY19" fmla="*/ 6968 h 9503"/>
              <a:gd name="connsiteX20" fmla="*/ 8697 w 10000"/>
              <a:gd name="connsiteY20" fmla="*/ 6660 h 9503"/>
              <a:gd name="connsiteX21" fmla="*/ 8628 w 10000"/>
              <a:gd name="connsiteY21" fmla="*/ 6747 h 9503"/>
              <a:gd name="connsiteX22" fmla="*/ 8590 w 10000"/>
              <a:gd name="connsiteY22" fmla="*/ 7551 h 9503"/>
              <a:gd name="connsiteX23" fmla="*/ 8436 w 10000"/>
              <a:gd name="connsiteY23" fmla="*/ 7466 h 9503"/>
              <a:gd name="connsiteX24" fmla="*/ 8436 w 10000"/>
              <a:gd name="connsiteY24" fmla="*/ 7414 h 9503"/>
              <a:gd name="connsiteX25" fmla="*/ 8478 w 10000"/>
              <a:gd name="connsiteY25" fmla="*/ 7294 h 9503"/>
              <a:gd name="connsiteX26" fmla="*/ 8478 w 10000"/>
              <a:gd name="connsiteY26" fmla="*/ 7242 h 9503"/>
              <a:gd name="connsiteX27" fmla="*/ 8382 w 10000"/>
              <a:gd name="connsiteY27" fmla="*/ 7105 h 9503"/>
              <a:gd name="connsiteX28" fmla="*/ 8356 w 10000"/>
              <a:gd name="connsiteY28" fmla="*/ 7414 h 9503"/>
              <a:gd name="connsiteX29" fmla="*/ 8409 w 10000"/>
              <a:gd name="connsiteY29" fmla="*/ 7688 h 9503"/>
              <a:gd name="connsiteX30" fmla="*/ 8393 w 10000"/>
              <a:gd name="connsiteY30" fmla="*/ 7688 h 9503"/>
              <a:gd name="connsiteX31" fmla="*/ 8297 w 10000"/>
              <a:gd name="connsiteY31" fmla="*/ 7414 h 9503"/>
              <a:gd name="connsiteX32" fmla="*/ 8254 w 10000"/>
              <a:gd name="connsiteY32" fmla="*/ 6936 h 9503"/>
              <a:gd name="connsiteX33" fmla="*/ 8217 w 10000"/>
              <a:gd name="connsiteY33" fmla="*/ 6936 h 9503"/>
              <a:gd name="connsiteX34" fmla="*/ 8201 w 10000"/>
              <a:gd name="connsiteY34" fmla="*/ 7105 h 9503"/>
              <a:gd name="connsiteX35" fmla="*/ 8115 w 10000"/>
              <a:gd name="connsiteY35" fmla="*/ 6968 h 9503"/>
              <a:gd name="connsiteX36" fmla="*/ 8078 w 10000"/>
              <a:gd name="connsiteY36" fmla="*/ 7190 h 9503"/>
              <a:gd name="connsiteX37" fmla="*/ 8078 w 10000"/>
              <a:gd name="connsiteY37" fmla="*/ 7020 h 9503"/>
              <a:gd name="connsiteX38" fmla="*/ 7939 w 10000"/>
              <a:gd name="connsiteY38" fmla="*/ 7379 h 9503"/>
              <a:gd name="connsiteX39" fmla="*/ 7854 w 10000"/>
              <a:gd name="connsiteY39" fmla="*/ 7379 h 9503"/>
              <a:gd name="connsiteX40" fmla="*/ 7645 w 10000"/>
              <a:gd name="connsiteY40" fmla="*/ 7909 h 9503"/>
              <a:gd name="connsiteX41" fmla="*/ 7603 w 10000"/>
              <a:gd name="connsiteY41" fmla="*/ 7740 h 9503"/>
              <a:gd name="connsiteX42" fmla="*/ 7635 w 10000"/>
              <a:gd name="connsiteY42" fmla="*/ 8082 h 9503"/>
              <a:gd name="connsiteX43" fmla="*/ 7533 w 10000"/>
              <a:gd name="connsiteY43" fmla="*/ 8082 h 9503"/>
              <a:gd name="connsiteX44" fmla="*/ 7453 w 10000"/>
              <a:gd name="connsiteY44" fmla="*/ 8835 h 9503"/>
              <a:gd name="connsiteX45" fmla="*/ 7330 w 10000"/>
              <a:gd name="connsiteY45" fmla="*/ 9057 h 9503"/>
              <a:gd name="connsiteX46" fmla="*/ 7368 w 10000"/>
              <a:gd name="connsiteY46" fmla="*/ 9331 h 9503"/>
              <a:gd name="connsiteX47" fmla="*/ 7341 w 10000"/>
              <a:gd name="connsiteY47" fmla="*/ 9503 h 9503"/>
              <a:gd name="connsiteX48" fmla="*/ 7261 w 10000"/>
              <a:gd name="connsiteY48" fmla="*/ 9382 h 9503"/>
              <a:gd name="connsiteX49" fmla="*/ 7347 w 10000"/>
              <a:gd name="connsiteY49" fmla="*/ 7848 h 9503"/>
              <a:gd name="connsiteX50" fmla="*/ 7267 w 10000"/>
              <a:gd name="connsiteY50" fmla="*/ 7525 h 9503"/>
              <a:gd name="connsiteX51" fmla="*/ 7054 w 10000"/>
              <a:gd name="connsiteY51" fmla="*/ 7995 h 9503"/>
              <a:gd name="connsiteX52" fmla="*/ 7053 w 10000"/>
              <a:gd name="connsiteY52" fmla="*/ 7075 h 9503"/>
              <a:gd name="connsiteX53" fmla="*/ 7026 w 10000"/>
              <a:gd name="connsiteY53" fmla="*/ 7568 h 9503"/>
              <a:gd name="connsiteX54" fmla="*/ 6828 w 10000"/>
              <a:gd name="connsiteY54" fmla="*/ 7748 h 9503"/>
              <a:gd name="connsiteX55" fmla="*/ 6677 w 10000"/>
              <a:gd name="connsiteY55" fmla="*/ 7558 h 9503"/>
              <a:gd name="connsiteX56" fmla="*/ 6616 w 10000"/>
              <a:gd name="connsiteY56" fmla="*/ 7739 h 9503"/>
              <a:gd name="connsiteX57" fmla="*/ 6417 w 10000"/>
              <a:gd name="connsiteY57" fmla="*/ 7850 h 9503"/>
              <a:gd name="connsiteX58" fmla="*/ 6500 w 10000"/>
              <a:gd name="connsiteY58" fmla="*/ 7850 h 9503"/>
              <a:gd name="connsiteX59" fmla="*/ 6333 w 10000"/>
              <a:gd name="connsiteY59" fmla="*/ 8194 h 9503"/>
              <a:gd name="connsiteX60" fmla="*/ 6333 w 10000"/>
              <a:gd name="connsiteY60" fmla="*/ 7850 h 9503"/>
              <a:gd name="connsiteX61" fmla="*/ 6250 w 10000"/>
              <a:gd name="connsiteY61" fmla="*/ 7850 h 9503"/>
              <a:gd name="connsiteX62" fmla="*/ 6167 w 10000"/>
              <a:gd name="connsiteY62" fmla="*/ 7850 h 9503"/>
              <a:gd name="connsiteX63" fmla="*/ 5917 w 10000"/>
              <a:gd name="connsiteY63" fmla="*/ 7850 h 9503"/>
              <a:gd name="connsiteX64" fmla="*/ 5879 w 10000"/>
              <a:gd name="connsiteY64" fmla="*/ 7467 h 9503"/>
              <a:gd name="connsiteX65" fmla="*/ 5753 w 10000"/>
              <a:gd name="connsiteY65" fmla="*/ 7638 h 9503"/>
              <a:gd name="connsiteX66" fmla="*/ 5700 w 10000"/>
              <a:gd name="connsiteY66" fmla="*/ 7681 h 9503"/>
              <a:gd name="connsiteX67" fmla="*/ 5559 w 10000"/>
              <a:gd name="connsiteY67" fmla="*/ 7703 h 9503"/>
              <a:gd name="connsiteX68" fmla="*/ 5472 w 10000"/>
              <a:gd name="connsiteY68" fmla="*/ 7713 h 9503"/>
              <a:gd name="connsiteX69" fmla="*/ 5335 w 10000"/>
              <a:gd name="connsiteY69" fmla="*/ 8428 h 9503"/>
              <a:gd name="connsiteX70" fmla="*/ 5268 w 10000"/>
              <a:gd name="connsiteY70" fmla="*/ 7916 h 9503"/>
              <a:gd name="connsiteX71" fmla="*/ 5151 w 10000"/>
              <a:gd name="connsiteY71" fmla="*/ 7925 h 9503"/>
              <a:gd name="connsiteX72" fmla="*/ 5108 w 10000"/>
              <a:gd name="connsiteY72" fmla="*/ 8728 h 9503"/>
              <a:gd name="connsiteX73" fmla="*/ 5076 w 10000"/>
              <a:gd name="connsiteY73" fmla="*/ 8550 h 9503"/>
              <a:gd name="connsiteX74" fmla="*/ 5000 w 10000"/>
              <a:gd name="connsiteY74" fmla="*/ 8536 h 9503"/>
              <a:gd name="connsiteX75" fmla="*/ 5083 w 10000"/>
              <a:gd name="connsiteY75" fmla="*/ 7850 h 9503"/>
              <a:gd name="connsiteX76" fmla="*/ 5083 w 10000"/>
              <a:gd name="connsiteY76" fmla="*/ 8875 h 9503"/>
              <a:gd name="connsiteX77" fmla="*/ 4958 w 10000"/>
              <a:gd name="connsiteY77" fmla="*/ 7249 h 9503"/>
              <a:gd name="connsiteX78" fmla="*/ 4917 w 10000"/>
              <a:gd name="connsiteY78" fmla="*/ 7510 h 9503"/>
              <a:gd name="connsiteX79" fmla="*/ 4833 w 10000"/>
              <a:gd name="connsiteY79" fmla="*/ 7169 h 9503"/>
              <a:gd name="connsiteX80" fmla="*/ 4597 w 10000"/>
              <a:gd name="connsiteY80" fmla="*/ 8505 h 9503"/>
              <a:gd name="connsiteX81" fmla="*/ 4677 w 10000"/>
              <a:gd name="connsiteY81" fmla="*/ 8301 h 9503"/>
              <a:gd name="connsiteX82" fmla="*/ 4592 w 10000"/>
              <a:gd name="connsiteY82" fmla="*/ 8258 h 9503"/>
              <a:gd name="connsiteX83" fmla="*/ 4497 w 10000"/>
              <a:gd name="connsiteY83" fmla="*/ 8283 h 9503"/>
              <a:gd name="connsiteX84" fmla="*/ 4359 w 10000"/>
              <a:gd name="connsiteY84" fmla="*/ 8463 h 9503"/>
              <a:gd name="connsiteX85" fmla="*/ 4337 w 10000"/>
              <a:gd name="connsiteY85" fmla="*/ 8308 h 9503"/>
              <a:gd name="connsiteX86" fmla="*/ 4345 w 10000"/>
              <a:gd name="connsiteY86" fmla="*/ 7412 h 9503"/>
              <a:gd name="connsiteX87" fmla="*/ 4122 w 10000"/>
              <a:gd name="connsiteY87" fmla="*/ 8195 h 9503"/>
              <a:gd name="connsiteX88" fmla="*/ 4058 w 10000"/>
              <a:gd name="connsiteY88" fmla="*/ 7682 h 9503"/>
              <a:gd name="connsiteX89" fmla="*/ 3954 w 10000"/>
              <a:gd name="connsiteY89" fmla="*/ 7588 h 9503"/>
              <a:gd name="connsiteX90" fmla="*/ 4044 w 10000"/>
              <a:gd name="connsiteY90" fmla="*/ 8159 h 9503"/>
              <a:gd name="connsiteX91" fmla="*/ 3833 w 10000"/>
              <a:gd name="connsiteY91" fmla="*/ 7510 h 9503"/>
              <a:gd name="connsiteX92" fmla="*/ 3719 w 10000"/>
              <a:gd name="connsiteY92" fmla="*/ 7595 h 9503"/>
              <a:gd name="connsiteX93" fmla="*/ 3750 w 10000"/>
              <a:gd name="connsiteY93" fmla="*/ 6828 h 9503"/>
              <a:gd name="connsiteX94" fmla="*/ 3631 w 10000"/>
              <a:gd name="connsiteY94" fmla="*/ 6936 h 9503"/>
              <a:gd name="connsiteX95" fmla="*/ 3615 w 10000"/>
              <a:gd name="connsiteY95" fmla="*/ 6936 h 9503"/>
              <a:gd name="connsiteX96" fmla="*/ 3465 w 10000"/>
              <a:gd name="connsiteY96" fmla="*/ 6968 h 9503"/>
              <a:gd name="connsiteX97" fmla="*/ 3406 w 10000"/>
              <a:gd name="connsiteY97" fmla="*/ 6438 h 9503"/>
              <a:gd name="connsiteX98" fmla="*/ 3198 w 10000"/>
              <a:gd name="connsiteY98" fmla="*/ 6353 h 9503"/>
              <a:gd name="connsiteX99" fmla="*/ 3091 w 10000"/>
              <a:gd name="connsiteY99" fmla="*/ 6404 h 9503"/>
              <a:gd name="connsiteX100" fmla="*/ 3006 w 10000"/>
              <a:gd name="connsiteY100" fmla="*/ 6045 h 9503"/>
              <a:gd name="connsiteX101" fmla="*/ 2990 w 10000"/>
              <a:gd name="connsiteY101" fmla="*/ 6045 h 9503"/>
              <a:gd name="connsiteX102" fmla="*/ 2936 w 10000"/>
              <a:gd name="connsiteY102" fmla="*/ 6523 h 9503"/>
              <a:gd name="connsiteX103" fmla="*/ 2910 w 10000"/>
              <a:gd name="connsiteY103" fmla="*/ 6490 h 9503"/>
              <a:gd name="connsiteX104" fmla="*/ 2851 w 10000"/>
              <a:gd name="connsiteY104" fmla="*/ 5685 h 9503"/>
              <a:gd name="connsiteX105" fmla="*/ 2840 w 10000"/>
              <a:gd name="connsiteY105" fmla="*/ 5685 h 9503"/>
              <a:gd name="connsiteX106" fmla="*/ 2840 w 10000"/>
              <a:gd name="connsiteY106" fmla="*/ 5907 h 9503"/>
              <a:gd name="connsiteX107" fmla="*/ 2798 w 10000"/>
              <a:gd name="connsiteY107" fmla="*/ 5770 h 9503"/>
              <a:gd name="connsiteX108" fmla="*/ 2814 w 10000"/>
              <a:gd name="connsiteY108" fmla="*/ 5240 h 9503"/>
              <a:gd name="connsiteX109" fmla="*/ 2563 w 10000"/>
              <a:gd name="connsiteY109" fmla="*/ 5103 h 9503"/>
              <a:gd name="connsiteX110" fmla="*/ 2440 w 10000"/>
              <a:gd name="connsiteY110" fmla="*/ 5376 h 9503"/>
              <a:gd name="connsiteX111" fmla="*/ 2023 w 10000"/>
              <a:gd name="connsiteY111" fmla="*/ 3905 h 9503"/>
              <a:gd name="connsiteX112" fmla="*/ 2034 w 10000"/>
              <a:gd name="connsiteY112" fmla="*/ 4126 h 9503"/>
              <a:gd name="connsiteX113" fmla="*/ 1815 w 10000"/>
              <a:gd name="connsiteY113" fmla="*/ 4008 h 9503"/>
              <a:gd name="connsiteX114" fmla="*/ 1815 w 10000"/>
              <a:gd name="connsiteY114" fmla="*/ 3869 h 9503"/>
              <a:gd name="connsiteX115" fmla="*/ 1842 w 10000"/>
              <a:gd name="connsiteY115" fmla="*/ 3458 h 9503"/>
              <a:gd name="connsiteX116" fmla="*/ 1773 w 10000"/>
              <a:gd name="connsiteY116" fmla="*/ 3201 h 9503"/>
              <a:gd name="connsiteX117" fmla="*/ 1580 w 10000"/>
              <a:gd name="connsiteY117" fmla="*/ 2979 h 9503"/>
              <a:gd name="connsiteX118" fmla="*/ 1468 w 10000"/>
              <a:gd name="connsiteY118" fmla="*/ 3149 h 9503"/>
              <a:gd name="connsiteX119" fmla="*/ 1468 w 10000"/>
              <a:gd name="connsiteY119" fmla="*/ 3818 h 9503"/>
              <a:gd name="connsiteX120" fmla="*/ 1442 w 10000"/>
              <a:gd name="connsiteY120" fmla="*/ 3869 h 9503"/>
              <a:gd name="connsiteX121" fmla="*/ 1383 w 10000"/>
              <a:gd name="connsiteY121" fmla="*/ 3869 h 9503"/>
              <a:gd name="connsiteX122" fmla="*/ 1233 w 10000"/>
              <a:gd name="connsiteY122" fmla="*/ 3374 h 9503"/>
              <a:gd name="connsiteX123" fmla="*/ 1095 w 10000"/>
              <a:gd name="connsiteY123" fmla="*/ 4229 h 9503"/>
              <a:gd name="connsiteX124" fmla="*/ 1041 w 10000"/>
              <a:gd name="connsiteY124" fmla="*/ 4178 h 9503"/>
              <a:gd name="connsiteX125" fmla="*/ 886 w 10000"/>
              <a:gd name="connsiteY125" fmla="*/ 3064 h 9503"/>
              <a:gd name="connsiteX126" fmla="*/ 721 w 10000"/>
              <a:gd name="connsiteY126" fmla="*/ 2758 h 9503"/>
              <a:gd name="connsiteX127" fmla="*/ 625 w 10000"/>
              <a:gd name="connsiteY127" fmla="*/ 2843 h 9503"/>
              <a:gd name="connsiteX128" fmla="*/ 651 w 10000"/>
              <a:gd name="connsiteY128" fmla="*/ 2448 h 9503"/>
              <a:gd name="connsiteX129" fmla="*/ 358 w 10000"/>
              <a:gd name="connsiteY129" fmla="*/ 2260 h 9503"/>
              <a:gd name="connsiteX130" fmla="*/ 416 w 10000"/>
              <a:gd name="connsiteY130" fmla="*/ 2038 h 9503"/>
              <a:gd name="connsiteX131" fmla="*/ 374 w 10000"/>
              <a:gd name="connsiteY131" fmla="*/ 2038 h 9503"/>
              <a:gd name="connsiteX132" fmla="*/ 251 w 10000"/>
              <a:gd name="connsiteY132" fmla="*/ 2260 h 9503"/>
              <a:gd name="connsiteX133" fmla="*/ 304 w 10000"/>
              <a:gd name="connsiteY133" fmla="*/ 2038 h 9503"/>
              <a:gd name="connsiteX134" fmla="*/ 320 w 10000"/>
              <a:gd name="connsiteY134" fmla="*/ 1952 h 9503"/>
              <a:gd name="connsiteX135" fmla="*/ 155 w 10000"/>
              <a:gd name="connsiteY135" fmla="*/ 2140 h 9503"/>
              <a:gd name="connsiteX136" fmla="*/ 155 w 10000"/>
              <a:gd name="connsiteY136" fmla="*/ 1026 h 9503"/>
              <a:gd name="connsiteX137" fmla="*/ 43 w 10000"/>
              <a:gd name="connsiteY137" fmla="*/ 942 h 9503"/>
              <a:gd name="connsiteX138" fmla="*/ 0 w 10000"/>
              <a:gd name="connsiteY138" fmla="*/ 1165 h 9503"/>
              <a:gd name="connsiteX139" fmla="*/ 0 w 10000"/>
              <a:gd name="connsiteY139" fmla="*/ 0 h 9503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685 h 10000"/>
              <a:gd name="connsiteX3" fmla="*/ 9920 w 10000"/>
              <a:gd name="connsiteY3" fmla="*/ 6504 h 10000"/>
              <a:gd name="connsiteX4" fmla="*/ 9754 w 10000"/>
              <a:gd name="connsiteY4" fmla="*/ 6918 h 10000"/>
              <a:gd name="connsiteX5" fmla="*/ 9712 w 10000"/>
              <a:gd name="connsiteY5" fmla="*/ 7910 h 10000"/>
              <a:gd name="connsiteX6" fmla="*/ 9349 w 10000"/>
              <a:gd name="connsiteY6" fmla="*/ 8505 h 10000"/>
              <a:gd name="connsiteX7" fmla="*/ 9279 w 10000"/>
              <a:gd name="connsiteY7" fmla="*/ 8269 h 10000"/>
              <a:gd name="connsiteX8" fmla="*/ 9253 w 10000"/>
              <a:gd name="connsiteY8" fmla="*/ 8323 h 10000"/>
              <a:gd name="connsiteX9" fmla="*/ 9242 w 10000"/>
              <a:gd name="connsiteY9" fmla="*/ 8739 h 10000"/>
              <a:gd name="connsiteX10" fmla="*/ 9156 w 10000"/>
              <a:gd name="connsiteY10" fmla="*/ 8792 h 10000"/>
              <a:gd name="connsiteX11" fmla="*/ 9034 w 10000"/>
              <a:gd name="connsiteY11" fmla="*/ 8323 h 10000"/>
              <a:gd name="connsiteX12" fmla="*/ 9071 w 10000"/>
              <a:gd name="connsiteY12" fmla="*/ 8145 h 10000"/>
              <a:gd name="connsiteX13" fmla="*/ 9007 w 10000"/>
              <a:gd name="connsiteY13" fmla="*/ 7856 h 10000"/>
              <a:gd name="connsiteX14" fmla="*/ 8825 w 10000"/>
              <a:gd name="connsiteY14" fmla="*/ 8090 h 10000"/>
              <a:gd name="connsiteX15" fmla="*/ 8809 w 10000"/>
              <a:gd name="connsiteY15" fmla="*/ 7946 h 10000"/>
              <a:gd name="connsiteX16" fmla="*/ 8868 w 10000"/>
              <a:gd name="connsiteY16" fmla="*/ 7765 h 10000"/>
              <a:gd name="connsiteX17" fmla="*/ 8836 w 10000"/>
              <a:gd name="connsiteY17" fmla="*/ 7621 h 10000"/>
              <a:gd name="connsiteX18" fmla="*/ 8756 w 10000"/>
              <a:gd name="connsiteY18" fmla="*/ 7710 h 10000"/>
              <a:gd name="connsiteX19" fmla="*/ 8671 w 10000"/>
              <a:gd name="connsiteY19" fmla="*/ 7332 h 10000"/>
              <a:gd name="connsiteX20" fmla="*/ 8697 w 10000"/>
              <a:gd name="connsiteY20" fmla="*/ 7008 h 10000"/>
              <a:gd name="connsiteX21" fmla="*/ 8628 w 10000"/>
              <a:gd name="connsiteY21" fmla="*/ 7100 h 10000"/>
              <a:gd name="connsiteX22" fmla="*/ 8590 w 10000"/>
              <a:gd name="connsiteY22" fmla="*/ 7946 h 10000"/>
              <a:gd name="connsiteX23" fmla="*/ 8436 w 10000"/>
              <a:gd name="connsiteY23" fmla="*/ 7856 h 10000"/>
              <a:gd name="connsiteX24" fmla="*/ 8436 w 10000"/>
              <a:gd name="connsiteY24" fmla="*/ 7802 h 10000"/>
              <a:gd name="connsiteX25" fmla="*/ 8478 w 10000"/>
              <a:gd name="connsiteY25" fmla="*/ 7675 h 10000"/>
              <a:gd name="connsiteX26" fmla="*/ 8478 w 10000"/>
              <a:gd name="connsiteY26" fmla="*/ 7621 h 10000"/>
              <a:gd name="connsiteX27" fmla="*/ 8382 w 10000"/>
              <a:gd name="connsiteY27" fmla="*/ 7477 h 10000"/>
              <a:gd name="connsiteX28" fmla="*/ 8356 w 10000"/>
              <a:gd name="connsiteY28" fmla="*/ 7802 h 10000"/>
              <a:gd name="connsiteX29" fmla="*/ 8409 w 10000"/>
              <a:gd name="connsiteY29" fmla="*/ 8090 h 10000"/>
              <a:gd name="connsiteX30" fmla="*/ 8393 w 10000"/>
              <a:gd name="connsiteY30" fmla="*/ 8090 h 10000"/>
              <a:gd name="connsiteX31" fmla="*/ 8297 w 10000"/>
              <a:gd name="connsiteY31" fmla="*/ 7802 h 10000"/>
              <a:gd name="connsiteX32" fmla="*/ 8254 w 10000"/>
              <a:gd name="connsiteY32" fmla="*/ 7299 h 10000"/>
              <a:gd name="connsiteX33" fmla="*/ 8217 w 10000"/>
              <a:gd name="connsiteY33" fmla="*/ 7299 h 10000"/>
              <a:gd name="connsiteX34" fmla="*/ 8201 w 10000"/>
              <a:gd name="connsiteY34" fmla="*/ 7477 h 10000"/>
              <a:gd name="connsiteX35" fmla="*/ 8115 w 10000"/>
              <a:gd name="connsiteY35" fmla="*/ 7332 h 10000"/>
              <a:gd name="connsiteX36" fmla="*/ 8078 w 10000"/>
              <a:gd name="connsiteY36" fmla="*/ 7566 h 10000"/>
              <a:gd name="connsiteX37" fmla="*/ 8078 w 10000"/>
              <a:gd name="connsiteY37" fmla="*/ 7387 h 10000"/>
              <a:gd name="connsiteX38" fmla="*/ 7939 w 10000"/>
              <a:gd name="connsiteY38" fmla="*/ 7765 h 10000"/>
              <a:gd name="connsiteX39" fmla="*/ 7854 w 10000"/>
              <a:gd name="connsiteY39" fmla="*/ 7765 h 10000"/>
              <a:gd name="connsiteX40" fmla="*/ 7645 w 10000"/>
              <a:gd name="connsiteY40" fmla="*/ 8323 h 10000"/>
              <a:gd name="connsiteX41" fmla="*/ 7603 w 10000"/>
              <a:gd name="connsiteY41" fmla="*/ 8145 h 10000"/>
              <a:gd name="connsiteX42" fmla="*/ 7635 w 10000"/>
              <a:gd name="connsiteY42" fmla="*/ 8505 h 10000"/>
              <a:gd name="connsiteX43" fmla="*/ 7533 w 10000"/>
              <a:gd name="connsiteY43" fmla="*/ 8505 h 10000"/>
              <a:gd name="connsiteX44" fmla="*/ 7453 w 10000"/>
              <a:gd name="connsiteY44" fmla="*/ 9297 h 10000"/>
              <a:gd name="connsiteX45" fmla="*/ 7330 w 10000"/>
              <a:gd name="connsiteY45" fmla="*/ 9531 h 10000"/>
              <a:gd name="connsiteX46" fmla="*/ 7368 w 10000"/>
              <a:gd name="connsiteY46" fmla="*/ 9819 h 10000"/>
              <a:gd name="connsiteX47" fmla="*/ 7341 w 10000"/>
              <a:gd name="connsiteY47" fmla="*/ 10000 h 10000"/>
              <a:gd name="connsiteX48" fmla="*/ 7386 w 10000"/>
              <a:gd name="connsiteY48" fmla="*/ 7852 h 10000"/>
              <a:gd name="connsiteX49" fmla="*/ 7347 w 10000"/>
              <a:gd name="connsiteY49" fmla="*/ 8258 h 10000"/>
              <a:gd name="connsiteX50" fmla="*/ 7267 w 10000"/>
              <a:gd name="connsiteY50" fmla="*/ 7919 h 10000"/>
              <a:gd name="connsiteX51" fmla="*/ 7054 w 10000"/>
              <a:gd name="connsiteY51" fmla="*/ 8413 h 10000"/>
              <a:gd name="connsiteX52" fmla="*/ 7053 w 10000"/>
              <a:gd name="connsiteY52" fmla="*/ 7445 h 10000"/>
              <a:gd name="connsiteX53" fmla="*/ 7026 w 10000"/>
              <a:gd name="connsiteY53" fmla="*/ 7964 h 10000"/>
              <a:gd name="connsiteX54" fmla="*/ 6828 w 10000"/>
              <a:gd name="connsiteY54" fmla="*/ 8153 h 10000"/>
              <a:gd name="connsiteX55" fmla="*/ 6677 w 10000"/>
              <a:gd name="connsiteY55" fmla="*/ 7953 h 10000"/>
              <a:gd name="connsiteX56" fmla="*/ 6616 w 10000"/>
              <a:gd name="connsiteY56" fmla="*/ 8144 h 10000"/>
              <a:gd name="connsiteX57" fmla="*/ 6417 w 10000"/>
              <a:gd name="connsiteY57" fmla="*/ 8261 h 10000"/>
              <a:gd name="connsiteX58" fmla="*/ 6500 w 10000"/>
              <a:gd name="connsiteY58" fmla="*/ 8261 h 10000"/>
              <a:gd name="connsiteX59" fmla="*/ 6333 w 10000"/>
              <a:gd name="connsiteY59" fmla="*/ 8623 h 10000"/>
              <a:gd name="connsiteX60" fmla="*/ 6333 w 10000"/>
              <a:gd name="connsiteY60" fmla="*/ 8261 h 10000"/>
              <a:gd name="connsiteX61" fmla="*/ 6250 w 10000"/>
              <a:gd name="connsiteY61" fmla="*/ 8261 h 10000"/>
              <a:gd name="connsiteX62" fmla="*/ 6167 w 10000"/>
              <a:gd name="connsiteY62" fmla="*/ 8261 h 10000"/>
              <a:gd name="connsiteX63" fmla="*/ 5917 w 10000"/>
              <a:gd name="connsiteY63" fmla="*/ 8261 h 10000"/>
              <a:gd name="connsiteX64" fmla="*/ 5879 w 10000"/>
              <a:gd name="connsiteY64" fmla="*/ 7858 h 10000"/>
              <a:gd name="connsiteX65" fmla="*/ 5753 w 10000"/>
              <a:gd name="connsiteY65" fmla="*/ 8037 h 10000"/>
              <a:gd name="connsiteX66" fmla="*/ 5700 w 10000"/>
              <a:gd name="connsiteY66" fmla="*/ 8083 h 10000"/>
              <a:gd name="connsiteX67" fmla="*/ 5559 w 10000"/>
              <a:gd name="connsiteY67" fmla="*/ 8106 h 10000"/>
              <a:gd name="connsiteX68" fmla="*/ 5472 w 10000"/>
              <a:gd name="connsiteY68" fmla="*/ 8116 h 10000"/>
              <a:gd name="connsiteX69" fmla="*/ 5335 w 10000"/>
              <a:gd name="connsiteY69" fmla="*/ 8869 h 10000"/>
              <a:gd name="connsiteX70" fmla="*/ 5268 w 10000"/>
              <a:gd name="connsiteY70" fmla="*/ 8330 h 10000"/>
              <a:gd name="connsiteX71" fmla="*/ 5151 w 10000"/>
              <a:gd name="connsiteY71" fmla="*/ 8339 h 10000"/>
              <a:gd name="connsiteX72" fmla="*/ 5108 w 10000"/>
              <a:gd name="connsiteY72" fmla="*/ 9184 h 10000"/>
              <a:gd name="connsiteX73" fmla="*/ 5076 w 10000"/>
              <a:gd name="connsiteY73" fmla="*/ 8997 h 10000"/>
              <a:gd name="connsiteX74" fmla="*/ 5000 w 10000"/>
              <a:gd name="connsiteY74" fmla="*/ 8982 h 10000"/>
              <a:gd name="connsiteX75" fmla="*/ 5083 w 10000"/>
              <a:gd name="connsiteY75" fmla="*/ 8261 h 10000"/>
              <a:gd name="connsiteX76" fmla="*/ 5083 w 10000"/>
              <a:gd name="connsiteY76" fmla="*/ 9339 h 10000"/>
              <a:gd name="connsiteX77" fmla="*/ 4958 w 10000"/>
              <a:gd name="connsiteY77" fmla="*/ 7628 h 10000"/>
              <a:gd name="connsiteX78" fmla="*/ 4917 w 10000"/>
              <a:gd name="connsiteY78" fmla="*/ 7903 h 10000"/>
              <a:gd name="connsiteX79" fmla="*/ 4833 w 10000"/>
              <a:gd name="connsiteY79" fmla="*/ 7544 h 10000"/>
              <a:gd name="connsiteX80" fmla="*/ 4597 w 10000"/>
              <a:gd name="connsiteY80" fmla="*/ 8950 h 10000"/>
              <a:gd name="connsiteX81" fmla="*/ 4677 w 10000"/>
              <a:gd name="connsiteY81" fmla="*/ 8735 h 10000"/>
              <a:gd name="connsiteX82" fmla="*/ 4592 w 10000"/>
              <a:gd name="connsiteY82" fmla="*/ 8690 h 10000"/>
              <a:gd name="connsiteX83" fmla="*/ 4497 w 10000"/>
              <a:gd name="connsiteY83" fmla="*/ 8716 h 10000"/>
              <a:gd name="connsiteX84" fmla="*/ 4359 w 10000"/>
              <a:gd name="connsiteY84" fmla="*/ 8906 h 10000"/>
              <a:gd name="connsiteX85" fmla="*/ 4337 w 10000"/>
              <a:gd name="connsiteY85" fmla="*/ 8743 h 10000"/>
              <a:gd name="connsiteX86" fmla="*/ 4345 w 10000"/>
              <a:gd name="connsiteY86" fmla="*/ 7800 h 10000"/>
              <a:gd name="connsiteX87" fmla="*/ 4122 w 10000"/>
              <a:gd name="connsiteY87" fmla="*/ 8624 h 10000"/>
              <a:gd name="connsiteX88" fmla="*/ 4058 w 10000"/>
              <a:gd name="connsiteY88" fmla="*/ 8084 h 10000"/>
              <a:gd name="connsiteX89" fmla="*/ 3954 w 10000"/>
              <a:gd name="connsiteY89" fmla="*/ 7985 h 10000"/>
              <a:gd name="connsiteX90" fmla="*/ 4044 w 10000"/>
              <a:gd name="connsiteY90" fmla="*/ 8586 h 10000"/>
              <a:gd name="connsiteX91" fmla="*/ 3833 w 10000"/>
              <a:gd name="connsiteY91" fmla="*/ 7903 h 10000"/>
              <a:gd name="connsiteX92" fmla="*/ 3719 w 10000"/>
              <a:gd name="connsiteY92" fmla="*/ 7992 h 10000"/>
              <a:gd name="connsiteX93" fmla="*/ 3750 w 10000"/>
              <a:gd name="connsiteY93" fmla="*/ 7185 h 10000"/>
              <a:gd name="connsiteX94" fmla="*/ 3631 w 10000"/>
              <a:gd name="connsiteY94" fmla="*/ 7299 h 10000"/>
              <a:gd name="connsiteX95" fmla="*/ 3615 w 10000"/>
              <a:gd name="connsiteY95" fmla="*/ 7299 h 10000"/>
              <a:gd name="connsiteX96" fmla="*/ 3465 w 10000"/>
              <a:gd name="connsiteY96" fmla="*/ 7332 h 10000"/>
              <a:gd name="connsiteX97" fmla="*/ 3406 w 10000"/>
              <a:gd name="connsiteY97" fmla="*/ 6775 h 10000"/>
              <a:gd name="connsiteX98" fmla="*/ 3198 w 10000"/>
              <a:gd name="connsiteY98" fmla="*/ 6685 h 10000"/>
              <a:gd name="connsiteX99" fmla="*/ 3091 w 10000"/>
              <a:gd name="connsiteY99" fmla="*/ 6739 h 10000"/>
              <a:gd name="connsiteX100" fmla="*/ 3006 w 10000"/>
              <a:gd name="connsiteY100" fmla="*/ 6361 h 10000"/>
              <a:gd name="connsiteX101" fmla="*/ 2990 w 10000"/>
              <a:gd name="connsiteY101" fmla="*/ 6361 h 10000"/>
              <a:gd name="connsiteX102" fmla="*/ 2936 w 10000"/>
              <a:gd name="connsiteY102" fmla="*/ 6864 h 10000"/>
              <a:gd name="connsiteX103" fmla="*/ 2910 w 10000"/>
              <a:gd name="connsiteY103" fmla="*/ 6829 h 10000"/>
              <a:gd name="connsiteX104" fmla="*/ 2851 w 10000"/>
              <a:gd name="connsiteY104" fmla="*/ 5982 h 10000"/>
              <a:gd name="connsiteX105" fmla="*/ 2840 w 10000"/>
              <a:gd name="connsiteY105" fmla="*/ 5982 h 10000"/>
              <a:gd name="connsiteX106" fmla="*/ 2840 w 10000"/>
              <a:gd name="connsiteY106" fmla="*/ 6216 h 10000"/>
              <a:gd name="connsiteX107" fmla="*/ 2798 w 10000"/>
              <a:gd name="connsiteY107" fmla="*/ 6072 h 10000"/>
              <a:gd name="connsiteX108" fmla="*/ 2814 w 10000"/>
              <a:gd name="connsiteY108" fmla="*/ 5514 h 10000"/>
              <a:gd name="connsiteX109" fmla="*/ 2563 w 10000"/>
              <a:gd name="connsiteY109" fmla="*/ 5370 h 10000"/>
              <a:gd name="connsiteX110" fmla="*/ 2440 w 10000"/>
              <a:gd name="connsiteY110" fmla="*/ 5657 h 10000"/>
              <a:gd name="connsiteX111" fmla="*/ 2023 w 10000"/>
              <a:gd name="connsiteY111" fmla="*/ 4109 h 10000"/>
              <a:gd name="connsiteX112" fmla="*/ 2034 w 10000"/>
              <a:gd name="connsiteY112" fmla="*/ 4342 h 10000"/>
              <a:gd name="connsiteX113" fmla="*/ 1815 w 10000"/>
              <a:gd name="connsiteY113" fmla="*/ 4218 h 10000"/>
              <a:gd name="connsiteX114" fmla="*/ 1815 w 10000"/>
              <a:gd name="connsiteY114" fmla="*/ 4071 h 10000"/>
              <a:gd name="connsiteX115" fmla="*/ 1842 w 10000"/>
              <a:gd name="connsiteY115" fmla="*/ 3639 h 10000"/>
              <a:gd name="connsiteX116" fmla="*/ 1773 w 10000"/>
              <a:gd name="connsiteY116" fmla="*/ 3368 h 10000"/>
              <a:gd name="connsiteX117" fmla="*/ 1580 w 10000"/>
              <a:gd name="connsiteY117" fmla="*/ 3135 h 10000"/>
              <a:gd name="connsiteX118" fmla="*/ 1468 w 10000"/>
              <a:gd name="connsiteY118" fmla="*/ 3314 h 10000"/>
              <a:gd name="connsiteX119" fmla="*/ 1468 w 10000"/>
              <a:gd name="connsiteY119" fmla="*/ 4018 h 10000"/>
              <a:gd name="connsiteX120" fmla="*/ 1442 w 10000"/>
              <a:gd name="connsiteY120" fmla="*/ 4071 h 10000"/>
              <a:gd name="connsiteX121" fmla="*/ 1383 w 10000"/>
              <a:gd name="connsiteY121" fmla="*/ 4071 h 10000"/>
              <a:gd name="connsiteX122" fmla="*/ 1233 w 10000"/>
              <a:gd name="connsiteY122" fmla="*/ 3550 h 10000"/>
              <a:gd name="connsiteX123" fmla="*/ 1095 w 10000"/>
              <a:gd name="connsiteY123" fmla="*/ 4450 h 10000"/>
              <a:gd name="connsiteX124" fmla="*/ 1041 w 10000"/>
              <a:gd name="connsiteY124" fmla="*/ 4397 h 10000"/>
              <a:gd name="connsiteX125" fmla="*/ 886 w 10000"/>
              <a:gd name="connsiteY125" fmla="*/ 3224 h 10000"/>
              <a:gd name="connsiteX126" fmla="*/ 721 w 10000"/>
              <a:gd name="connsiteY126" fmla="*/ 2902 h 10000"/>
              <a:gd name="connsiteX127" fmla="*/ 625 w 10000"/>
              <a:gd name="connsiteY127" fmla="*/ 2992 h 10000"/>
              <a:gd name="connsiteX128" fmla="*/ 651 w 10000"/>
              <a:gd name="connsiteY128" fmla="*/ 2576 h 10000"/>
              <a:gd name="connsiteX129" fmla="*/ 358 w 10000"/>
              <a:gd name="connsiteY129" fmla="*/ 2378 h 10000"/>
              <a:gd name="connsiteX130" fmla="*/ 416 w 10000"/>
              <a:gd name="connsiteY130" fmla="*/ 2145 h 10000"/>
              <a:gd name="connsiteX131" fmla="*/ 374 w 10000"/>
              <a:gd name="connsiteY131" fmla="*/ 2145 h 10000"/>
              <a:gd name="connsiteX132" fmla="*/ 251 w 10000"/>
              <a:gd name="connsiteY132" fmla="*/ 2378 h 10000"/>
              <a:gd name="connsiteX133" fmla="*/ 304 w 10000"/>
              <a:gd name="connsiteY133" fmla="*/ 2145 h 10000"/>
              <a:gd name="connsiteX134" fmla="*/ 320 w 10000"/>
              <a:gd name="connsiteY134" fmla="*/ 2054 h 10000"/>
              <a:gd name="connsiteX135" fmla="*/ 155 w 10000"/>
              <a:gd name="connsiteY135" fmla="*/ 2252 h 10000"/>
              <a:gd name="connsiteX136" fmla="*/ 155 w 10000"/>
              <a:gd name="connsiteY136" fmla="*/ 1080 h 10000"/>
              <a:gd name="connsiteX137" fmla="*/ 43 w 10000"/>
              <a:gd name="connsiteY137" fmla="*/ 991 h 10000"/>
              <a:gd name="connsiteX138" fmla="*/ 0 w 10000"/>
              <a:gd name="connsiteY138" fmla="*/ 1226 h 10000"/>
              <a:gd name="connsiteX139" fmla="*/ 0 w 10000"/>
              <a:gd name="connsiteY139" fmla="*/ 0 h 10000"/>
              <a:gd name="connsiteX0" fmla="*/ 0 w 10000"/>
              <a:gd name="connsiteY0" fmla="*/ 0 h 9873"/>
              <a:gd name="connsiteX1" fmla="*/ 10000 w 10000"/>
              <a:gd name="connsiteY1" fmla="*/ 0 h 9873"/>
              <a:gd name="connsiteX2" fmla="*/ 10000 w 10000"/>
              <a:gd name="connsiteY2" fmla="*/ 6685 h 9873"/>
              <a:gd name="connsiteX3" fmla="*/ 9920 w 10000"/>
              <a:gd name="connsiteY3" fmla="*/ 6504 h 9873"/>
              <a:gd name="connsiteX4" fmla="*/ 9754 w 10000"/>
              <a:gd name="connsiteY4" fmla="*/ 6918 h 9873"/>
              <a:gd name="connsiteX5" fmla="*/ 9712 w 10000"/>
              <a:gd name="connsiteY5" fmla="*/ 7910 h 9873"/>
              <a:gd name="connsiteX6" fmla="*/ 9349 w 10000"/>
              <a:gd name="connsiteY6" fmla="*/ 8505 h 9873"/>
              <a:gd name="connsiteX7" fmla="*/ 9279 w 10000"/>
              <a:gd name="connsiteY7" fmla="*/ 8269 h 9873"/>
              <a:gd name="connsiteX8" fmla="*/ 9253 w 10000"/>
              <a:gd name="connsiteY8" fmla="*/ 8323 h 9873"/>
              <a:gd name="connsiteX9" fmla="*/ 9242 w 10000"/>
              <a:gd name="connsiteY9" fmla="*/ 8739 h 9873"/>
              <a:gd name="connsiteX10" fmla="*/ 9156 w 10000"/>
              <a:gd name="connsiteY10" fmla="*/ 8792 h 9873"/>
              <a:gd name="connsiteX11" fmla="*/ 9034 w 10000"/>
              <a:gd name="connsiteY11" fmla="*/ 8323 h 9873"/>
              <a:gd name="connsiteX12" fmla="*/ 9071 w 10000"/>
              <a:gd name="connsiteY12" fmla="*/ 8145 h 9873"/>
              <a:gd name="connsiteX13" fmla="*/ 9007 w 10000"/>
              <a:gd name="connsiteY13" fmla="*/ 7856 h 9873"/>
              <a:gd name="connsiteX14" fmla="*/ 8825 w 10000"/>
              <a:gd name="connsiteY14" fmla="*/ 8090 h 9873"/>
              <a:gd name="connsiteX15" fmla="*/ 8809 w 10000"/>
              <a:gd name="connsiteY15" fmla="*/ 7946 h 9873"/>
              <a:gd name="connsiteX16" fmla="*/ 8868 w 10000"/>
              <a:gd name="connsiteY16" fmla="*/ 7765 h 9873"/>
              <a:gd name="connsiteX17" fmla="*/ 8836 w 10000"/>
              <a:gd name="connsiteY17" fmla="*/ 7621 h 9873"/>
              <a:gd name="connsiteX18" fmla="*/ 8756 w 10000"/>
              <a:gd name="connsiteY18" fmla="*/ 7710 h 9873"/>
              <a:gd name="connsiteX19" fmla="*/ 8671 w 10000"/>
              <a:gd name="connsiteY19" fmla="*/ 7332 h 9873"/>
              <a:gd name="connsiteX20" fmla="*/ 8697 w 10000"/>
              <a:gd name="connsiteY20" fmla="*/ 7008 h 9873"/>
              <a:gd name="connsiteX21" fmla="*/ 8628 w 10000"/>
              <a:gd name="connsiteY21" fmla="*/ 7100 h 9873"/>
              <a:gd name="connsiteX22" fmla="*/ 8590 w 10000"/>
              <a:gd name="connsiteY22" fmla="*/ 7946 h 9873"/>
              <a:gd name="connsiteX23" fmla="*/ 8436 w 10000"/>
              <a:gd name="connsiteY23" fmla="*/ 7856 h 9873"/>
              <a:gd name="connsiteX24" fmla="*/ 8436 w 10000"/>
              <a:gd name="connsiteY24" fmla="*/ 7802 h 9873"/>
              <a:gd name="connsiteX25" fmla="*/ 8478 w 10000"/>
              <a:gd name="connsiteY25" fmla="*/ 7675 h 9873"/>
              <a:gd name="connsiteX26" fmla="*/ 8478 w 10000"/>
              <a:gd name="connsiteY26" fmla="*/ 7621 h 9873"/>
              <a:gd name="connsiteX27" fmla="*/ 8382 w 10000"/>
              <a:gd name="connsiteY27" fmla="*/ 7477 h 9873"/>
              <a:gd name="connsiteX28" fmla="*/ 8356 w 10000"/>
              <a:gd name="connsiteY28" fmla="*/ 7802 h 9873"/>
              <a:gd name="connsiteX29" fmla="*/ 8409 w 10000"/>
              <a:gd name="connsiteY29" fmla="*/ 8090 h 9873"/>
              <a:gd name="connsiteX30" fmla="*/ 8393 w 10000"/>
              <a:gd name="connsiteY30" fmla="*/ 8090 h 9873"/>
              <a:gd name="connsiteX31" fmla="*/ 8297 w 10000"/>
              <a:gd name="connsiteY31" fmla="*/ 7802 h 9873"/>
              <a:gd name="connsiteX32" fmla="*/ 8254 w 10000"/>
              <a:gd name="connsiteY32" fmla="*/ 7299 h 9873"/>
              <a:gd name="connsiteX33" fmla="*/ 8217 w 10000"/>
              <a:gd name="connsiteY33" fmla="*/ 7299 h 9873"/>
              <a:gd name="connsiteX34" fmla="*/ 8201 w 10000"/>
              <a:gd name="connsiteY34" fmla="*/ 7477 h 9873"/>
              <a:gd name="connsiteX35" fmla="*/ 8115 w 10000"/>
              <a:gd name="connsiteY35" fmla="*/ 7332 h 9873"/>
              <a:gd name="connsiteX36" fmla="*/ 8078 w 10000"/>
              <a:gd name="connsiteY36" fmla="*/ 7566 h 9873"/>
              <a:gd name="connsiteX37" fmla="*/ 8078 w 10000"/>
              <a:gd name="connsiteY37" fmla="*/ 7387 h 9873"/>
              <a:gd name="connsiteX38" fmla="*/ 7939 w 10000"/>
              <a:gd name="connsiteY38" fmla="*/ 7765 h 9873"/>
              <a:gd name="connsiteX39" fmla="*/ 7854 w 10000"/>
              <a:gd name="connsiteY39" fmla="*/ 7765 h 9873"/>
              <a:gd name="connsiteX40" fmla="*/ 7645 w 10000"/>
              <a:gd name="connsiteY40" fmla="*/ 8323 h 9873"/>
              <a:gd name="connsiteX41" fmla="*/ 7603 w 10000"/>
              <a:gd name="connsiteY41" fmla="*/ 8145 h 9873"/>
              <a:gd name="connsiteX42" fmla="*/ 7635 w 10000"/>
              <a:gd name="connsiteY42" fmla="*/ 8505 h 9873"/>
              <a:gd name="connsiteX43" fmla="*/ 7533 w 10000"/>
              <a:gd name="connsiteY43" fmla="*/ 8505 h 9873"/>
              <a:gd name="connsiteX44" fmla="*/ 7453 w 10000"/>
              <a:gd name="connsiteY44" fmla="*/ 9297 h 9873"/>
              <a:gd name="connsiteX45" fmla="*/ 7330 w 10000"/>
              <a:gd name="connsiteY45" fmla="*/ 9531 h 9873"/>
              <a:gd name="connsiteX46" fmla="*/ 7368 w 10000"/>
              <a:gd name="connsiteY46" fmla="*/ 9819 h 9873"/>
              <a:gd name="connsiteX47" fmla="*/ 7424 w 10000"/>
              <a:gd name="connsiteY47" fmla="*/ 8698 h 9873"/>
              <a:gd name="connsiteX48" fmla="*/ 7386 w 10000"/>
              <a:gd name="connsiteY48" fmla="*/ 7852 h 9873"/>
              <a:gd name="connsiteX49" fmla="*/ 7347 w 10000"/>
              <a:gd name="connsiteY49" fmla="*/ 8258 h 9873"/>
              <a:gd name="connsiteX50" fmla="*/ 7267 w 10000"/>
              <a:gd name="connsiteY50" fmla="*/ 7919 h 9873"/>
              <a:gd name="connsiteX51" fmla="*/ 7054 w 10000"/>
              <a:gd name="connsiteY51" fmla="*/ 8413 h 9873"/>
              <a:gd name="connsiteX52" fmla="*/ 7053 w 10000"/>
              <a:gd name="connsiteY52" fmla="*/ 7445 h 9873"/>
              <a:gd name="connsiteX53" fmla="*/ 7026 w 10000"/>
              <a:gd name="connsiteY53" fmla="*/ 7964 h 9873"/>
              <a:gd name="connsiteX54" fmla="*/ 6828 w 10000"/>
              <a:gd name="connsiteY54" fmla="*/ 8153 h 9873"/>
              <a:gd name="connsiteX55" fmla="*/ 6677 w 10000"/>
              <a:gd name="connsiteY55" fmla="*/ 7953 h 9873"/>
              <a:gd name="connsiteX56" fmla="*/ 6616 w 10000"/>
              <a:gd name="connsiteY56" fmla="*/ 8144 h 9873"/>
              <a:gd name="connsiteX57" fmla="*/ 6417 w 10000"/>
              <a:gd name="connsiteY57" fmla="*/ 8261 h 9873"/>
              <a:gd name="connsiteX58" fmla="*/ 6500 w 10000"/>
              <a:gd name="connsiteY58" fmla="*/ 8261 h 9873"/>
              <a:gd name="connsiteX59" fmla="*/ 6333 w 10000"/>
              <a:gd name="connsiteY59" fmla="*/ 8623 h 9873"/>
              <a:gd name="connsiteX60" fmla="*/ 6333 w 10000"/>
              <a:gd name="connsiteY60" fmla="*/ 8261 h 9873"/>
              <a:gd name="connsiteX61" fmla="*/ 6250 w 10000"/>
              <a:gd name="connsiteY61" fmla="*/ 8261 h 9873"/>
              <a:gd name="connsiteX62" fmla="*/ 6167 w 10000"/>
              <a:gd name="connsiteY62" fmla="*/ 8261 h 9873"/>
              <a:gd name="connsiteX63" fmla="*/ 5917 w 10000"/>
              <a:gd name="connsiteY63" fmla="*/ 8261 h 9873"/>
              <a:gd name="connsiteX64" fmla="*/ 5879 w 10000"/>
              <a:gd name="connsiteY64" fmla="*/ 7858 h 9873"/>
              <a:gd name="connsiteX65" fmla="*/ 5753 w 10000"/>
              <a:gd name="connsiteY65" fmla="*/ 8037 h 9873"/>
              <a:gd name="connsiteX66" fmla="*/ 5700 w 10000"/>
              <a:gd name="connsiteY66" fmla="*/ 8083 h 9873"/>
              <a:gd name="connsiteX67" fmla="*/ 5559 w 10000"/>
              <a:gd name="connsiteY67" fmla="*/ 8106 h 9873"/>
              <a:gd name="connsiteX68" fmla="*/ 5472 w 10000"/>
              <a:gd name="connsiteY68" fmla="*/ 8116 h 9873"/>
              <a:gd name="connsiteX69" fmla="*/ 5335 w 10000"/>
              <a:gd name="connsiteY69" fmla="*/ 8869 h 9873"/>
              <a:gd name="connsiteX70" fmla="*/ 5268 w 10000"/>
              <a:gd name="connsiteY70" fmla="*/ 8330 h 9873"/>
              <a:gd name="connsiteX71" fmla="*/ 5151 w 10000"/>
              <a:gd name="connsiteY71" fmla="*/ 8339 h 9873"/>
              <a:gd name="connsiteX72" fmla="*/ 5108 w 10000"/>
              <a:gd name="connsiteY72" fmla="*/ 9184 h 9873"/>
              <a:gd name="connsiteX73" fmla="*/ 5076 w 10000"/>
              <a:gd name="connsiteY73" fmla="*/ 8997 h 9873"/>
              <a:gd name="connsiteX74" fmla="*/ 5000 w 10000"/>
              <a:gd name="connsiteY74" fmla="*/ 8982 h 9873"/>
              <a:gd name="connsiteX75" fmla="*/ 5083 w 10000"/>
              <a:gd name="connsiteY75" fmla="*/ 8261 h 9873"/>
              <a:gd name="connsiteX76" fmla="*/ 5083 w 10000"/>
              <a:gd name="connsiteY76" fmla="*/ 9339 h 9873"/>
              <a:gd name="connsiteX77" fmla="*/ 4958 w 10000"/>
              <a:gd name="connsiteY77" fmla="*/ 7628 h 9873"/>
              <a:gd name="connsiteX78" fmla="*/ 4917 w 10000"/>
              <a:gd name="connsiteY78" fmla="*/ 7903 h 9873"/>
              <a:gd name="connsiteX79" fmla="*/ 4833 w 10000"/>
              <a:gd name="connsiteY79" fmla="*/ 7544 h 9873"/>
              <a:gd name="connsiteX80" fmla="*/ 4597 w 10000"/>
              <a:gd name="connsiteY80" fmla="*/ 8950 h 9873"/>
              <a:gd name="connsiteX81" fmla="*/ 4677 w 10000"/>
              <a:gd name="connsiteY81" fmla="*/ 8735 h 9873"/>
              <a:gd name="connsiteX82" fmla="*/ 4592 w 10000"/>
              <a:gd name="connsiteY82" fmla="*/ 8690 h 9873"/>
              <a:gd name="connsiteX83" fmla="*/ 4497 w 10000"/>
              <a:gd name="connsiteY83" fmla="*/ 8716 h 9873"/>
              <a:gd name="connsiteX84" fmla="*/ 4359 w 10000"/>
              <a:gd name="connsiteY84" fmla="*/ 8906 h 9873"/>
              <a:gd name="connsiteX85" fmla="*/ 4337 w 10000"/>
              <a:gd name="connsiteY85" fmla="*/ 8743 h 9873"/>
              <a:gd name="connsiteX86" fmla="*/ 4345 w 10000"/>
              <a:gd name="connsiteY86" fmla="*/ 7800 h 9873"/>
              <a:gd name="connsiteX87" fmla="*/ 4122 w 10000"/>
              <a:gd name="connsiteY87" fmla="*/ 8624 h 9873"/>
              <a:gd name="connsiteX88" fmla="*/ 4058 w 10000"/>
              <a:gd name="connsiteY88" fmla="*/ 8084 h 9873"/>
              <a:gd name="connsiteX89" fmla="*/ 3954 w 10000"/>
              <a:gd name="connsiteY89" fmla="*/ 7985 h 9873"/>
              <a:gd name="connsiteX90" fmla="*/ 4044 w 10000"/>
              <a:gd name="connsiteY90" fmla="*/ 8586 h 9873"/>
              <a:gd name="connsiteX91" fmla="*/ 3833 w 10000"/>
              <a:gd name="connsiteY91" fmla="*/ 7903 h 9873"/>
              <a:gd name="connsiteX92" fmla="*/ 3719 w 10000"/>
              <a:gd name="connsiteY92" fmla="*/ 7992 h 9873"/>
              <a:gd name="connsiteX93" fmla="*/ 3750 w 10000"/>
              <a:gd name="connsiteY93" fmla="*/ 7185 h 9873"/>
              <a:gd name="connsiteX94" fmla="*/ 3631 w 10000"/>
              <a:gd name="connsiteY94" fmla="*/ 7299 h 9873"/>
              <a:gd name="connsiteX95" fmla="*/ 3615 w 10000"/>
              <a:gd name="connsiteY95" fmla="*/ 7299 h 9873"/>
              <a:gd name="connsiteX96" fmla="*/ 3465 w 10000"/>
              <a:gd name="connsiteY96" fmla="*/ 7332 h 9873"/>
              <a:gd name="connsiteX97" fmla="*/ 3406 w 10000"/>
              <a:gd name="connsiteY97" fmla="*/ 6775 h 9873"/>
              <a:gd name="connsiteX98" fmla="*/ 3198 w 10000"/>
              <a:gd name="connsiteY98" fmla="*/ 6685 h 9873"/>
              <a:gd name="connsiteX99" fmla="*/ 3091 w 10000"/>
              <a:gd name="connsiteY99" fmla="*/ 6739 h 9873"/>
              <a:gd name="connsiteX100" fmla="*/ 3006 w 10000"/>
              <a:gd name="connsiteY100" fmla="*/ 6361 h 9873"/>
              <a:gd name="connsiteX101" fmla="*/ 2990 w 10000"/>
              <a:gd name="connsiteY101" fmla="*/ 6361 h 9873"/>
              <a:gd name="connsiteX102" fmla="*/ 2936 w 10000"/>
              <a:gd name="connsiteY102" fmla="*/ 6864 h 9873"/>
              <a:gd name="connsiteX103" fmla="*/ 2910 w 10000"/>
              <a:gd name="connsiteY103" fmla="*/ 6829 h 9873"/>
              <a:gd name="connsiteX104" fmla="*/ 2851 w 10000"/>
              <a:gd name="connsiteY104" fmla="*/ 5982 h 9873"/>
              <a:gd name="connsiteX105" fmla="*/ 2840 w 10000"/>
              <a:gd name="connsiteY105" fmla="*/ 5982 h 9873"/>
              <a:gd name="connsiteX106" fmla="*/ 2840 w 10000"/>
              <a:gd name="connsiteY106" fmla="*/ 6216 h 9873"/>
              <a:gd name="connsiteX107" fmla="*/ 2798 w 10000"/>
              <a:gd name="connsiteY107" fmla="*/ 6072 h 9873"/>
              <a:gd name="connsiteX108" fmla="*/ 2814 w 10000"/>
              <a:gd name="connsiteY108" fmla="*/ 5514 h 9873"/>
              <a:gd name="connsiteX109" fmla="*/ 2563 w 10000"/>
              <a:gd name="connsiteY109" fmla="*/ 5370 h 9873"/>
              <a:gd name="connsiteX110" fmla="*/ 2440 w 10000"/>
              <a:gd name="connsiteY110" fmla="*/ 5657 h 9873"/>
              <a:gd name="connsiteX111" fmla="*/ 2023 w 10000"/>
              <a:gd name="connsiteY111" fmla="*/ 4109 h 9873"/>
              <a:gd name="connsiteX112" fmla="*/ 2034 w 10000"/>
              <a:gd name="connsiteY112" fmla="*/ 4342 h 9873"/>
              <a:gd name="connsiteX113" fmla="*/ 1815 w 10000"/>
              <a:gd name="connsiteY113" fmla="*/ 4218 h 9873"/>
              <a:gd name="connsiteX114" fmla="*/ 1815 w 10000"/>
              <a:gd name="connsiteY114" fmla="*/ 4071 h 9873"/>
              <a:gd name="connsiteX115" fmla="*/ 1842 w 10000"/>
              <a:gd name="connsiteY115" fmla="*/ 3639 h 9873"/>
              <a:gd name="connsiteX116" fmla="*/ 1773 w 10000"/>
              <a:gd name="connsiteY116" fmla="*/ 3368 h 9873"/>
              <a:gd name="connsiteX117" fmla="*/ 1580 w 10000"/>
              <a:gd name="connsiteY117" fmla="*/ 3135 h 9873"/>
              <a:gd name="connsiteX118" fmla="*/ 1468 w 10000"/>
              <a:gd name="connsiteY118" fmla="*/ 3314 h 9873"/>
              <a:gd name="connsiteX119" fmla="*/ 1468 w 10000"/>
              <a:gd name="connsiteY119" fmla="*/ 4018 h 9873"/>
              <a:gd name="connsiteX120" fmla="*/ 1442 w 10000"/>
              <a:gd name="connsiteY120" fmla="*/ 4071 h 9873"/>
              <a:gd name="connsiteX121" fmla="*/ 1383 w 10000"/>
              <a:gd name="connsiteY121" fmla="*/ 4071 h 9873"/>
              <a:gd name="connsiteX122" fmla="*/ 1233 w 10000"/>
              <a:gd name="connsiteY122" fmla="*/ 3550 h 9873"/>
              <a:gd name="connsiteX123" fmla="*/ 1095 w 10000"/>
              <a:gd name="connsiteY123" fmla="*/ 4450 h 9873"/>
              <a:gd name="connsiteX124" fmla="*/ 1041 w 10000"/>
              <a:gd name="connsiteY124" fmla="*/ 4397 h 9873"/>
              <a:gd name="connsiteX125" fmla="*/ 886 w 10000"/>
              <a:gd name="connsiteY125" fmla="*/ 3224 h 9873"/>
              <a:gd name="connsiteX126" fmla="*/ 721 w 10000"/>
              <a:gd name="connsiteY126" fmla="*/ 2902 h 9873"/>
              <a:gd name="connsiteX127" fmla="*/ 625 w 10000"/>
              <a:gd name="connsiteY127" fmla="*/ 2992 h 9873"/>
              <a:gd name="connsiteX128" fmla="*/ 651 w 10000"/>
              <a:gd name="connsiteY128" fmla="*/ 2576 h 9873"/>
              <a:gd name="connsiteX129" fmla="*/ 358 w 10000"/>
              <a:gd name="connsiteY129" fmla="*/ 2378 h 9873"/>
              <a:gd name="connsiteX130" fmla="*/ 416 w 10000"/>
              <a:gd name="connsiteY130" fmla="*/ 2145 h 9873"/>
              <a:gd name="connsiteX131" fmla="*/ 374 w 10000"/>
              <a:gd name="connsiteY131" fmla="*/ 2145 h 9873"/>
              <a:gd name="connsiteX132" fmla="*/ 251 w 10000"/>
              <a:gd name="connsiteY132" fmla="*/ 2378 h 9873"/>
              <a:gd name="connsiteX133" fmla="*/ 304 w 10000"/>
              <a:gd name="connsiteY133" fmla="*/ 2145 h 9873"/>
              <a:gd name="connsiteX134" fmla="*/ 320 w 10000"/>
              <a:gd name="connsiteY134" fmla="*/ 2054 h 9873"/>
              <a:gd name="connsiteX135" fmla="*/ 155 w 10000"/>
              <a:gd name="connsiteY135" fmla="*/ 2252 h 9873"/>
              <a:gd name="connsiteX136" fmla="*/ 155 w 10000"/>
              <a:gd name="connsiteY136" fmla="*/ 1080 h 9873"/>
              <a:gd name="connsiteX137" fmla="*/ 43 w 10000"/>
              <a:gd name="connsiteY137" fmla="*/ 991 h 9873"/>
              <a:gd name="connsiteX138" fmla="*/ 0 w 10000"/>
              <a:gd name="connsiteY138" fmla="*/ 1226 h 9873"/>
              <a:gd name="connsiteX139" fmla="*/ 0 w 10000"/>
              <a:gd name="connsiteY139" fmla="*/ 0 h 9873"/>
              <a:gd name="connsiteX0" fmla="*/ 0 w 10000"/>
              <a:gd name="connsiteY0" fmla="*/ 0 h 9945"/>
              <a:gd name="connsiteX1" fmla="*/ 10000 w 10000"/>
              <a:gd name="connsiteY1" fmla="*/ 0 h 9945"/>
              <a:gd name="connsiteX2" fmla="*/ 10000 w 10000"/>
              <a:gd name="connsiteY2" fmla="*/ 6771 h 9945"/>
              <a:gd name="connsiteX3" fmla="*/ 9920 w 10000"/>
              <a:gd name="connsiteY3" fmla="*/ 6588 h 9945"/>
              <a:gd name="connsiteX4" fmla="*/ 9754 w 10000"/>
              <a:gd name="connsiteY4" fmla="*/ 7007 h 9945"/>
              <a:gd name="connsiteX5" fmla="*/ 9712 w 10000"/>
              <a:gd name="connsiteY5" fmla="*/ 8012 h 9945"/>
              <a:gd name="connsiteX6" fmla="*/ 9349 w 10000"/>
              <a:gd name="connsiteY6" fmla="*/ 8614 h 9945"/>
              <a:gd name="connsiteX7" fmla="*/ 9279 w 10000"/>
              <a:gd name="connsiteY7" fmla="*/ 8375 h 9945"/>
              <a:gd name="connsiteX8" fmla="*/ 9253 w 10000"/>
              <a:gd name="connsiteY8" fmla="*/ 8430 h 9945"/>
              <a:gd name="connsiteX9" fmla="*/ 9242 w 10000"/>
              <a:gd name="connsiteY9" fmla="*/ 8851 h 9945"/>
              <a:gd name="connsiteX10" fmla="*/ 9156 w 10000"/>
              <a:gd name="connsiteY10" fmla="*/ 8905 h 9945"/>
              <a:gd name="connsiteX11" fmla="*/ 9034 w 10000"/>
              <a:gd name="connsiteY11" fmla="*/ 8430 h 9945"/>
              <a:gd name="connsiteX12" fmla="*/ 9071 w 10000"/>
              <a:gd name="connsiteY12" fmla="*/ 8250 h 9945"/>
              <a:gd name="connsiteX13" fmla="*/ 9007 w 10000"/>
              <a:gd name="connsiteY13" fmla="*/ 7957 h 9945"/>
              <a:gd name="connsiteX14" fmla="*/ 8825 w 10000"/>
              <a:gd name="connsiteY14" fmla="*/ 8194 h 9945"/>
              <a:gd name="connsiteX15" fmla="*/ 8809 w 10000"/>
              <a:gd name="connsiteY15" fmla="*/ 8048 h 9945"/>
              <a:gd name="connsiteX16" fmla="*/ 8868 w 10000"/>
              <a:gd name="connsiteY16" fmla="*/ 7865 h 9945"/>
              <a:gd name="connsiteX17" fmla="*/ 8836 w 10000"/>
              <a:gd name="connsiteY17" fmla="*/ 7719 h 9945"/>
              <a:gd name="connsiteX18" fmla="*/ 8756 w 10000"/>
              <a:gd name="connsiteY18" fmla="*/ 7809 h 9945"/>
              <a:gd name="connsiteX19" fmla="*/ 8671 w 10000"/>
              <a:gd name="connsiteY19" fmla="*/ 7426 h 9945"/>
              <a:gd name="connsiteX20" fmla="*/ 8697 w 10000"/>
              <a:gd name="connsiteY20" fmla="*/ 7098 h 9945"/>
              <a:gd name="connsiteX21" fmla="*/ 8628 w 10000"/>
              <a:gd name="connsiteY21" fmla="*/ 7191 h 9945"/>
              <a:gd name="connsiteX22" fmla="*/ 8590 w 10000"/>
              <a:gd name="connsiteY22" fmla="*/ 8048 h 9945"/>
              <a:gd name="connsiteX23" fmla="*/ 8436 w 10000"/>
              <a:gd name="connsiteY23" fmla="*/ 7957 h 9945"/>
              <a:gd name="connsiteX24" fmla="*/ 8436 w 10000"/>
              <a:gd name="connsiteY24" fmla="*/ 7902 h 9945"/>
              <a:gd name="connsiteX25" fmla="*/ 8478 w 10000"/>
              <a:gd name="connsiteY25" fmla="*/ 7774 h 9945"/>
              <a:gd name="connsiteX26" fmla="*/ 8478 w 10000"/>
              <a:gd name="connsiteY26" fmla="*/ 7719 h 9945"/>
              <a:gd name="connsiteX27" fmla="*/ 8382 w 10000"/>
              <a:gd name="connsiteY27" fmla="*/ 7573 h 9945"/>
              <a:gd name="connsiteX28" fmla="*/ 8356 w 10000"/>
              <a:gd name="connsiteY28" fmla="*/ 7902 h 9945"/>
              <a:gd name="connsiteX29" fmla="*/ 8409 w 10000"/>
              <a:gd name="connsiteY29" fmla="*/ 8194 h 9945"/>
              <a:gd name="connsiteX30" fmla="*/ 8393 w 10000"/>
              <a:gd name="connsiteY30" fmla="*/ 8194 h 9945"/>
              <a:gd name="connsiteX31" fmla="*/ 8297 w 10000"/>
              <a:gd name="connsiteY31" fmla="*/ 7902 h 9945"/>
              <a:gd name="connsiteX32" fmla="*/ 8254 w 10000"/>
              <a:gd name="connsiteY32" fmla="*/ 7393 h 9945"/>
              <a:gd name="connsiteX33" fmla="*/ 8217 w 10000"/>
              <a:gd name="connsiteY33" fmla="*/ 7393 h 9945"/>
              <a:gd name="connsiteX34" fmla="*/ 8201 w 10000"/>
              <a:gd name="connsiteY34" fmla="*/ 7573 h 9945"/>
              <a:gd name="connsiteX35" fmla="*/ 8115 w 10000"/>
              <a:gd name="connsiteY35" fmla="*/ 7426 h 9945"/>
              <a:gd name="connsiteX36" fmla="*/ 8078 w 10000"/>
              <a:gd name="connsiteY36" fmla="*/ 7663 h 9945"/>
              <a:gd name="connsiteX37" fmla="*/ 8078 w 10000"/>
              <a:gd name="connsiteY37" fmla="*/ 7482 h 9945"/>
              <a:gd name="connsiteX38" fmla="*/ 7939 w 10000"/>
              <a:gd name="connsiteY38" fmla="*/ 7865 h 9945"/>
              <a:gd name="connsiteX39" fmla="*/ 7854 w 10000"/>
              <a:gd name="connsiteY39" fmla="*/ 7865 h 9945"/>
              <a:gd name="connsiteX40" fmla="*/ 7645 w 10000"/>
              <a:gd name="connsiteY40" fmla="*/ 8430 h 9945"/>
              <a:gd name="connsiteX41" fmla="*/ 7603 w 10000"/>
              <a:gd name="connsiteY41" fmla="*/ 8250 h 9945"/>
              <a:gd name="connsiteX42" fmla="*/ 7635 w 10000"/>
              <a:gd name="connsiteY42" fmla="*/ 8614 h 9945"/>
              <a:gd name="connsiteX43" fmla="*/ 7533 w 10000"/>
              <a:gd name="connsiteY43" fmla="*/ 8614 h 9945"/>
              <a:gd name="connsiteX44" fmla="*/ 7453 w 10000"/>
              <a:gd name="connsiteY44" fmla="*/ 9417 h 9945"/>
              <a:gd name="connsiteX45" fmla="*/ 7330 w 10000"/>
              <a:gd name="connsiteY45" fmla="*/ 9654 h 9945"/>
              <a:gd name="connsiteX46" fmla="*/ 7472 w 10000"/>
              <a:gd name="connsiteY46" fmla="*/ 8171 h 9945"/>
              <a:gd name="connsiteX47" fmla="*/ 7424 w 10000"/>
              <a:gd name="connsiteY47" fmla="*/ 8810 h 9945"/>
              <a:gd name="connsiteX48" fmla="*/ 7386 w 10000"/>
              <a:gd name="connsiteY48" fmla="*/ 7953 h 9945"/>
              <a:gd name="connsiteX49" fmla="*/ 7347 w 10000"/>
              <a:gd name="connsiteY49" fmla="*/ 8364 h 9945"/>
              <a:gd name="connsiteX50" fmla="*/ 7267 w 10000"/>
              <a:gd name="connsiteY50" fmla="*/ 8021 h 9945"/>
              <a:gd name="connsiteX51" fmla="*/ 7054 w 10000"/>
              <a:gd name="connsiteY51" fmla="*/ 8521 h 9945"/>
              <a:gd name="connsiteX52" fmla="*/ 7053 w 10000"/>
              <a:gd name="connsiteY52" fmla="*/ 7541 h 9945"/>
              <a:gd name="connsiteX53" fmla="*/ 7026 w 10000"/>
              <a:gd name="connsiteY53" fmla="*/ 8066 h 9945"/>
              <a:gd name="connsiteX54" fmla="*/ 6828 w 10000"/>
              <a:gd name="connsiteY54" fmla="*/ 8258 h 9945"/>
              <a:gd name="connsiteX55" fmla="*/ 6677 w 10000"/>
              <a:gd name="connsiteY55" fmla="*/ 8055 h 9945"/>
              <a:gd name="connsiteX56" fmla="*/ 6616 w 10000"/>
              <a:gd name="connsiteY56" fmla="*/ 8249 h 9945"/>
              <a:gd name="connsiteX57" fmla="*/ 6417 w 10000"/>
              <a:gd name="connsiteY57" fmla="*/ 8367 h 9945"/>
              <a:gd name="connsiteX58" fmla="*/ 6500 w 10000"/>
              <a:gd name="connsiteY58" fmla="*/ 8367 h 9945"/>
              <a:gd name="connsiteX59" fmla="*/ 6333 w 10000"/>
              <a:gd name="connsiteY59" fmla="*/ 8734 h 9945"/>
              <a:gd name="connsiteX60" fmla="*/ 6333 w 10000"/>
              <a:gd name="connsiteY60" fmla="*/ 8367 h 9945"/>
              <a:gd name="connsiteX61" fmla="*/ 6250 w 10000"/>
              <a:gd name="connsiteY61" fmla="*/ 8367 h 9945"/>
              <a:gd name="connsiteX62" fmla="*/ 6167 w 10000"/>
              <a:gd name="connsiteY62" fmla="*/ 8367 h 9945"/>
              <a:gd name="connsiteX63" fmla="*/ 5917 w 10000"/>
              <a:gd name="connsiteY63" fmla="*/ 8367 h 9945"/>
              <a:gd name="connsiteX64" fmla="*/ 5879 w 10000"/>
              <a:gd name="connsiteY64" fmla="*/ 7959 h 9945"/>
              <a:gd name="connsiteX65" fmla="*/ 5753 w 10000"/>
              <a:gd name="connsiteY65" fmla="*/ 8140 h 9945"/>
              <a:gd name="connsiteX66" fmla="*/ 5700 w 10000"/>
              <a:gd name="connsiteY66" fmla="*/ 8187 h 9945"/>
              <a:gd name="connsiteX67" fmla="*/ 5559 w 10000"/>
              <a:gd name="connsiteY67" fmla="*/ 8210 h 9945"/>
              <a:gd name="connsiteX68" fmla="*/ 5472 w 10000"/>
              <a:gd name="connsiteY68" fmla="*/ 8220 h 9945"/>
              <a:gd name="connsiteX69" fmla="*/ 5335 w 10000"/>
              <a:gd name="connsiteY69" fmla="*/ 8983 h 9945"/>
              <a:gd name="connsiteX70" fmla="*/ 5268 w 10000"/>
              <a:gd name="connsiteY70" fmla="*/ 8437 h 9945"/>
              <a:gd name="connsiteX71" fmla="*/ 5151 w 10000"/>
              <a:gd name="connsiteY71" fmla="*/ 8446 h 9945"/>
              <a:gd name="connsiteX72" fmla="*/ 5108 w 10000"/>
              <a:gd name="connsiteY72" fmla="*/ 9302 h 9945"/>
              <a:gd name="connsiteX73" fmla="*/ 5076 w 10000"/>
              <a:gd name="connsiteY73" fmla="*/ 9113 h 9945"/>
              <a:gd name="connsiteX74" fmla="*/ 5000 w 10000"/>
              <a:gd name="connsiteY74" fmla="*/ 9098 h 9945"/>
              <a:gd name="connsiteX75" fmla="*/ 5083 w 10000"/>
              <a:gd name="connsiteY75" fmla="*/ 8367 h 9945"/>
              <a:gd name="connsiteX76" fmla="*/ 5083 w 10000"/>
              <a:gd name="connsiteY76" fmla="*/ 9459 h 9945"/>
              <a:gd name="connsiteX77" fmla="*/ 4958 w 10000"/>
              <a:gd name="connsiteY77" fmla="*/ 7726 h 9945"/>
              <a:gd name="connsiteX78" fmla="*/ 4917 w 10000"/>
              <a:gd name="connsiteY78" fmla="*/ 8005 h 9945"/>
              <a:gd name="connsiteX79" fmla="*/ 4833 w 10000"/>
              <a:gd name="connsiteY79" fmla="*/ 7641 h 9945"/>
              <a:gd name="connsiteX80" fmla="*/ 4597 w 10000"/>
              <a:gd name="connsiteY80" fmla="*/ 9065 h 9945"/>
              <a:gd name="connsiteX81" fmla="*/ 4677 w 10000"/>
              <a:gd name="connsiteY81" fmla="*/ 8847 h 9945"/>
              <a:gd name="connsiteX82" fmla="*/ 4592 w 10000"/>
              <a:gd name="connsiteY82" fmla="*/ 8802 h 9945"/>
              <a:gd name="connsiteX83" fmla="*/ 4497 w 10000"/>
              <a:gd name="connsiteY83" fmla="*/ 8828 h 9945"/>
              <a:gd name="connsiteX84" fmla="*/ 4359 w 10000"/>
              <a:gd name="connsiteY84" fmla="*/ 9021 h 9945"/>
              <a:gd name="connsiteX85" fmla="*/ 4337 w 10000"/>
              <a:gd name="connsiteY85" fmla="*/ 8855 h 9945"/>
              <a:gd name="connsiteX86" fmla="*/ 4345 w 10000"/>
              <a:gd name="connsiteY86" fmla="*/ 7900 h 9945"/>
              <a:gd name="connsiteX87" fmla="*/ 4122 w 10000"/>
              <a:gd name="connsiteY87" fmla="*/ 8735 h 9945"/>
              <a:gd name="connsiteX88" fmla="*/ 4058 w 10000"/>
              <a:gd name="connsiteY88" fmla="*/ 8188 h 9945"/>
              <a:gd name="connsiteX89" fmla="*/ 3954 w 10000"/>
              <a:gd name="connsiteY89" fmla="*/ 8088 h 9945"/>
              <a:gd name="connsiteX90" fmla="*/ 4044 w 10000"/>
              <a:gd name="connsiteY90" fmla="*/ 8696 h 9945"/>
              <a:gd name="connsiteX91" fmla="*/ 3833 w 10000"/>
              <a:gd name="connsiteY91" fmla="*/ 8005 h 9945"/>
              <a:gd name="connsiteX92" fmla="*/ 3719 w 10000"/>
              <a:gd name="connsiteY92" fmla="*/ 8095 h 9945"/>
              <a:gd name="connsiteX93" fmla="*/ 3750 w 10000"/>
              <a:gd name="connsiteY93" fmla="*/ 7277 h 9945"/>
              <a:gd name="connsiteX94" fmla="*/ 3631 w 10000"/>
              <a:gd name="connsiteY94" fmla="*/ 7393 h 9945"/>
              <a:gd name="connsiteX95" fmla="*/ 3615 w 10000"/>
              <a:gd name="connsiteY95" fmla="*/ 7393 h 9945"/>
              <a:gd name="connsiteX96" fmla="*/ 3465 w 10000"/>
              <a:gd name="connsiteY96" fmla="*/ 7426 h 9945"/>
              <a:gd name="connsiteX97" fmla="*/ 3406 w 10000"/>
              <a:gd name="connsiteY97" fmla="*/ 6862 h 9945"/>
              <a:gd name="connsiteX98" fmla="*/ 3198 w 10000"/>
              <a:gd name="connsiteY98" fmla="*/ 6771 h 9945"/>
              <a:gd name="connsiteX99" fmla="*/ 3091 w 10000"/>
              <a:gd name="connsiteY99" fmla="*/ 6826 h 9945"/>
              <a:gd name="connsiteX100" fmla="*/ 3006 w 10000"/>
              <a:gd name="connsiteY100" fmla="*/ 6443 h 9945"/>
              <a:gd name="connsiteX101" fmla="*/ 2990 w 10000"/>
              <a:gd name="connsiteY101" fmla="*/ 6443 h 9945"/>
              <a:gd name="connsiteX102" fmla="*/ 2936 w 10000"/>
              <a:gd name="connsiteY102" fmla="*/ 6952 h 9945"/>
              <a:gd name="connsiteX103" fmla="*/ 2910 w 10000"/>
              <a:gd name="connsiteY103" fmla="*/ 6917 h 9945"/>
              <a:gd name="connsiteX104" fmla="*/ 2851 w 10000"/>
              <a:gd name="connsiteY104" fmla="*/ 6059 h 9945"/>
              <a:gd name="connsiteX105" fmla="*/ 2840 w 10000"/>
              <a:gd name="connsiteY105" fmla="*/ 6059 h 9945"/>
              <a:gd name="connsiteX106" fmla="*/ 2840 w 10000"/>
              <a:gd name="connsiteY106" fmla="*/ 6296 h 9945"/>
              <a:gd name="connsiteX107" fmla="*/ 2798 w 10000"/>
              <a:gd name="connsiteY107" fmla="*/ 6150 h 9945"/>
              <a:gd name="connsiteX108" fmla="*/ 2814 w 10000"/>
              <a:gd name="connsiteY108" fmla="*/ 5585 h 9945"/>
              <a:gd name="connsiteX109" fmla="*/ 2563 w 10000"/>
              <a:gd name="connsiteY109" fmla="*/ 5439 h 9945"/>
              <a:gd name="connsiteX110" fmla="*/ 2440 w 10000"/>
              <a:gd name="connsiteY110" fmla="*/ 5730 h 9945"/>
              <a:gd name="connsiteX111" fmla="*/ 2023 w 10000"/>
              <a:gd name="connsiteY111" fmla="*/ 4162 h 9945"/>
              <a:gd name="connsiteX112" fmla="*/ 2034 w 10000"/>
              <a:gd name="connsiteY112" fmla="*/ 4398 h 9945"/>
              <a:gd name="connsiteX113" fmla="*/ 1815 w 10000"/>
              <a:gd name="connsiteY113" fmla="*/ 4272 h 9945"/>
              <a:gd name="connsiteX114" fmla="*/ 1815 w 10000"/>
              <a:gd name="connsiteY114" fmla="*/ 4123 h 9945"/>
              <a:gd name="connsiteX115" fmla="*/ 1842 w 10000"/>
              <a:gd name="connsiteY115" fmla="*/ 3686 h 9945"/>
              <a:gd name="connsiteX116" fmla="*/ 1773 w 10000"/>
              <a:gd name="connsiteY116" fmla="*/ 3411 h 9945"/>
              <a:gd name="connsiteX117" fmla="*/ 1580 w 10000"/>
              <a:gd name="connsiteY117" fmla="*/ 3175 h 9945"/>
              <a:gd name="connsiteX118" fmla="*/ 1468 w 10000"/>
              <a:gd name="connsiteY118" fmla="*/ 3357 h 9945"/>
              <a:gd name="connsiteX119" fmla="*/ 1468 w 10000"/>
              <a:gd name="connsiteY119" fmla="*/ 4070 h 9945"/>
              <a:gd name="connsiteX120" fmla="*/ 1442 w 10000"/>
              <a:gd name="connsiteY120" fmla="*/ 4123 h 9945"/>
              <a:gd name="connsiteX121" fmla="*/ 1383 w 10000"/>
              <a:gd name="connsiteY121" fmla="*/ 4123 h 9945"/>
              <a:gd name="connsiteX122" fmla="*/ 1233 w 10000"/>
              <a:gd name="connsiteY122" fmla="*/ 3596 h 9945"/>
              <a:gd name="connsiteX123" fmla="*/ 1095 w 10000"/>
              <a:gd name="connsiteY123" fmla="*/ 4507 h 9945"/>
              <a:gd name="connsiteX124" fmla="*/ 1041 w 10000"/>
              <a:gd name="connsiteY124" fmla="*/ 4454 h 9945"/>
              <a:gd name="connsiteX125" fmla="*/ 886 w 10000"/>
              <a:gd name="connsiteY125" fmla="*/ 3265 h 9945"/>
              <a:gd name="connsiteX126" fmla="*/ 721 w 10000"/>
              <a:gd name="connsiteY126" fmla="*/ 2939 h 9945"/>
              <a:gd name="connsiteX127" fmla="*/ 625 w 10000"/>
              <a:gd name="connsiteY127" fmla="*/ 3030 h 9945"/>
              <a:gd name="connsiteX128" fmla="*/ 651 w 10000"/>
              <a:gd name="connsiteY128" fmla="*/ 2609 h 9945"/>
              <a:gd name="connsiteX129" fmla="*/ 358 w 10000"/>
              <a:gd name="connsiteY129" fmla="*/ 2409 h 9945"/>
              <a:gd name="connsiteX130" fmla="*/ 416 w 10000"/>
              <a:gd name="connsiteY130" fmla="*/ 2173 h 9945"/>
              <a:gd name="connsiteX131" fmla="*/ 374 w 10000"/>
              <a:gd name="connsiteY131" fmla="*/ 2173 h 9945"/>
              <a:gd name="connsiteX132" fmla="*/ 251 w 10000"/>
              <a:gd name="connsiteY132" fmla="*/ 2409 h 9945"/>
              <a:gd name="connsiteX133" fmla="*/ 304 w 10000"/>
              <a:gd name="connsiteY133" fmla="*/ 2173 h 9945"/>
              <a:gd name="connsiteX134" fmla="*/ 320 w 10000"/>
              <a:gd name="connsiteY134" fmla="*/ 2080 h 9945"/>
              <a:gd name="connsiteX135" fmla="*/ 155 w 10000"/>
              <a:gd name="connsiteY135" fmla="*/ 2281 h 9945"/>
              <a:gd name="connsiteX136" fmla="*/ 155 w 10000"/>
              <a:gd name="connsiteY136" fmla="*/ 1094 h 9945"/>
              <a:gd name="connsiteX137" fmla="*/ 43 w 10000"/>
              <a:gd name="connsiteY137" fmla="*/ 1004 h 9945"/>
              <a:gd name="connsiteX138" fmla="*/ 0 w 10000"/>
              <a:gd name="connsiteY138" fmla="*/ 1242 h 9945"/>
              <a:gd name="connsiteX139" fmla="*/ 0 w 10000"/>
              <a:gd name="connsiteY139" fmla="*/ 0 h 9945"/>
              <a:gd name="connsiteX0" fmla="*/ 0 w 10000"/>
              <a:gd name="connsiteY0" fmla="*/ 0 h 9521"/>
              <a:gd name="connsiteX1" fmla="*/ 10000 w 10000"/>
              <a:gd name="connsiteY1" fmla="*/ 0 h 9521"/>
              <a:gd name="connsiteX2" fmla="*/ 10000 w 10000"/>
              <a:gd name="connsiteY2" fmla="*/ 6808 h 9521"/>
              <a:gd name="connsiteX3" fmla="*/ 9920 w 10000"/>
              <a:gd name="connsiteY3" fmla="*/ 6624 h 9521"/>
              <a:gd name="connsiteX4" fmla="*/ 9754 w 10000"/>
              <a:gd name="connsiteY4" fmla="*/ 7046 h 9521"/>
              <a:gd name="connsiteX5" fmla="*/ 9712 w 10000"/>
              <a:gd name="connsiteY5" fmla="*/ 8056 h 9521"/>
              <a:gd name="connsiteX6" fmla="*/ 9349 w 10000"/>
              <a:gd name="connsiteY6" fmla="*/ 8662 h 9521"/>
              <a:gd name="connsiteX7" fmla="*/ 9279 w 10000"/>
              <a:gd name="connsiteY7" fmla="*/ 8421 h 9521"/>
              <a:gd name="connsiteX8" fmla="*/ 9253 w 10000"/>
              <a:gd name="connsiteY8" fmla="*/ 8477 h 9521"/>
              <a:gd name="connsiteX9" fmla="*/ 9242 w 10000"/>
              <a:gd name="connsiteY9" fmla="*/ 8900 h 9521"/>
              <a:gd name="connsiteX10" fmla="*/ 9156 w 10000"/>
              <a:gd name="connsiteY10" fmla="*/ 8954 h 9521"/>
              <a:gd name="connsiteX11" fmla="*/ 9034 w 10000"/>
              <a:gd name="connsiteY11" fmla="*/ 8477 h 9521"/>
              <a:gd name="connsiteX12" fmla="*/ 9071 w 10000"/>
              <a:gd name="connsiteY12" fmla="*/ 8296 h 9521"/>
              <a:gd name="connsiteX13" fmla="*/ 9007 w 10000"/>
              <a:gd name="connsiteY13" fmla="*/ 8001 h 9521"/>
              <a:gd name="connsiteX14" fmla="*/ 8825 w 10000"/>
              <a:gd name="connsiteY14" fmla="*/ 8239 h 9521"/>
              <a:gd name="connsiteX15" fmla="*/ 8809 w 10000"/>
              <a:gd name="connsiteY15" fmla="*/ 8093 h 9521"/>
              <a:gd name="connsiteX16" fmla="*/ 8868 w 10000"/>
              <a:gd name="connsiteY16" fmla="*/ 7908 h 9521"/>
              <a:gd name="connsiteX17" fmla="*/ 8836 w 10000"/>
              <a:gd name="connsiteY17" fmla="*/ 7762 h 9521"/>
              <a:gd name="connsiteX18" fmla="*/ 8756 w 10000"/>
              <a:gd name="connsiteY18" fmla="*/ 7852 h 9521"/>
              <a:gd name="connsiteX19" fmla="*/ 8671 w 10000"/>
              <a:gd name="connsiteY19" fmla="*/ 7467 h 9521"/>
              <a:gd name="connsiteX20" fmla="*/ 8697 w 10000"/>
              <a:gd name="connsiteY20" fmla="*/ 7137 h 9521"/>
              <a:gd name="connsiteX21" fmla="*/ 8628 w 10000"/>
              <a:gd name="connsiteY21" fmla="*/ 7231 h 9521"/>
              <a:gd name="connsiteX22" fmla="*/ 8590 w 10000"/>
              <a:gd name="connsiteY22" fmla="*/ 8093 h 9521"/>
              <a:gd name="connsiteX23" fmla="*/ 8436 w 10000"/>
              <a:gd name="connsiteY23" fmla="*/ 8001 h 9521"/>
              <a:gd name="connsiteX24" fmla="*/ 8436 w 10000"/>
              <a:gd name="connsiteY24" fmla="*/ 7946 h 9521"/>
              <a:gd name="connsiteX25" fmla="*/ 8478 w 10000"/>
              <a:gd name="connsiteY25" fmla="*/ 7817 h 9521"/>
              <a:gd name="connsiteX26" fmla="*/ 8478 w 10000"/>
              <a:gd name="connsiteY26" fmla="*/ 7762 h 9521"/>
              <a:gd name="connsiteX27" fmla="*/ 8382 w 10000"/>
              <a:gd name="connsiteY27" fmla="*/ 7615 h 9521"/>
              <a:gd name="connsiteX28" fmla="*/ 8356 w 10000"/>
              <a:gd name="connsiteY28" fmla="*/ 7946 h 9521"/>
              <a:gd name="connsiteX29" fmla="*/ 8409 w 10000"/>
              <a:gd name="connsiteY29" fmla="*/ 8239 h 9521"/>
              <a:gd name="connsiteX30" fmla="*/ 8393 w 10000"/>
              <a:gd name="connsiteY30" fmla="*/ 8239 h 9521"/>
              <a:gd name="connsiteX31" fmla="*/ 8297 w 10000"/>
              <a:gd name="connsiteY31" fmla="*/ 7946 h 9521"/>
              <a:gd name="connsiteX32" fmla="*/ 8254 w 10000"/>
              <a:gd name="connsiteY32" fmla="*/ 7434 h 9521"/>
              <a:gd name="connsiteX33" fmla="*/ 8217 w 10000"/>
              <a:gd name="connsiteY33" fmla="*/ 7434 h 9521"/>
              <a:gd name="connsiteX34" fmla="*/ 8201 w 10000"/>
              <a:gd name="connsiteY34" fmla="*/ 7615 h 9521"/>
              <a:gd name="connsiteX35" fmla="*/ 8115 w 10000"/>
              <a:gd name="connsiteY35" fmla="*/ 7467 h 9521"/>
              <a:gd name="connsiteX36" fmla="*/ 8078 w 10000"/>
              <a:gd name="connsiteY36" fmla="*/ 7705 h 9521"/>
              <a:gd name="connsiteX37" fmla="*/ 8078 w 10000"/>
              <a:gd name="connsiteY37" fmla="*/ 7523 h 9521"/>
              <a:gd name="connsiteX38" fmla="*/ 7939 w 10000"/>
              <a:gd name="connsiteY38" fmla="*/ 7908 h 9521"/>
              <a:gd name="connsiteX39" fmla="*/ 7854 w 10000"/>
              <a:gd name="connsiteY39" fmla="*/ 7908 h 9521"/>
              <a:gd name="connsiteX40" fmla="*/ 7645 w 10000"/>
              <a:gd name="connsiteY40" fmla="*/ 8477 h 9521"/>
              <a:gd name="connsiteX41" fmla="*/ 7603 w 10000"/>
              <a:gd name="connsiteY41" fmla="*/ 8296 h 9521"/>
              <a:gd name="connsiteX42" fmla="*/ 7635 w 10000"/>
              <a:gd name="connsiteY42" fmla="*/ 8662 h 9521"/>
              <a:gd name="connsiteX43" fmla="*/ 7533 w 10000"/>
              <a:gd name="connsiteY43" fmla="*/ 8662 h 9521"/>
              <a:gd name="connsiteX44" fmla="*/ 7453 w 10000"/>
              <a:gd name="connsiteY44" fmla="*/ 9469 h 9521"/>
              <a:gd name="connsiteX45" fmla="*/ 7549 w 10000"/>
              <a:gd name="connsiteY45" fmla="*/ 7649 h 9521"/>
              <a:gd name="connsiteX46" fmla="*/ 7472 w 10000"/>
              <a:gd name="connsiteY46" fmla="*/ 8216 h 9521"/>
              <a:gd name="connsiteX47" fmla="*/ 7424 w 10000"/>
              <a:gd name="connsiteY47" fmla="*/ 8859 h 9521"/>
              <a:gd name="connsiteX48" fmla="*/ 7386 w 10000"/>
              <a:gd name="connsiteY48" fmla="*/ 7997 h 9521"/>
              <a:gd name="connsiteX49" fmla="*/ 7347 w 10000"/>
              <a:gd name="connsiteY49" fmla="*/ 8410 h 9521"/>
              <a:gd name="connsiteX50" fmla="*/ 7267 w 10000"/>
              <a:gd name="connsiteY50" fmla="*/ 8065 h 9521"/>
              <a:gd name="connsiteX51" fmla="*/ 7054 w 10000"/>
              <a:gd name="connsiteY51" fmla="*/ 8568 h 9521"/>
              <a:gd name="connsiteX52" fmla="*/ 7053 w 10000"/>
              <a:gd name="connsiteY52" fmla="*/ 7583 h 9521"/>
              <a:gd name="connsiteX53" fmla="*/ 7026 w 10000"/>
              <a:gd name="connsiteY53" fmla="*/ 8111 h 9521"/>
              <a:gd name="connsiteX54" fmla="*/ 6828 w 10000"/>
              <a:gd name="connsiteY54" fmla="*/ 8304 h 9521"/>
              <a:gd name="connsiteX55" fmla="*/ 6677 w 10000"/>
              <a:gd name="connsiteY55" fmla="*/ 8100 h 9521"/>
              <a:gd name="connsiteX56" fmla="*/ 6616 w 10000"/>
              <a:gd name="connsiteY56" fmla="*/ 8295 h 9521"/>
              <a:gd name="connsiteX57" fmla="*/ 6417 w 10000"/>
              <a:gd name="connsiteY57" fmla="*/ 8413 h 9521"/>
              <a:gd name="connsiteX58" fmla="*/ 6500 w 10000"/>
              <a:gd name="connsiteY58" fmla="*/ 8413 h 9521"/>
              <a:gd name="connsiteX59" fmla="*/ 6333 w 10000"/>
              <a:gd name="connsiteY59" fmla="*/ 8782 h 9521"/>
              <a:gd name="connsiteX60" fmla="*/ 6333 w 10000"/>
              <a:gd name="connsiteY60" fmla="*/ 8413 h 9521"/>
              <a:gd name="connsiteX61" fmla="*/ 6250 w 10000"/>
              <a:gd name="connsiteY61" fmla="*/ 8413 h 9521"/>
              <a:gd name="connsiteX62" fmla="*/ 6167 w 10000"/>
              <a:gd name="connsiteY62" fmla="*/ 8413 h 9521"/>
              <a:gd name="connsiteX63" fmla="*/ 5917 w 10000"/>
              <a:gd name="connsiteY63" fmla="*/ 8413 h 9521"/>
              <a:gd name="connsiteX64" fmla="*/ 5879 w 10000"/>
              <a:gd name="connsiteY64" fmla="*/ 8003 h 9521"/>
              <a:gd name="connsiteX65" fmla="*/ 5753 w 10000"/>
              <a:gd name="connsiteY65" fmla="*/ 8185 h 9521"/>
              <a:gd name="connsiteX66" fmla="*/ 5700 w 10000"/>
              <a:gd name="connsiteY66" fmla="*/ 8232 h 9521"/>
              <a:gd name="connsiteX67" fmla="*/ 5559 w 10000"/>
              <a:gd name="connsiteY67" fmla="*/ 8255 h 9521"/>
              <a:gd name="connsiteX68" fmla="*/ 5472 w 10000"/>
              <a:gd name="connsiteY68" fmla="*/ 8265 h 9521"/>
              <a:gd name="connsiteX69" fmla="*/ 5335 w 10000"/>
              <a:gd name="connsiteY69" fmla="*/ 9033 h 9521"/>
              <a:gd name="connsiteX70" fmla="*/ 5268 w 10000"/>
              <a:gd name="connsiteY70" fmla="*/ 8484 h 9521"/>
              <a:gd name="connsiteX71" fmla="*/ 5151 w 10000"/>
              <a:gd name="connsiteY71" fmla="*/ 8493 h 9521"/>
              <a:gd name="connsiteX72" fmla="*/ 5108 w 10000"/>
              <a:gd name="connsiteY72" fmla="*/ 9353 h 9521"/>
              <a:gd name="connsiteX73" fmla="*/ 5076 w 10000"/>
              <a:gd name="connsiteY73" fmla="*/ 9163 h 9521"/>
              <a:gd name="connsiteX74" fmla="*/ 5000 w 10000"/>
              <a:gd name="connsiteY74" fmla="*/ 9148 h 9521"/>
              <a:gd name="connsiteX75" fmla="*/ 5083 w 10000"/>
              <a:gd name="connsiteY75" fmla="*/ 8413 h 9521"/>
              <a:gd name="connsiteX76" fmla="*/ 5083 w 10000"/>
              <a:gd name="connsiteY76" fmla="*/ 9511 h 9521"/>
              <a:gd name="connsiteX77" fmla="*/ 4958 w 10000"/>
              <a:gd name="connsiteY77" fmla="*/ 7769 h 9521"/>
              <a:gd name="connsiteX78" fmla="*/ 4917 w 10000"/>
              <a:gd name="connsiteY78" fmla="*/ 8049 h 9521"/>
              <a:gd name="connsiteX79" fmla="*/ 4833 w 10000"/>
              <a:gd name="connsiteY79" fmla="*/ 7683 h 9521"/>
              <a:gd name="connsiteX80" fmla="*/ 4597 w 10000"/>
              <a:gd name="connsiteY80" fmla="*/ 9115 h 9521"/>
              <a:gd name="connsiteX81" fmla="*/ 4677 w 10000"/>
              <a:gd name="connsiteY81" fmla="*/ 8896 h 9521"/>
              <a:gd name="connsiteX82" fmla="*/ 4592 w 10000"/>
              <a:gd name="connsiteY82" fmla="*/ 8851 h 9521"/>
              <a:gd name="connsiteX83" fmla="*/ 4497 w 10000"/>
              <a:gd name="connsiteY83" fmla="*/ 8877 h 9521"/>
              <a:gd name="connsiteX84" fmla="*/ 4359 w 10000"/>
              <a:gd name="connsiteY84" fmla="*/ 9071 h 9521"/>
              <a:gd name="connsiteX85" fmla="*/ 4337 w 10000"/>
              <a:gd name="connsiteY85" fmla="*/ 8904 h 9521"/>
              <a:gd name="connsiteX86" fmla="*/ 4345 w 10000"/>
              <a:gd name="connsiteY86" fmla="*/ 7944 h 9521"/>
              <a:gd name="connsiteX87" fmla="*/ 4122 w 10000"/>
              <a:gd name="connsiteY87" fmla="*/ 8783 h 9521"/>
              <a:gd name="connsiteX88" fmla="*/ 4058 w 10000"/>
              <a:gd name="connsiteY88" fmla="*/ 8233 h 9521"/>
              <a:gd name="connsiteX89" fmla="*/ 3954 w 10000"/>
              <a:gd name="connsiteY89" fmla="*/ 8133 h 9521"/>
              <a:gd name="connsiteX90" fmla="*/ 4044 w 10000"/>
              <a:gd name="connsiteY90" fmla="*/ 8744 h 9521"/>
              <a:gd name="connsiteX91" fmla="*/ 3833 w 10000"/>
              <a:gd name="connsiteY91" fmla="*/ 8049 h 9521"/>
              <a:gd name="connsiteX92" fmla="*/ 3719 w 10000"/>
              <a:gd name="connsiteY92" fmla="*/ 8140 h 9521"/>
              <a:gd name="connsiteX93" fmla="*/ 3750 w 10000"/>
              <a:gd name="connsiteY93" fmla="*/ 7317 h 9521"/>
              <a:gd name="connsiteX94" fmla="*/ 3631 w 10000"/>
              <a:gd name="connsiteY94" fmla="*/ 7434 h 9521"/>
              <a:gd name="connsiteX95" fmla="*/ 3615 w 10000"/>
              <a:gd name="connsiteY95" fmla="*/ 7434 h 9521"/>
              <a:gd name="connsiteX96" fmla="*/ 3465 w 10000"/>
              <a:gd name="connsiteY96" fmla="*/ 7467 h 9521"/>
              <a:gd name="connsiteX97" fmla="*/ 3406 w 10000"/>
              <a:gd name="connsiteY97" fmla="*/ 6900 h 9521"/>
              <a:gd name="connsiteX98" fmla="*/ 3198 w 10000"/>
              <a:gd name="connsiteY98" fmla="*/ 6808 h 9521"/>
              <a:gd name="connsiteX99" fmla="*/ 3091 w 10000"/>
              <a:gd name="connsiteY99" fmla="*/ 6864 h 9521"/>
              <a:gd name="connsiteX100" fmla="*/ 3006 w 10000"/>
              <a:gd name="connsiteY100" fmla="*/ 6479 h 9521"/>
              <a:gd name="connsiteX101" fmla="*/ 2990 w 10000"/>
              <a:gd name="connsiteY101" fmla="*/ 6479 h 9521"/>
              <a:gd name="connsiteX102" fmla="*/ 2936 w 10000"/>
              <a:gd name="connsiteY102" fmla="*/ 6990 h 9521"/>
              <a:gd name="connsiteX103" fmla="*/ 2910 w 10000"/>
              <a:gd name="connsiteY103" fmla="*/ 6955 h 9521"/>
              <a:gd name="connsiteX104" fmla="*/ 2851 w 10000"/>
              <a:gd name="connsiteY104" fmla="*/ 6093 h 9521"/>
              <a:gd name="connsiteX105" fmla="*/ 2840 w 10000"/>
              <a:gd name="connsiteY105" fmla="*/ 6093 h 9521"/>
              <a:gd name="connsiteX106" fmla="*/ 2840 w 10000"/>
              <a:gd name="connsiteY106" fmla="*/ 6331 h 9521"/>
              <a:gd name="connsiteX107" fmla="*/ 2798 w 10000"/>
              <a:gd name="connsiteY107" fmla="*/ 6184 h 9521"/>
              <a:gd name="connsiteX108" fmla="*/ 2814 w 10000"/>
              <a:gd name="connsiteY108" fmla="*/ 5616 h 9521"/>
              <a:gd name="connsiteX109" fmla="*/ 2563 w 10000"/>
              <a:gd name="connsiteY109" fmla="*/ 5469 h 9521"/>
              <a:gd name="connsiteX110" fmla="*/ 2440 w 10000"/>
              <a:gd name="connsiteY110" fmla="*/ 5762 h 9521"/>
              <a:gd name="connsiteX111" fmla="*/ 2023 w 10000"/>
              <a:gd name="connsiteY111" fmla="*/ 4185 h 9521"/>
              <a:gd name="connsiteX112" fmla="*/ 2034 w 10000"/>
              <a:gd name="connsiteY112" fmla="*/ 4422 h 9521"/>
              <a:gd name="connsiteX113" fmla="*/ 1815 w 10000"/>
              <a:gd name="connsiteY113" fmla="*/ 4296 h 9521"/>
              <a:gd name="connsiteX114" fmla="*/ 1815 w 10000"/>
              <a:gd name="connsiteY114" fmla="*/ 4146 h 9521"/>
              <a:gd name="connsiteX115" fmla="*/ 1842 w 10000"/>
              <a:gd name="connsiteY115" fmla="*/ 3706 h 9521"/>
              <a:gd name="connsiteX116" fmla="*/ 1773 w 10000"/>
              <a:gd name="connsiteY116" fmla="*/ 3430 h 9521"/>
              <a:gd name="connsiteX117" fmla="*/ 1580 w 10000"/>
              <a:gd name="connsiteY117" fmla="*/ 3193 h 9521"/>
              <a:gd name="connsiteX118" fmla="*/ 1468 w 10000"/>
              <a:gd name="connsiteY118" fmla="*/ 3376 h 9521"/>
              <a:gd name="connsiteX119" fmla="*/ 1468 w 10000"/>
              <a:gd name="connsiteY119" fmla="*/ 4093 h 9521"/>
              <a:gd name="connsiteX120" fmla="*/ 1442 w 10000"/>
              <a:gd name="connsiteY120" fmla="*/ 4146 h 9521"/>
              <a:gd name="connsiteX121" fmla="*/ 1383 w 10000"/>
              <a:gd name="connsiteY121" fmla="*/ 4146 h 9521"/>
              <a:gd name="connsiteX122" fmla="*/ 1233 w 10000"/>
              <a:gd name="connsiteY122" fmla="*/ 3616 h 9521"/>
              <a:gd name="connsiteX123" fmla="*/ 1095 w 10000"/>
              <a:gd name="connsiteY123" fmla="*/ 4532 h 9521"/>
              <a:gd name="connsiteX124" fmla="*/ 1041 w 10000"/>
              <a:gd name="connsiteY124" fmla="*/ 4479 h 9521"/>
              <a:gd name="connsiteX125" fmla="*/ 886 w 10000"/>
              <a:gd name="connsiteY125" fmla="*/ 3283 h 9521"/>
              <a:gd name="connsiteX126" fmla="*/ 721 w 10000"/>
              <a:gd name="connsiteY126" fmla="*/ 2955 h 9521"/>
              <a:gd name="connsiteX127" fmla="*/ 625 w 10000"/>
              <a:gd name="connsiteY127" fmla="*/ 3047 h 9521"/>
              <a:gd name="connsiteX128" fmla="*/ 651 w 10000"/>
              <a:gd name="connsiteY128" fmla="*/ 2623 h 9521"/>
              <a:gd name="connsiteX129" fmla="*/ 358 w 10000"/>
              <a:gd name="connsiteY129" fmla="*/ 2422 h 9521"/>
              <a:gd name="connsiteX130" fmla="*/ 416 w 10000"/>
              <a:gd name="connsiteY130" fmla="*/ 2185 h 9521"/>
              <a:gd name="connsiteX131" fmla="*/ 374 w 10000"/>
              <a:gd name="connsiteY131" fmla="*/ 2185 h 9521"/>
              <a:gd name="connsiteX132" fmla="*/ 251 w 10000"/>
              <a:gd name="connsiteY132" fmla="*/ 2422 h 9521"/>
              <a:gd name="connsiteX133" fmla="*/ 304 w 10000"/>
              <a:gd name="connsiteY133" fmla="*/ 2185 h 9521"/>
              <a:gd name="connsiteX134" fmla="*/ 320 w 10000"/>
              <a:gd name="connsiteY134" fmla="*/ 2092 h 9521"/>
              <a:gd name="connsiteX135" fmla="*/ 155 w 10000"/>
              <a:gd name="connsiteY135" fmla="*/ 2294 h 9521"/>
              <a:gd name="connsiteX136" fmla="*/ 155 w 10000"/>
              <a:gd name="connsiteY136" fmla="*/ 1100 h 9521"/>
              <a:gd name="connsiteX137" fmla="*/ 43 w 10000"/>
              <a:gd name="connsiteY137" fmla="*/ 1010 h 9521"/>
              <a:gd name="connsiteX138" fmla="*/ 0 w 10000"/>
              <a:gd name="connsiteY138" fmla="*/ 1249 h 9521"/>
              <a:gd name="connsiteX139" fmla="*/ 0 w 10000"/>
              <a:gd name="connsiteY139" fmla="*/ 0 h 9521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349 w 10000"/>
              <a:gd name="connsiteY7" fmla="*/ 9098 h 10000"/>
              <a:gd name="connsiteX8" fmla="*/ 9279 w 10000"/>
              <a:gd name="connsiteY8" fmla="*/ 8845 h 10000"/>
              <a:gd name="connsiteX9" fmla="*/ 9253 w 10000"/>
              <a:gd name="connsiteY9" fmla="*/ 8903 h 10000"/>
              <a:gd name="connsiteX10" fmla="*/ 9242 w 10000"/>
              <a:gd name="connsiteY10" fmla="*/ 9348 h 10000"/>
              <a:gd name="connsiteX11" fmla="*/ 9156 w 10000"/>
              <a:gd name="connsiteY11" fmla="*/ 9404 h 10000"/>
              <a:gd name="connsiteX12" fmla="*/ 9034 w 10000"/>
              <a:gd name="connsiteY12" fmla="*/ 8903 h 10000"/>
              <a:gd name="connsiteX13" fmla="*/ 9071 w 10000"/>
              <a:gd name="connsiteY13" fmla="*/ 8713 h 10000"/>
              <a:gd name="connsiteX14" fmla="*/ 9007 w 10000"/>
              <a:gd name="connsiteY14" fmla="*/ 8404 h 10000"/>
              <a:gd name="connsiteX15" fmla="*/ 8825 w 10000"/>
              <a:gd name="connsiteY15" fmla="*/ 8654 h 10000"/>
              <a:gd name="connsiteX16" fmla="*/ 8809 w 10000"/>
              <a:gd name="connsiteY16" fmla="*/ 8500 h 10000"/>
              <a:gd name="connsiteX17" fmla="*/ 8868 w 10000"/>
              <a:gd name="connsiteY17" fmla="*/ 8306 h 10000"/>
              <a:gd name="connsiteX18" fmla="*/ 8836 w 10000"/>
              <a:gd name="connsiteY18" fmla="*/ 8153 h 10000"/>
              <a:gd name="connsiteX19" fmla="*/ 8756 w 10000"/>
              <a:gd name="connsiteY19" fmla="*/ 8247 h 10000"/>
              <a:gd name="connsiteX20" fmla="*/ 8671 w 10000"/>
              <a:gd name="connsiteY20" fmla="*/ 7843 h 10000"/>
              <a:gd name="connsiteX21" fmla="*/ 8697 w 10000"/>
              <a:gd name="connsiteY21" fmla="*/ 7496 h 10000"/>
              <a:gd name="connsiteX22" fmla="*/ 8628 w 10000"/>
              <a:gd name="connsiteY22" fmla="*/ 7595 h 10000"/>
              <a:gd name="connsiteX23" fmla="*/ 8590 w 10000"/>
              <a:gd name="connsiteY23" fmla="*/ 8500 h 10000"/>
              <a:gd name="connsiteX24" fmla="*/ 8436 w 10000"/>
              <a:gd name="connsiteY24" fmla="*/ 8404 h 10000"/>
              <a:gd name="connsiteX25" fmla="*/ 8436 w 10000"/>
              <a:gd name="connsiteY25" fmla="*/ 8346 h 10000"/>
              <a:gd name="connsiteX26" fmla="*/ 8478 w 10000"/>
              <a:gd name="connsiteY26" fmla="*/ 8210 h 10000"/>
              <a:gd name="connsiteX27" fmla="*/ 8478 w 10000"/>
              <a:gd name="connsiteY27" fmla="*/ 8153 h 10000"/>
              <a:gd name="connsiteX28" fmla="*/ 8382 w 10000"/>
              <a:gd name="connsiteY28" fmla="*/ 7998 h 10000"/>
              <a:gd name="connsiteX29" fmla="*/ 8356 w 10000"/>
              <a:gd name="connsiteY29" fmla="*/ 8346 h 10000"/>
              <a:gd name="connsiteX30" fmla="*/ 8409 w 10000"/>
              <a:gd name="connsiteY30" fmla="*/ 8654 h 10000"/>
              <a:gd name="connsiteX31" fmla="*/ 8393 w 10000"/>
              <a:gd name="connsiteY31" fmla="*/ 8654 h 10000"/>
              <a:gd name="connsiteX32" fmla="*/ 8297 w 10000"/>
              <a:gd name="connsiteY32" fmla="*/ 8346 h 10000"/>
              <a:gd name="connsiteX33" fmla="*/ 8254 w 10000"/>
              <a:gd name="connsiteY33" fmla="*/ 7808 h 10000"/>
              <a:gd name="connsiteX34" fmla="*/ 8217 w 10000"/>
              <a:gd name="connsiteY34" fmla="*/ 7808 h 10000"/>
              <a:gd name="connsiteX35" fmla="*/ 8201 w 10000"/>
              <a:gd name="connsiteY35" fmla="*/ 7998 h 10000"/>
              <a:gd name="connsiteX36" fmla="*/ 8115 w 10000"/>
              <a:gd name="connsiteY36" fmla="*/ 7843 h 10000"/>
              <a:gd name="connsiteX37" fmla="*/ 8078 w 10000"/>
              <a:gd name="connsiteY37" fmla="*/ 8093 h 10000"/>
              <a:gd name="connsiteX38" fmla="*/ 8078 w 10000"/>
              <a:gd name="connsiteY38" fmla="*/ 7901 h 10000"/>
              <a:gd name="connsiteX39" fmla="*/ 7939 w 10000"/>
              <a:gd name="connsiteY39" fmla="*/ 8306 h 10000"/>
              <a:gd name="connsiteX40" fmla="*/ 7854 w 10000"/>
              <a:gd name="connsiteY40" fmla="*/ 8306 h 10000"/>
              <a:gd name="connsiteX41" fmla="*/ 7645 w 10000"/>
              <a:gd name="connsiteY41" fmla="*/ 8903 h 10000"/>
              <a:gd name="connsiteX42" fmla="*/ 7603 w 10000"/>
              <a:gd name="connsiteY42" fmla="*/ 8713 h 10000"/>
              <a:gd name="connsiteX43" fmla="*/ 7635 w 10000"/>
              <a:gd name="connsiteY43" fmla="*/ 9098 h 10000"/>
              <a:gd name="connsiteX44" fmla="*/ 7533 w 10000"/>
              <a:gd name="connsiteY44" fmla="*/ 9098 h 10000"/>
              <a:gd name="connsiteX45" fmla="*/ 7453 w 10000"/>
              <a:gd name="connsiteY45" fmla="*/ 9945 h 10000"/>
              <a:gd name="connsiteX46" fmla="*/ 7549 w 10000"/>
              <a:gd name="connsiteY46" fmla="*/ 8034 h 10000"/>
              <a:gd name="connsiteX47" fmla="*/ 7472 w 10000"/>
              <a:gd name="connsiteY47" fmla="*/ 8629 h 10000"/>
              <a:gd name="connsiteX48" fmla="*/ 7424 w 10000"/>
              <a:gd name="connsiteY48" fmla="*/ 9305 h 10000"/>
              <a:gd name="connsiteX49" fmla="*/ 7386 w 10000"/>
              <a:gd name="connsiteY49" fmla="*/ 8399 h 10000"/>
              <a:gd name="connsiteX50" fmla="*/ 7347 w 10000"/>
              <a:gd name="connsiteY50" fmla="*/ 8833 h 10000"/>
              <a:gd name="connsiteX51" fmla="*/ 7267 w 10000"/>
              <a:gd name="connsiteY51" fmla="*/ 8471 h 10000"/>
              <a:gd name="connsiteX52" fmla="*/ 7054 w 10000"/>
              <a:gd name="connsiteY52" fmla="*/ 8999 h 10000"/>
              <a:gd name="connsiteX53" fmla="*/ 7053 w 10000"/>
              <a:gd name="connsiteY53" fmla="*/ 7964 h 10000"/>
              <a:gd name="connsiteX54" fmla="*/ 7026 w 10000"/>
              <a:gd name="connsiteY54" fmla="*/ 8519 h 10000"/>
              <a:gd name="connsiteX55" fmla="*/ 6828 w 10000"/>
              <a:gd name="connsiteY55" fmla="*/ 8722 h 10000"/>
              <a:gd name="connsiteX56" fmla="*/ 6677 w 10000"/>
              <a:gd name="connsiteY56" fmla="*/ 8508 h 10000"/>
              <a:gd name="connsiteX57" fmla="*/ 6616 w 10000"/>
              <a:gd name="connsiteY57" fmla="*/ 8712 h 10000"/>
              <a:gd name="connsiteX58" fmla="*/ 6417 w 10000"/>
              <a:gd name="connsiteY58" fmla="*/ 8836 h 10000"/>
              <a:gd name="connsiteX59" fmla="*/ 6500 w 10000"/>
              <a:gd name="connsiteY59" fmla="*/ 8836 h 10000"/>
              <a:gd name="connsiteX60" fmla="*/ 6333 w 10000"/>
              <a:gd name="connsiteY60" fmla="*/ 9224 h 10000"/>
              <a:gd name="connsiteX61" fmla="*/ 6333 w 10000"/>
              <a:gd name="connsiteY61" fmla="*/ 8836 h 10000"/>
              <a:gd name="connsiteX62" fmla="*/ 6250 w 10000"/>
              <a:gd name="connsiteY62" fmla="*/ 8836 h 10000"/>
              <a:gd name="connsiteX63" fmla="*/ 6167 w 10000"/>
              <a:gd name="connsiteY63" fmla="*/ 8836 h 10000"/>
              <a:gd name="connsiteX64" fmla="*/ 5917 w 10000"/>
              <a:gd name="connsiteY64" fmla="*/ 8836 h 10000"/>
              <a:gd name="connsiteX65" fmla="*/ 5879 w 10000"/>
              <a:gd name="connsiteY65" fmla="*/ 8406 h 10000"/>
              <a:gd name="connsiteX66" fmla="*/ 5753 w 10000"/>
              <a:gd name="connsiteY66" fmla="*/ 8597 h 10000"/>
              <a:gd name="connsiteX67" fmla="*/ 5700 w 10000"/>
              <a:gd name="connsiteY67" fmla="*/ 8646 h 10000"/>
              <a:gd name="connsiteX68" fmla="*/ 5559 w 10000"/>
              <a:gd name="connsiteY68" fmla="*/ 8670 h 10000"/>
              <a:gd name="connsiteX69" fmla="*/ 5472 w 10000"/>
              <a:gd name="connsiteY69" fmla="*/ 8681 h 10000"/>
              <a:gd name="connsiteX70" fmla="*/ 5335 w 10000"/>
              <a:gd name="connsiteY70" fmla="*/ 9487 h 10000"/>
              <a:gd name="connsiteX71" fmla="*/ 5268 w 10000"/>
              <a:gd name="connsiteY71" fmla="*/ 8911 h 10000"/>
              <a:gd name="connsiteX72" fmla="*/ 5151 w 10000"/>
              <a:gd name="connsiteY72" fmla="*/ 8920 h 10000"/>
              <a:gd name="connsiteX73" fmla="*/ 5108 w 10000"/>
              <a:gd name="connsiteY73" fmla="*/ 9824 h 10000"/>
              <a:gd name="connsiteX74" fmla="*/ 5076 w 10000"/>
              <a:gd name="connsiteY74" fmla="*/ 9624 h 10000"/>
              <a:gd name="connsiteX75" fmla="*/ 5000 w 10000"/>
              <a:gd name="connsiteY75" fmla="*/ 9608 h 10000"/>
              <a:gd name="connsiteX76" fmla="*/ 5083 w 10000"/>
              <a:gd name="connsiteY76" fmla="*/ 8836 h 10000"/>
              <a:gd name="connsiteX77" fmla="*/ 5083 w 10000"/>
              <a:gd name="connsiteY77" fmla="*/ 9989 h 10000"/>
              <a:gd name="connsiteX78" fmla="*/ 4958 w 10000"/>
              <a:gd name="connsiteY78" fmla="*/ 8160 h 10000"/>
              <a:gd name="connsiteX79" fmla="*/ 4917 w 10000"/>
              <a:gd name="connsiteY79" fmla="*/ 8454 h 10000"/>
              <a:gd name="connsiteX80" fmla="*/ 4833 w 10000"/>
              <a:gd name="connsiteY80" fmla="*/ 8070 h 10000"/>
              <a:gd name="connsiteX81" fmla="*/ 4597 w 10000"/>
              <a:gd name="connsiteY81" fmla="*/ 9574 h 10000"/>
              <a:gd name="connsiteX82" fmla="*/ 4677 w 10000"/>
              <a:gd name="connsiteY82" fmla="*/ 9344 h 10000"/>
              <a:gd name="connsiteX83" fmla="*/ 4592 w 10000"/>
              <a:gd name="connsiteY83" fmla="*/ 9296 h 10000"/>
              <a:gd name="connsiteX84" fmla="*/ 4497 w 10000"/>
              <a:gd name="connsiteY84" fmla="*/ 9324 h 10000"/>
              <a:gd name="connsiteX85" fmla="*/ 4359 w 10000"/>
              <a:gd name="connsiteY85" fmla="*/ 9527 h 10000"/>
              <a:gd name="connsiteX86" fmla="*/ 4337 w 10000"/>
              <a:gd name="connsiteY86" fmla="*/ 9352 h 10000"/>
              <a:gd name="connsiteX87" fmla="*/ 4345 w 10000"/>
              <a:gd name="connsiteY87" fmla="*/ 8344 h 10000"/>
              <a:gd name="connsiteX88" fmla="*/ 4122 w 10000"/>
              <a:gd name="connsiteY88" fmla="*/ 9225 h 10000"/>
              <a:gd name="connsiteX89" fmla="*/ 4058 w 10000"/>
              <a:gd name="connsiteY89" fmla="*/ 8647 h 10000"/>
              <a:gd name="connsiteX90" fmla="*/ 3954 w 10000"/>
              <a:gd name="connsiteY90" fmla="*/ 8542 h 10000"/>
              <a:gd name="connsiteX91" fmla="*/ 4044 w 10000"/>
              <a:gd name="connsiteY91" fmla="*/ 9184 h 10000"/>
              <a:gd name="connsiteX92" fmla="*/ 3833 w 10000"/>
              <a:gd name="connsiteY92" fmla="*/ 8454 h 10000"/>
              <a:gd name="connsiteX93" fmla="*/ 3719 w 10000"/>
              <a:gd name="connsiteY93" fmla="*/ 8550 h 10000"/>
              <a:gd name="connsiteX94" fmla="*/ 3750 w 10000"/>
              <a:gd name="connsiteY94" fmla="*/ 7685 h 10000"/>
              <a:gd name="connsiteX95" fmla="*/ 3631 w 10000"/>
              <a:gd name="connsiteY95" fmla="*/ 7808 h 10000"/>
              <a:gd name="connsiteX96" fmla="*/ 3615 w 10000"/>
              <a:gd name="connsiteY96" fmla="*/ 7808 h 10000"/>
              <a:gd name="connsiteX97" fmla="*/ 3465 w 10000"/>
              <a:gd name="connsiteY97" fmla="*/ 7843 h 10000"/>
              <a:gd name="connsiteX98" fmla="*/ 3406 w 10000"/>
              <a:gd name="connsiteY98" fmla="*/ 7247 h 10000"/>
              <a:gd name="connsiteX99" fmla="*/ 3198 w 10000"/>
              <a:gd name="connsiteY99" fmla="*/ 7151 h 10000"/>
              <a:gd name="connsiteX100" fmla="*/ 3091 w 10000"/>
              <a:gd name="connsiteY100" fmla="*/ 7209 h 10000"/>
              <a:gd name="connsiteX101" fmla="*/ 3006 w 10000"/>
              <a:gd name="connsiteY101" fmla="*/ 6805 h 10000"/>
              <a:gd name="connsiteX102" fmla="*/ 2990 w 10000"/>
              <a:gd name="connsiteY102" fmla="*/ 6805 h 10000"/>
              <a:gd name="connsiteX103" fmla="*/ 2936 w 10000"/>
              <a:gd name="connsiteY103" fmla="*/ 7342 h 10000"/>
              <a:gd name="connsiteX104" fmla="*/ 2910 w 10000"/>
              <a:gd name="connsiteY104" fmla="*/ 7305 h 10000"/>
              <a:gd name="connsiteX105" fmla="*/ 2851 w 10000"/>
              <a:gd name="connsiteY105" fmla="*/ 6400 h 10000"/>
              <a:gd name="connsiteX106" fmla="*/ 2840 w 10000"/>
              <a:gd name="connsiteY106" fmla="*/ 6400 h 10000"/>
              <a:gd name="connsiteX107" fmla="*/ 2840 w 10000"/>
              <a:gd name="connsiteY107" fmla="*/ 6650 h 10000"/>
              <a:gd name="connsiteX108" fmla="*/ 2798 w 10000"/>
              <a:gd name="connsiteY108" fmla="*/ 6495 h 10000"/>
              <a:gd name="connsiteX109" fmla="*/ 2814 w 10000"/>
              <a:gd name="connsiteY109" fmla="*/ 5899 h 10000"/>
              <a:gd name="connsiteX110" fmla="*/ 2563 w 10000"/>
              <a:gd name="connsiteY110" fmla="*/ 5744 h 10000"/>
              <a:gd name="connsiteX111" fmla="*/ 2440 w 10000"/>
              <a:gd name="connsiteY111" fmla="*/ 6052 h 10000"/>
              <a:gd name="connsiteX112" fmla="*/ 2023 w 10000"/>
              <a:gd name="connsiteY112" fmla="*/ 4396 h 10000"/>
              <a:gd name="connsiteX113" fmla="*/ 2034 w 10000"/>
              <a:gd name="connsiteY113" fmla="*/ 4644 h 10000"/>
              <a:gd name="connsiteX114" fmla="*/ 1815 w 10000"/>
              <a:gd name="connsiteY114" fmla="*/ 4512 h 10000"/>
              <a:gd name="connsiteX115" fmla="*/ 1815 w 10000"/>
              <a:gd name="connsiteY115" fmla="*/ 4355 h 10000"/>
              <a:gd name="connsiteX116" fmla="*/ 1842 w 10000"/>
              <a:gd name="connsiteY116" fmla="*/ 3892 h 10000"/>
              <a:gd name="connsiteX117" fmla="*/ 1773 w 10000"/>
              <a:gd name="connsiteY117" fmla="*/ 3603 h 10000"/>
              <a:gd name="connsiteX118" fmla="*/ 1580 w 10000"/>
              <a:gd name="connsiteY118" fmla="*/ 3354 h 10000"/>
              <a:gd name="connsiteX119" fmla="*/ 1468 w 10000"/>
              <a:gd name="connsiteY119" fmla="*/ 3546 h 10000"/>
              <a:gd name="connsiteX120" fmla="*/ 1468 w 10000"/>
              <a:gd name="connsiteY120" fmla="*/ 4299 h 10000"/>
              <a:gd name="connsiteX121" fmla="*/ 1442 w 10000"/>
              <a:gd name="connsiteY121" fmla="*/ 4355 h 10000"/>
              <a:gd name="connsiteX122" fmla="*/ 1383 w 10000"/>
              <a:gd name="connsiteY122" fmla="*/ 4355 h 10000"/>
              <a:gd name="connsiteX123" fmla="*/ 1233 w 10000"/>
              <a:gd name="connsiteY123" fmla="*/ 3798 h 10000"/>
              <a:gd name="connsiteX124" fmla="*/ 1095 w 10000"/>
              <a:gd name="connsiteY124" fmla="*/ 4760 h 10000"/>
              <a:gd name="connsiteX125" fmla="*/ 1041 w 10000"/>
              <a:gd name="connsiteY125" fmla="*/ 4704 h 10000"/>
              <a:gd name="connsiteX126" fmla="*/ 886 w 10000"/>
              <a:gd name="connsiteY126" fmla="*/ 3448 h 10000"/>
              <a:gd name="connsiteX127" fmla="*/ 721 w 10000"/>
              <a:gd name="connsiteY127" fmla="*/ 3104 h 10000"/>
              <a:gd name="connsiteX128" fmla="*/ 625 w 10000"/>
              <a:gd name="connsiteY128" fmla="*/ 3200 h 10000"/>
              <a:gd name="connsiteX129" fmla="*/ 651 w 10000"/>
              <a:gd name="connsiteY129" fmla="*/ 2755 h 10000"/>
              <a:gd name="connsiteX130" fmla="*/ 358 w 10000"/>
              <a:gd name="connsiteY130" fmla="*/ 2544 h 10000"/>
              <a:gd name="connsiteX131" fmla="*/ 416 w 10000"/>
              <a:gd name="connsiteY131" fmla="*/ 2295 h 10000"/>
              <a:gd name="connsiteX132" fmla="*/ 374 w 10000"/>
              <a:gd name="connsiteY132" fmla="*/ 2295 h 10000"/>
              <a:gd name="connsiteX133" fmla="*/ 251 w 10000"/>
              <a:gd name="connsiteY133" fmla="*/ 2544 h 10000"/>
              <a:gd name="connsiteX134" fmla="*/ 304 w 10000"/>
              <a:gd name="connsiteY134" fmla="*/ 2295 h 10000"/>
              <a:gd name="connsiteX135" fmla="*/ 320 w 10000"/>
              <a:gd name="connsiteY135" fmla="*/ 2197 h 10000"/>
              <a:gd name="connsiteX136" fmla="*/ 155 w 10000"/>
              <a:gd name="connsiteY136" fmla="*/ 2409 h 10000"/>
              <a:gd name="connsiteX137" fmla="*/ 155 w 10000"/>
              <a:gd name="connsiteY137" fmla="*/ 1155 h 10000"/>
              <a:gd name="connsiteX138" fmla="*/ 43 w 10000"/>
              <a:gd name="connsiteY138" fmla="*/ 1061 h 10000"/>
              <a:gd name="connsiteX139" fmla="*/ 0 w 10000"/>
              <a:gd name="connsiteY139" fmla="*/ 1312 h 10000"/>
              <a:gd name="connsiteX140" fmla="*/ 0 w 10000"/>
              <a:gd name="connsiteY140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349 w 10000"/>
              <a:gd name="connsiteY8" fmla="*/ 9098 h 10000"/>
              <a:gd name="connsiteX9" fmla="*/ 9279 w 10000"/>
              <a:gd name="connsiteY9" fmla="*/ 8845 h 10000"/>
              <a:gd name="connsiteX10" fmla="*/ 9253 w 10000"/>
              <a:gd name="connsiteY10" fmla="*/ 8903 h 10000"/>
              <a:gd name="connsiteX11" fmla="*/ 9242 w 10000"/>
              <a:gd name="connsiteY11" fmla="*/ 9348 h 10000"/>
              <a:gd name="connsiteX12" fmla="*/ 9156 w 10000"/>
              <a:gd name="connsiteY12" fmla="*/ 9404 h 10000"/>
              <a:gd name="connsiteX13" fmla="*/ 9034 w 10000"/>
              <a:gd name="connsiteY13" fmla="*/ 8903 h 10000"/>
              <a:gd name="connsiteX14" fmla="*/ 9071 w 10000"/>
              <a:gd name="connsiteY14" fmla="*/ 8713 h 10000"/>
              <a:gd name="connsiteX15" fmla="*/ 9007 w 10000"/>
              <a:gd name="connsiteY15" fmla="*/ 8404 h 10000"/>
              <a:gd name="connsiteX16" fmla="*/ 8825 w 10000"/>
              <a:gd name="connsiteY16" fmla="*/ 8654 h 10000"/>
              <a:gd name="connsiteX17" fmla="*/ 8809 w 10000"/>
              <a:gd name="connsiteY17" fmla="*/ 8500 h 10000"/>
              <a:gd name="connsiteX18" fmla="*/ 8868 w 10000"/>
              <a:gd name="connsiteY18" fmla="*/ 8306 h 10000"/>
              <a:gd name="connsiteX19" fmla="*/ 8836 w 10000"/>
              <a:gd name="connsiteY19" fmla="*/ 8153 h 10000"/>
              <a:gd name="connsiteX20" fmla="*/ 8756 w 10000"/>
              <a:gd name="connsiteY20" fmla="*/ 8247 h 10000"/>
              <a:gd name="connsiteX21" fmla="*/ 8671 w 10000"/>
              <a:gd name="connsiteY21" fmla="*/ 7843 h 10000"/>
              <a:gd name="connsiteX22" fmla="*/ 8697 w 10000"/>
              <a:gd name="connsiteY22" fmla="*/ 7496 h 10000"/>
              <a:gd name="connsiteX23" fmla="*/ 8628 w 10000"/>
              <a:gd name="connsiteY23" fmla="*/ 7595 h 10000"/>
              <a:gd name="connsiteX24" fmla="*/ 8590 w 10000"/>
              <a:gd name="connsiteY24" fmla="*/ 8500 h 10000"/>
              <a:gd name="connsiteX25" fmla="*/ 8436 w 10000"/>
              <a:gd name="connsiteY25" fmla="*/ 8404 h 10000"/>
              <a:gd name="connsiteX26" fmla="*/ 8436 w 10000"/>
              <a:gd name="connsiteY26" fmla="*/ 8346 h 10000"/>
              <a:gd name="connsiteX27" fmla="*/ 8478 w 10000"/>
              <a:gd name="connsiteY27" fmla="*/ 8210 h 10000"/>
              <a:gd name="connsiteX28" fmla="*/ 8478 w 10000"/>
              <a:gd name="connsiteY28" fmla="*/ 8153 h 10000"/>
              <a:gd name="connsiteX29" fmla="*/ 8382 w 10000"/>
              <a:gd name="connsiteY29" fmla="*/ 7998 h 10000"/>
              <a:gd name="connsiteX30" fmla="*/ 8356 w 10000"/>
              <a:gd name="connsiteY30" fmla="*/ 8346 h 10000"/>
              <a:gd name="connsiteX31" fmla="*/ 8409 w 10000"/>
              <a:gd name="connsiteY31" fmla="*/ 8654 h 10000"/>
              <a:gd name="connsiteX32" fmla="*/ 8393 w 10000"/>
              <a:gd name="connsiteY32" fmla="*/ 8654 h 10000"/>
              <a:gd name="connsiteX33" fmla="*/ 8297 w 10000"/>
              <a:gd name="connsiteY33" fmla="*/ 8346 h 10000"/>
              <a:gd name="connsiteX34" fmla="*/ 8254 w 10000"/>
              <a:gd name="connsiteY34" fmla="*/ 7808 h 10000"/>
              <a:gd name="connsiteX35" fmla="*/ 8217 w 10000"/>
              <a:gd name="connsiteY35" fmla="*/ 7808 h 10000"/>
              <a:gd name="connsiteX36" fmla="*/ 8201 w 10000"/>
              <a:gd name="connsiteY36" fmla="*/ 7998 h 10000"/>
              <a:gd name="connsiteX37" fmla="*/ 8115 w 10000"/>
              <a:gd name="connsiteY37" fmla="*/ 7843 h 10000"/>
              <a:gd name="connsiteX38" fmla="*/ 8078 w 10000"/>
              <a:gd name="connsiteY38" fmla="*/ 8093 h 10000"/>
              <a:gd name="connsiteX39" fmla="*/ 8078 w 10000"/>
              <a:gd name="connsiteY39" fmla="*/ 7901 h 10000"/>
              <a:gd name="connsiteX40" fmla="*/ 7939 w 10000"/>
              <a:gd name="connsiteY40" fmla="*/ 8306 h 10000"/>
              <a:gd name="connsiteX41" fmla="*/ 7854 w 10000"/>
              <a:gd name="connsiteY41" fmla="*/ 8306 h 10000"/>
              <a:gd name="connsiteX42" fmla="*/ 7645 w 10000"/>
              <a:gd name="connsiteY42" fmla="*/ 8903 h 10000"/>
              <a:gd name="connsiteX43" fmla="*/ 7603 w 10000"/>
              <a:gd name="connsiteY43" fmla="*/ 8713 h 10000"/>
              <a:gd name="connsiteX44" fmla="*/ 7635 w 10000"/>
              <a:gd name="connsiteY44" fmla="*/ 9098 h 10000"/>
              <a:gd name="connsiteX45" fmla="*/ 7533 w 10000"/>
              <a:gd name="connsiteY45" fmla="*/ 9098 h 10000"/>
              <a:gd name="connsiteX46" fmla="*/ 7453 w 10000"/>
              <a:gd name="connsiteY46" fmla="*/ 9945 h 10000"/>
              <a:gd name="connsiteX47" fmla="*/ 7549 w 10000"/>
              <a:gd name="connsiteY47" fmla="*/ 8034 h 10000"/>
              <a:gd name="connsiteX48" fmla="*/ 7472 w 10000"/>
              <a:gd name="connsiteY48" fmla="*/ 8629 h 10000"/>
              <a:gd name="connsiteX49" fmla="*/ 7424 w 10000"/>
              <a:gd name="connsiteY49" fmla="*/ 9305 h 10000"/>
              <a:gd name="connsiteX50" fmla="*/ 7386 w 10000"/>
              <a:gd name="connsiteY50" fmla="*/ 8399 h 10000"/>
              <a:gd name="connsiteX51" fmla="*/ 7347 w 10000"/>
              <a:gd name="connsiteY51" fmla="*/ 8833 h 10000"/>
              <a:gd name="connsiteX52" fmla="*/ 7267 w 10000"/>
              <a:gd name="connsiteY52" fmla="*/ 8471 h 10000"/>
              <a:gd name="connsiteX53" fmla="*/ 7054 w 10000"/>
              <a:gd name="connsiteY53" fmla="*/ 8999 h 10000"/>
              <a:gd name="connsiteX54" fmla="*/ 7053 w 10000"/>
              <a:gd name="connsiteY54" fmla="*/ 7964 h 10000"/>
              <a:gd name="connsiteX55" fmla="*/ 7026 w 10000"/>
              <a:gd name="connsiteY55" fmla="*/ 8519 h 10000"/>
              <a:gd name="connsiteX56" fmla="*/ 6828 w 10000"/>
              <a:gd name="connsiteY56" fmla="*/ 8722 h 10000"/>
              <a:gd name="connsiteX57" fmla="*/ 6677 w 10000"/>
              <a:gd name="connsiteY57" fmla="*/ 8508 h 10000"/>
              <a:gd name="connsiteX58" fmla="*/ 6616 w 10000"/>
              <a:gd name="connsiteY58" fmla="*/ 8712 h 10000"/>
              <a:gd name="connsiteX59" fmla="*/ 6417 w 10000"/>
              <a:gd name="connsiteY59" fmla="*/ 8836 h 10000"/>
              <a:gd name="connsiteX60" fmla="*/ 6500 w 10000"/>
              <a:gd name="connsiteY60" fmla="*/ 8836 h 10000"/>
              <a:gd name="connsiteX61" fmla="*/ 6333 w 10000"/>
              <a:gd name="connsiteY61" fmla="*/ 9224 h 10000"/>
              <a:gd name="connsiteX62" fmla="*/ 6333 w 10000"/>
              <a:gd name="connsiteY62" fmla="*/ 8836 h 10000"/>
              <a:gd name="connsiteX63" fmla="*/ 6250 w 10000"/>
              <a:gd name="connsiteY63" fmla="*/ 8836 h 10000"/>
              <a:gd name="connsiteX64" fmla="*/ 6167 w 10000"/>
              <a:gd name="connsiteY64" fmla="*/ 8836 h 10000"/>
              <a:gd name="connsiteX65" fmla="*/ 5917 w 10000"/>
              <a:gd name="connsiteY65" fmla="*/ 8836 h 10000"/>
              <a:gd name="connsiteX66" fmla="*/ 5879 w 10000"/>
              <a:gd name="connsiteY66" fmla="*/ 8406 h 10000"/>
              <a:gd name="connsiteX67" fmla="*/ 5753 w 10000"/>
              <a:gd name="connsiteY67" fmla="*/ 8597 h 10000"/>
              <a:gd name="connsiteX68" fmla="*/ 5700 w 10000"/>
              <a:gd name="connsiteY68" fmla="*/ 8646 h 10000"/>
              <a:gd name="connsiteX69" fmla="*/ 5559 w 10000"/>
              <a:gd name="connsiteY69" fmla="*/ 8670 h 10000"/>
              <a:gd name="connsiteX70" fmla="*/ 5472 w 10000"/>
              <a:gd name="connsiteY70" fmla="*/ 8681 h 10000"/>
              <a:gd name="connsiteX71" fmla="*/ 5335 w 10000"/>
              <a:gd name="connsiteY71" fmla="*/ 9487 h 10000"/>
              <a:gd name="connsiteX72" fmla="*/ 5268 w 10000"/>
              <a:gd name="connsiteY72" fmla="*/ 8911 h 10000"/>
              <a:gd name="connsiteX73" fmla="*/ 5151 w 10000"/>
              <a:gd name="connsiteY73" fmla="*/ 8920 h 10000"/>
              <a:gd name="connsiteX74" fmla="*/ 5108 w 10000"/>
              <a:gd name="connsiteY74" fmla="*/ 9824 h 10000"/>
              <a:gd name="connsiteX75" fmla="*/ 5076 w 10000"/>
              <a:gd name="connsiteY75" fmla="*/ 9624 h 10000"/>
              <a:gd name="connsiteX76" fmla="*/ 5000 w 10000"/>
              <a:gd name="connsiteY76" fmla="*/ 9608 h 10000"/>
              <a:gd name="connsiteX77" fmla="*/ 5083 w 10000"/>
              <a:gd name="connsiteY77" fmla="*/ 8836 h 10000"/>
              <a:gd name="connsiteX78" fmla="*/ 5083 w 10000"/>
              <a:gd name="connsiteY78" fmla="*/ 9989 h 10000"/>
              <a:gd name="connsiteX79" fmla="*/ 4958 w 10000"/>
              <a:gd name="connsiteY79" fmla="*/ 8160 h 10000"/>
              <a:gd name="connsiteX80" fmla="*/ 4917 w 10000"/>
              <a:gd name="connsiteY80" fmla="*/ 8454 h 10000"/>
              <a:gd name="connsiteX81" fmla="*/ 4833 w 10000"/>
              <a:gd name="connsiteY81" fmla="*/ 8070 h 10000"/>
              <a:gd name="connsiteX82" fmla="*/ 4597 w 10000"/>
              <a:gd name="connsiteY82" fmla="*/ 9574 h 10000"/>
              <a:gd name="connsiteX83" fmla="*/ 4677 w 10000"/>
              <a:gd name="connsiteY83" fmla="*/ 9344 h 10000"/>
              <a:gd name="connsiteX84" fmla="*/ 4592 w 10000"/>
              <a:gd name="connsiteY84" fmla="*/ 9296 h 10000"/>
              <a:gd name="connsiteX85" fmla="*/ 4497 w 10000"/>
              <a:gd name="connsiteY85" fmla="*/ 9324 h 10000"/>
              <a:gd name="connsiteX86" fmla="*/ 4359 w 10000"/>
              <a:gd name="connsiteY86" fmla="*/ 9527 h 10000"/>
              <a:gd name="connsiteX87" fmla="*/ 4337 w 10000"/>
              <a:gd name="connsiteY87" fmla="*/ 9352 h 10000"/>
              <a:gd name="connsiteX88" fmla="*/ 4345 w 10000"/>
              <a:gd name="connsiteY88" fmla="*/ 8344 h 10000"/>
              <a:gd name="connsiteX89" fmla="*/ 4122 w 10000"/>
              <a:gd name="connsiteY89" fmla="*/ 9225 h 10000"/>
              <a:gd name="connsiteX90" fmla="*/ 4058 w 10000"/>
              <a:gd name="connsiteY90" fmla="*/ 8647 h 10000"/>
              <a:gd name="connsiteX91" fmla="*/ 3954 w 10000"/>
              <a:gd name="connsiteY91" fmla="*/ 8542 h 10000"/>
              <a:gd name="connsiteX92" fmla="*/ 4044 w 10000"/>
              <a:gd name="connsiteY92" fmla="*/ 9184 h 10000"/>
              <a:gd name="connsiteX93" fmla="*/ 3833 w 10000"/>
              <a:gd name="connsiteY93" fmla="*/ 8454 h 10000"/>
              <a:gd name="connsiteX94" fmla="*/ 3719 w 10000"/>
              <a:gd name="connsiteY94" fmla="*/ 8550 h 10000"/>
              <a:gd name="connsiteX95" fmla="*/ 3750 w 10000"/>
              <a:gd name="connsiteY95" fmla="*/ 7685 h 10000"/>
              <a:gd name="connsiteX96" fmla="*/ 3631 w 10000"/>
              <a:gd name="connsiteY96" fmla="*/ 7808 h 10000"/>
              <a:gd name="connsiteX97" fmla="*/ 3615 w 10000"/>
              <a:gd name="connsiteY97" fmla="*/ 7808 h 10000"/>
              <a:gd name="connsiteX98" fmla="*/ 3465 w 10000"/>
              <a:gd name="connsiteY98" fmla="*/ 7843 h 10000"/>
              <a:gd name="connsiteX99" fmla="*/ 3406 w 10000"/>
              <a:gd name="connsiteY99" fmla="*/ 7247 h 10000"/>
              <a:gd name="connsiteX100" fmla="*/ 3198 w 10000"/>
              <a:gd name="connsiteY100" fmla="*/ 7151 h 10000"/>
              <a:gd name="connsiteX101" fmla="*/ 3091 w 10000"/>
              <a:gd name="connsiteY101" fmla="*/ 7209 h 10000"/>
              <a:gd name="connsiteX102" fmla="*/ 3006 w 10000"/>
              <a:gd name="connsiteY102" fmla="*/ 6805 h 10000"/>
              <a:gd name="connsiteX103" fmla="*/ 2990 w 10000"/>
              <a:gd name="connsiteY103" fmla="*/ 6805 h 10000"/>
              <a:gd name="connsiteX104" fmla="*/ 2936 w 10000"/>
              <a:gd name="connsiteY104" fmla="*/ 7342 h 10000"/>
              <a:gd name="connsiteX105" fmla="*/ 2910 w 10000"/>
              <a:gd name="connsiteY105" fmla="*/ 7305 h 10000"/>
              <a:gd name="connsiteX106" fmla="*/ 2851 w 10000"/>
              <a:gd name="connsiteY106" fmla="*/ 6400 h 10000"/>
              <a:gd name="connsiteX107" fmla="*/ 2840 w 10000"/>
              <a:gd name="connsiteY107" fmla="*/ 6400 h 10000"/>
              <a:gd name="connsiteX108" fmla="*/ 2840 w 10000"/>
              <a:gd name="connsiteY108" fmla="*/ 6650 h 10000"/>
              <a:gd name="connsiteX109" fmla="*/ 2798 w 10000"/>
              <a:gd name="connsiteY109" fmla="*/ 6495 h 10000"/>
              <a:gd name="connsiteX110" fmla="*/ 2814 w 10000"/>
              <a:gd name="connsiteY110" fmla="*/ 5899 h 10000"/>
              <a:gd name="connsiteX111" fmla="*/ 2563 w 10000"/>
              <a:gd name="connsiteY111" fmla="*/ 5744 h 10000"/>
              <a:gd name="connsiteX112" fmla="*/ 2440 w 10000"/>
              <a:gd name="connsiteY112" fmla="*/ 6052 h 10000"/>
              <a:gd name="connsiteX113" fmla="*/ 2023 w 10000"/>
              <a:gd name="connsiteY113" fmla="*/ 4396 h 10000"/>
              <a:gd name="connsiteX114" fmla="*/ 2034 w 10000"/>
              <a:gd name="connsiteY114" fmla="*/ 4644 h 10000"/>
              <a:gd name="connsiteX115" fmla="*/ 1815 w 10000"/>
              <a:gd name="connsiteY115" fmla="*/ 4512 h 10000"/>
              <a:gd name="connsiteX116" fmla="*/ 1815 w 10000"/>
              <a:gd name="connsiteY116" fmla="*/ 4355 h 10000"/>
              <a:gd name="connsiteX117" fmla="*/ 1842 w 10000"/>
              <a:gd name="connsiteY117" fmla="*/ 3892 h 10000"/>
              <a:gd name="connsiteX118" fmla="*/ 1773 w 10000"/>
              <a:gd name="connsiteY118" fmla="*/ 3603 h 10000"/>
              <a:gd name="connsiteX119" fmla="*/ 1580 w 10000"/>
              <a:gd name="connsiteY119" fmla="*/ 3354 h 10000"/>
              <a:gd name="connsiteX120" fmla="*/ 1468 w 10000"/>
              <a:gd name="connsiteY120" fmla="*/ 3546 h 10000"/>
              <a:gd name="connsiteX121" fmla="*/ 1468 w 10000"/>
              <a:gd name="connsiteY121" fmla="*/ 4299 h 10000"/>
              <a:gd name="connsiteX122" fmla="*/ 1442 w 10000"/>
              <a:gd name="connsiteY122" fmla="*/ 4355 h 10000"/>
              <a:gd name="connsiteX123" fmla="*/ 1383 w 10000"/>
              <a:gd name="connsiteY123" fmla="*/ 4355 h 10000"/>
              <a:gd name="connsiteX124" fmla="*/ 1233 w 10000"/>
              <a:gd name="connsiteY124" fmla="*/ 3798 h 10000"/>
              <a:gd name="connsiteX125" fmla="*/ 1095 w 10000"/>
              <a:gd name="connsiteY125" fmla="*/ 4760 h 10000"/>
              <a:gd name="connsiteX126" fmla="*/ 1041 w 10000"/>
              <a:gd name="connsiteY126" fmla="*/ 4704 h 10000"/>
              <a:gd name="connsiteX127" fmla="*/ 886 w 10000"/>
              <a:gd name="connsiteY127" fmla="*/ 3448 h 10000"/>
              <a:gd name="connsiteX128" fmla="*/ 721 w 10000"/>
              <a:gd name="connsiteY128" fmla="*/ 3104 h 10000"/>
              <a:gd name="connsiteX129" fmla="*/ 625 w 10000"/>
              <a:gd name="connsiteY129" fmla="*/ 3200 h 10000"/>
              <a:gd name="connsiteX130" fmla="*/ 651 w 10000"/>
              <a:gd name="connsiteY130" fmla="*/ 2755 h 10000"/>
              <a:gd name="connsiteX131" fmla="*/ 358 w 10000"/>
              <a:gd name="connsiteY131" fmla="*/ 2544 h 10000"/>
              <a:gd name="connsiteX132" fmla="*/ 416 w 10000"/>
              <a:gd name="connsiteY132" fmla="*/ 2295 h 10000"/>
              <a:gd name="connsiteX133" fmla="*/ 374 w 10000"/>
              <a:gd name="connsiteY133" fmla="*/ 2295 h 10000"/>
              <a:gd name="connsiteX134" fmla="*/ 251 w 10000"/>
              <a:gd name="connsiteY134" fmla="*/ 2544 h 10000"/>
              <a:gd name="connsiteX135" fmla="*/ 304 w 10000"/>
              <a:gd name="connsiteY135" fmla="*/ 2295 h 10000"/>
              <a:gd name="connsiteX136" fmla="*/ 320 w 10000"/>
              <a:gd name="connsiteY136" fmla="*/ 2197 h 10000"/>
              <a:gd name="connsiteX137" fmla="*/ 155 w 10000"/>
              <a:gd name="connsiteY137" fmla="*/ 2409 h 10000"/>
              <a:gd name="connsiteX138" fmla="*/ 155 w 10000"/>
              <a:gd name="connsiteY138" fmla="*/ 1155 h 10000"/>
              <a:gd name="connsiteX139" fmla="*/ 43 w 10000"/>
              <a:gd name="connsiteY139" fmla="*/ 1061 h 10000"/>
              <a:gd name="connsiteX140" fmla="*/ 0 w 10000"/>
              <a:gd name="connsiteY140" fmla="*/ 1312 h 10000"/>
              <a:gd name="connsiteX141" fmla="*/ 0 w 10000"/>
              <a:gd name="connsiteY141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652 w 10000"/>
              <a:gd name="connsiteY6" fmla="*/ 803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9989"/>
              <a:gd name="connsiteX1" fmla="*/ 10000 w 10000"/>
              <a:gd name="connsiteY1" fmla="*/ 0 h 9989"/>
              <a:gd name="connsiteX2" fmla="*/ 10000 w 10000"/>
              <a:gd name="connsiteY2" fmla="*/ 7151 h 9989"/>
              <a:gd name="connsiteX3" fmla="*/ 9920 w 10000"/>
              <a:gd name="connsiteY3" fmla="*/ 6957 h 9989"/>
              <a:gd name="connsiteX4" fmla="*/ 9867 w 10000"/>
              <a:gd name="connsiteY4" fmla="*/ 7639 h 9989"/>
              <a:gd name="connsiteX5" fmla="*/ 9754 w 10000"/>
              <a:gd name="connsiteY5" fmla="*/ 7400 h 9989"/>
              <a:gd name="connsiteX6" fmla="*/ 9652 w 10000"/>
              <a:gd name="connsiteY6" fmla="*/ 8031 h 9989"/>
              <a:gd name="connsiteX7" fmla="*/ 9620 w 10000"/>
              <a:gd name="connsiteY7" fmla="*/ 9022 h 9989"/>
              <a:gd name="connsiteX8" fmla="*/ 9510 w 10000"/>
              <a:gd name="connsiteY8" fmla="*/ 8531 h 9989"/>
              <a:gd name="connsiteX9" fmla="*/ 9349 w 10000"/>
              <a:gd name="connsiteY9" fmla="*/ 9098 h 9989"/>
              <a:gd name="connsiteX10" fmla="*/ 9279 w 10000"/>
              <a:gd name="connsiteY10" fmla="*/ 8845 h 9989"/>
              <a:gd name="connsiteX11" fmla="*/ 9253 w 10000"/>
              <a:gd name="connsiteY11" fmla="*/ 8903 h 9989"/>
              <a:gd name="connsiteX12" fmla="*/ 9242 w 10000"/>
              <a:gd name="connsiteY12" fmla="*/ 9348 h 9989"/>
              <a:gd name="connsiteX13" fmla="*/ 9156 w 10000"/>
              <a:gd name="connsiteY13" fmla="*/ 9404 h 9989"/>
              <a:gd name="connsiteX14" fmla="*/ 9034 w 10000"/>
              <a:gd name="connsiteY14" fmla="*/ 8903 h 9989"/>
              <a:gd name="connsiteX15" fmla="*/ 9071 w 10000"/>
              <a:gd name="connsiteY15" fmla="*/ 8713 h 9989"/>
              <a:gd name="connsiteX16" fmla="*/ 9007 w 10000"/>
              <a:gd name="connsiteY16" fmla="*/ 8404 h 9989"/>
              <a:gd name="connsiteX17" fmla="*/ 8825 w 10000"/>
              <a:gd name="connsiteY17" fmla="*/ 8654 h 9989"/>
              <a:gd name="connsiteX18" fmla="*/ 8809 w 10000"/>
              <a:gd name="connsiteY18" fmla="*/ 8500 h 9989"/>
              <a:gd name="connsiteX19" fmla="*/ 8868 w 10000"/>
              <a:gd name="connsiteY19" fmla="*/ 8306 h 9989"/>
              <a:gd name="connsiteX20" fmla="*/ 8836 w 10000"/>
              <a:gd name="connsiteY20" fmla="*/ 8153 h 9989"/>
              <a:gd name="connsiteX21" fmla="*/ 8756 w 10000"/>
              <a:gd name="connsiteY21" fmla="*/ 8247 h 9989"/>
              <a:gd name="connsiteX22" fmla="*/ 8671 w 10000"/>
              <a:gd name="connsiteY22" fmla="*/ 7843 h 9989"/>
              <a:gd name="connsiteX23" fmla="*/ 8697 w 10000"/>
              <a:gd name="connsiteY23" fmla="*/ 7496 h 9989"/>
              <a:gd name="connsiteX24" fmla="*/ 8628 w 10000"/>
              <a:gd name="connsiteY24" fmla="*/ 7595 h 9989"/>
              <a:gd name="connsiteX25" fmla="*/ 8590 w 10000"/>
              <a:gd name="connsiteY25" fmla="*/ 8500 h 9989"/>
              <a:gd name="connsiteX26" fmla="*/ 8436 w 10000"/>
              <a:gd name="connsiteY26" fmla="*/ 8404 h 9989"/>
              <a:gd name="connsiteX27" fmla="*/ 8436 w 10000"/>
              <a:gd name="connsiteY27" fmla="*/ 8346 h 9989"/>
              <a:gd name="connsiteX28" fmla="*/ 8478 w 10000"/>
              <a:gd name="connsiteY28" fmla="*/ 8210 h 9989"/>
              <a:gd name="connsiteX29" fmla="*/ 8478 w 10000"/>
              <a:gd name="connsiteY29" fmla="*/ 8153 h 9989"/>
              <a:gd name="connsiteX30" fmla="*/ 8382 w 10000"/>
              <a:gd name="connsiteY30" fmla="*/ 7998 h 9989"/>
              <a:gd name="connsiteX31" fmla="*/ 8356 w 10000"/>
              <a:gd name="connsiteY31" fmla="*/ 8346 h 9989"/>
              <a:gd name="connsiteX32" fmla="*/ 8409 w 10000"/>
              <a:gd name="connsiteY32" fmla="*/ 8654 h 9989"/>
              <a:gd name="connsiteX33" fmla="*/ 8393 w 10000"/>
              <a:gd name="connsiteY33" fmla="*/ 8654 h 9989"/>
              <a:gd name="connsiteX34" fmla="*/ 8297 w 10000"/>
              <a:gd name="connsiteY34" fmla="*/ 8346 h 9989"/>
              <a:gd name="connsiteX35" fmla="*/ 8254 w 10000"/>
              <a:gd name="connsiteY35" fmla="*/ 7808 h 9989"/>
              <a:gd name="connsiteX36" fmla="*/ 8217 w 10000"/>
              <a:gd name="connsiteY36" fmla="*/ 7808 h 9989"/>
              <a:gd name="connsiteX37" fmla="*/ 8201 w 10000"/>
              <a:gd name="connsiteY37" fmla="*/ 7998 h 9989"/>
              <a:gd name="connsiteX38" fmla="*/ 8115 w 10000"/>
              <a:gd name="connsiteY38" fmla="*/ 7843 h 9989"/>
              <a:gd name="connsiteX39" fmla="*/ 8078 w 10000"/>
              <a:gd name="connsiteY39" fmla="*/ 8093 h 9989"/>
              <a:gd name="connsiteX40" fmla="*/ 8078 w 10000"/>
              <a:gd name="connsiteY40" fmla="*/ 7901 h 9989"/>
              <a:gd name="connsiteX41" fmla="*/ 7939 w 10000"/>
              <a:gd name="connsiteY41" fmla="*/ 8306 h 9989"/>
              <a:gd name="connsiteX42" fmla="*/ 7854 w 10000"/>
              <a:gd name="connsiteY42" fmla="*/ 8306 h 9989"/>
              <a:gd name="connsiteX43" fmla="*/ 7645 w 10000"/>
              <a:gd name="connsiteY43" fmla="*/ 8903 h 9989"/>
              <a:gd name="connsiteX44" fmla="*/ 7603 w 10000"/>
              <a:gd name="connsiteY44" fmla="*/ 8713 h 9989"/>
              <a:gd name="connsiteX45" fmla="*/ 7635 w 10000"/>
              <a:gd name="connsiteY45" fmla="*/ 9098 h 9989"/>
              <a:gd name="connsiteX46" fmla="*/ 7533 w 10000"/>
              <a:gd name="connsiteY46" fmla="*/ 9098 h 9989"/>
              <a:gd name="connsiteX47" fmla="*/ 7453 w 10000"/>
              <a:gd name="connsiteY47" fmla="*/ 9945 h 9989"/>
              <a:gd name="connsiteX48" fmla="*/ 7549 w 10000"/>
              <a:gd name="connsiteY48" fmla="*/ 8034 h 9989"/>
              <a:gd name="connsiteX49" fmla="*/ 7472 w 10000"/>
              <a:gd name="connsiteY49" fmla="*/ 8629 h 9989"/>
              <a:gd name="connsiteX50" fmla="*/ 7424 w 10000"/>
              <a:gd name="connsiteY50" fmla="*/ 9305 h 9989"/>
              <a:gd name="connsiteX51" fmla="*/ 7386 w 10000"/>
              <a:gd name="connsiteY51" fmla="*/ 8399 h 9989"/>
              <a:gd name="connsiteX52" fmla="*/ 7347 w 10000"/>
              <a:gd name="connsiteY52" fmla="*/ 8833 h 9989"/>
              <a:gd name="connsiteX53" fmla="*/ 7267 w 10000"/>
              <a:gd name="connsiteY53" fmla="*/ 8471 h 9989"/>
              <a:gd name="connsiteX54" fmla="*/ 7054 w 10000"/>
              <a:gd name="connsiteY54" fmla="*/ 8999 h 9989"/>
              <a:gd name="connsiteX55" fmla="*/ 7053 w 10000"/>
              <a:gd name="connsiteY55" fmla="*/ 7964 h 9989"/>
              <a:gd name="connsiteX56" fmla="*/ 7026 w 10000"/>
              <a:gd name="connsiteY56" fmla="*/ 8519 h 9989"/>
              <a:gd name="connsiteX57" fmla="*/ 6828 w 10000"/>
              <a:gd name="connsiteY57" fmla="*/ 8722 h 9989"/>
              <a:gd name="connsiteX58" fmla="*/ 6677 w 10000"/>
              <a:gd name="connsiteY58" fmla="*/ 8508 h 9989"/>
              <a:gd name="connsiteX59" fmla="*/ 6616 w 10000"/>
              <a:gd name="connsiteY59" fmla="*/ 8712 h 9989"/>
              <a:gd name="connsiteX60" fmla="*/ 6417 w 10000"/>
              <a:gd name="connsiteY60" fmla="*/ 8836 h 9989"/>
              <a:gd name="connsiteX61" fmla="*/ 6500 w 10000"/>
              <a:gd name="connsiteY61" fmla="*/ 8836 h 9989"/>
              <a:gd name="connsiteX62" fmla="*/ 6333 w 10000"/>
              <a:gd name="connsiteY62" fmla="*/ 9224 h 9989"/>
              <a:gd name="connsiteX63" fmla="*/ 6333 w 10000"/>
              <a:gd name="connsiteY63" fmla="*/ 8836 h 9989"/>
              <a:gd name="connsiteX64" fmla="*/ 6250 w 10000"/>
              <a:gd name="connsiteY64" fmla="*/ 8836 h 9989"/>
              <a:gd name="connsiteX65" fmla="*/ 6167 w 10000"/>
              <a:gd name="connsiteY65" fmla="*/ 8836 h 9989"/>
              <a:gd name="connsiteX66" fmla="*/ 5917 w 10000"/>
              <a:gd name="connsiteY66" fmla="*/ 8836 h 9989"/>
              <a:gd name="connsiteX67" fmla="*/ 5879 w 10000"/>
              <a:gd name="connsiteY67" fmla="*/ 8406 h 9989"/>
              <a:gd name="connsiteX68" fmla="*/ 5753 w 10000"/>
              <a:gd name="connsiteY68" fmla="*/ 8597 h 9989"/>
              <a:gd name="connsiteX69" fmla="*/ 5700 w 10000"/>
              <a:gd name="connsiteY69" fmla="*/ 8646 h 9989"/>
              <a:gd name="connsiteX70" fmla="*/ 5559 w 10000"/>
              <a:gd name="connsiteY70" fmla="*/ 8670 h 9989"/>
              <a:gd name="connsiteX71" fmla="*/ 5472 w 10000"/>
              <a:gd name="connsiteY71" fmla="*/ 8681 h 9989"/>
              <a:gd name="connsiteX72" fmla="*/ 5335 w 10000"/>
              <a:gd name="connsiteY72" fmla="*/ 9487 h 9989"/>
              <a:gd name="connsiteX73" fmla="*/ 5268 w 10000"/>
              <a:gd name="connsiteY73" fmla="*/ 8911 h 9989"/>
              <a:gd name="connsiteX74" fmla="*/ 5151 w 10000"/>
              <a:gd name="connsiteY74" fmla="*/ 8920 h 9989"/>
              <a:gd name="connsiteX75" fmla="*/ 5108 w 10000"/>
              <a:gd name="connsiteY75" fmla="*/ 9824 h 9989"/>
              <a:gd name="connsiteX76" fmla="*/ 5076 w 10000"/>
              <a:gd name="connsiteY76" fmla="*/ 9624 h 9989"/>
              <a:gd name="connsiteX77" fmla="*/ 5000 w 10000"/>
              <a:gd name="connsiteY77" fmla="*/ 9608 h 9989"/>
              <a:gd name="connsiteX78" fmla="*/ 5083 w 10000"/>
              <a:gd name="connsiteY78" fmla="*/ 8836 h 9989"/>
              <a:gd name="connsiteX79" fmla="*/ 5083 w 10000"/>
              <a:gd name="connsiteY79" fmla="*/ 9989 h 9989"/>
              <a:gd name="connsiteX80" fmla="*/ 4958 w 10000"/>
              <a:gd name="connsiteY80" fmla="*/ 8160 h 9989"/>
              <a:gd name="connsiteX81" fmla="*/ 4917 w 10000"/>
              <a:gd name="connsiteY81" fmla="*/ 8454 h 9989"/>
              <a:gd name="connsiteX82" fmla="*/ 4833 w 10000"/>
              <a:gd name="connsiteY82" fmla="*/ 8070 h 9989"/>
              <a:gd name="connsiteX83" fmla="*/ 4597 w 10000"/>
              <a:gd name="connsiteY83" fmla="*/ 9574 h 9989"/>
              <a:gd name="connsiteX84" fmla="*/ 4677 w 10000"/>
              <a:gd name="connsiteY84" fmla="*/ 9344 h 9989"/>
              <a:gd name="connsiteX85" fmla="*/ 4567 w 10000"/>
              <a:gd name="connsiteY85" fmla="*/ 7472 h 9989"/>
              <a:gd name="connsiteX86" fmla="*/ 4497 w 10000"/>
              <a:gd name="connsiteY86" fmla="*/ 9324 h 9989"/>
              <a:gd name="connsiteX87" fmla="*/ 4359 w 10000"/>
              <a:gd name="connsiteY87" fmla="*/ 9527 h 9989"/>
              <a:gd name="connsiteX88" fmla="*/ 4337 w 10000"/>
              <a:gd name="connsiteY88" fmla="*/ 9352 h 9989"/>
              <a:gd name="connsiteX89" fmla="*/ 4345 w 10000"/>
              <a:gd name="connsiteY89" fmla="*/ 8344 h 9989"/>
              <a:gd name="connsiteX90" fmla="*/ 4122 w 10000"/>
              <a:gd name="connsiteY90" fmla="*/ 9225 h 9989"/>
              <a:gd name="connsiteX91" fmla="*/ 4058 w 10000"/>
              <a:gd name="connsiteY91" fmla="*/ 8647 h 9989"/>
              <a:gd name="connsiteX92" fmla="*/ 3954 w 10000"/>
              <a:gd name="connsiteY92" fmla="*/ 8542 h 9989"/>
              <a:gd name="connsiteX93" fmla="*/ 4044 w 10000"/>
              <a:gd name="connsiteY93" fmla="*/ 9184 h 9989"/>
              <a:gd name="connsiteX94" fmla="*/ 3833 w 10000"/>
              <a:gd name="connsiteY94" fmla="*/ 8454 h 9989"/>
              <a:gd name="connsiteX95" fmla="*/ 3719 w 10000"/>
              <a:gd name="connsiteY95" fmla="*/ 8550 h 9989"/>
              <a:gd name="connsiteX96" fmla="*/ 3750 w 10000"/>
              <a:gd name="connsiteY96" fmla="*/ 7685 h 9989"/>
              <a:gd name="connsiteX97" fmla="*/ 3631 w 10000"/>
              <a:gd name="connsiteY97" fmla="*/ 7808 h 9989"/>
              <a:gd name="connsiteX98" fmla="*/ 3615 w 10000"/>
              <a:gd name="connsiteY98" fmla="*/ 7808 h 9989"/>
              <a:gd name="connsiteX99" fmla="*/ 3465 w 10000"/>
              <a:gd name="connsiteY99" fmla="*/ 7843 h 9989"/>
              <a:gd name="connsiteX100" fmla="*/ 3406 w 10000"/>
              <a:gd name="connsiteY100" fmla="*/ 7247 h 9989"/>
              <a:gd name="connsiteX101" fmla="*/ 3198 w 10000"/>
              <a:gd name="connsiteY101" fmla="*/ 7151 h 9989"/>
              <a:gd name="connsiteX102" fmla="*/ 3091 w 10000"/>
              <a:gd name="connsiteY102" fmla="*/ 7209 h 9989"/>
              <a:gd name="connsiteX103" fmla="*/ 3006 w 10000"/>
              <a:gd name="connsiteY103" fmla="*/ 6805 h 9989"/>
              <a:gd name="connsiteX104" fmla="*/ 2990 w 10000"/>
              <a:gd name="connsiteY104" fmla="*/ 6805 h 9989"/>
              <a:gd name="connsiteX105" fmla="*/ 2936 w 10000"/>
              <a:gd name="connsiteY105" fmla="*/ 7342 h 9989"/>
              <a:gd name="connsiteX106" fmla="*/ 2910 w 10000"/>
              <a:gd name="connsiteY106" fmla="*/ 7305 h 9989"/>
              <a:gd name="connsiteX107" fmla="*/ 2851 w 10000"/>
              <a:gd name="connsiteY107" fmla="*/ 6400 h 9989"/>
              <a:gd name="connsiteX108" fmla="*/ 2840 w 10000"/>
              <a:gd name="connsiteY108" fmla="*/ 6400 h 9989"/>
              <a:gd name="connsiteX109" fmla="*/ 2840 w 10000"/>
              <a:gd name="connsiteY109" fmla="*/ 6650 h 9989"/>
              <a:gd name="connsiteX110" fmla="*/ 2798 w 10000"/>
              <a:gd name="connsiteY110" fmla="*/ 6495 h 9989"/>
              <a:gd name="connsiteX111" fmla="*/ 2814 w 10000"/>
              <a:gd name="connsiteY111" fmla="*/ 5899 h 9989"/>
              <a:gd name="connsiteX112" fmla="*/ 2563 w 10000"/>
              <a:gd name="connsiteY112" fmla="*/ 5744 h 9989"/>
              <a:gd name="connsiteX113" fmla="*/ 2440 w 10000"/>
              <a:gd name="connsiteY113" fmla="*/ 6052 h 9989"/>
              <a:gd name="connsiteX114" fmla="*/ 2023 w 10000"/>
              <a:gd name="connsiteY114" fmla="*/ 4396 h 9989"/>
              <a:gd name="connsiteX115" fmla="*/ 2034 w 10000"/>
              <a:gd name="connsiteY115" fmla="*/ 4644 h 9989"/>
              <a:gd name="connsiteX116" fmla="*/ 1815 w 10000"/>
              <a:gd name="connsiteY116" fmla="*/ 4512 h 9989"/>
              <a:gd name="connsiteX117" fmla="*/ 1815 w 10000"/>
              <a:gd name="connsiteY117" fmla="*/ 4355 h 9989"/>
              <a:gd name="connsiteX118" fmla="*/ 1842 w 10000"/>
              <a:gd name="connsiteY118" fmla="*/ 3892 h 9989"/>
              <a:gd name="connsiteX119" fmla="*/ 1773 w 10000"/>
              <a:gd name="connsiteY119" fmla="*/ 3603 h 9989"/>
              <a:gd name="connsiteX120" fmla="*/ 1580 w 10000"/>
              <a:gd name="connsiteY120" fmla="*/ 3354 h 9989"/>
              <a:gd name="connsiteX121" fmla="*/ 1468 w 10000"/>
              <a:gd name="connsiteY121" fmla="*/ 3546 h 9989"/>
              <a:gd name="connsiteX122" fmla="*/ 1468 w 10000"/>
              <a:gd name="connsiteY122" fmla="*/ 4299 h 9989"/>
              <a:gd name="connsiteX123" fmla="*/ 1442 w 10000"/>
              <a:gd name="connsiteY123" fmla="*/ 4355 h 9989"/>
              <a:gd name="connsiteX124" fmla="*/ 1383 w 10000"/>
              <a:gd name="connsiteY124" fmla="*/ 4355 h 9989"/>
              <a:gd name="connsiteX125" fmla="*/ 1233 w 10000"/>
              <a:gd name="connsiteY125" fmla="*/ 3798 h 9989"/>
              <a:gd name="connsiteX126" fmla="*/ 1095 w 10000"/>
              <a:gd name="connsiteY126" fmla="*/ 4760 h 9989"/>
              <a:gd name="connsiteX127" fmla="*/ 1041 w 10000"/>
              <a:gd name="connsiteY127" fmla="*/ 4704 h 9989"/>
              <a:gd name="connsiteX128" fmla="*/ 886 w 10000"/>
              <a:gd name="connsiteY128" fmla="*/ 3448 h 9989"/>
              <a:gd name="connsiteX129" fmla="*/ 721 w 10000"/>
              <a:gd name="connsiteY129" fmla="*/ 3104 h 9989"/>
              <a:gd name="connsiteX130" fmla="*/ 625 w 10000"/>
              <a:gd name="connsiteY130" fmla="*/ 3200 h 9989"/>
              <a:gd name="connsiteX131" fmla="*/ 651 w 10000"/>
              <a:gd name="connsiteY131" fmla="*/ 2755 h 9989"/>
              <a:gd name="connsiteX132" fmla="*/ 358 w 10000"/>
              <a:gd name="connsiteY132" fmla="*/ 2544 h 9989"/>
              <a:gd name="connsiteX133" fmla="*/ 416 w 10000"/>
              <a:gd name="connsiteY133" fmla="*/ 2295 h 9989"/>
              <a:gd name="connsiteX134" fmla="*/ 374 w 10000"/>
              <a:gd name="connsiteY134" fmla="*/ 2295 h 9989"/>
              <a:gd name="connsiteX135" fmla="*/ 251 w 10000"/>
              <a:gd name="connsiteY135" fmla="*/ 2544 h 9989"/>
              <a:gd name="connsiteX136" fmla="*/ 304 w 10000"/>
              <a:gd name="connsiteY136" fmla="*/ 2295 h 9989"/>
              <a:gd name="connsiteX137" fmla="*/ 320 w 10000"/>
              <a:gd name="connsiteY137" fmla="*/ 2197 h 9989"/>
              <a:gd name="connsiteX138" fmla="*/ 155 w 10000"/>
              <a:gd name="connsiteY138" fmla="*/ 2409 h 9989"/>
              <a:gd name="connsiteX139" fmla="*/ 155 w 10000"/>
              <a:gd name="connsiteY139" fmla="*/ 1155 h 9989"/>
              <a:gd name="connsiteX140" fmla="*/ 43 w 10000"/>
              <a:gd name="connsiteY140" fmla="*/ 1061 h 9989"/>
              <a:gd name="connsiteX141" fmla="*/ 0 w 10000"/>
              <a:gd name="connsiteY141" fmla="*/ 1312 h 9989"/>
              <a:gd name="connsiteX142" fmla="*/ 0 w 10000"/>
              <a:gd name="connsiteY142" fmla="*/ 0 h 998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597 w 10000"/>
              <a:gd name="connsiteY83" fmla="*/ 9585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84 w 10000"/>
              <a:gd name="connsiteY92" fmla="*/ 8007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7159"/>
                </a:lnTo>
                <a:cubicBezTo>
                  <a:pt x="9973" y="7101"/>
                  <a:pt x="9947" y="7023"/>
                  <a:pt x="9920" y="6965"/>
                </a:cubicBezTo>
                <a:cubicBezTo>
                  <a:pt x="9895" y="6987"/>
                  <a:pt x="9895" y="7573"/>
                  <a:pt x="9867" y="7647"/>
                </a:cubicBezTo>
                <a:cubicBezTo>
                  <a:pt x="9839" y="7721"/>
                  <a:pt x="9777" y="7212"/>
                  <a:pt x="9754" y="7408"/>
                </a:cubicBezTo>
                <a:cubicBezTo>
                  <a:pt x="9744" y="7910"/>
                  <a:pt x="9630" y="7692"/>
                  <a:pt x="9652" y="8040"/>
                </a:cubicBezTo>
                <a:cubicBezTo>
                  <a:pt x="9616" y="8236"/>
                  <a:pt x="9680" y="8926"/>
                  <a:pt x="9620" y="9032"/>
                </a:cubicBezTo>
                <a:cubicBezTo>
                  <a:pt x="9585" y="9128"/>
                  <a:pt x="9555" y="8527"/>
                  <a:pt x="9510" y="8540"/>
                </a:cubicBezTo>
                <a:cubicBezTo>
                  <a:pt x="9465" y="8553"/>
                  <a:pt x="9386" y="9140"/>
                  <a:pt x="9349" y="9108"/>
                </a:cubicBezTo>
                <a:cubicBezTo>
                  <a:pt x="9290" y="9029"/>
                  <a:pt x="9311" y="9029"/>
                  <a:pt x="9279" y="8855"/>
                </a:cubicBezTo>
                <a:cubicBezTo>
                  <a:pt x="9274" y="8876"/>
                  <a:pt x="9263" y="8896"/>
                  <a:pt x="9253" y="8913"/>
                </a:cubicBezTo>
                <a:cubicBezTo>
                  <a:pt x="9263" y="9146"/>
                  <a:pt x="9274" y="9223"/>
                  <a:pt x="9242" y="9358"/>
                </a:cubicBezTo>
                <a:cubicBezTo>
                  <a:pt x="9210" y="9378"/>
                  <a:pt x="9183" y="9397"/>
                  <a:pt x="9156" y="9414"/>
                </a:cubicBezTo>
                <a:cubicBezTo>
                  <a:pt x="9135" y="9029"/>
                  <a:pt x="9119" y="9069"/>
                  <a:pt x="9034" y="8913"/>
                </a:cubicBezTo>
                <a:cubicBezTo>
                  <a:pt x="9044" y="8837"/>
                  <a:pt x="9060" y="8778"/>
                  <a:pt x="9071" y="8723"/>
                </a:cubicBezTo>
                <a:cubicBezTo>
                  <a:pt x="9050" y="8604"/>
                  <a:pt x="9028" y="8509"/>
                  <a:pt x="9007" y="8413"/>
                </a:cubicBezTo>
                <a:cubicBezTo>
                  <a:pt x="8943" y="8491"/>
                  <a:pt x="8884" y="8587"/>
                  <a:pt x="8825" y="8664"/>
                </a:cubicBezTo>
                <a:cubicBezTo>
                  <a:pt x="8820" y="8604"/>
                  <a:pt x="8815" y="8567"/>
                  <a:pt x="8809" y="8509"/>
                </a:cubicBezTo>
                <a:cubicBezTo>
                  <a:pt x="8831" y="8450"/>
                  <a:pt x="8847" y="8376"/>
                  <a:pt x="8868" y="8315"/>
                </a:cubicBezTo>
                <a:cubicBezTo>
                  <a:pt x="8857" y="8256"/>
                  <a:pt x="8847" y="8219"/>
                  <a:pt x="8836" y="8162"/>
                </a:cubicBezTo>
                <a:cubicBezTo>
                  <a:pt x="8809" y="8201"/>
                  <a:pt x="8783" y="8219"/>
                  <a:pt x="8756" y="8256"/>
                </a:cubicBezTo>
                <a:cubicBezTo>
                  <a:pt x="8767" y="7872"/>
                  <a:pt x="8761" y="7872"/>
                  <a:pt x="8671" y="7852"/>
                </a:cubicBezTo>
                <a:cubicBezTo>
                  <a:pt x="8681" y="7738"/>
                  <a:pt x="8692" y="7622"/>
                  <a:pt x="8697" y="7504"/>
                </a:cubicBezTo>
                <a:cubicBezTo>
                  <a:pt x="8649" y="7543"/>
                  <a:pt x="8660" y="7523"/>
                  <a:pt x="8628" y="7603"/>
                </a:cubicBezTo>
                <a:cubicBezTo>
                  <a:pt x="8639" y="7817"/>
                  <a:pt x="8585" y="8024"/>
                  <a:pt x="8590" y="8509"/>
                </a:cubicBezTo>
                <a:cubicBezTo>
                  <a:pt x="8500" y="8450"/>
                  <a:pt x="8526" y="8394"/>
                  <a:pt x="8436" y="8413"/>
                </a:cubicBezTo>
                <a:lnTo>
                  <a:pt x="8436" y="8355"/>
                </a:lnTo>
                <a:cubicBezTo>
                  <a:pt x="8452" y="8315"/>
                  <a:pt x="8462" y="8256"/>
                  <a:pt x="8478" y="8219"/>
                </a:cubicBezTo>
                <a:lnTo>
                  <a:pt x="8478" y="8162"/>
                </a:lnTo>
                <a:cubicBezTo>
                  <a:pt x="8382" y="8162"/>
                  <a:pt x="8425" y="8219"/>
                  <a:pt x="8382" y="8007"/>
                </a:cubicBezTo>
                <a:cubicBezTo>
                  <a:pt x="8372" y="8123"/>
                  <a:pt x="8361" y="8238"/>
                  <a:pt x="8356" y="8355"/>
                </a:cubicBezTo>
                <a:cubicBezTo>
                  <a:pt x="8393" y="8470"/>
                  <a:pt x="8393" y="8450"/>
                  <a:pt x="8409" y="8664"/>
                </a:cubicBezTo>
                <a:lnTo>
                  <a:pt x="8393" y="8664"/>
                </a:lnTo>
                <a:cubicBezTo>
                  <a:pt x="8372" y="8491"/>
                  <a:pt x="8350" y="8430"/>
                  <a:pt x="8297" y="8355"/>
                </a:cubicBezTo>
                <a:cubicBezTo>
                  <a:pt x="8324" y="8143"/>
                  <a:pt x="8313" y="7910"/>
                  <a:pt x="8254" y="7817"/>
                </a:cubicBezTo>
                <a:cubicBezTo>
                  <a:pt x="8238" y="7677"/>
                  <a:pt x="8254" y="7776"/>
                  <a:pt x="8217" y="7817"/>
                </a:cubicBezTo>
                <a:cubicBezTo>
                  <a:pt x="8211" y="7872"/>
                  <a:pt x="8206" y="7950"/>
                  <a:pt x="8201" y="8007"/>
                </a:cubicBezTo>
                <a:cubicBezTo>
                  <a:pt x="8174" y="7970"/>
                  <a:pt x="8147" y="7910"/>
                  <a:pt x="8115" y="7852"/>
                </a:cubicBezTo>
                <a:cubicBezTo>
                  <a:pt x="8105" y="7950"/>
                  <a:pt x="8089" y="8024"/>
                  <a:pt x="8078" y="8102"/>
                </a:cubicBezTo>
                <a:lnTo>
                  <a:pt x="8078" y="7910"/>
                </a:lnTo>
                <a:cubicBezTo>
                  <a:pt x="7998" y="8046"/>
                  <a:pt x="7993" y="8024"/>
                  <a:pt x="7939" y="8315"/>
                </a:cubicBezTo>
                <a:cubicBezTo>
                  <a:pt x="7880" y="8256"/>
                  <a:pt x="7891" y="8201"/>
                  <a:pt x="7854" y="8315"/>
                </a:cubicBezTo>
                <a:cubicBezTo>
                  <a:pt x="7784" y="8567"/>
                  <a:pt x="7752" y="8913"/>
                  <a:pt x="7645" y="8913"/>
                </a:cubicBezTo>
                <a:cubicBezTo>
                  <a:pt x="7629" y="8758"/>
                  <a:pt x="7640" y="8798"/>
                  <a:pt x="7603" y="8723"/>
                </a:cubicBezTo>
                <a:cubicBezTo>
                  <a:pt x="7613" y="8837"/>
                  <a:pt x="7624" y="8972"/>
                  <a:pt x="7635" y="9108"/>
                </a:cubicBezTo>
                <a:cubicBezTo>
                  <a:pt x="7560" y="9089"/>
                  <a:pt x="7576" y="9010"/>
                  <a:pt x="7533" y="9108"/>
                </a:cubicBezTo>
                <a:cubicBezTo>
                  <a:pt x="7549" y="9280"/>
                  <a:pt x="7491" y="9763"/>
                  <a:pt x="7453" y="9956"/>
                </a:cubicBezTo>
                <a:cubicBezTo>
                  <a:pt x="7384" y="9935"/>
                  <a:pt x="7608" y="7889"/>
                  <a:pt x="7549" y="8043"/>
                </a:cubicBezTo>
                <a:cubicBezTo>
                  <a:pt x="7571" y="8351"/>
                  <a:pt x="7418" y="8544"/>
                  <a:pt x="7472" y="8639"/>
                </a:cubicBezTo>
                <a:cubicBezTo>
                  <a:pt x="7467" y="8697"/>
                  <a:pt x="7435" y="9254"/>
                  <a:pt x="7424" y="9315"/>
                </a:cubicBezTo>
                <a:cubicBezTo>
                  <a:pt x="7397" y="9275"/>
                  <a:pt x="7413" y="8448"/>
                  <a:pt x="7386" y="8408"/>
                </a:cubicBezTo>
                <a:cubicBezTo>
                  <a:pt x="7387" y="8096"/>
                  <a:pt x="7346" y="9192"/>
                  <a:pt x="7347" y="8843"/>
                </a:cubicBezTo>
                <a:cubicBezTo>
                  <a:pt x="7359" y="8380"/>
                  <a:pt x="7316" y="8452"/>
                  <a:pt x="7267" y="8480"/>
                </a:cubicBezTo>
                <a:cubicBezTo>
                  <a:pt x="7192" y="8385"/>
                  <a:pt x="7140" y="8951"/>
                  <a:pt x="7054" y="9009"/>
                </a:cubicBezTo>
                <a:cubicBezTo>
                  <a:pt x="7065" y="9337"/>
                  <a:pt x="7122" y="7839"/>
                  <a:pt x="7053" y="7973"/>
                </a:cubicBezTo>
                <a:cubicBezTo>
                  <a:pt x="7047" y="7778"/>
                  <a:pt x="7026" y="8855"/>
                  <a:pt x="7026" y="8528"/>
                </a:cubicBezTo>
                <a:cubicBezTo>
                  <a:pt x="6930" y="8603"/>
                  <a:pt x="6919" y="8655"/>
                  <a:pt x="6828" y="8732"/>
                </a:cubicBezTo>
                <a:cubicBezTo>
                  <a:pt x="6805" y="8225"/>
                  <a:pt x="6678" y="9031"/>
                  <a:pt x="6677" y="8517"/>
                </a:cubicBezTo>
                <a:cubicBezTo>
                  <a:pt x="6715" y="8593"/>
                  <a:pt x="6595" y="8585"/>
                  <a:pt x="6616" y="8722"/>
                </a:cubicBezTo>
                <a:cubicBezTo>
                  <a:pt x="6541" y="8702"/>
                  <a:pt x="6433" y="8539"/>
                  <a:pt x="6417" y="8846"/>
                </a:cubicBezTo>
                <a:cubicBezTo>
                  <a:pt x="6460" y="8905"/>
                  <a:pt x="6473" y="8750"/>
                  <a:pt x="6500" y="8846"/>
                </a:cubicBezTo>
                <a:cubicBezTo>
                  <a:pt x="6447" y="8964"/>
                  <a:pt x="6419" y="9193"/>
                  <a:pt x="6333" y="9234"/>
                </a:cubicBezTo>
                <a:cubicBezTo>
                  <a:pt x="6344" y="8983"/>
                  <a:pt x="6392" y="8984"/>
                  <a:pt x="6333" y="8846"/>
                </a:cubicBezTo>
                <a:lnTo>
                  <a:pt x="6250" y="8846"/>
                </a:lnTo>
                <a:cubicBezTo>
                  <a:pt x="6288" y="8025"/>
                  <a:pt x="6129" y="9669"/>
                  <a:pt x="6167" y="8846"/>
                </a:cubicBezTo>
                <a:cubicBezTo>
                  <a:pt x="6109" y="8692"/>
                  <a:pt x="5970" y="8637"/>
                  <a:pt x="5917" y="8846"/>
                </a:cubicBezTo>
                <a:cubicBezTo>
                  <a:pt x="5943" y="9118"/>
                  <a:pt x="5820" y="8377"/>
                  <a:pt x="5879" y="8415"/>
                </a:cubicBezTo>
                <a:cubicBezTo>
                  <a:pt x="5873" y="8471"/>
                  <a:pt x="5758" y="8549"/>
                  <a:pt x="5753" y="8606"/>
                </a:cubicBezTo>
                <a:cubicBezTo>
                  <a:pt x="5646" y="8588"/>
                  <a:pt x="5764" y="8595"/>
                  <a:pt x="5700" y="8656"/>
                </a:cubicBezTo>
                <a:cubicBezTo>
                  <a:pt x="5673" y="8481"/>
                  <a:pt x="5580" y="8855"/>
                  <a:pt x="5559" y="8680"/>
                </a:cubicBezTo>
                <a:cubicBezTo>
                  <a:pt x="5527" y="8855"/>
                  <a:pt x="5578" y="8656"/>
                  <a:pt x="5472" y="8691"/>
                </a:cubicBezTo>
                <a:cubicBezTo>
                  <a:pt x="5450" y="8519"/>
                  <a:pt x="5388" y="9595"/>
                  <a:pt x="5335" y="9497"/>
                </a:cubicBezTo>
                <a:cubicBezTo>
                  <a:pt x="5340" y="9364"/>
                  <a:pt x="5263" y="9056"/>
                  <a:pt x="5268" y="8921"/>
                </a:cubicBezTo>
                <a:cubicBezTo>
                  <a:pt x="5241" y="9036"/>
                  <a:pt x="5177" y="8758"/>
                  <a:pt x="5151" y="8930"/>
                </a:cubicBezTo>
                <a:cubicBezTo>
                  <a:pt x="5135" y="8913"/>
                  <a:pt x="5124" y="9856"/>
                  <a:pt x="5108" y="9835"/>
                </a:cubicBezTo>
                <a:cubicBezTo>
                  <a:pt x="5097" y="9586"/>
                  <a:pt x="5129" y="9808"/>
                  <a:pt x="5076" y="9635"/>
                </a:cubicBezTo>
                <a:cubicBezTo>
                  <a:pt x="5051" y="9630"/>
                  <a:pt x="5025" y="9624"/>
                  <a:pt x="5000" y="9619"/>
                </a:cubicBezTo>
                <a:cubicBezTo>
                  <a:pt x="5028" y="9360"/>
                  <a:pt x="5055" y="9106"/>
                  <a:pt x="5083" y="8846"/>
                </a:cubicBezTo>
                <a:cubicBezTo>
                  <a:pt x="5097" y="8909"/>
                  <a:pt x="5104" y="9988"/>
                  <a:pt x="5083" y="10000"/>
                </a:cubicBezTo>
                <a:cubicBezTo>
                  <a:pt x="4987" y="9887"/>
                  <a:pt x="5011" y="8440"/>
                  <a:pt x="4958" y="8169"/>
                </a:cubicBezTo>
                <a:cubicBezTo>
                  <a:pt x="4867" y="8384"/>
                  <a:pt x="5040" y="8520"/>
                  <a:pt x="4917" y="8463"/>
                </a:cubicBezTo>
                <a:cubicBezTo>
                  <a:pt x="4907" y="8734"/>
                  <a:pt x="4870" y="7904"/>
                  <a:pt x="4833" y="8079"/>
                </a:cubicBezTo>
                <a:cubicBezTo>
                  <a:pt x="4678" y="7652"/>
                  <a:pt x="4816" y="8726"/>
                  <a:pt x="4650" y="8534"/>
                </a:cubicBezTo>
                <a:cubicBezTo>
                  <a:pt x="4661" y="8611"/>
                  <a:pt x="4640" y="7911"/>
                  <a:pt x="4650" y="8007"/>
                </a:cubicBezTo>
                <a:cubicBezTo>
                  <a:pt x="4768" y="7303"/>
                  <a:pt x="4449" y="8185"/>
                  <a:pt x="4567" y="7480"/>
                </a:cubicBezTo>
                <a:cubicBezTo>
                  <a:pt x="4551" y="7364"/>
                  <a:pt x="4500" y="9157"/>
                  <a:pt x="4484" y="9061"/>
                </a:cubicBezTo>
                <a:cubicBezTo>
                  <a:pt x="4383" y="9157"/>
                  <a:pt x="4491" y="8182"/>
                  <a:pt x="4400" y="8007"/>
                </a:cubicBezTo>
                <a:cubicBezTo>
                  <a:pt x="4400" y="7889"/>
                  <a:pt x="4406" y="7614"/>
                  <a:pt x="4400" y="7480"/>
                </a:cubicBezTo>
                <a:cubicBezTo>
                  <a:pt x="4514" y="6663"/>
                  <a:pt x="4231" y="9170"/>
                  <a:pt x="4345" y="8353"/>
                </a:cubicBezTo>
                <a:cubicBezTo>
                  <a:pt x="4308" y="8045"/>
                  <a:pt x="4225" y="7711"/>
                  <a:pt x="4150" y="7480"/>
                </a:cubicBezTo>
                <a:cubicBezTo>
                  <a:pt x="4129" y="7288"/>
                  <a:pt x="4088" y="8197"/>
                  <a:pt x="4067" y="8007"/>
                </a:cubicBezTo>
                <a:cubicBezTo>
                  <a:pt x="4032" y="7972"/>
                  <a:pt x="4019" y="8042"/>
                  <a:pt x="3984" y="8007"/>
                </a:cubicBezTo>
                <a:cubicBezTo>
                  <a:pt x="4011" y="8123"/>
                  <a:pt x="3884" y="7289"/>
                  <a:pt x="3900" y="7480"/>
                </a:cubicBezTo>
                <a:cubicBezTo>
                  <a:pt x="3884" y="7462"/>
                  <a:pt x="3849" y="8484"/>
                  <a:pt x="3833" y="8463"/>
                </a:cubicBezTo>
                <a:cubicBezTo>
                  <a:pt x="3760" y="8927"/>
                  <a:pt x="3792" y="8094"/>
                  <a:pt x="3719" y="8559"/>
                </a:cubicBezTo>
                <a:cubicBezTo>
                  <a:pt x="3713" y="8503"/>
                  <a:pt x="3750" y="7754"/>
                  <a:pt x="3750" y="7693"/>
                </a:cubicBezTo>
                <a:cubicBezTo>
                  <a:pt x="3798" y="7019"/>
                  <a:pt x="3679" y="8509"/>
                  <a:pt x="3631" y="7817"/>
                </a:cubicBezTo>
                <a:lnTo>
                  <a:pt x="3615" y="7817"/>
                </a:lnTo>
                <a:cubicBezTo>
                  <a:pt x="3556" y="7929"/>
                  <a:pt x="3548" y="7071"/>
                  <a:pt x="3484" y="6953"/>
                </a:cubicBezTo>
                <a:cubicBezTo>
                  <a:pt x="3463" y="6759"/>
                  <a:pt x="3428" y="7467"/>
                  <a:pt x="3406" y="7255"/>
                </a:cubicBezTo>
                <a:cubicBezTo>
                  <a:pt x="3326" y="7217"/>
                  <a:pt x="3235" y="7119"/>
                  <a:pt x="3198" y="7159"/>
                </a:cubicBezTo>
                <a:cubicBezTo>
                  <a:pt x="3139" y="7255"/>
                  <a:pt x="3145" y="7331"/>
                  <a:pt x="3091" y="7217"/>
                </a:cubicBezTo>
                <a:cubicBezTo>
                  <a:pt x="3059" y="7082"/>
                  <a:pt x="3033" y="6945"/>
                  <a:pt x="3006" y="6812"/>
                </a:cubicBezTo>
                <a:lnTo>
                  <a:pt x="2990" y="6812"/>
                </a:lnTo>
                <a:cubicBezTo>
                  <a:pt x="2974" y="7043"/>
                  <a:pt x="2963" y="7180"/>
                  <a:pt x="2936" y="7350"/>
                </a:cubicBezTo>
                <a:cubicBezTo>
                  <a:pt x="2926" y="7350"/>
                  <a:pt x="2910" y="6444"/>
                  <a:pt x="2900" y="6426"/>
                </a:cubicBezTo>
                <a:cubicBezTo>
                  <a:pt x="2889" y="6018"/>
                  <a:pt x="2915" y="6600"/>
                  <a:pt x="2851" y="6407"/>
                </a:cubicBezTo>
                <a:lnTo>
                  <a:pt x="2840" y="6407"/>
                </a:lnTo>
                <a:lnTo>
                  <a:pt x="2840" y="6657"/>
                </a:lnTo>
                <a:cubicBezTo>
                  <a:pt x="2824" y="6618"/>
                  <a:pt x="2814" y="6560"/>
                  <a:pt x="2798" y="6502"/>
                </a:cubicBezTo>
                <a:cubicBezTo>
                  <a:pt x="2824" y="6291"/>
                  <a:pt x="2851" y="6097"/>
                  <a:pt x="2814" y="5905"/>
                </a:cubicBezTo>
                <a:cubicBezTo>
                  <a:pt x="2750" y="5982"/>
                  <a:pt x="2611" y="5905"/>
                  <a:pt x="2563" y="5750"/>
                </a:cubicBezTo>
                <a:cubicBezTo>
                  <a:pt x="2520" y="5865"/>
                  <a:pt x="2437" y="5803"/>
                  <a:pt x="2400" y="5900"/>
                </a:cubicBezTo>
                <a:cubicBezTo>
                  <a:pt x="2357" y="5379"/>
                  <a:pt x="2189" y="4554"/>
                  <a:pt x="2023" y="4401"/>
                </a:cubicBezTo>
                <a:cubicBezTo>
                  <a:pt x="2029" y="4496"/>
                  <a:pt x="2034" y="4572"/>
                  <a:pt x="2034" y="4649"/>
                </a:cubicBezTo>
                <a:cubicBezTo>
                  <a:pt x="1927" y="4419"/>
                  <a:pt x="1949" y="4401"/>
                  <a:pt x="1815" y="4517"/>
                </a:cubicBezTo>
                <a:lnTo>
                  <a:pt x="1815" y="4360"/>
                </a:lnTo>
                <a:cubicBezTo>
                  <a:pt x="1826" y="4206"/>
                  <a:pt x="1831" y="4053"/>
                  <a:pt x="1842" y="3896"/>
                </a:cubicBezTo>
                <a:cubicBezTo>
                  <a:pt x="1789" y="3820"/>
                  <a:pt x="1794" y="3802"/>
                  <a:pt x="1773" y="3607"/>
                </a:cubicBezTo>
                <a:cubicBezTo>
                  <a:pt x="1698" y="3665"/>
                  <a:pt x="1666" y="3513"/>
                  <a:pt x="1580" y="3358"/>
                </a:cubicBezTo>
                <a:cubicBezTo>
                  <a:pt x="1543" y="3414"/>
                  <a:pt x="1506" y="3493"/>
                  <a:pt x="1468" y="3550"/>
                </a:cubicBezTo>
                <a:cubicBezTo>
                  <a:pt x="1511" y="3839"/>
                  <a:pt x="1500" y="3974"/>
                  <a:pt x="1468" y="4304"/>
                </a:cubicBezTo>
                <a:cubicBezTo>
                  <a:pt x="1458" y="4323"/>
                  <a:pt x="1452" y="4343"/>
                  <a:pt x="1442" y="4360"/>
                </a:cubicBezTo>
                <a:lnTo>
                  <a:pt x="1383" y="4360"/>
                </a:lnTo>
                <a:cubicBezTo>
                  <a:pt x="1356" y="4110"/>
                  <a:pt x="1303" y="4013"/>
                  <a:pt x="1233" y="3802"/>
                </a:cubicBezTo>
                <a:cubicBezTo>
                  <a:pt x="1196" y="3974"/>
                  <a:pt x="1121" y="4517"/>
                  <a:pt x="1095" y="4765"/>
                </a:cubicBezTo>
                <a:cubicBezTo>
                  <a:pt x="1078" y="4747"/>
                  <a:pt x="1057" y="4726"/>
                  <a:pt x="1041" y="4709"/>
                </a:cubicBezTo>
                <a:cubicBezTo>
                  <a:pt x="1052" y="4437"/>
                  <a:pt x="934" y="3685"/>
                  <a:pt x="886" y="3452"/>
                </a:cubicBezTo>
                <a:cubicBezTo>
                  <a:pt x="838" y="3472"/>
                  <a:pt x="715" y="3204"/>
                  <a:pt x="721" y="3107"/>
                </a:cubicBezTo>
                <a:cubicBezTo>
                  <a:pt x="657" y="3164"/>
                  <a:pt x="673" y="3223"/>
                  <a:pt x="625" y="3204"/>
                </a:cubicBezTo>
                <a:cubicBezTo>
                  <a:pt x="630" y="3050"/>
                  <a:pt x="641" y="2912"/>
                  <a:pt x="651" y="2758"/>
                </a:cubicBezTo>
                <a:cubicBezTo>
                  <a:pt x="598" y="2758"/>
                  <a:pt x="374" y="2586"/>
                  <a:pt x="358" y="2547"/>
                </a:cubicBezTo>
                <a:cubicBezTo>
                  <a:pt x="416" y="2470"/>
                  <a:pt x="400" y="2528"/>
                  <a:pt x="416" y="2298"/>
                </a:cubicBezTo>
                <a:lnTo>
                  <a:pt x="374" y="2298"/>
                </a:lnTo>
                <a:cubicBezTo>
                  <a:pt x="342" y="2509"/>
                  <a:pt x="326" y="2509"/>
                  <a:pt x="251" y="2547"/>
                </a:cubicBezTo>
                <a:cubicBezTo>
                  <a:pt x="267" y="2470"/>
                  <a:pt x="288" y="2395"/>
                  <a:pt x="304" y="2298"/>
                </a:cubicBezTo>
                <a:cubicBezTo>
                  <a:pt x="310" y="2277"/>
                  <a:pt x="315" y="2237"/>
                  <a:pt x="320" y="2199"/>
                </a:cubicBezTo>
                <a:cubicBezTo>
                  <a:pt x="230" y="1947"/>
                  <a:pt x="235" y="2237"/>
                  <a:pt x="155" y="2412"/>
                </a:cubicBezTo>
                <a:cubicBezTo>
                  <a:pt x="149" y="1812"/>
                  <a:pt x="139" y="1600"/>
                  <a:pt x="155" y="1156"/>
                </a:cubicBezTo>
                <a:cubicBezTo>
                  <a:pt x="117" y="1120"/>
                  <a:pt x="80" y="1081"/>
                  <a:pt x="43" y="1062"/>
                </a:cubicBezTo>
                <a:cubicBezTo>
                  <a:pt x="27" y="1215"/>
                  <a:pt x="32" y="1215"/>
                  <a:pt x="0" y="13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55000">
                <a:schemeClr val="bg1">
                  <a:alpha val="50000"/>
                </a:schemeClr>
              </a:gs>
              <a:gs pos="90000">
                <a:schemeClr val="bg1"/>
              </a:gs>
            </a:gsLst>
            <a:lin ang="19200000" scaled="0"/>
            <a:tileRect/>
          </a:gradFill>
          <a:ln w="10" cap="flat">
            <a:noFill/>
            <a:prstDash val="solid"/>
            <a:miter lim="800000"/>
            <a:headEnd/>
            <a:tailEnd/>
          </a:ln>
          <a:effectLst>
            <a:softEdge rad="31750"/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3" name="Picture 526" descr="leaves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r="19318"/>
          <a:stretch>
            <a:fillRect/>
          </a:stretch>
        </p:blipFill>
        <p:spPr bwMode="auto">
          <a:xfrm>
            <a:off x="7524750" y="0"/>
            <a:ext cx="4667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3461" r="2452" b="59120"/>
          <a:stretch>
            <a:fillRect/>
          </a:stretch>
        </p:blipFill>
        <p:spPr bwMode="gray">
          <a:xfrm>
            <a:off x="4978400" y="184150"/>
            <a:ext cx="679291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itle Placeholder 1"/>
          <p:cNvSpPr>
            <a:spLocks noGrp="1"/>
          </p:cNvSpPr>
          <p:nvPr>
            <p:ph type="title"/>
          </p:nvPr>
        </p:nvSpPr>
        <p:spPr bwMode="black">
          <a:xfrm>
            <a:off x="1320800" y="76200"/>
            <a:ext cx="103632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6" name="Picture 17" descr="haba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79438"/>
            <a:ext cx="73183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364"/>
          <p:cNvSpPr>
            <a:spLocks/>
          </p:cNvSpPr>
          <p:nvPr userDrawn="1"/>
        </p:nvSpPr>
        <p:spPr bwMode="auto">
          <a:xfrm flipV="1">
            <a:off x="36068" y="5944374"/>
            <a:ext cx="12192000" cy="9399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657 w 10000"/>
              <a:gd name="connsiteY96" fmla="*/ 8009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596 w 10000"/>
              <a:gd name="connsiteY70" fmla="*/ 859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9890"/>
              <a:gd name="connsiteX1" fmla="*/ 10000 w 10000"/>
              <a:gd name="connsiteY1" fmla="*/ 0 h 9890"/>
              <a:gd name="connsiteX2" fmla="*/ 10000 w 10000"/>
              <a:gd name="connsiteY2" fmla="*/ 5815 h 9890"/>
              <a:gd name="connsiteX3" fmla="*/ 9920 w 10000"/>
              <a:gd name="connsiteY3" fmla="*/ 5658 h 9890"/>
              <a:gd name="connsiteX4" fmla="*/ 9754 w 10000"/>
              <a:gd name="connsiteY4" fmla="*/ 6019 h 9890"/>
              <a:gd name="connsiteX5" fmla="*/ 9712 w 10000"/>
              <a:gd name="connsiteY5" fmla="*/ 6881 h 9890"/>
              <a:gd name="connsiteX6" fmla="*/ 9349 w 10000"/>
              <a:gd name="connsiteY6" fmla="*/ 7398 h 9890"/>
              <a:gd name="connsiteX7" fmla="*/ 9279 w 10000"/>
              <a:gd name="connsiteY7" fmla="*/ 7194 h 9890"/>
              <a:gd name="connsiteX8" fmla="*/ 9253 w 10000"/>
              <a:gd name="connsiteY8" fmla="*/ 7241 h 9890"/>
              <a:gd name="connsiteX9" fmla="*/ 9242 w 10000"/>
              <a:gd name="connsiteY9" fmla="*/ 7602 h 9890"/>
              <a:gd name="connsiteX10" fmla="*/ 9156 w 10000"/>
              <a:gd name="connsiteY10" fmla="*/ 7649 h 9890"/>
              <a:gd name="connsiteX11" fmla="*/ 9034 w 10000"/>
              <a:gd name="connsiteY11" fmla="*/ 7241 h 9890"/>
              <a:gd name="connsiteX12" fmla="*/ 9071 w 10000"/>
              <a:gd name="connsiteY12" fmla="*/ 7085 h 9890"/>
              <a:gd name="connsiteX13" fmla="*/ 9007 w 10000"/>
              <a:gd name="connsiteY13" fmla="*/ 6834 h 9890"/>
              <a:gd name="connsiteX14" fmla="*/ 8825 w 10000"/>
              <a:gd name="connsiteY14" fmla="*/ 7038 h 9890"/>
              <a:gd name="connsiteX15" fmla="*/ 8809 w 10000"/>
              <a:gd name="connsiteY15" fmla="*/ 6912 h 9890"/>
              <a:gd name="connsiteX16" fmla="*/ 8868 w 10000"/>
              <a:gd name="connsiteY16" fmla="*/ 6755 h 9890"/>
              <a:gd name="connsiteX17" fmla="*/ 8836 w 10000"/>
              <a:gd name="connsiteY17" fmla="*/ 6630 h 9890"/>
              <a:gd name="connsiteX18" fmla="*/ 8756 w 10000"/>
              <a:gd name="connsiteY18" fmla="*/ 6708 h 9890"/>
              <a:gd name="connsiteX19" fmla="*/ 8671 w 10000"/>
              <a:gd name="connsiteY19" fmla="*/ 6379 h 9890"/>
              <a:gd name="connsiteX20" fmla="*/ 8697 w 10000"/>
              <a:gd name="connsiteY20" fmla="*/ 6097 h 9890"/>
              <a:gd name="connsiteX21" fmla="*/ 8628 w 10000"/>
              <a:gd name="connsiteY21" fmla="*/ 6176 h 9890"/>
              <a:gd name="connsiteX22" fmla="*/ 8590 w 10000"/>
              <a:gd name="connsiteY22" fmla="*/ 6912 h 9890"/>
              <a:gd name="connsiteX23" fmla="*/ 8436 w 10000"/>
              <a:gd name="connsiteY23" fmla="*/ 6834 h 9890"/>
              <a:gd name="connsiteX24" fmla="*/ 8436 w 10000"/>
              <a:gd name="connsiteY24" fmla="*/ 6787 h 9890"/>
              <a:gd name="connsiteX25" fmla="*/ 8478 w 10000"/>
              <a:gd name="connsiteY25" fmla="*/ 6677 h 9890"/>
              <a:gd name="connsiteX26" fmla="*/ 8478 w 10000"/>
              <a:gd name="connsiteY26" fmla="*/ 6630 h 9890"/>
              <a:gd name="connsiteX27" fmla="*/ 8382 w 10000"/>
              <a:gd name="connsiteY27" fmla="*/ 6505 h 9890"/>
              <a:gd name="connsiteX28" fmla="*/ 8356 w 10000"/>
              <a:gd name="connsiteY28" fmla="*/ 6787 h 9890"/>
              <a:gd name="connsiteX29" fmla="*/ 8409 w 10000"/>
              <a:gd name="connsiteY29" fmla="*/ 7038 h 9890"/>
              <a:gd name="connsiteX30" fmla="*/ 8393 w 10000"/>
              <a:gd name="connsiteY30" fmla="*/ 7038 h 9890"/>
              <a:gd name="connsiteX31" fmla="*/ 8297 w 10000"/>
              <a:gd name="connsiteY31" fmla="*/ 6787 h 9890"/>
              <a:gd name="connsiteX32" fmla="*/ 8254 w 10000"/>
              <a:gd name="connsiteY32" fmla="*/ 6348 h 9890"/>
              <a:gd name="connsiteX33" fmla="*/ 8217 w 10000"/>
              <a:gd name="connsiteY33" fmla="*/ 6348 h 9890"/>
              <a:gd name="connsiteX34" fmla="*/ 8201 w 10000"/>
              <a:gd name="connsiteY34" fmla="*/ 6505 h 9890"/>
              <a:gd name="connsiteX35" fmla="*/ 8115 w 10000"/>
              <a:gd name="connsiteY35" fmla="*/ 6379 h 9890"/>
              <a:gd name="connsiteX36" fmla="*/ 8078 w 10000"/>
              <a:gd name="connsiteY36" fmla="*/ 6583 h 9890"/>
              <a:gd name="connsiteX37" fmla="*/ 8078 w 10000"/>
              <a:gd name="connsiteY37" fmla="*/ 6426 h 9890"/>
              <a:gd name="connsiteX38" fmla="*/ 7939 w 10000"/>
              <a:gd name="connsiteY38" fmla="*/ 6755 h 9890"/>
              <a:gd name="connsiteX39" fmla="*/ 7854 w 10000"/>
              <a:gd name="connsiteY39" fmla="*/ 6755 h 9890"/>
              <a:gd name="connsiteX40" fmla="*/ 7645 w 10000"/>
              <a:gd name="connsiteY40" fmla="*/ 7241 h 9890"/>
              <a:gd name="connsiteX41" fmla="*/ 7603 w 10000"/>
              <a:gd name="connsiteY41" fmla="*/ 7085 h 9890"/>
              <a:gd name="connsiteX42" fmla="*/ 7635 w 10000"/>
              <a:gd name="connsiteY42" fmla="*/ 7398 h 9890"/>
              <a:gd name="connsiteX43" fmla="*/ 7533 w 10000"/>
              <a:gd name="connsiteY43" fmla="*/ 7398 h 9890"/>
              <a:gd name="connsiteX44" fmla="*/ 7453 w 10000"/>
              <a:gd name="connsiteY44" fmla="*/ 8088 h 9890"/>
              <a:gd name="connsiteX45" fmla="*/ 7330 w 10000"/>
              <a:gd name="connsiteY45" fmla="*/ 8292 h 9890"/>
              <a:gd name="connsiteX46" fmla="*/ 7368 w 10000"/>
              <a:gd name="connsiteY46" fmla="*/ 8542 h 9890"/>
              <a:gd name="connsiteX47" fmla="*/ 7341 w 10000"/>
              <a:gd name="connsiteY47" fmla="*/ 8699 h 9890"/>
              <a:gd name="connsiteX48" fmla="*/ 7261 w 10000"/>
              <a:gd name="connsiteY48" fmla="*/ 8589 h 9890"/>
              <a:gd name="connsiteX49" fmla="*/ 7192 w 10000"/>
              <a:gd name="connsiteY49" fmla="*/ 9154 h 9890"/>
              <a:gd name="connsiteX50" fmla="*/ 7160 w 10000"/>
              <a:gd name="connsiteY50" fmla="*/ 9154 h 9890"/>
              <a:gd name="connsiteX51" fmla="*/ 7149 w 10000"/>
              <a:gd name="connsiteY51" fmla="*/ 8903 h 9890"/>
              <a:gd name="connsiteX52" fmla="*/ 7122 w 10000"/>
              <a:gd name="connsiteY52" fmla="*/ 9075 h 9890"/>
              <a:gd name="connsiteX53" fmla="*/ 7090 w 10000"/>
              <a:gd name="connsiteY53" fmla="*/ 9310 h 9890"/>
              <a:gd name="connsiteX54" fmla="*/ 6887 w 10000"/>
              <a:gd name="connsiteY54" fmla="*/ 9310 h 9890"/>
              <a:gd name="connsiteX55" fmla="*/ 6845 w 10000"/>
              <a:gd name="connsiteY55" fmla="*/ 9796 h 9890"/>
              <a:gd name="connsiteX56" fmla="*/ 6818 w 10000"/>
              <a:gd name="connsiteY56" fmla="*/ 9389 h 9890"/>
              <a:gd name="connsiteX57" fmla="*/ 6620 w 10000"/>
              <a:gd name="connsiteY57" fmla="*/ 9592 h 9890"/>
              <a:gd name="connsiteX58" fmla="*/ 6385 w 10000"/>
              <a:gd name="connsiteY58" fmla="*/ 8903 h 9890"/>
              <a:gd name="connsiteX59" fmla="*/ 6385 w 10000"/>
              <a:gd name="connsiteY59" fmla="*/ 9028 h 9890"/>
              <a:gd name="connsiteX60" fmla="*/ 6428 w 10000"/>
              <a:gd name="connsiteY60" fmla="*/ 9154 h 9890"/>
              <a:gd name="connsiteX61" fmla="*/ 6273 w 10000"/>
              <a:gd name="connsiteY61" fmla="*/ 9357 h 9890"/>
              <a:gd name="connsiteX62" fmla="*/ 6316 w 10000"/>
              <a:gd name="connsiteY62" fmla="*/ 9436 h 9890"/>
              <a:gd name="connsiteX63" fmla="*/ 6193 w 10000"/>
              <a:gd name="connsiteY63" fmla="*/ 9592 h 9890"/>
              <a:gd name="connsiteX64" fmla="*/ 6097 w 10000"/>
              <a:gd name="connsiteY64" fmla="*/ 9185 h 9890"/>
              <a:gd name="connsiteX65" fmla="*/ 6054 w 10000"/>
              <a:gd name="connsiteY65" fmla="*/ 9185 h 9890"/>
              <a:gd name="connsiteX66" fmla="*/ 6054 w 10000"/>
              <a:gd name="connsiteY66" fmla="*/ 9483 h 9890"/>
              <a:gd name="connsiteX67" fmla="*/ 5804 w 10000"/>
              <a:gd name="connsiteY67" fmla="*/ 9483 h 9890"/>
              <a:gd name="connsiteX68" fmla="*/ 5900 w 10000"/>
              <a:gd name="connsiteY68" fmla="*/ 9843 h 9890"/>
              <a:gd name="connsiteX69" fmla="*/ 5795 w 10000"/>
              <a:gd name="connsiteY69" fmla="*/ 8437 h 9890"/>
              <a:gd name="connsiteX70" fmla="*/ 5596 w 10000"/>
              <a:gd name="connsiteY70" fmla="*/ 8593 h 9890"/>
              <a:gd name="connsiteX71" fmla="*/ 5569 w 10000"/>
              <a:gd name="connsiteY71" fmla="*/ 8381 h 9890"/>
              <a:gd name="connsiteX72" fmla="*/ 5441 w 10000"/>
              <a:gd name="connsiteY72" fmla="*/ 8468 h 9890"/>
              <a:gd name="connsiteX73" fmla="*/ 5335 w 10000"/>
              <a:gd name="connsiteY73" fmla="*/ 8186 h 9890"/>
              <a:gd name="connsiteX74" fmla="*/ 5289 w 10000"/>
              <a:gd name="connsiteY74" fmla="*/ 7990 h 9890"/>
              <a:gd name="connsiteX75" fmla="*/ 5182 w 10000"/>
              <a:gd name="connsiteY75" fmla="*/ 8389 h 9890"/>
              <a:gd name="connsiteX76" fmla="*/ 5108 w 10000"/>
              <a:gd name="connsiteY76" fmla="*/ 7990 h 9890"/>
              <a:gd name="connsiteX77" fmla="*/ 5076 w 10000"/>
              <a:gd name="connsiteY77" fmla="*/ 7826 h 9890"/>
              <a:gd name="connsiteX78" fmla="*/ 5000 w 10000"/>
              <a:gd name="connsiteY78" fmla="*/ 7813 h 9890"/>
              <a:gd name="connsiteX79" fmla="*/ 5083 w 10000"/>
              <a:gd name="connsiteY79" fmla="*/ 7813 h 9890"/>
              <a:gd name="connsiteX80" fmla="*/ 5083 w 10000"/>
              <a:gd name="connsiteY80" fmla="*/ 8125 h 9890"/>
              <a:gd name="connsiteX81" fmla="*/ 4958 w 10000"/>
              <a:gd name="connsiteY81" fmla="*/ 7887 h 9890"/>
              <a:gd name="connsiteX82" fmla="*/ 4870 w 10000"/>
              <a:gd name="connsiteY82" fmla="*/ 7584 h 9890"/>
              <a:gd name="connsiteX83" fmla="*/ 4917 w 10000"/>
              <a:gd name="connsiteY83" fmla="*/ 7813 h 9890"/>
              <a:gd name="connsiteX84" fmla="*/ 4597 w 10000"/>
              <a:gd name="connsiteY84" fmla="*/ 7786 h 9890"/>
              <a:gd name="connsiteX85" fmla="*/ 4677 w 10000"/>
              <a:gd name="connsiteY85" fmla="*/ 7599 h 9890"/>
              <a:gd name="connsiteX86" fmla="*/ 4592 w 10000"/>
              <a:gd name="connsiteY86" fmla="*/ 7560 h 9890"/>
              <a:gd name="connsiteX87" fmla="*/ 4497 w 10000"/>
              <a:gd name="connsiteY87" fmla="*/ 7583 h 9890"/>
              <a:gd name="connsiteX88" fmla="*/ 4359 w 10000"/>
              <a:gd name="connsiteY88" fmla="*/ 7747 h 9890"/>
              <a:gd name="connsiteX89" fmla="*/ 4337 w 10000"/>
              <a:gd name="connsiteY89" fmla="*/ 7605 h 9890"/>
              <a:gd name="connsiteX90" fmla="*/ 4345 w 10000"/>
              <a:gd name="connsiteY90" fmla="*/ 6785 h 9890"/>
              <a:gd name="connsiteX91" fmla="*/ 4122 w 10000"/>
              <a:gd name="connsiteY91" fmla="*/ 7501 h 9890"/>
              <a:gd name="connsiteX92" fmla="*/ 4058 w 10000"/>
              <a:gd name="connsiteY92" fmla="*/ 7032 h 9890"/>
              <a:gd name="connsiteX93" fmla="*/ 3954 w 10000"/>
              <a:gd name="connsiteY93" fmla="*/ 6947 h 9890"/>
              <a:gd name="connsiteX94" fmla="*/ 4044 w 10000"/>
              <a:gd name="connsiteY94" fmla="*/ 7470 h 9890"/>
              <a:gd name="connsiteX95" fmla="*/ 3833 w 10000"/>
              <a:gd name="connsiteY95" fmla="*/ 6875 h 9890"/>
              <a:gd name="connsiteX96" fmla="*/ 3719 w 10000"/>
              <a:gd name="connsiteY96" fmla="*/ 6954 h 9890"/>
              <a:gd name="connsiteX97" fmla="*/ 3750 w 10000"/>
              <a:gd name="connsiteY97" fmla="*/ 6250 h 9890"/>
              <a:gd name="connsiteX98" fmla="*/ 3631 w 10000"/>
              <a:gd name="connsiteY98" fmla="*/ 6348 h 9890"/>
              <a:gd name="connsiteX99" fmla="*/ 3615 w 10000"/>
              <a:gd name="connsiteY99" fmla="*/ 6348 h 9890"/>
              <a:gd name="connsiteX100" fmla="*/ 3465 w 10000"/>
              <a:gd name="connsiteY100" fmla="*/ 6379 h 9890"/>
              <a:gd name="connsiteX101" fmla="*/ 3406 w 10000"/>
              <a:gd name="connsiteY101" fmla="*/ 5893 h 9890"/>
              <a:gd name="connsiteX102" fmla="*/ 3198 w 10000"/>
              <a:gd name="connsiteY102" fmla="*/ 5815 h 9890"/>
              <a:gd name="connsiteX103" fmla="*/ 3091 w 10000"/>
              <a:gd name="connsiteY103" fmla="*/ 5862 h 9890"/>
              <a:gd name="connsiteX104" fmla="*/ 3006 w 10000"/>
              <a:gd name="connsiteY104" fmla="*/ 5533 h 9890"/>
              <a:gd name="connsiteX105" fmla="*/ 2990 w 10000"/>
              <a:gd name="connsiteY105" fmla="*/ 5533 h 9890"/>
              <a:gd name="connsiteX106" fmla="*/ 2936 w 10000"/>
              <a:gd name="connsiteY106" fmla="*/ 5972 h 9890"/>
              <a:gd name="connsiteX107" fmla="*/ 2910 w 10000"/>
              <a:gd name="connsiteY107" fmla="*/ 5940 h 9890"/>
              <a:gd name="connsiteX108" fmla="*/ 2851 w 10000"/>
              <a:gd name="connsiteY108" fmla="*/ 5204 h 9890"/>
              <a:gd name="connsiteX109" fmla="*/ 2840 w 10000"/>
              <a:gd name="connsiteY109" fmla="*/ 5204 h 9890"/>
              <a:gd name="connsiteX110" fmla="*/ 2840 w 10000"/>
              <a:gd name="connsiteY110" fmla="*/ 5408 h 9890"/>
              <a:gd name="connsiteX111" fmla="*/ 2798 w 10000"/>
              <a:gd name="connsiteY111" fmla="*/ 5282 h 9890"/>
              <a:gd name="connsiteX112" fmla="*/ 2814 w 10000"/>
              <a:gd name="connsiteY112" fmla="*/ 4796 h 9890"/>
              <a:gd name="connsiteX113" fmla="*/ 2563 w 10000"/>
              <a:gd name="connsiteY113" fmla="*/ 4671 h 9890"/>
              <a:gd name="connsiteX114" fmla="*/ 2440 w 10000"/>
              <a:gd name="connsiteY114" fmla="*/ 4922 h 9890"/>
              <a:gd name="connsiteX115" fmla="*/ 2023 w 10000"/>
              <a:gd name="connsiteY115" fmla="*/ 3574 h 9890"/>
              <a:gd name="connsiteX116" fmla="*/ 2034 w 10000"/>
              <a:gd name="connsiteY116" fmla="*/ 3777 h 9890"/>
              <a:gd name="connsiteX117" fmla="*/ 1815 w 10000"/>
              <a:gd name="connsiteY117" fmla="*/ 3668 h 9890"/>
              <a:gd name="connsiteX118" fmla="*/ 1815 w 10000"/>
              <a:gd name="connsiteY118" fmla="*/ 3542 h 9890"/>
              <a:gd name="connsiteX119" fmla="*/ 1842 w 10000"/>
              <a:gd name="connsiteY119" fmla="*/ 3166 h 9890"/>
              <a:gd name="connsiteX120" fmla="*/ 1773 w 10000"/>
              <a:gd name="connsiteY120" fmla="*/ 2931 h 9890"/>
              <a:gd name="connsiteX121" fmla="*/ 1580 w 10000"/>
              <a:gd name="connsiteY121" fmla="*/ 2727 h 9890"/>
              <a:gd name="connsiteX122" fmla="*/ 1468 w 10000"/>
              <a:gd name="connsiteY122" fmla="*/ 2884 h 9890"/>
              <a:gd name="connsiteX123" fmla="*/ 1468 w 10000"/>
              <a:gd name="connsiteY123" fmla="*/ 3495 h 9890"/>
              <a:gd name="connsiteX124" fmla="*/ 1442 w 10000"/>
              <a:gd name="connsiteY124" fmla="*/ 3542 h 9890"/>
              <a:gd name="connsiteX125" fmla="*/ 1383 w 10000"/>
              <a:gd name="connsiteY125" fmla="*/ 3542 h 9890"/>
              <a:gd name="connsiteX126" fmla="*/ 1233 w 10000"/>
              <a:gd name="connsiteY126" fmla="*/ 3088 h 9890"/>
              <a:gd name="connsiteX127" fmla="*/ 1095 w 10000"/>
              <a:gd name="connsiteY127" fmla="*/ 3871 h 9890"/>
              <a:gd name="connsiteX128" fmla="*/ 1041 w 10000"/>
              <a:gd name="connsiteY128" fmla="*/ 3824 h 9890"/>
              <a:gd name="connsiteX129" fmla="*/ 886 w 10000"/>
              <a:gd name="connsiteY129" fmla="*/ 2806 h 9890"/>
              <a:gd name="connsiteX130" fmla="*/ 721 w 10000"/>
              <a:gd name="connsiteY130" fmla="*/ 2524 h 9890"/>
              <a:gd name="connsiteX131" fmla="*/ 625 w 10000"/>
              <a:gd name="connsiteY131" fmla="*/ 2602 h 9890"/>
              <a:gd name="connsiteX132" fmla="*/ 651 w 10000"/>
              <a:gd name="connsiteY132" fmla="*/ 2241 h 9890"/>
              <a:gd name="connsiteX133" fmla="*/ 358 w 10000"/>
              <a:gd name="connsiteY133" fmla="*/ 2069 h 9890"/>
              <a:gd name="connsiteX134" fmla="*/ 416 w 10000"/>
              <a:gd name="connsiteY134" fmla="*/ 1865 h 9890"/>
              <a:gd name="connsiteX135" fmla="*/ 374 w 10000"/>
              <a:gd name="connsiteY135" fmla="*/ 1865 h 9890"/>
              <a:gd name="connsiteX136" fmla="*/ 251 w 10000"/>
              <a:gd name="connsiteY136" fmla="*/ 2069 h 9890"/>
              <a:gd name="connsiteX137" fmla="*/ 304 w 10000"/>
              <a:gd name="connsiteY137" fmla="*/ 1865 h 9890"/>
              <a:gd name="connsiteX138" fmla="*/ 320 w 10000"/>
              <a:gd name="connsiteY138" fmla="*/ 1787 h 9890"/>
              <a:gd name="connsiteX139" fmla="*/ 155 w 10000"/>
              <a:gd name="connsiteY139" fmla="*/ 1959 h 9890"/>
              <a:gd name="connsiteX140" fmla="*/ 155 w 10000"/>
              <a:gd name="connsiteY140" fmla="*/ 940 h 9890"/>
              <a:gd name="connsiteX141" fmla="*/ 43 w 10000"/>
              <a:gd name="connsiteY141" fmla="*/ 862 h 9890"/>
              <a:gd name="connsiteX142" fmla="*/ 0 w 10000"/>
              <a:gd name="connsiteY142" fmla="*/ 1066 h 9890"/>
              <a:gd name="connsiteX143" fmla="*/ 0 w 10000"/>
              <a:gd name="connsiteY143" fmla="*/ 0 h 989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80 h 10000"/>
              <a:gd name="connsiteX3" fmla="*/ 9920 w 10000"/>
              <a:gd name="connsiteY3" fmla="*/ 5721 h 10000"/>
              <a:gd name="connsiteX4" fmla="*/ 9754 w 10000"/>
              <a:gd name="connsiteY4" fmla="*/ 6086 h 10000"/>
              <a:gd name="connsiteX5" fmla="*/ 9712 w 10000"/>
              <a:gd name="connsiteY5" fmla="*/ 6958 h 10000"/>
              <a:gd name="connsiteX6" fmla="*/ 9349 w 10000"/>
              <a:gd name="connsiteY6" fmla="*/ 7480 h 10000"/>
              <a:gd name="connsiteX7" fmla="*/ 9279 w 10000"/>
              <a:gd name="connsiteY7" fmla="*/ 7274 h 10000"/>
              <a:gd name="connsiteX8" fmla="*/ 9253 w 10000"/>
              <a:gd name="connsiteY8" fmla="*/ 7322 h 10000"/>
              <a:gd name="connsiteX9" fmla="*/ 9242 w 10000"/>
              <a:gd name="connsiteY9" fmla="*/ 7687 h 10000"/>
              <a:gd name="connsiteX10" fmla="*/ 9156 w 10000"/>
              <a:gd name="connsiteY10" fmla="*/ 7734 h 10000"/>
              <a:gd name="connsiteX11" fmla="*/ 9034 w 10000"/>
              <a:gd name="connsiteY11" fmla="*/ 7322 h 10000"/>
              <a:gd name="connsiteX12" fmla="*/ 9071 w 10000"/>
              <a:gd name="connsiteY12" fmla="*/ 7164 h 10000"/>
              <a:gd name="connsiteX13" fmla="*/ 9007 w 10000"/>
              <a:gd name="connsiteY13" fmla="*/ 6910 h 10000"/>
              <a:gd name="connsiteX14" fmla="*/ 8825 w 10000"/>
              <a:gd name="connsiteY14" fmla="*/ 7116 h 10000"/>
              <a:gd name="connsiteX15" fmla="*/ 8809 w 10000"/>
              <a:gd name="connsiteY15" fmla="*/ 6989 h 10000"/>
              <a:gd name="connsiteX16" fmla="*/ 8868 w 10000"/>
              <a:gd name="connsiteY16" fmla="*/ 6830 h 10000"/>
              <a:gd name="connsiteX17" fmla="*/ 8836 w 10000"/>
              <a:gd name="connsiteY17" fmla="*/ 6704 h 10000"/>
              <a:gd name="connsiteX18" fmla="*/ 8756 w 10000"/>
              <a:gd name="connsiteY18" fmla="*/ 6783 h 10000"/>
              <a:gd name="connsiteX19" fmla="*/ 8671 w 10000"/>
              <a:gd name="connsiteY19" fmla="*/ 6450 h 10000"/>
              <a:gd name="connsiteX20" fmla="*/ 8697 w 10000"/>
              <a:gd name="connsiteY20" fmla="*/ 6165 h 10000"/>
              <a:gd name="connsiteX21" fmla="*/ 8628 w 10000"/>
              <a:gd name="connsiteY21" fmla="*/ 6245 h 10000"/>
              <a:gd name="connsiteX22" fmla="*/ 8590 w 10000"/>
              <a:gd name="connsiteY22" fmla="*/ 6989 h 10000"/>
              <a:gd name="connsiteX23" fmla="*/ 8436 w 10000"/>
              <a:gd name="connsiteY23" fmla="*/ 6910 h 10000"/>
              <a:gd name="connsiteX24" fmla="*/ 8436 w 10000"/>
              <a:gd name="connsiteY24" fmla="*/ 6862 h 10000"/>
              <a:gd name="connsiteX25" fmla="*/ 8478 w 10000"/>
              <a:gd name="connsiteY25" fmla="*/ 6751 h 10000"/>
              <a:gd name="connsiteX26" fmla="*/ 8478 w 10000"/>
              <a:gd name="connsiteY26" fmla="*/ 6704 h 10000"/>
              <a:gd name="connsiteX27" fmla="*/ 8382 w 10000"/>
              <a:gd name="connsiteY27" fmla="*/ 6577 h 10000"/>
              <a:gd name="connsiteX28" fmla="*/ 8356 w 10000"/>
              <a:gd name="connsiteY28" fmla="*/ 6862 h 10000"/>
              <a:gd name="connsiteX29" fmla="*/ 8409 w 10000"/>
              <a:gd name="connsiteY29" fmla="*/ 7116 h 10000"/>
              <a:gd name="connsiteX30" fmla="*/ 8393 w 10000"/>
              <a:gd name="connsiteY30" fmla="*/ 7116 h 10000"/>
              <a:gd name="connsiteX31" fmla="*/ 8297 w 10000"/>
              <a:gd name="connsiteY31" fmla="*/ 6862 h 10000"/>
              <a:gd name="connsiteX32" fmla="*/ 8254 w 10000"/>
              <a:gd name="connsiteY32" fmla="*/ 6419 h 10000"/>
              <a:gd name="connsiteX33" fmla="*/ 8217 w 10000"/>
              <a:gd name="connsiteY33" fmla="*/ 6419 h 10000"/>
              <a:gd name="connsiteX34" fmla="*/ 8201 w 10000"/>
              <a:gd name="connsiteY34" fmla="*/ 6577 h 10000"/>
              <a:gd name="connsiteX35" fmla="*/ 8115 w 10000"/>
              <a:gd name="connsiteY35" fmla="*/ 6450 h 10000"/>
              <a:gd name="connsiteX36" fmla="*/ 8078 w 10000"/>
              <a:gd name="connsiteY36" fmla="*/ 6656 h 10000"/>
              <a:gd name="connsiteX37" fmla="*/ 8078 w 10000"/>
              <a:gd name="connsiteY37" fmla="*/ 6497 h 10000"/>
              <a:gd name="connsiteX38" fmla="*/ 7939 w 10000"/>
              <a:gd name="connsiteY38" fmla="*/ 6830 h 10000"/>
              <a:gd name="connsiteX39" fmla="*/ 7854 w 10000"/>
              <a:gd name="connsiteY39" fmla="*/ 6830 h 10000"/>
              <a:gd name="connsiteX40" fmla="*/ 7645 w 10000"/>
              <a:gd name="connsiteY40" fmla="*/ 7322 h 10000"/>
              <a:gd name="connsiteX41" fmla="*/ 7603 w 10000"/>
              <a:gd name="connsiteY41" fmla="*/ 7164 h 10000"/>
              <a:gd name="connsiteX42" fmla="*/ 7635 w 10000"/>
              <a:gd name="connsiteY42" fmla="*/ 7480 h 10000"/>
              <a:gd name="connsiteX43" fmla="*/ 7533 w 10000"/>
              <a:gd name="connsiteY43" fmla="*/ 7480 h 10000"/>
              <a:gd name="connsiteX44" fmla="*/ 7453 w 10000"/>
              <a:gd name="connsiteY44" fmla="*/ 8178 h 10000"/>
              <a:gd name="connsiteX45" fmla="*/ 7330 w 10000"/>
              <a:gd name="connsiteY45" fmla="*/ 8384 h 10000"/>
              <a:gd name="connsiteX46" fmla="*/ 7368 w 10000"/>
              <a:gd name="connsiteY46" fmla="*/ 8637 h 10000"/>
              <a:gd name="connsiteX47" fmla="*/ 7341 w 10000"/>
              <a:gd name="connsiteY47" fmla="*/ 8796 h 10000"/>
              <a:gd name="connsiteX48" fmla="*/ 7261 w 10000"/>
              <a:gd name="connsiteY48" fmla="*/ 8685 h 10000"/>
              <a:gd name="connsiteX49" fmla="*/ 7192 w 10000"/>
              <a:gd name="connsiteY49" fmla="*/ 9256 h 10000"/>
              <a:gd name="connsiteX50" fmla="*/ 7160 w 10000"/>
              <a:gd name="connsiteY50" fmla="*/ 9256 h 10000"/>
              <a:gd name="connsiteX51" fmla="*/ 7149 w 10000"/>
              <a:gd name="connsiteY51" fmla="*/ 9002 h 10000"/>
              <a:gd name="connsiteX52" fmla="*/ 7122 w 10000"/>
              <a:gd name="connsiteY52" fmla="*/ 9176 h 10000"/>
              <a:gd name="connsiteX53" fmla="*/ 7090 w 10000"/>
              <a:gd name="connsiteY53" fmla="*/ 9414 h 10000"/>
              <a:gd name="connsiteX54" fmla="*/ 6887 w 10000"/>
              <a:gd name="connsiteY54" fmla="*/ 9414 h 10000"/>
              <a:gd name="connsiteX55" fmla="*/ 6845 w 10000"/>
              <a:gd name="connsiteY55" fmla="*/ 9905 h 10000"/>
              <a:gd name="connsiteX56" fmla="*/ 6818 w 10000"/>
              <a:gd name="connsiteY56" fmla="*/ 9493 h 10000"/>
              <a:gd name="connsiteX57" fmla="*/ 6620 w 10000"/>
              <a:gd name="connsiteY57" fmla="*/ 9699 h 10000"/>
              <a:gd name="connsiteX58" fmla="*/ 6385 w 10000"/>
              <a:gd name="connsiteY58" fmla="*/ 9002 h 10000"/>
              <a:gd name="connsiteX59" fmla="*/ 6385 w 10000"/>
              <a:gd name="connsiteY59" fmla="*/ 9128 h 10000"/>
              <a:gd name="connsiteX60" fmla="*/ 6428 w 10000"/>
              <a:gd name="connsiteY60" fmla="*/ 9256 h 10000"/>
              <a:gd name="connsiteX61" fmla="*/ 6273 w 10000"/>
              <a:gd name="connsiteY61" fmla="*/ 9461 h 10000"/>
              <a:gd name="connsiteX62" fmla="*/ 6316 w 10000"/>
              <a:gd name="connsiteY62" fmla="*/ 9541 h 10000"/>
              <a:gd name="connsiteX63" fmla="*/ 6193 w 10000"/>
              <a:gd name="connsiteY63" fmla="*/ 9699 h 10000"/>
              <a:gd name="connsiteX64" fmla="*/ 6097 w 10000"/>
              <a:gd name="connsiteY64" fmla="*/ 9287 h 10000"/>
              <a:gd name="connsiteX65" fmla="*/ 6054 w 10000"/>
              <a:gd name="connsiteY65" fmla="*/ 9287 h 10000"/>
              <a:gd name="connsiteX66" fmla="*/ 6054 w 10000"/>
              <a:gd name="connsiteY66" fmla="*/ 9588 h 10000"/>
              <a:gd name="connsiteX67" fmla="*/ 5919 w 10000"/>
              <a:gd name="connsiteY67" fmla="*/ 8719 h 10000"/>
              <a:gd name="connsiteX68" fmla="*/ 5900 w 10000"/>
              <a:gd name="connsiteY68" fmla="*/ 9952 h 10000"/>
              <a:gd name="connsiteX69" fmla="*/ 5795 w 10000"/>
              <a:gd name="connsiteY69" fmla="*/ 8531 h 10000"/>
              <a:gd name="connsiteX70" fmla="*/ 5596 w 10000"/>
              <a:gd name="connsiteY70" fmla="*/ 8689 h 10000"/>
              <a:gd name="connsiteX71" fmla="*/ 5569 w 10000"/>
              <a:gd name="connsiteY71" fmla="*/ 8474 h 10000"/>
              <a:gd name="connsiteX72" fmla="*/ 5441 w 10000"/>
              <a:gd name="connsiteY72" fmla="*/ 8562 h 10000"/>
              <a:gd name="connsiteX73" fmla="*/ 5335 w 10000"/>
              <a:gd name="connsiteY73" fmla="*/ 8277 h 10000"/>
              <a:gd name="connsiteX74" fmla="*/ 5289 w 10000"/>
              <a:gd name="connsiteY74" fmla="*/ 8079 h 10000"/>
              <a:gd name="connsiteX75" fmla="*/ 5182 w 10000"/>
              <a:gd name="connsiteY75" fmla="*/ 8482 h 10000"/>
              <a:gd name="connsiteX76" fmla="*/ 5108 w 10000"/>
              <a:gd name="connsiteY76" fmla="*/ 8079 h 10000"/>
              <a:gd name="connsiteX77" fmla="*/ 5076 w 10000"/>
              <a:gd name="connsiteY77" fmla="*/ 7913 h 10000"/>
              <a:gd name="connsiteX78" fmla="*/ 5000 w 10000"/>
              <a:gd name="connsiteY78" fmla="*/ 7900 h 10000"/>
              <a:gd name="connsiteX79" fmla="*/ 5083 w 10000"/>
              <a:gd name="connsiteY79" fmla="*/ 7900 h 10000"/>
              <a:gd name="connsiteX80" fmla="*/ 5083 w 10000"/>
              <a:gd name="connsiteY80" fmla="*/ 8215 h 10000"/>
              <a:gd name="connsiteX81" fmla="*/ 4958 w 10000"/>
              <a:gd name="connsiteY81" fmla="*/ 7975 h 10000"/>
              <a:gd name="connsiteX82" fmla="*/ 4870 w 10000"/>
              <a:gd name="connsiteY82" fmla="*/ 7668 h 10000"/>
              <a:gd name="connsiteX83" fmla="*/ 4917 w 10000"/>
              <a:gd name="connsiteY83" fmla="*/ 7900 h 10000"/>
              <a:gd name="connsiteX84" fmla="*/ 4597 w 10000"/>
              <a:gd name="connsiteY84" fmla="*/ 7873 h 10000"/>
              <a:gd name="connsiteX85" fmla="*/ 4677 w 10000"/>
              <a:gd name="connsiteY85" fmla="*/ 7684 h 10000"/>
              <a:gd name="connsiteX86" fmla="*/ 4592 w 10000"/>
              <a:gd name="connsiteY86" fmla="*/ 7644 h 10000"/>
              <a:gd name="connsiteX87" fmla="*/ 4497 w 10000"/>
              <a:gd name="connsiteY87" fmla="*/ 7667 h 10000"/>
              <a:gd name="connsiteX88" fmla="*/ 4359 w 10000"/>
              <a:gd name="connsiteY88" fmla="*/ 7833 h 10000"/>
              <a:gd name="connsiteX89" fmla="*/ 4337 w 10000"/>
              <a:gd name="connsiteY89" fmla="*/ 7690 h 10000"/>
              <a:gd name="connsiteX90" fmla="*/ 4345 w 10000"/>
              <a:gd name="connsiteY90" fmla="*/ 6860 h 10000"/>
              <a:gd name="connsiteX91" fmla="*/ 4122 w 10000"/>
              <a:gd name="connsiteY91" fmla="*/ 7584 h 10000"/>
              <a:gd name="connsiteX92" fmla="*/ 4058 w 10000"/>
              <a:gd name="connsiteY92" fmla="*/ 7110 h 10000"/>
              <a:gd name="connsiteX93" fmla="*/ 3954 w 10000"/>
              <a:gd name="connsiteY93" fmla="*/ 7024 h 10000"/>
              <a:gd name="connsiteX94" fmla="*/ 4044 w 10000"/>
              <a:gd name="connsiteY94" fmla="*/ 7553 h 10000"/>
              <a:gd name="connsiteX95" fmla="*/ 3833 w 10000"/>
              <a:gd name="connsiteY95" fmla="*/ 6951 h 10000"/>
              <a:gd name="connsiteX96" fmla="*/ 3719 w 10000"/>
              <a:gd name="connsiteY96" fmla="*/ 7031 h 10000"/>
              <a:gd name="connsiteX97" fmla="*/ 3750 w 10000"/>
              <a:gd name="connsiteY97" fmla="*/ 6320 h 10000"/>
              <a:gd name="connsiteX98" fmla="*/ 3631 w 10000"/>
              <a:gd name="connsiteY98" fmla="*/ 6419 h 10000"/>
              <a:gd name="connsiteX99" fmla="*/ 3615 w 10000"/>
              <a:gd name="connsiteY99" fmla="*/ 6419 h 10000"/>
              <a:gd name="connsiteX100" fmla="*/ 3465 w 10000"/>
              <a:gd name="connsiteY100" fmla="*/ 6450 h 10000"/>
              <a:gd name="connsiteX101" fmla="*/ 3406 w 10000"/>
              <a:gd name="connsiteY101" fmla="*/ 5959 h 10000"/>
              <a:gd name="connsiteX102" fmla="*/ 3198 w 10000"/>
              <a:gd name="connsiteY102" fmla="*/ 5880 h 10000"/>
              <a:gd name="connsiteX103" fmla="*/ 3091 w 10000"/>
              <a:gd name="connsiteY103" fmla="*/ 5927 h 10000"/>
              <a:gd name="connsiteX104" fmla="*/ 3006 w 10000"/>
              <a:gd name="connsiteY104" fmla="*/ 5595 h 10000"/>
              <a:gd name="connsiteX105" fmla="*/ 2990 w 10000"/>
              <a:gd name="connsiteY105" fmla="*/ 5595 h 10000"/>
              <a:gd name="connsiteX106" fmla="*/ 2936 w 10000"/>
              <a:gd name="connsiteY106" fmla="*/ 6038 h 10000"/>
              <a:gd name="connsiteX107" fmla="*/ 2910 w 10000"/>
              <a:gd name="connsiteY107" fmla="*/ 6006 h 10000"/>
              <a:gd name="connsiteX108" fmla="*/ 2851 w 10000"/>
              <a:gd name="connsiteY108" fmla="*/ 5262 h 10000"/>
              <a:gd name="connsiteX109" fmla="*/ 2840 w 10000"/>
              <a:gd name="connsiteY109" fmla="*/ 5262 h 10000"/>
              <a:gd name="connsiteX110" fmla="*/ 2840 w 10000"/>
              <a:gd name="connsiteY110" fmla="*/ 5468 h 10000"/>
              <a:gd name="connsiteX111" fmla="*/ 2798 w 10000"/>
              <a:gd name="connsiteY111" fmla="*/ 5341 h 10000"/>
              <a:gd name="connsiteX112" fmla="*/ 2814 w 10000"/>
              <a:gd name="connsiteY112" fmla="*/ 4849 h 10000"/>
              <a:gd name="connsiteX113" fmla="*/ 2563 w 10000"/>
              <a:gd name="connsiteY113" fmla="*/ 4723 h 10000"/>
              <a:gd name="connsiteX114" fmla="*/ 2440 w 10000"/>
              <a:gd name="connsiteY114" fmla="*/ 4977 h 10000"/>
              <a:gd name="connsiteX115" fmla="*/ 2023 w 10000"/>
              <a:gd name="connsiteY115" fmla="*/ 3614 h 10000"/>
              <a:gd name="connsiteX116" fmla="*/ 2034 w 10000"/>
              <a:gd name="connsiteY116" fmla="*/ 3819 h 10000"/>
              <a:gd name="connsiteX117" fmla="*/ 1815 w 10000"/>
              <a:gd name="connsiteY117" fmla="*/ 3709 h 10000"/>
              <a:gd name="connsiteX118" fmla="*/ 1815 w 10000"/>
              <a:gd name="connsiteY118" fmla="*/ 3581 h 10000"/>
              <a:gd name="connsiteX119" fmla="*/ 1842 w 10000"/>
              <a:gd name="connsiteY119" fmla="*/ 3201 h 10000"/>
              <a:gd name="connsiteX120" fmla="*/ 1773 w 10000"/>
              <a:gd name="connsiteY120" fmla="*/ 2964 h 10000"/>
              <a:gd name="connsiteX121" fmla="*/ 1580 w 10000"/>
              <a:gd name="connsiteY121" fmla="*/ 2757 h 10000"/>
              <a:gd name="connsiteX122" fmla="*/ 1468 w 10000"/>
              <a:gd name="connsiteY122" fmla="*/ 2916 h 10000"/>
              <a:gd name="connsiteX123" fmla="*/ 1468 w 10000"/>
              <a:gd name="connsiteY123" fmla="*/ 3534 h 10000"/>
              <a:gd name="connsiteX124" fmla="*/ 1442 w 10000"/>
              <a:gd name="connsiteY124" fmla="*/ 3581 h 10000"/>
              <a:gd name="connsiteX125" fmla="*/ 1383 w 10000"/>
              <a:gd name="connsiteY125" fmla="*/ 3581 h 10000"/>
              <a:gd name="connsiteX126" fmla="*/ 1233 w 10000"/>
              <a:gd name="connsiteY126" fmla="*/ 3122 h 10000"/>
              <a:gd name="connsiteX127" fmla="*/ 1095 w 10000"/>
              <a:gd name="connsiteY127" fmla="*/ 3914 h 10000"/>
              <a:gd name="connsiteX128" fmla="*/ 1041 w 10000"/>
              <a:gd name="connsiteY128" fmla="*/ 3867 h 10000"/>
              <a:gd name="connsiteX129" fmla="*/ 886 w 10000"/>
              <a:gd name="connsiteY129" fmla="*/ 2837 h 10000"/>
              <a:gd name="connsiteX130" fmla="*/ 721 w 10000"/>
              <a:gd name="connsiteY130" fmla="*/ 2552 h 10000"/>
              <a:gd name="connsiteX131" fmla="*/ 625 w 10000"/>
              <a:gd name="connsiteY131" fmla="*/ 2631 h 10000"/>
              <a:gd name="connsiteX132" fmla="*/ 651 w 10000"/>
              <a:gd name="connsiteY132" fmla="*/ 2266 h 10000"/>
              <a:gd name="connsiteX133" fmla="*/ 358 w 10000"/>
              <a:gd name="connsiteY133" fmla="*/ 2092 h 10000"/>
              <a:gd name="connsiteX134" fmla="*/ 416 w 10000"/>
              <a:gd name="connsiteY134" fmla="*/ 1886 h 10000"/>
              <a:gd name="connsiteX135" fmla="*/ 374 w 10000"/>
              <a:gd name="connsiteY135" fmla="*/ 1886 h 10000"/>
              <a:gd name="connsiteX136" fmla="*/ 251 w 10000"/>
              <a:gd name="connsiteY136" fmla="*/ 2092 h 10000"/>
              <a:gd name="connsiteX137" fmla="*/ 304 w 10000"/>
              <a:gd name="connsiteY137" fmla="*/ 1886 h 10000"/>
              <a:gd name="connsiteX138" fmla="*/ 320 w 10000"/>
              <a:gd name="connsiteY138" fmla="*/ 1807 h 10000"/>
              <a:gd name="connsiteX139" fmla="*/ 155 w 10000"/>
              <a:gd name="connsiteY139" fmla="*/ 1981 h 10000"/>
              <a:gd name="connsiteX140" fmla="*/ 155 w 10000"/>
              <a:gd name="connsiteY140" fmla="*/ 950 h 10000"/>
              <a:gd name="connsiteX141" fmla="*/ 43 w 10000"/>
              <a:gd name="connsiteY141" fmla="*/ 872 h 10000"/>
              <a:gd name="connsiteX142" fmla="*/ 0 w 10000"/>
              <a:gd name="connsiteY142" fmla="*/ 1078 h 10000"/>
              <a:gd name="connsiteX143" fmla="*/ 0 w 10000"/>
              <a:gd name="connsiteY143" fmla="*/ 0 h 10000"/>
              <a:gd name="connsiteX0" fmla="*/ 0 w 10000"/>
              <a:gd name="connsiteY0" fmla="*/ 0 h 9905"/>
              <a:gd name="connsiteX1" fmla="*/ 10000 w 10000"/>
              <a:gd name="connsiteY1" fmla="*/ 0 h 9905"/>
              <a:gd name="connsiteX2" fmla="*/ 10000 w 10000"/>
              <a:gd name="connsiteY2" fmla="*/ 5880 h 9905"/>
              <a:gd name="connsiteX3" fmla="*/ 9920 w 10000"/>
              <a:gd name="connsiteY3" fmla="*/ 5721 h 9905"/>
              <a:gd name="connsiteX4" fmla="*/ 9754 w 10000"/>
              <a:gd name="connsiteY4" fmla="*/ 6086 h 9905"/>
              <a:gd name="connsiteX5" fmla="*/ 9712 w 10000"/>
              <a:gd name="connsiteY5" fmla="*/ 6958 h 9905"/>
              <a:gd name="connsiteX6" fmla="*/ 9349 w 10000"/>
              <a:gd name="connsiteY6" fmla="*/ 7480 h 9905"/>
              <a:gd name="connsiteX7" fmla="*/ 9279 w 10000"/>
              <a:gd name="connsiteY7" fmla="*/ 7274 h 9905"/>
              <a:gd name="connsiteX8" fmla="*/ 9253 w 10000"/>
              <a:gd name="connsiteY8" fmla="*/ 7322 h 9905"/>
              <a:gd name="connsiteX9" fmla="*/ 9242 w 10000"/>
              <a:gd name="connsiteY9" fmla="*/ 7687 h 9905"/>
              <a:gd name="connsiteX10" fmla="*/ 9156 w 10000"/>
              <a:gd name="connsiteY10" fmla="*/ 7734 h 9905"/>
              <a:gd name="connsiteX11" fmla="*/ 9034 w 10000"/>
              <a:gd name="connsiteY11" fmla="*/ 7322 h 9905"/>
              <a:gd name="connsiteX12" fmla="*/ 9071 w 10000"/>
              <a:gd name="connsiteY12" fmla="*/ 7164 h 9905"/>
              <a:gd name="connsiteX13" fmla="*/ 9007 w 10000"/>
              <a:gd name="connsiteY13" fmla="*/ 6910 h 9905"/>
              <a:gd name="connsiteX14" fmla="*/ 8825 w 10000"/>
              <a:gd name="connsiteY14" fmla="*/ 7116 h 9905"/>
              <a:gd name="connsiteX15" fmla="*/ 8809 w 10000"/>
              <a:gd name="connsiteY15" fmla="*/ 6989 h 9905"/>
              <a:gd name="connsiteX16" fmla="*/ 8868 w 10000"/>
              <a:gd name="connsiteY16" fmla="*/ 6830 h 9905"/>
              <a:gd name="connsiteX17" fmla="*/ 8836 w 10000"/>
              <a:gd name="connsiteY17" fmla="*/ 6704 h 9905"/>
              <a:gd name="connsiteX18" fmla="*/ 8756 w 10000"/>
              <a:gd name="connsiteY18" fmla="*/ 6783 h 9905"/>
              <a:gd name="connsiteX19" fmla="*/ 8671 w 10000"/>
              <a:gd name="connsiteY19" fmla="*/ 6450 h 9905"/>
              <a:gd name="connsiteX20" fmla="*/ 8697 w 10000"/>
              <a:gd name="connsiteY20" fmla="*/ 6165 h 9905"/>
              <a:gd name="connsiteX21" fmla="*/ 8628 w 10000"/>
              <a:gd name="connsiteY21" fmla="*/ 6245 h 9905"/>
              <a:gd name="connsiteX22" fmla="*/ 8590 w 10000"/>
              <a:gd name="connsiteY22" fmla="*/ 6989 h 9905"/>
              <a:gd name="connsiteX23" fmla="*/ 8436 w 10000"/>
              <a:gd name="connsiteY23" fmla="*/ 6910 h 9905"/>
              <a:gd name="connsiteX24" fmla="*/ 8436 w 10000"/>
              <a:gd name="connsiteY24" fmla="*/ 6862 h 9905"/>
              <a:gd name="connsiteX25" fmla="*/ 8478 w 10000"/>
              <a:gd name="connsiteY25" fmla="*/ 6751 h 9905"/>
              <a:gd name="connsiteX26" fmla="*/ 8478 w 10000"/>
              <a:gd name="connsiteY26" fmla="*/ 6704 h 9905"/>
              <a:gd name="connsiteX27" fmla="*/ 8382 w 10000"/>
              <a:gd name="connsiteY27" fmla="*/ 6577 h 9905"/>
              <a:gd name="connsiteX28" fmla="*/ 8356 w 10000"/>
              <a:gd name="connsiteY28" fmla="*/ 6862 h 9905"/>
              <a:gd name="connsiteX29" fmla="*/ 8409 w 10000"/>
              <a:gd name="connsiteY29" fmla="*/ 7116 h 9905"/>
              <a:gd name="connsiteX30" fmla="*/ 8393 w 10000"/>
              <a:gd name="connsiteY30" fmla="*/ 7116 h 9905"/>
              <a:gd name="connsiteX31" fmla="*/ 8297 w 10000"/>
              <a:gd name="connsiteY31" fmla="*/ 6862 h 9905"/>
              <a:gd name="connsiteX32" fmla="*/ 8254 w 10000"/>
              <a:gd name="connsiteY32" fmla="*/ 6419 h 9905"/>
              <a:gd name="connsiteX33" fmla="*/ 8217 w 10000"/>
              <a:gd name="connsiteY33" fmla="*/ 6419 h 9905"/>
              <a:gd name="connsiteX34" fmla="*/ 8201 w 10000"/>
              <a:gd name="connsiteY34" fmla="*/ 6577 h 9905"/>
              <a:gd name="connsiteX35" fmla="*/ 8115 w 10000"/>
              <a:gd name="connsiteY35" fmla="*/ 6450 h 9905"/>
              <a:gd name="connsiteX36" fmla="*/ 8078 w 10000"/>
              <a:gd name="connsiteY36" fmla="*/ 6656 h 9905"/>
              <a:gd name="connsiteX37" fmla="*/ 8078 w 10000"/>
              <a:gd name="connsiteY37" fmla="*/ 6497 h 9905"/>
              <a:gd name="connsiteX38" fmla="*/ 7939 w 10000"/>
              <a:gd name="connsiteY38" fmla="*/ 6830 h 9905"/>
              <a:gd name="connsiteX39" fmla="*/ 7854 w 10000"/>
              <a:gd name="connsiteY39" fmla="*/ 6830 h 9905"/>
              <a:gd name="connsiteX40" fmla="*/ 7645 w 10000"/>
              <a:gd name="connsiteY40" fmla="*/ 7322 h 9905"/>
              <a:gd name="connsiteX41" fmla="*/ 7603 w 10000"/>
              <a:gd name="connsiteY41" fmla="*/ 7164 h 9905"/>
              <a:gd name="connsiteX42" fmla="*/ 7635 w 10000"/>
              <a:gd name="connsiteY42" fmla="*/ 7480 h 9905"/>
              <a:gd name="connsiteX43" fmla="*/ 7533 w 10000"/>
              <a:gd name="connsiteY43" fmla="*/ 7480 h 9905"/>
              <a:gd name="connsiteX44" fmla="*/ 7453 w 10000"/>
              <a:gd name="connsiteY44" fmla="*/ 8178 h 9905"/>
              <a:gd name="connsiteX45" fmla="*/ 7330 w 10000"/>
              <a:gd name="connsiteY45" fmla="*/ 8384 h 9905"/>
              <a:gd name="connsiteX46" fmla="*/ 7368 w 10000"/>
              <a:gd name="connsiteY46" fmla="*/ 8637 h 9905"/>
              <a:gd name="connsiteX47" fmla="*/ 7341 w 10000"/>
              <a:gd name="connsiteY47" fmla="*/ 8796 h 9905"/>
              <a:gd name="connsiteX48" fmla="*/ 7261 w 10000"/>
              <a:gd name="connsiteY48" fmla="*/ 8685 h 9905"/>
              <a:gd name="connsiteX49" fmla="*/ 7192 w 10000"/>
              <a:gd name="connsiteY49" fmla="*/ 9256 h 9905"/>
              <a:gd name="connsiteX50" fmla="*/ 7160 w 10000"/>
              <a:gd name="connsiteY50" fmla="*/ 9256 h 9905"/>
              <a:gd name="connsiteX51" fmla="*/ 7149 w 10000"/>
              <a:gd name="connsiteY51" fmla="*/ 9002 h 9905"/>
              <a:gd name="connsiteX52" fmla="*/ 7122 w 10000"/>
              <a:gd name="connsiteY52" fmla="*/ 9176 h 9905"/>
              <a:gd name="connsiteX53" fmla="*/ 7090 w 10000"/>
              <a:gd name="connsiteY53" fmla="*/ 9414 h 9905"/>
              <a:gd name="connsiteX54" fmla="*/ 6887 w 10000"/>
              <a:gd name="connsiteY54" fmla="*/ 9414 h 9905"/>
              <a:gd name="connsiteX55" fmla="*/ 6845 w 10000"/>
              <a:gd name="connsiteY55" fmla="*/ 9905 h 9905"/>
              <a:gd name="connsiteX56" fmla="*/ 6818 w 10000"/>
              <a:gd name="connsiteY56" fmla="*/ 9493 h 9905"/>
              <a:gd name="connsiteX57" fmla="*/ 6620 w 10000"/>
              <a:gd name="connsiteY57" fmla="*/ 9699 h 9905"/>
              <a:gd name="connsiteX58" fmla="*/ 6385 w 10000"/>
              <a:gd name="connsiteY58" fmla="*/ 9002 h 9905"/>
              <a:gd name="connsiteX59" fmla="*/ 6385 w 10000"/>
              <a:gd name="connsiteY59" fmla="*/ 9128 h 9905"/>
              <a:gd name="connsiteX60" fmla="*/ 6428 w 10000"/>
              <a:gd name="connsiteY60" fmla="*/ 9256 h 9905"/>
              <a:gd name="connsiteX61" fmla="*/ 6273 w 10000"/>
              <a:gd name="connsiteY61" fmla="*/ 9461 h 9905"/>
              <a:gd name="connsiteX62" fmla="*/ 6316 w 10000"/>
              <a:gd name="connsiteY62" fmla="*/ 9541 h 9905"/>
              <a:gd name="connsiteX63" fmla="*/ 6193 w 10000"/>
              <a:gd name="connsiteY63" fmla="*/ 9699 h 9905"/>
              <a:gd name="connsiteX64" fmla="*/ 6097 w 10000"/>
              <a:gd name="connsiteY64" fmla="*/ 9287 h 9905"/>
              <a:gd name="connsiteX65" fmla="*/ 6054 w 10000"/>
              <a:gd name="connsiteY65" fmla="*/ 9287 h 9905"/>
              <a:gd name="connsiteX66" fmla="*/ 6054 w 10000"/>
              <a:gd name="connsiteY66" fmla="*/ 9588 h 9905"/>
              <a:gd name="connsiteX67" fmla="*/ 5919 w 10000"/>
              <a:gd name="connsiteY67" fmla="*/ 8719 h 9905"/>
              <a:gd name="connsiteX68" fmla="*/ 5879 w 10000"/>
              <a:gd name="connsiteY68" fmla="*/ 6911 h 9905"/>
              <a:gd name="connsiteX69" fmla="*/ 5795 w 10000"/>
              <a:gd name="connsiteY69" fmla="*/ 8531 h 9905"/>
              <a:gd name="connsiteX70" fmla="*/ 5596 w 10000"/>
              <a:gd name="connsiteY70" fmla="*/ 8689 h 9905"/>
              <a:gd name="connsiteX71" fmla="*/ 5569 w 10000"/>
              <a:gd name="connsiteY71" fmla="*/ 8474 h 9905"/>
              <a:gd name="connsiteX72" fmla="*/ 5441 w 10000"/>
              <a:gd name="connsiteY72" fmla="*/ 8562 h 9905"/>
              <a:gd name="connsiteX73" fmla="*/ 5335 w 10000"/>
              <a:gd name="connsiteY73" fmla="*/ 8277 h 9905"/>
              <a:gd name="connsiteX74" fmla="*/ 5289 w 10000"/>
              <a:gd name="connsiteY74" fmla="*/ 8079 h 9905"/>
              <a:gd name="connsiteX75" fmla="*/ 5182 w 10000"/>
              <a:gd name="connsiteY75" fmla="*/ 8482 h 9905"/>
              <a:gd name="connsiteX76" fmla="*/ 5108 w 10000"/>
              <a:gd name="connsiteY76" fmla="*/ 8079 h 9905"/>
              <a:gd name="connsiteX77" fmla="*/ 5076 w 10000"/>
              <a:gd name="connsiteY77" fmla="*/ 7913 h 9905"/>
              <a:gd name="connsiteX78" fmla="*/ 5000 w 10000"/>
              <a:gd name="connsiteY78" fmla="*/ 7900 h 9905"/>
              <a:gd name="connsiteX79" fmla="*/ 5083 w 10000"/>
              <a:gd name="connsiteY79" fmla="*/ 7900 h 9905"/>
              <a:gd name="connsiteX80" fmla="*/ 5083 w 10000"/>
              <a:gd name="connsiteY80" fmla="*/ 8215 h 9905"/>
              <a:gd name="connsiteX81" fmla="*/ 4958 w 10000"/>
              <a:gd name="connsiteY81" fmla="*/ 7975 h 9905"/>
              <a:gd name="connsiteX82" fmla="*/ 4870 w 10000"/>
              <a:gd name="connsiteY82" fmla="*/ 7668 h 9905"/>
              <a:gd name="connsiteX83" fmla="*/ 4917 w 10000"/>
              <a:gd name="connsiteY83" fmla="*/ 7900 h 9905"/>
              <a:gd name="connsiteX84" fmla="*/ 4597 w 10000"/>
              <a:gd name="connsiteY84" fmla="*/ 7873 h 9905"/>
              <a:gd name="connsiteX85" fmla="*/ 4677 w 10000"/>
              <a:gd name="connsiteY85" fmla="*/ 7684 h 9905"/>
              <a:gd name="connsiteX86" fmla="*/ 4592 w 10000"/>
              <a:gd name="connsiteY86" fmla="*/ 7644 h 9905"/>
              <a:gd name="connsiteX87" fmla="*/ 4497 w 10000"/>
              <a:gd name="connsiteY87" fmla="*/ 7667 h 9905"/>
              <a:gd name="connsiteX88" fmla="*/ 4359 w 10000"/>
              <a:gd name="connsiteY88" fmla="*/ 7833 h 9905"/>
              <a:gd name="connsiteX89" fmla="*/ 4337 w 10000"/>
              <a:gd name="connsiteY89" fmla="*/ 7690 h 9905"/>
              <a:gd name="connsiteX90" fmla="*/ 4345 w 10000"/>
              <a:gd name="connsiteY90" fmla="*/ 6860 h 9905"/>
              <a:gd name="connsiteX91" fmla="*/ 4122 w 10000"/>
              <a:gd name="connsiteY91" fmla="*/ 7584 h 9905"/>
              <a:gd name="connsiteX92" fmla="*/ 4058 w 10000"/>
              <a:gd name="connsiteY92" fmla="*/ 7110 h 9905"/>
              <a:gd name="connsiteX93" fmla="*/ 3954 w 10000"/>
              <a:gd name="connsiteY93" fmla="*/ 7024 h 9905"/>
              <a:gd name="connsiteX94" fmla="*/ 4044 w 10000"/>
              <a:gd name="connsiteY94" fmla="*/ 7553 h 9905"/>
              <a:gd name="connsiteX95" fmla="*/ 3833 w 10000"/>
              <a:gd name="connsiteY95" fmla="*/ 6951 h 9905"/>
              <a:gd name="connsiteX96" fmla="*/ 3719 w 10000"/>
              <a:gd name="connsiteY96" fmla="*/ 7031 h 9905"/>
              <a:gd name="connsiteX97" fmla="*/ 3750 w 10000"/>
              <a:gd name="connsiteY97" fmla="*/ 6320 h 9905"/>
              <a:gd name="connsiteX98" fmla="*/ 3631 w 10000"/>
              <a:gd name="connsiteY98" fmla="*/ 6419 h 9905"/>
              <a:gd name="connsiteX99" fmla="*/ 3615 w 10000"/>
              <a:gd name="connsiteY99" fmla="*/ 6419 h 9905"/>
              <a:gd name="connsiteX100" fmla="*/ 3465 w 10000"/>
              <a:gd name="connsiteY100" fmla="*/ 6450 h 9905"/>
              <a:gd name="connsiteX101" fmla="*/ 3406 w 10000"/>
              <a:gd name="connsiteY101" fmla="*/ 5959 h 9905"/>
              <a:gd name="connsiteX102" fmla="*/ 3198 w 10000"/>
              <a:gd name="connsiteY102" fmla="*/ 5880 h 9905"/>
              <a:gd name="connsiteX103" fmla="*/ 3091 w 10000"/>
              <a:gd name="connsiteY103" fmla="*/ 5927 h 9905"/>
              <a:gd name="connsiteX104" fmla="*/ 3006 w 10000"/>
              <a:gd name="connsiteY104" fmla="*/ 5595 h 9905"/>
              <a:gd name="connsiteX105" fmla="*/ 2990 w 10000"/>
              <a:gd name="connsiteY105" fmla="*/ 5595 h 9905"/>
              <a:gd name="connsiteX106" fmla="*/ 2936 w 10000"/>
              <a:gd name="connsiteY106" fmla="*/ 6038 h 9905"/>
              <a:gd name="connsiteX107" fmla="*/ 2910 w 10000"/>
              <a:gd name="connsiteY107" fmla="*/ 6006 h 9905"/>
              <a:gd name="connsiteX108" fmla="*/ 2851 w 10000"/>
              <a:gd name="connsiteY108" fmla="*/ 5262 h 9905"/>
              <a:gd name="connsiteX109" fmla="*/ 2840 w 10000"/>
              <a:gd name="connsiteY109" fmla="*/ 5262 h 9905"/>
              <a:gd name="connsiteX110" fmla="*/ 2840 w 10000"/>
              <a:gd name="connsiteY110" fmla="*/ 5468 h 9905"/>
              <a:gd name="connsiteX111" fmla="*/ 2798 w 10000"/>
              <a:gd name="connsiteY111" fmla="*/ 5341 h 9905"/>
              <a:gd name="connsiteX112" fmla="*/ 2814 w 10000"/>
              <a:gd name="connsiteY112" fmla="*/ 4849 h 9905"/>
              <a:gd name="connsiteX113" fmla="*/ 2563 w 10000"/>
              <a:gd name="connsiteY113" fmla="*/ 4723 h 9905"/>
              <a:gd name="connsiteX114" fmla="*/ 2440 w 10000"/>
              <a:gd name="connsiteY114" fmla="*/ 4977 h 9905"/>
              <a:gd name="connsiteX115" fmla="*/ 2023 w 10000"/>
              <a:gd name="connsiteY115" fmla="*/ 3614 h 9905"/>
              <a:gd name="connsiteX116" fmla="*/ 2034 w 10000"/>
              <a:gd name="connsiteY116" fmla="*/ 3819 h 9905"/>
              <a:gd name="connsiteX117" fmla="*/ 1815 w 10000"/>
              <a:gd name="connsiteY117" fmla="*/ 3709 h 9905"/>
              <a:gd name="connsiteX118" fmla="*/ 1815 w 10000"/>
              <a:gd name="connsiteY118" fmla="*/ 3581 h 9905"/>
              <a:gd name="connsiteX119" fmla="*/ 1842 w 10000"/>
              <a:gd name="connsiteY119" fmla="*/ 3201 h 9905"/>
              <a:gd name="connsiteX120" fmla="*/ 1773 w 10000"/>
              <a:gd name="connsiteY120" fmla="*/ 2964 h 9905"/>
              <a:gd name="connsiteX121" fmla="*/ 1580 w 10000"/>
              <a:gd name="connsiteY121" fmla="*/ 2757 h 9905"/>
              <a:gd name="connsiteX122" fmla="*/ 1468 w 10000"/>
              <a:gd name="connsiteY122" fmla="*/ 2916 h 9905"/>
              <a:gd name="connsiteX123" fmla="*/ 1468 w 10000"/>
              <a:gd name="connsiteY123" fmla="*/ 3534 h 9905"/>
              <a:gd name="connsiteX124" fmla="*/ 1442 w 10000"/>
              <a:gd name="connsiteY124" fmla="*/ 3581 h 9905"/>
              <a:gd name="connsiteX125" fmla="*/ 1383 w 10000"/>
              <a:gd name="connsiteY125" fmla="*/ 3581 h 9905"/>
              <a:gd name="connsiteX126" fmla="*/ 1233 w 10000"/>
              <a:gd name="connsiteY126" fmla="*/ 3122 h 9905"/>
              <a:gd name="connsiteX127" fmla="*/ 1095 w 10000"/>
              <a:gd name="connsiteY127" fmla="*/ 3914 h 9905"/>
              <a:gd name="connsiteX128" fmla="*/ 1041 w 10000"/>
              <a:gd name="connsiteY128" fmla="*/ 3867 h 9905"/>
              <a:gd name="connsiteX129" fmla="*/ 886 w 10000"/>
              <a:gd name="connsiteY129" fmla="*/ 2837 h 9905"/>
              <a:gd name="connsiteX130" fmla="*/ 721 w 10000"/>
              <a:gd name="connsiteY130" fmla="*/ 2552 h 9905"/>
              <a:gd name="connsiteX131" fmla="*/ 625 w 10000"/>
              <a:gd name="connsiteY131" fmla="*/ 2631 h 9905"/>
              <a:gd name="connsiteX132" fmla="*/ 651 w 10000"/>
              <a:gd name="connsiteY132" fmla="*/ 2266 h 9905"/>
              <a:gd name="connsiteX133" fmla="*/ 358 w 10000"/>
              <a:gd name="connsiteY133" fmla="*/ 2092 h 9905"/>
              <a:gd name="connsiteX134" fmla="*/ 416 w 10000"/>
              <a:gd name="connsiteY134" fmla="*/ 1886 h 9905"/>
              <a:gd name="connsiteX135" fmla="*/ 374 w 10000"/>
              <a:gd name="connsiteY135" fmla="*/ 1886 h 9905"/>
              <a:gd name="connsiteX136" fmla="*/ 251 w 10000"/>
              <a:gd name="connsiteY136" fmla="*/ 2092 h 9905"/>
              <a:gd name="connsiteX137" fmla="*/ 304 w 10000"/>
              <a:gd name="connsiteY137" fmla="*/ 1886 h 9905"/>
              <a:gd name="connsiteX138" fmla="*/ 320 w 10000"/>
              <a:gd name="connsiteY138" fmla="*/ 1807 h 9905"/>
              <a:gd name="connsiteX139" fmla="*/ 155 w 10000"/>
              <a:gd name="connsiteY139" fmla="*/ 1981 h 9905"/>
              <a:gd name="connsiteX140" fmla="*/ 155 w 10000"/>
              <a:gd name="connsiteY140" fmla="*/ 950 h 9905"/>
              <a:gd name="connsiteX141" fmla="*/ 43 w 10000"/>
              <a:gd name="connsiteY141" fmla="*/ 872 h 9905"/>
              <a:gd name="connsiteX142" fmla="*/ 0 w 10000"/>
              <a:gd name="connsiteY142" fmla="*/ 1078 h 9905"/>
              <a:gd name="connsiteX143" fmla="*/ 0 w 10000"/>
              <a:gd name="connsiteY143" fmla="*/ 0 h 9905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596 w 10000"/>
              <a:gd name="connsiteY70" fmla="*/ 8772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677 w 10000"/>
              <a:gd name="connsiteY59" fmla="*/ 7063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828 w 10000"/>
              <a:gd name="connsiteY57" fmla="*/ 7240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9856"/>
              <a:gd name="connsiteX1" fmla="*/ 10000 w 10000"/>
              <a:gd name="connsiteY1" fmla="*/ 0 h 9856"/>
              <a:gd name="connsiteX2" fmla="*/ 10000 w 10000"/>
              <a:gd name="connsiteY2" fmla="*/ 5936 h 9856"/>
              <a:gd name="connsiteX3" fmla="*/ 9920 w 10000"/>
              <a:gd name="connsiteY3" fmla="*/ 5776 h 9856"/>
              <a:gd name="connsiteX4" fmla="*/ 9754 w 10000"/>
              <a:gd name="connsiteY4" fmla="*/ 6144 h 9856"/>
              <a:gd name="connsiteX5" fmla="*/ 9712 w 10000"/>
              <a:gd name="connsiteY5" fmla="*/ 7025 h 9856"/>
              <a:gd name="connsiteX6" fmla="*/ 9349 w 10000"/>
              <a:gd name="connsiteY6" fmla="*/ 7552 h 9856"/>
              <a:gd name="connsiteX7" fmla="*/ 9279 w 10000"/>
              <a:gd name="connsiteY7" fmla="*/ 7344 h 9856"/>
              <a:gd name="connsiteX8" fmla="*/ 9253 w 10000"/>
              <a:gd name="connsiteY8" fmla="*/ 7392 h 9856"/>
              <a:gd name="connsiteX9" fmla="*/ 9242 w 10000"/>
              <a:gd name="connsiteY9" fmla="*/ 7761 h 9856"/>
              <a:gd name="connsiteX10" fmla="*/ 9156 w 10000"/>
              <a:gd name="connsiteY10" fmla="*/ 7808 h 9856"/>
              <a:gd name="connsiteX11" fmla="*/ 9034 w 10000"/>
              <a:gd name="connsiteY11" fmla="*/ 7392 h 9856"/>
              <a:gd name="connsiteX12" fmla="*/ 9071 w 10000"/>
              <a:gd name="connsiteY12" fmla="*/ 7233 h 9856"/>
              <a:gd name="connsiteX13" fmla="*/ 9007 w 10000"/>
              <a:gd name="connsiteY13" fmla="*/ 6976 h 9856"/>
              <a:gd name="connsiteX14" fmla="*/ 8825 w 10000"/>
              <a:gd name="connsiteY14" fmla="*/ 7184 h 9856"/>
              <a:gd name="connsiteX15" fmla="*/ 8809 w 10000"/>
              <a:gd name="connsiteY15" fmla="*/ 7056 h 9856"/>
              <a:gd name="connsiteX16" fmla="*/ 8868 w 10000"/>
              <a:gd name="connsiteY16" fmla="*/ 6896 h 9856"/>
              <a:gd name="connsiteX17" fmla="*/ 8836 w 10000"/>
              <a:gd name="connsiteY17" fmla="*/ 6768 h 9856"/>
              <a:gd name="connsiteX18" fmla="*/ 8756 w 10000"/>
              <a:gd name="connsiteY18" fmla="*/ 6848 h 9856"/>
              <a:gd name="connsiteX19" fmla="*/ 8671 w 10000"/>
              <a:gd name="connsiteY19" fmla="*/ 6512 h 9856"/>
              <a:gd name="connsiteX20" fmla="*/ 8697 w 10000"/>
              <a:gd name="connsiteY20" fmla="*/ 6224 h 9856"/>
              <a:gd name="connsiteX21" fmla="*/ 8628 w 10000"/>
              <a:gd name="connsiteY21" fmla="*/ 6305 h 9856"/>
              <a:gd name="connsiteX22" fmla="*/ 8590 w 10000"/>
              <a:gd name="connsiteY22" fmla="*/ 7056 h 9856"/>
              <a:gd name="connsiteX23" fmla="*/ 8436 w 10000"/>
              <a:gd name="connsiteY23" fmla="*/ 6976 h 9856"/>
              <a:gd name="connsiteX24" fmla="*/ 8436 w 10000"/>
              <a:gd name="connsiteY24" fmla="*/ 6928 h 9856"/>
              <a:gd name="connsiteX25" fmla="*/ 8478 w 10000"/>
              <a:gd name="connsiteY25" fmla="*/ 6816 h 9856"/>
              <a:gd name="connsiteX26" fmla="*/ 8478 w 10000"/>
              <a:gd name="connsiteY26" fmla="*/ 6768 h 9856"/>
              <a:gd name="connsiteX27" fmla="*/ 8382 w 10000"/>
              <a:gd name="connsiteY27" fmla="*/ 6640 h 9856"/>
              <a:gd name="connsiteX28" fmla="*/ 8356 w 10000"/>
              <a:gd name="connsiteY28" fmla="*/ 6928 h 9856"/>
              <a:gd name="connsiteX29" fmla="*/ 8409 w 10000"/>
              <a:gd name="connsiteY29" fmla="*/ 7184 h 9856"/>
              <a:gd name="connsiteX30" fmla="*/ 8393 w 10000"/>
              <a:gd name="connsiteY30" fmla="*/ 7184 h 9856"/>
              <a:gd name="connsiteX31" fmla="*/ 8297 w 10000"/>
              <a:gd name="connsiteY31" fmla="*/ 6928 h 9856"/>
              <a:gd name="connsiteX32" fmla="*/ 8254 w 10000"/>
              <a:gd name="connsiteY32" fmla="*/ 6481 h 9856"/>
              <a:gd name="connsiteX33" fmla="*/ 8217 w 10000"/>
              <a:gd name="connsiteY33" fmla="*/ 6481 h 9856"/>
              <a:gd name="connsiteX34" fmla="*/ 8201 w 10000"/>
              <a:gd name="connsiteY34" fmla="*/ 6640 h 9856"/>
              <a:gd name="connsiteX35" fmla="*/ 8115 w 10000"/>
              <a:gd name="connsiteY35" fmla="*/ 6512 h 9856"/>
              <a:gd name="connsiteX36" fmla="*/ 8078 w 10000"/>
              <a:gd name="connsiteY36" fmla="*/ 6720 h 9856"/>
              <a:gd name="connsiteX37" fmla="*/ 8078 w 10000"/>
              <a:gd name="connsiteY37" fmla="*/ 6559 h 9856"/>
              <a:gd name="connsiteX38" fmla="*/ 7939 w 10000"/>
              <a:gd name="connsiteY38" fmla="*/ 6896 h 9856"/>
              <a:gd name="connsiteX39" fmla="*/ 7854 w 10000"/>
              <a:gd name="connsiteY39" fmla="*/ 6896 h 9856"/>
              <a:gd name="connsiteX40" fmla="*/ 7645 w 10000"/>
              <a:gd name="connsiteY40" fmla="*/ 7392 h 9856"/>
              <a:gd name="connsiteX41" fmla="*/ 7603 w 10000"/>
              <a:gd name="connsiteY41" fmla="*/ 7233 h 9856"/>
              <a:gd name="connsiteX42" fmla="*/ 7635 w 10000"/>
              <a:gd name="connsiteY42" fmla="*/ 7552 h 9856"/>
              <a:gd name="connsiteX43" fmla="*/ 7533 w 10000"/>
              <a:gd name="connsiteY43" fmla="*/ 7552 h 9856"/>
              <a:gd name="connsiteX44" fmla="*/ 7453 w 10000"/>
              <a:gd name="connsiteY44" fmla="*/ 8256 h 9856"/>
              <a:gd name="connsiteX45" fmla="*/ 7330 w 10000"/>
              <a:gd name="connsiteY45" fmla="*/ 8464 h 9856"/>
              <a:gd name="connsiteX46" fmla="*/ 7368 w 10000"/>
              <a:gd name="connsiteY46" fmla="*/ 8720 h 9856"/>
              <a:gd name="connsiteX47" fmla="*/ 7341 w 10000"/>
              <a:gd name="connsiteY47" fmla="*/ 8880 h 9856"/>
              <a:gd name="connsiteX48" fmla="*/ 7261 w 10000"/>
              <a:gd name="connsiteY48" fmla="*/ 8768 h 9856"/>
              <a:gd name="connsiteX49" fmla="*/ 7192 w 10000"/>
              <a:gd name="connsiteY49" fmla="*/ 9345 h 9856"/>
              <a:gd name="connsiteX50" fmla="*/ 7160 w 10000"/>
              <a:gd name="connsiteY50" fmla="*/ 9345 h 9856"/>
              <a:gd name="connsiteX51" fmla="*/ 7149 w 10000"/>
              <a:gd name="connsiteY51" fmla="*/ 9088 h 9856"/>
              <a:gd name="connsiteX52" fmla="*/ 7122 w 10000"/>
              <a:gd name="connsiteY52" fmla="*/ 9264 h 9856"/>
              <a:gd name="connsiteX53" fmla="*/ 7090 w 10000"/>
              <a:gd name="connsiteY53" fmla="*/ 9504 h 9856"/>
              <a:gd name="connsiteX54" fmla="*/ 6887 w 10000"/>
              <a:gd name="connsiteY54" fmla="*/ 9504 h 9856"/>
              <a:gd name="connsiteX55" fmla="*/ 7053 w 10000"/>
              <a:gd name="connsiteY55" fmla="*/ 6611 h 9856"/>
              <a:gd name="connsiteX56" fmla="*/ 6818 w 10000"/>
              <a:gd name="connsiteY56" fmla="*/ 9584 h 9856"/>
              <a:gd name="connsiteX57" fmla="*/ 6828 w 10000"/>
              <a:gd name="connsiteY57" fmla="*/ 7240 h 9856"/>
              <a:gd name="connsiteX58" fmla="*/ 6677 w 10000"/>
              <a:gd name="connsiteY58" fmla="*/ 7063 h 9856"/>
              <a:gd name="connsiteX59" fmla="*/ 6616 w 10000"/>
              <a:gd name="connsiteY59" fmla="*/ 7232 h 9856"/>
              <a:gd name="connsiteX60" fmla="*/ 6417 w 10000"/>
              <a:gd name="connsiteY60" fmla="*/ 7337 h 9856"/>
              <a:gd name="connsiteX61" fmla="*/ 6500 w 10000"/>
              <a:gd name="connsiteY61" fmla="*/ 7337 h 9856"/>
              <a:gd name="connsiteX62" fmla="*/ 6333 w 10000"/>
              <a:gd name="connsiteY62" fmla="*/ 7656 h 9856"/>
              <a:gd name="connsiteX63" fmla="*/ 6333 w 10000"/>
              <a:gd name="connsiteY63" fmla="*/ 7337 h 9856"/>
              <a:gd name="connsiteX64" fmla="*/ 6250 w 10000"/>
              <a:gd name="connsiteY64" fmla="*/ 7337 h 9856"/>
              <a:gd name="connsiteX65" fmla="*/ 6167 w 10000"/>
              <a:gd name="connsiteY65" fmla="*/ 7337 h 9856"/>
              <a:gd name="connsiteX66" fmla="*/ 5917 w 10000"/>
              <a:gd name="connsiteY66" fmla="*/ 7337 h 9856"/>
              <a:gd name="connsiteX67" fmla="*/ 5879 w 10000"/>
              <a:gd name="connsiteY67" fmla="*/ 6977 h 9856"/>
              <a:gd name="connsiteX68" fmla="*/ 5753 w 10000"/>
              <a:gd name="connsiteY68" fmla="*/ 7138 h 9856"/>
              <a:gd name="connsiteX69" fmla="*/ 5700 w 10000"/>
              <a:gd name="connsiteY69" fmla="*/ 7177 h 9856"/>
              <a:gd name="connsiteX70" fmla="*/ 5559 w 10000"/>
              <a:gd name="connsiteY70" fmla="*/ 7199 h 9856"/>
              <a:gd name="connsiteX71" fmla="*/ 5472 w 10000"/>
              <a:gd name="connsiteY71" fmla="*/ 7208 h 9856"/>
              <a:gd name="connsiteX72" fmla="*/ 5335 w 10000"/>
              <a:gd name="connsiteY72" fmla="*/ 7877 h 9856"/>
              <a:gd name="connsiteX73" fmla="*/ 5268 w 10000"/>
              <a:gd name="connsiteY73" fmla="*/ 7398 h 9856"/>
              <a:gd name="connsiteX74" fmla="*/ 5151 w 10000"/>
              <a:gd name="connsiteY74" fmla="*/ 7407 h 9856"/>
              <a:gd name="connsiteX75" fmla="*/ 5108 w 10000"/>
              <a:gd name="connsiteY75" fmla="*/ 8156 h 9856"/>
              <a:gd name="connsiteX76" fmla="*/ 5076 w 10000"/>
              <a:gd name="connsiteY76" fmla="*/ 7989 h 9856"/>
              <a:gd name="connsiteX77" fmla="*/ 5000 w 10000"/>
              <a:gd name="connsiteY77" fmla="*/ 7976 h 9856"/>
              <a:gd name="connsiteX78" fmla="*/ 5083 w 10000"/>
              <a:gd name="connsiteY78" fmla="*/ 7337 h 9856"/>
              <a:gd name="connsiteX79" fmla="*/ 5083 w 10000"/>
              <a:gd name="connsiteY79" fmla="*/ 8294 h 9856"/>
              <a:gd name="connsiteX80" fmla="*/ 4958 w 10000"/>
              <a:gd name="connsiteY80" fmla="*/ 6775 h 9856"/>
              <a:gd name="connsiteX81" fmla="*/ 4917 w 10000"/>
              <a:gd name="connsiteY81" fmla="*/ 7018 h 9856"/>
              <a:gd name="connsiteX82" fmla="*/ 4833 w 10000"/>
              <a:gd name="connsiteY82" fmla="*/ 6699 h 9856"/>
              <a:gd name="connsiteX83" fmla="*/ 4597 w 10000"/>
              <a:gd name="connsiteY83" fmla="*/ 7949 h 9856"/>
              <a:gd name="connsiteX84" fmla="*/ 4677 w 10000"/>
              <a:gd name="connsiteY84" fmla="*/ 7758 h 9856"/>
              <a:gd name="connsiteX85" fmla="*/ 4592 w 10000"/>
              <a:gd name="connsiteY85" fmla="*/ 7717 h 9856"/>
              <a:gd name="connsiteX86" fmla="*/ 4497 w 10000"/>
              <a:gd name="connsiteY86" fmla="*/ 7741 h 9856"/>
              <a:gd name="connsiteX87" fmla="*/ 4359 w 10000"/>
              <a:gd name="connsiteY87" fmla="*/ 7908 h 9856"/>
              <a:gd name="connsiteX88" fmla="*/ 4337 w 10000"/>
              <a:gd name="connsiteY88" fmla="*/ 7764 h 9856"/>
              <a:gd name="connsiteX89" fmla="*/ 4345 w 10000"/>
              <a:gd name="connsiteY89" fmla="*/ 6926 h 9856"/>
              <a:gd name="connsiteX90" fmla="*/ 4122 w 10000"/>
              <a:gd name="connsiteY90" fmla="*/ 7657 h 9856"/>
              <a:gd name="connsiteX91" fmla="*/ 4058 w 10000"/>
              <a:gd name="connsiteY91" fmla="*/ 7178 h 9856"/>
              <a:gd name="connsiteX92" fmla="*/ 3954 w 10000"/>
              <a:gd name="connsiteY92" fmla="*/ 7091 h 9856"/>
              <a:gd name="connsiteX93" fmla="*/ 4044 w 10000"/>
              <a:gd name="connsiteY93" fmla="*/ 7625 h 9856"/>
              <a:gd name="connsiteX94" fmla="*/ 3833 w 10000"/>
              <a:gd name="connsiteY94" fmla="*/ 7018 h 9856"/>
              <a:gd name="connsiteX95" fmla="*/ 3719 w 10000"/>
              <a:gd name="connsiteY95" fmla="*/ 7098 h 9856"/>
              <a:gd name="connsiteX96" fmla="*/ 3750 w 10000"/>
              <a:gd name="connsiteY96" fmla="*/ 6381 h 9856"/>
              <a:gd name="connsiteX97" fmla="*/ 3631 w 10000"/>
              <a:gd name="connsiteY97" fmla="*/ 6481 h 9856"/>
              <a:gd name="connsiteX98" fmla="*/ 3615 w 10000"/>
              <a:gd name="connsiteY98" fmla="*/ 6481 h 9856"/>
              <a:gd name="connsiteX99" fmla="*/ 3465 w 10000"/>
              <a:gd name="connsiteY99" fmla="*/ 6512 h 9856"/>
              <a:gd name="connsiteX100" fmla="*/ 3406 w 10000"/>
              <a:gd name="connsiteY100" fmla="*/ 6016 h 9856"/>
              <a:gd name="connsiteX101" fmla="*/ 3198 w 10000"/>
              <a:gd name="connsiteY101" fmla="*/ 5936 h 9856"/>
              <a:gd name="connsiteX102" fmla="*/ 3091 w 10000"/>
              <a:gd name="connsiteY102" fmla="*/ 5984 h 9856"/>
              <a:gd name="connsiteX103" fmla="*/ 3006 w 10000"/>
              <a:gd name="connsiteY103" fmla="*/ 5649 h 9856"/>
              <a:gd name="connsiteX104" fmla="*/ 2990 w 10000"/>
              <a:gd name="connsiteY104" fmla="*/ 5649 h 9856"/>
              <a:gd name="connsiteX105" fmla="*/ 2936 w 10000"/>
              <a:gd name="connsiteY105" fmla="*/ 6096 h 9856"/>
              <a:gd name="connsiteX106" fmla="*/ 2910 w 10000"/>
              <a:gd name="connsiteY106" fmla="*/ 6064 h 9856"/>
              <a:gd name="connsiteX107" fmla="*/ 2851 w 10000"/>
              <a:gd name="connsiteY107" fmla="*/ 5312 h 9856"/>
              <a:gd name="connsiteX108" fmla="*/ 2840 w 10000"/>
              <a:gd name="connsiteY108" fmla="*/ 5312 h 9856"/>
              <a:gd name="connsiteX109" fmla="*/ 2840 w 10000"/>
              <a:gd name="connsiteY109" fmla="*/ 5520 h 9856"/>
              <a:gd name="connsiteX110" fmla="*/ 2798 w 10000"/>
              <a:gd name="connsiteY110" fmla="*/ 5392 h 9856"/>
              <a:gd name="connsiteX111" fmla="*/ 2814 w 10000"/>
              <a:gd name="connsiteY111" fmla="*/ 4896 h 9856"/>
              <a:gd name="connsiteX112" fmla="*/ 2563 w 10000"/>
              <a:gd name="connsiteY112" fmla="*/ 4768 h 9856"/>
              <a:gd name="connsiteX113" fmla="*/ 2440 w 10000"/>
              <a:gd name="connsiteY113" fmla="*/ 5025 h 9856"/>
              <a:gd name="connsiteX114" fmla="*/ 2023 w 10000"/>
              <a:gd name="connsiteY114" fmla="*/ 3649 h 9856"/>
              <a:gd name="connsiteX115" fmla="*/ 2034 w 10000"/>
              <a:gd name="connsiteY115" fmla="*/ 3856 h 9856"/>
              <a:gd name="connsiteX116" fmla="*/ 1815 w 10000"/>
              <a:gd name="connsiteY116" fmla="*/ 3745 h 9856"/>
              <a:gd name="connsiteX117" fmla="*/ 1815 w 10000"/>
              <a:gd name="connsiteY117" fmla="*/ 3615 h 9856"/>
              <a:gd name="connsiteX118" fmla="*/ 1842 w 10000"/>
              <a:gd name="connsiteY118" fmla="*/ 3232 h 9856"/>
              <a:gd name="connsiteX119" fmla="*/ 1773 w 10000"/>
              <a:gd name="connsiteY119" fmla="*/ 2992 h 9856"/>
              <a:gd name="connsiteX120" fmla="*/ 1580 w 10000"/>
              <a:gd name="connsiteY120" fmla="*/ 2783 h 9856"/>
              <a:gd name="connsiteX121" fmla="*/ 1468 w 10000"/>
              <a:gd name="connsiteY121" fmla="*/ 2944 h 9856"/>
              <a:gd name="connsiteX122" fmla="*/ 1468 w 10000"/>
              <a:gd name="connsiteY122" fmla="*/ 3568 h 9856"/>
              <a:gd name="connsiteX123" fmla="*/ 1442 w 10000"/>
              <a:gd name="connsiteY123" fmla="*/ 3615 h 9856"/>
              <a:gd name="connsiteX124" fmla="*/ 1383 w 10000"/>
              <a:gd name="connsiteY124" fmla="*/ 3615 h 9856"/>
              <a:gd name="connsiteX125" fmla="*/ 1233 w 10000"/>
              <a:gd name="connsiteY125" fmla="*/ 3152 h 9856"/>
              <a:gd name="connsiteX126" fmla="*/ 1095 w 10000"/>
              <a:gd name="connsiteY126" fmla="*/ 3952 h 9856"/>
              <a:gd name="connsiteX127" fmla="*/ 1041 w 10000"/>
              <a:gd name="connsiteY127" fmla="*/ 3904 h 9856"/>
              <a:gd name="connsiteX128" fmla="*/ 886 w 10000"/>
              <a:gd name="connsiteY128" fmla="*/ 2864 h 9856"/>
              <a:gd name="connsiteX129" fmla="*/ 721 w 10000"/>
              <a:gd name="connsiteY129" fmla="*/ 2576 h 9856"/>
              <a:gd name="connsiteX130" fmla="*/ 625 w 10000"/>
              <a:gd name="connsiteY130" fmla="*/ 2656 h 9856"/>
              <a:gd name="connsiteX131" fmla="*/ 651 w 10000"/>
              <a:gd name="connsiteY131" fmla="*/ 2288 h 9856"/>
              <a:gd name="connsiteX132" fmla="*/ 358 w 10000"/>
              <a:gd name="connsiteY132" fmla="*/ 2112 h 9856"/>
              <a:gd name="connsiteX133" fmla="*/ 416 w 10000"/>
              <a:gd name="connsiteY133" fmla="*/ 1904 h 9856"/>
              <a:gd name="connsiteX134" fmla="*/ 374 w 10000"/>
              <a:gd name="connsiteY134" fmla="*/ 1904 h 9856"/>
              <a:gd name="connsiteX135" fmla="*/ 251 w 10000"/>
              <a:gd name="connsiteY135" fmla="*/ 2112 h 9856"/>
              <a:gd name="connsiteX136" fmla="*/ 304 w 10000"/>
              <a:gd name="connsiteY136" fmla="*/ 1904 h 9856"/>
              <a:gd name="connsiteX137" fmla="*/ 320 w 10000"/>
              <a:gd name="connsiteY137" fmla="*/ 1824 h 9856"/>
              <a:gd name="connsiteX138" fmla="*/ 155 w 10000"/>
              <a:gd name="connsiteY138" fmla="*/ 2000 h 9856"/>
              <a:gd name="connsiteX139" fmla="*/ 155 w 10000"/>
              <a:gd name="connsiteY139" fmla="*/ 959 h 9856"/>
              <a:gd name="connsiteX140" fmla="*/ 43 w 10000"/>
              <a:gd name="connsiteY140" fmla="*/ 880 h 9856"/>
              <a:gd name="connsiteX141" fmla="*/ 0 w 10000"/>
              <a:gd name="connsiteY141" fmla="*/ 1088 h 9856"/>
              <a:gd name="connsiteX142" fmla="*/ 0 w 10000"/>
              <a:gd name="connsiteY142" fmla="*/ 0 h 9856"/>
              <a:gd name="connsiteX0" fmla="*/ 0 w 10000"/>
              <a:gd name="connsiteY0" fmla="*/ 0 h 9920"/>
              <a:gd name="connsiteX1" fmla="*/ 10000 w 10000"/>
              <a:gd name="connsiteY1" fmla="*/ 0 h 9920"/>
              <a:gd name="connsiteX2" fmla="*/ 10000 w 10000"/>
              <a:gd name="connsiteY2" fmla="*/ 6023 h 9920"/>
              <a:gd name="connsiteX3" fmla="*/ 9920 w 10000"/>
              <a:gd name="connsiteY3" fmla="*/ 5860 h 9920"/>
              <a:gd name="connsiteX4" fmla="*/ 9754 w 10000"/>
              <a:gd name="connsiteY4" fmla="*/ 6234 h 9920"/>
              <a:gd name="connsiteX5" fmla="*/ 9712 w 10000"/>
              <a:gd name="connsiteY5" fmla="*/ 7128 h 9920"/>
              <a:gd name="connsiteX6" fmla="*/ 9349 w 10000"/>
              <a:gd name="connsiteY6" fmla="*/ 7662 h 9920"/>
              <a:gd name="connsiteX7" fmla="*/ 9279 w 10000"/>
              <a:gd name="connsiteY7" fmla="*/ 7451 h 9920"/>
              <a:gd name="connsiteX8" fmla="*/ 9253 w 10000"/>
              <a:gd name="connsiteY8" fmla="*/ 7500 h 9920"/>
              <a:gd name="connsiteX9" fmla="*/ 9242 w 10000"/>
              <a:gd name="connsiteY9" fmla="*/ 7874 h 9920"/>
              <a:gd name="connsiteX10" fmla="*/ 9156 w 10000"/>
              <a:gd name="connsiteY10" fmla="*/ 7922 h 9920"/>
              <a:gd name="connsiteX11" fmla="*/ 9034 w 10000"/>
              <a:gd name="connsiteY11" fmla="*/ 7500 h 9920"/>
              <a:gd name="connsiteX12" fmla="*/ 9071 w 10000"/>
              <a:gd name="connsiteY12" fmla="*/ 7339 h 9920"/>
              <a:gd name="connsiteX13" fmla="*/ 9007 w 10000"/>
              <a:gd name="connsiteY13" fmla="*/ 7078 h 9920"/>
              <a:gd name="connsiteX14" fmla="*/ 8825 w 10000"/>
              <a:gd name="connsiteY14" fmla="*/ 7289 h 9920"/>
              <a:gd name="connsiteX15" fmla="*/ 8809 w 10000"/>
              <a:gd name="connsiteY15" fmla="*/ 7159 h 9920"/>
              <a:gd name="connsiteX16" fmla="*/ 8868 w 10000"/>
              <a:gd name="connsiteY16" fmla="*/ 6997 h 9920"/>
              <a:gd name="connsiteX17" fmla="*/ 8836 w 10000"/>
              <a:gd name="connsiteY17" fmla="*/ 6867 h 9920"/>
              <a:gd name="connsiteX18" fmla="*/ 8756 w 10000"/>
              <a:gd name="connsiteY18" fmla="*/ 6948 h 9920"/>
              <a:gd name="connsiteX19" fmla="*/ 8671 w 10000"/>
              <a:gd name="connsiteY19" fmla="*/ 6607 h 9920"/>
              <a:gd name="connsiteX20" fmla="*/ 8697 w 10000"/>
              <a:gd name="connsiteY20" fmla="*/ 6315 h 9920"/>
              <a:gd name="connsiteX21" fmla="*/ 8628 w 10000"/>
              <a:gd name="connsiteY21" fmla="*/ 6397 h 9920"/>
              <a:gd name="connsiteX22" fmla="*/ 8590 w 10000"/>
              <a:gd name="connsiteY22" fmla="*/ 7159 h 9920"/>
              <a:gd name="connsiteX23" fmla="*/ 8436 w 10000"/>
              <a:gd name="connsiteY23" fmla="*/ 7078 h 9920"/>
              <a:gd name="connsiteX24" fmla="*/ 8436 w 10000"/>
              <a:gd name="connsiteY24" fmla="*/ 7029 h 9920"/>
              <a:gd name="connsiteX25" fmla="*/ 8478 w 10000"/>
              <a:gd name="connsiteY25" fmla="*/ 6916 h 9920"/>
              <a:gd name="connsiteX26" fmla="*/ 8478 w 10000"/>
              <a:gd name="connsiteY26" fmla="*/ 6867 h 9920"/>
              <a:gd name="connsiteX27" fmla="*/ 8382 w 10000"/>
              <a:gd name="connsiteY27" fmla="*/ 6737 h 9920"/>
              <a:gd name="connsiteX28" fmla="*/ 8356 w 10000"/>
              <a:gd name="connsiteY28" fmla="*/ 7029 h 9920"/>
              <a:gd name="connsiteX29" fmla="*/ 8409 w 10000"/>
              <a:gd name="connsiteY29" fmla="*/ 7289 h 9920"/>
              <a:gd name="connsiteX30" fmla="*/ 8393 w 10000"/>
              <a:gd name="connsiteY30" fmla="*/ 7289 h 9920"/>
              <a:gd name="connsiteX31" fmla="*/ 8297 w 10000"/>
              <a:gd name="connsiteY31" fmla="*/ 7029 h 9920"/>
              <a:gd name="connsiteX32" fmla="*/ 8254 w 10000"/>
              <a:gd name="connsiteY32" fmla="*/ 6576 h 9920"/>
              <a:gd name="connsiteX33" fmla="*/ 8217 w 10000"/>
              <a:gd name="connsiteY33" fmla="*/ 6576 h 9920"/>
              <a:gd name="connsiteX34" fmla="*/ 8201 w 10000"/>
              <a:gd name="connsiteY34" fmla="*/ 6737 h 9920"/>
              <a:gd name="connsiteX35" fmla="*/ 8115 w 10000"/>
              <a:gd name="connsiteY35" fmla="*/ 6607 h 9920"/>
              <a:gd name="connsiteX36" fmla="*/ 8078 w 10000"/>
              <a:gd name="connsiteY36" fmla="*/ 6818 h 9920"/>
              <a:gd name="connsiteX37" fmla="*/ 8078 w 10000"/>
              <a:gd name="connsiteY37" fmla="*/ 6655 h 9920"/>
              <a:gd name="connsiteX38" fmla="*/ 7939 w 10000"/>
              <a:gd name="connsiteY38" fmla="*/ 6997 h 9920"/>
              <a:gd name="connsiteX39" fmla="*/ 7854 w 10000"/>
              <a:gd name="connsiteY39" fmla="*/ 6997 h 9920"/>
              <a:gd name="connsiteX40" fmla="*/ 7645 w 10000"/>
              <a:gd name="connsiteY40" fmla="*/ 7500 h 9920"/>
              <a:gd name="connsiteX41" fmla="*/ 7603 w 10000"/>
              <a:gd name="connsiteY41" fmla="*/ 7339 h 9920"/>
              <a:gd name="connsiteX42" fmla="*/ 7635 w 10000"/>
              <a:gd name="connsiteY42" fmla="*/ 7662 h 9920"/>
              <a:gd name="connsiteX43" fmla="*/ 7533 w 10000"/>
              <a:gd name="connsiteY43" fmla="*/ 7662 h 9920"/>
              <a:gd name="connsiteX44" fmla="*/ 7453 w 10000"/>
              <a:gd name="connsiteY44" fmla="*/ 8377 h 9920"/>
              <a:gd name="connsiteX45" fmla="*/ 7330 w 10000"/>
              <a:gd name="connsiteY45" fmla="*/ 8588 h 9920"/>
              <a:gd name="connsiteX46" fmla="*/ 7368 w 10000"/>
              <a:gd name="connsiteY46" fmla="*/ 8847 h 9920"/>
              <a:gd name="connsiteX47" fmla="*/ 7341 w 10000"/>
              <a:gd name="connsiteY47" fmla="*/ 9010 h 9920"/>
              <a:gd name="connsiteX48" fmla="*/ 7261 w 10000"/>
              <a:gd name="connsiteY48" fmla="*/ 8896 h 9920"/>
              <a:gd name="connsiteX49" fmla="*/ 7192 w 10000"/>
              <a:gd name="connsiteY49" fmla="*/ 9482 h 9920"/>
              <a:gd name="connsiteX50" fmla="*/ 7160 w 10000"/>
              <a:gd name="connsiteY50" fmla="*/ 9482 h 9920"/>
              <a:gd name="connsiteX51" fmla="*/ 7149 w 10000"/>
              <a:gd name="connsiteY51" fmla="*/ 9221 h 9920"/>
              <a:gd name="connsiteX52" fmla="*/ 7122 w 10000"/>
              <a:gd name="connsiteY52" fmla="*/ 9399 h 9920"/>
              <a:gd name="connsiteX53" fmla="*/ 7090 w 10000"/>
              <a:gd name="connsiteY53" fmla="*/ 9643 h 9920"/>
              <a:gd name="connsiteX54" fmla="*/ 6887 w 10000"/>
              <a:gd name="connsiteY54" fmla="*/ 9643 h 9920"/>
              <a:gd name="connsiteX55" fmla="*/ 7053 w 10000"/>
              <a:gd name="connsiteY55" fmla="*/ 6708 h 9920"/>
              <a:gd name="connsiteX56" fmla="*/ 7026 w 10000"/>
              <a:gd name="connsiteY56" fmla="*/ 7175 h 9920"/>
              <a:gd name="connsiteX57" fmla="*/ 6828 w 10000"/>
              <a:gd name="connsiteY57" fmla="*/ 7346 h 9920"/>
              <a:gd name="connsiteX58" fmla="*/ 6677 w 10000"/>
              <a:gd name="connsiteY58" fmla="*/ 7166 h 9920"/>
              <a:gd name="connsiteX59" fmla="*/ 6616 w 10000"/>
              <a:gd name="connsiteY59" fmla="*/ 7338 h 9920"/>
              <a:gd name="connsiteX60" fmla="*/ 6417 w 10000"/>
              <a:gd name="connsiteY60" fmla="*/ 7444 h 9920"/>
              <a:gd name="connsiteX61" fmla="*/ 6500 w 10000"/>
              <a:gd name="connsiteY61" fmla="*/ 7444 h 9920"/>
              <a:gd name="connsiteX62" fmla="*/ 6333 w 10000"/>
              <a:gd name="connsiteY62" fmla="*/ 7768 h 9920"/>
              <a:gd name="connsiteX63" fmla="*/ 6333 w 10000"/>
              <a:gd name="connsiteY63" fmla="*/ 7444 h 9920"/>
              <a:gd name="connsiteX64" fmla="*/ 6250 w 10000"/>
              <a:gd name="connsiteY64" fmla="*/ 7444 h 9920"/>
              <a:gd name="connsiteX65" fmla="*/ 6167 w 10000"/>
              <a:gd name="connsiteY65" fmla="*/ 7444 h 9920"/>
              <a:gd name="connsiteX66" fmla="*/ 5917 w 10000"/>
              <a:gd name="connsiteY66" fmla="*/ 7444 h 9920"/>
              <a:gd name="connsiteX67" fmla="*/ 5879 w 10000"/>
              <a:gd name="connsiteY67" fmla="*/ 7079 h 9920"/>
              <a:gd name="connsiteX68" fmla="*/ 5753 w 10000"/>
              <a:gd name="connsiteY68" fmla="*/ 7242 h 9920"/>
              <a:gd name="connsiteX69" fmla="*/ 5700 w 10000"/>
              <a:gd name="connsiteY69" fmla="*/ 7282 h 9920"/>
              <a:gd name="connsiteX70" fmla="*/ 5559 w 10000"/>
              <a:gd name="connsiteY70" fmla="*/ 7304 h 9920"/>
              <a:gd name="connsiteX71" fmla="*/ 5472 w 10000"/>
              <a:gd name="connsiteY71" fmla="*/ 7313 h 9920"/>
              <a:gd name="connsiteX72" fmla="*/ 5335 w 10000"/>
              <a:gd name="connsiteY72" fmla="*/ 7992 h 9920"/>
              <a:gd name="connsiteX73" fmla="*/ 5268 w 10000"/>
              <a:gd name="connsiteY73" fmla="*/ 7506 h 9920"/>
              <a:gd name="connsiteX74" fmla="*/ 5151 w 10000"/>
              <a:gd name="connsiteY74" fmla="*/ 7515 h 9920"/>
              <a:gd name="connsiteX75" fmla="*/ 5108 w 10000"/>
              <a:gd name="connsiteY75" fmla="*/ 8275 h 9920"/>
              <a:gd name="connsiteX76" fmla="*/ 5076 w 10000"/>
              <a:gd name="connsiteY76" fmla="*/ 8106 h 9920"/>
              <a:gd name="connsiteX77" fmla="*/ 5000 w 10000"/>
              <a:gd name="connsiteY77" fmla="*/ 8093 h 9920"/>
              <a:gd name="connsiteX78" fmla="*/ 5083 w 10000"/>
              <a:gd name="connsiteY78" fmla="*/ 7444 h 9920"/>
              <a:gd name="connsiteX79" fmla="*/ 5083 w 10000"/>
              <a:gd name="connsiteY79" fmla="*/ 8415 h 9920"/>
              <a:gd name="connsiteX80" fmla="*/ 4958 w 10000"/>
              <a:gd name="connsiteY80" fmla="*/ 6874 h 9920"/>
              <a:gd name="connsiteX81" fmla="*/ 4917 w 10000"/>
              <a:gd name="connsiteY81" fmla="*/ 7121 h 9920"/>
              <a:gd name="connsiteX82" fmla="*/ 4833 w 10000"/>
              <a:gd name="connsiteY82" fmla="*/ 6797 h 9920"/>
              <a:gd name="connsiteX83" fmla="*/ 4597 w 10000"/>
              <a:gd name="connsiteY83" fmla="*/ 8065 h 9920"/>
              <a:gd name="connsiteX84" fmla="*/ 4677 w 10000"/>
              <a:gd name="connsiteY84" fmla="*/ 7871 h 9920"/>
              <a:gd name="connsiteX85" fmla="*/ 4592 w 10000"/>
              <a:gd name="connsiteY85" fmla="*/ 7830 h 9920"/>
              <a:gd name="connsiteX86" fmla="*/ 4497 w 10000"/>
              <a:gd name="connsiteY86" fmla="*/ 7854 h 9920"/>
              <a:gd name="connsiteX87" fmla="*/ 4359 w 10000"/>
              <a:gd name="connsiteY87" fmla="*/ 8024 h 9920"/>
              <a:gd name="connsiteX88" fmla="*/ 4337 w 10000"/>
              <a:gd name="connsiteY88" fmla="*/ 7877 h 9920"/>
              <a:gd name="connsiteX89" fmla="*/ 4345 w 10000"/>
              <a:gd name="connsiteY89" fmla="*/ 7027 h 9920"/>
              <a:gd name="connsiteX90" fmla="*/ 4122 w 10000"/>
              <a:gd name="connsiteY90" fmla="*/ 7769 h 9920"/>
              <a:gd name="connsiteX91" fmla="*/ 4058 w 10000"/>
              <a:gd name="connsiteY91" fmla="*/ 7283 h 9920"/>
              <a:gd name="connsiteX92" fmla="*/ 3954 w 10000"/>
              <a:gd name="connsiteY92" fmla="*/ 7195 h 9920"/>
              <a:gd name="connsiteX93" fmla="*/ 4044 w 10000"/>
              <a:gd name="connsiteY93" fmla="*/ 7736 h 9920"/>
              <a:gd name="connsiteX94" fmla="*/ 3833 w 10000"/>
              <a:gd name="connsiteY94" fmla="*/ 7121 h 9920"/>
              <a:gd name="connsiteX95" fmla="*/ 3719 w 10000"/>
              <a:gd name="connsiteY95" fmla="*/ 7202 h 9920"/>
              <a:gd name="connsiteX96" fmla="*/ 3750 w 10000"/>
              <a:gd name="connsiteY96" fmla="*/ 6474 h 9920"/>
              <a:gd name="connsiteX97" fmla="*/ 3631 w 10000"/>
              <a:gd name="connsiteY97" fmla="*/ 6576 h 9920"/>
              <a:gd name="connsiteX98" fmla="*/ 3615 w 10000"/>
              <a:gd name="connsiteY98" fmla="*/ 6576 h 9920"/>
              <a:gd name="connsiteX99" fmla="*/ 3465 w 10000"/>
              <a:gd name="connsiteY99" fmla="*/ 6607 h 9920"/>
              <a:gd name="connsiteX100" fmla="*/ 3406 w 10000"/>
              <a:gd name="connsiteY100" fmla="*/ 6104 h 9920"/>
              <a:gd name="connsiteX101" fmla="*/ 3198 w 10000"/>
              <a:gd name="connsiteY101" fmla="*/ 6023 h 9920"/>
              <a:gd name="connsiteX102" fmla="*/ 3091 w 10000"/>
              <a:gd name="connsiteY102" fmla="*/ 6071 h 9920"/>
              <a:gd name="connsiteX103" fmla="*/ 3006 w 10000"/>
              <a:gd name="connsiteY103" fmla="*/ 5732 h 9920"/>
              <a:gd name="connsiteX104" fmla="*/ 2990 w 10000"/>
              <a:gd name="connsiteY104" fmla="*/ 5732 h 9920"/>
              <a:gd name="connsiteX105" fmla="*/ 2936 w 10000"/>
              <a:gd name="connsiteY105" fmla="*/ 6185 h 9920"/>
              <a:gd name="connsiteX106" fmla="*/ 2910 w 10000"/>
              <a:gd name="connsiteY106" fmla="*/ 6153 h 9920"/>
              <a:gd name="connsiteX107" fmla="*/ 2851 w 10000"/>
              <a:gd name="connsiteY107" fmla="*/ 5390 h 9920"/>
              <a:gd name="connsiteX108" fmla="*/ 2840 w 10000"/>
              <a:gd name="connsiteY108" fmla="*/ 5390 h 9920"/>
              <a:gd name="connsiteX109" fmla="*/ 2840 w 10000"/>
              <a:gd name="connsiteY109" fmla="*/ 5601 h 9920"/>
              <a:gd name="connsiteX110" fmla="*/ 2798 w 10000"/>
              <a:gd name="connsiteY110" fmla="*/ 5471 h 9920"/>
              <a:gd name="connsiteX111" fmla="*/ 2814 w 10000"/>
              <a:gd name="connsiteY111" fmla="*/ 4968 h 9920"/>
              <a:gd name="connsiteX112" fmla="*/ 2563 w 10000"/>
              <a:gd name="connsiteY112" fmla="*/ 4838 h 9920"/>
              <a:gd name="connsiteX113" fmla="*/ 2440 w 10000"/>
              <a:gd name="connsiteY113" fmla="*/ 5098 h 9920"/>
              <a:gd name="connsiteX114" fmla="*/ 2023 w 10000"/>
              <a:gd name="connsiteY114" fmla="*/ 3702 h 9920"/>
              <a:gd name="connsiteX115" fmla="*/ 2034 w 10000"/>
              <a:gd name="connsiteY115" fmla="*/ 3912 h 9920"/>
              <a:gd name="connsiteX116" fmla="*/ 1815 w 10000"/>
              <a:gd name="connsiteY116" fmla="*/ 3800 h 9920"/>
              <a:gd name="connsiteX117" fmla="*/ 1815 w 10000"/>
              <a:gd name="connsiteY117" fmla="*/ 3668 h 9920"/>
              <a:gd name="connsiteX118" fmla="*/ 1842 w 10000"/>
              <a:gd name="connsiteY118" fmla="*/ 3279 h 9920"/>
              <a:gd name="connsiteX119" fmla="*/ 1773 w 10000"/>
              <a:gd name="connsiteY119" fmla="*/ 3036 h 9920"/>
              <a:gd name="connsiteX120" fmla="*/ 1580 w 10000"/>
              <a:gd name="connsiteY120" fmla="*/ 2824 h 9920"/>
              <a:gd name="connsiteX121" fmla="*/ 1468 w 10000"/>
              <a:gd name="connsiteY121" fmla="*/ 2987 h 9920"/>
              <a:gd name="connsiteX122" fmla="*/ 1468 w 10000"/>
              <a:gd name="connsiteY122" fmla="*/ 3620 h 9920"/>
              <a:gd name="connsiteX123" fmla="*/ 1442 w 10000"/>
              <a:gd name="connsiteY123" fmla="*/ 3668 h 9920"/>
              <a:gd name="connsiteX124" fmla="*/ 1383 w 10000"/>
              <a:gd name="connsiteY124" fmla="*/ 3668 h 9920"/>
              <a:gd name="connsiteX125" fmla="*/ 1233 w 10000"/>
              <a:gd name="connsiteY125" fmla="*/ 3198 h 9920"/>
              <a:gd name="connsiteX126" fmla="*/ 1095 w 10000"/>
              <a:gd name="connsiteY126" fmla="*/ 4010 h 9920"/>
              <a:gd name="connsiteX127" fmla="*/ 1041 w 10000"/>
              <a:gd name="connsiteY127" fmla="*/ 3961 h 9920"/>
              <a:gd name="connsiteX128" fmla="*/ 886 w 10000"/>
              <a:gd name="connsiteY128" fmla="*/ 2906 h 9920"/>
              <a:gd name="connsiteX129" fmla="*/ 721 w 10000"/>
              <a:gd name="connsiteY129" fmla="*/ 2614 h 9920"/>
              <a:gd name="connsiteX130" fmla="*/ 625 w 10000"/>
              <a:gd name="connsiteY130" fmla="*/ 2695 h 9920"/>
              <a:gd name="connsiteX131" fmla="*/ 651 w 10000"/>
              <a:gd name="connsiteY131" fmla="*/ 2321 h 9920"/>
              <a:gd name="connsiteX132" fmla="*/ 358 w 10000"/>
              <a:gd name="connsiteY132" fmla="*/ 2143 h 9920"/>
              <a:gd name="connsiteX133" fmla="*/ 416 w 10000"/>
              <a:gd name="connsiteY133" fmla="*/ 1932 h 9920"/>
              <a:gd name="connsiteX134" fmla="*/ 374 w 10000"/>
              <a:gd name="connsiteY134" fmla="*/ 1932 h 9920"/>
              <a:gd name="connsiteX135" fmla="*/ 251 w 10000"/>
              <a:gd name="connsiteY135" fmla="*/ 2143 h 9920"/>
              <a:gd name="connsiteX136" fmla="*/ 304 w 10000"/>
              <a:gd name="connsiteY136" fmla="*/ 1932 h 9920"/>
              <a:gd name="connsiteX137" fmla="*/ 320 w 10000"/>
              <a:gd name="connsiteY137" fmla="*/ 1851 h 9920"/>
              <a:gd name="connsiteX138" fmla="*/ 155 w 10000"/>
              <a:gd name="connsiteY138" fmla="*/ 2029 h 9920"/>
              <a:gd name="connsiteX139" fmla="*/ 155 w 10000"/>
              <a:gd name="connsiteY139" fmla="*/ 973 h 9920"/>
              <a:gd name="connsiteX140" fmla="*/ 43 w 10000"/>
              <a:gd name="connsiteY140" fmla="*/ 893 h 9920"/>
              <a:gd name="connsiteX141" fmla="*/ 0 w 10000"/>
              <a:gd name="connsiteY141" fmla="*/ 1104 h 9920"/>
              <a:gd name="connsiteX142" fmla="*/ 0 w 10000"/>
              <a:gd name="connsiteY142" fmla="*/ 0 h 9920"/>
              <a:gd name="connsiteX0" fmla="*/ 0 w 10000"/>
              <a:gd name="connsiteY0" fmla="*/ 0 h 9721"/>
              <a:gd name="connsiteX1" fmla="*/ 10000 w 10000"/>
              <a:gd name="connsiteY1" fmla="*/ 0 h 9721"/>
              <a:gd name="connsiteX2" fmla="*/ 10000 w 10000"/>
              <a:gd name="connsiteY2" fmla="*/ 6072 h 9721"/>
              <a:gd name="connsiteX3" fmla="*/ 9920 w 10000"/>
              <a:gd name="connsiteY3" fmla="*/ 5907 h 9721"/>
              <a:gd name="connsiteX4" fmla="*/ 9754 w 10000"/>
              <a:gd name="connsiteY4" fmla="*/ 6284 h 9721"/>
              <a:gd name="connsiteX5" fmla="*/ 9712 w 10000"/>
              <a:gd name="connsiteY5" fmla="*/ 7185 h 9721"/>
              <a:gd name="connsiteX6" fmla="*/ 9349 w 10000"/>
              <a:gd name="connsiteY6" fmla="*/ 7724 h 9721"/>
              <a:gd name="connsiteX7" fmla="*/ 9279 w 10000"/>
              <a:gd name="connsiteY7" fmla="*/ 7511 h 9721"/>
              <a:gd name="connsiteX8" fmla="*/ 9253 w 10000"/>
              <a:gd name="connsiteY8" fmla="*/ 7560 h 9721"/>
              <a:gd name="connsiteX9" fmla="*/ 9242 w 10000"/>
              <a:gd name="connsiteY9" fmla="*/ 7938 h 9721"/>
              <a:gd name="connsiteX10" fmla="*/ 9156 w 10000"/>
              <a:gd name="connsiteY10" fmla="*/ 7986 h 9721"/>
              <a:gd name="connsiteX11" fmla="*/ 9034 w 10000"/>
              <a:gd name="connsiteY11" fmla="*/ 7560 h 9721"/>
              <a:gd name="connsiteX12" fmla="*/ 9071 w 10000"/>
              <a:gd name="connsiteY12" fmla="*/ 7398 h 9721"/>
              <a:gd name="connsiteX13" fmla="*/ 9007 w 10000"/>
              <a:gd name="connsiteY13" fmla="*/ 7135 h 9721"/>
              <a:gd name="connsiteX14" fmla="*/ 8825 w 10000"/>
              <a:gd name="connsiteY14" fmla="*/ 7348 h 9721"/>
              <a:gd name="connsiteX15" fmla="*/ 8809 w 10000"/>
              <a:gd name="connsiteY15" fmla="*/ 7217 h 9721"/>
              <a:gd name="connsiteX16" fmla="*/ 8868 w 10000"/>
              <a:gd name="connsiteY16" fmla="*/ 7053 h 9721"/>
              <a:gd name="connsiteX17" fmla="*/ 8836 w 10000"/>
              <a:gd name="connsiteY17" fmla="*/ 6922 h 9721"/>
              <a:gd name="connsiteX18" fmla="*/ 8756 w 10000"/>
              <a:gd name="connsiteY18" fmla="*/ 7004 h 9721"/>
              <a:gd name="connsiteX19" fmla="*/ 8671 w 10000"/>
              <a:gd name="connsiteY19" fmla="*/ 6660 h 9721"/>
              <a:gd name="connsiteX20" fmla="*/ 8697 w 10000"/>
              <a:gd name="connsiteY20" fmla="*/ 6366 h 9721"/>
              <a:gd name="connsiteX21" fmla="*/ 8628 w 10000"/>
              <a:gd name="connsiteY21" fmla="*/ 6449 h 9721"/>
              <a:gd name="connsiteX22" fmla="*/ 8590 w 10000"/>
              <a:gd name="connsiteY22" fmla="*/ 7217 h 9721"/>
              <a:gd name="connsiteX23" fmla="*/ 8436 w 10000"/>
              <a:gd name="connsiteY23" fmla="*/ 7135 h 9721"/>
              <a:gd name="connsiteX24" fmla="*/ 8436 w 10000"/>
              <a:gd name="connsiteY24" fmla="*/ 7086 h 9721"/>
              <a:gd name="connsiteX25" fmla="*/ 8478 w 10000"/>
              <a:gd name="connsiteY25" fmla="*/ 6972 h 9721"/>
              <a:gd name="connsiteX26" fmla="*/ 8478 w 10000"/>
              <a:gd name="connsiteY26" fmla="*/ 6922 h 9721"/>
              <a:gd name="connsiteX27" fmla="*/ 8382 w 10000"/>
              <a:gd name="connsiteY27" fmla="*/ 6791 h 9721"/>
              <a:gd name="connsiteX28" fmla="*/ 8356 w 10000"/>
              <a:gd name="connsiteY28" fmla="*/ 7086 h 9721"/>
              <a:gd name="connsiteX29" fmla="*/ 8409 w 10000"/>
              <a:gd name="connsiteY29" fmla="*/ 7348 h 9721"/>
              <a:gd name="connsiteX30" fmla="*/ 8393 w 10000"/>
              <a:gd name="connsiteY30" fmla="*/ 7348 h 9721"/>
              <a:gd name="connsiteX31" fmla="*/ 8297 w 10000"/>
              <a:gd name="connsiteY31" fmla="*/ 7086 h 9721"/>
              <a:gd name="connsiteX32" fmla="*/ 8254 w 10000"/>
              <a:gd name="connsiteY32" fmla="*/ 6629 h 9721"/>
              <a:gd name="connsiteX33" fmla="*/ 8217 w 10000"/>
              <a:gd name="connsiteY33" fmla="*/ 6629 h 9721"/>
              <a:gd name="connsiteX34" fmla="*/ 8201 w 10000"/>
              <a:gd name="connsiteY34" fmla="*/ 6791 h 9721"/>
              <a:gd name="connsiteX35" fmla="*/ 8115 w 10000"/>
              <a:gd name="connsiteY35" fmla="*/ 6660 h 9721"/>
              <a:gd name="connsiteX36" fmla="*/ 8078 w 10000"/>
              <a:gd name="connsiteY36" fmla="*/ 6873 h 9721"/>
              <a:gd name="connsiteX37" fmla="*/ 8078 w 10000"/>
              <a:gd name="connsiteY37" fmla="*/ 6709 h 9721"/>
              <a:gd name="connsiteX38" fmla="*/ 7939 w 10000"/>
              <a:gd name="connsiteY38" fmla="*/ 7053 h 9721"/>
              <a:gd name="connsiteX39" fmla="*/ 7854 w 10000"/>
              <a:gd name="connsiteY39" fmla="*/ 7053 h 9721"/>
              <a:gd name="connsiteX40" fmla="*/ 7645 w 10000"/>
              <a:gd name="connsiteY40" fmla="*/ 7560 h 9721"/>
              <a:gd name="connsiteX41" fmla="*/ 7603 w 10000"/>
              <a:gd name="connsiteY41" fmla="*/ 7398 h 9721"/>
              <a:gd name="connsiteX42" fmla="*/ 7635 w 10000"/>
              <a:gd name="connsiteY42" fmla="*/ 7724 h 9721"/>
              <a:gd name="connsiteX43" fmla="*/ 7533 w 10000"/>
              <a:gd name="connsiteY43" fmla="*/ 7724 h 9721"/>
              <a:gd name="connsiteX44" fmla="*/ 7453 w 10000"/>
              <a:gd name="connsiteY44" fmla="*/ 8445 h 9721"/>
              <a:gd name="connsiteX45" fmla="*/ 7330 w 10000"/>
              <a:gd name="connsiteY45" fmla="*/ 8657 h 9721"/>
              <a:gd name="connsiteX46" fmla="*/ 7368 w 10000"/>
              <a:gd name="connsiteY46" fmla="*/ 8918 h 9721"/>
              <a:gd name="connsiteX47" fmla="*/ 7341 w 10000"/>
              <a:gd name="connsiteY47" fmla="*/ 9083 h 9721"/>
              <a:gd name="connsiteX48" fmla="*/ 7261 w 10000"/>
              <a:gd name="connsiteY48" fmla="*/ 8968 h 9721"/>
              <a:gd name="connsiteX49" fmla="*/ 7192 w 10000"/>
              <a:gd name="connsiteY49" fmla="*/ 9558 h 9721"/>
              <a:gd name="connsiteX50" fmla="*/ 7160 w 10000"/>
              <a:gd name="connsiteY50" fmla="*/ 9558 h 9721"/>
              <a:gd name="connsiteX51" fmla="*/ 7149 w 10000"/>
              <a:gd name="connsiteY51" fmla="*/ 9295 h 9721"/>
              <a:gd name="connsiteX52" fmla="*/ 7122 w 10000"/>
              <a:gd name="connsiteY52" fmla="*/ 9475 h 9721"/>
              <a:gd name="connsiteX53" fmla="*/ 7090 w 10000"/>
              <a:gd name="connsiteY53" fmla="*/ 9721 h 9721"/>
              <a:gd name="connsiteX54" fmla="*/ 7054 w 10000"/>
              <a:gd name="connsiteY54" fmla="*/ 7641 h 9721"/>
              <a:gd name="connsiteX55" fmla="*/ 7053 w 10000"/>
              <a:gd name="connsiteY55" fmla="*/ 6762 h 9721"/>
              <a:gd name="connsiteX56" fmla="*/ 7026 w 10000"/>
              <a:gd name="connsiteY56" fmla="*/ 7233 h 9721"/>
              <a:gd name="connsiteX57" fmla="*/ 6828 w 10000"/>
              <a:gd name="connsiteY57" fmla="*/ 7405 h 9721"/>
              <a:gd name="connsiteX58" fmla="*/ 6677 w 10000"/>
              <a:gd name="connsiteY58" fmla="*/ 7224 h 9721"/>
              <a:gd name="connsiteX59" fmla="*/ 6616 w 10000"/>
              <a:gd name="connsiteY59" fmla="*/ 7397 h 9721"/>
              <a:gd name="connsiteX60" fmla="*/ 6417 w 10000"/>
              <a:gd name="connsiteY60" fmla="*/ 7504 h 9721"/>
              <a:gd name="connsiteX61" fmla="*/ 6500 w 10000"/>
              <a:gd name="connsiteY61" fmla="*/ 7504 h 9721"/>
              <a:gd name="connsiteX62" fmla="*/ 6333 w 10000"/>
              <a:gd name="connsiteY62" fmla="*/ 7831 h 9721"/>
              <a:gd name="connsiteX63" fmla="*/ 6333 w 10000"/>
              <a:gd name="connsiteY63" fmla="*/ 7504 h 9721"/>
              <a:gd name="connsiteX64" fmla="*/ 6250 w 10000"/>
              <a:gd name="connsiteY64" fmla="*/ 7504 h 9721"/>
              <a:gd name="connsiteX65" fmla="*/ 6167 w 10000"/>
              <a:gd name="connsiteY65" fmla="*/ 7504 h 9721"/>
              <a:gd name="connsiteX66" fmla="*/ 5917 w 10000"/>
              <a:gd name="connsiteY66" fmla="*/ 7504 h 9721"/>
              <a:gd name="connsiteX67" fmla="*/ 5879 w 10000"/>
              <a:gd name="connsiteY67" fmla="*/ 7136 h 9721"/>
              <a:gd name="connsiteX68" fmla="*/ 5753 w 10000"/>
              <a:gd name="connsiteY68" fmla="*/ 7300 h 9721"/>
              <a:gd name="connsiteX69" fmla="*/ 5700 w 10000"/>
              <a:gd name="connsiteY69" fmla="*/ 7341 h 9721"/>
              <a:gd name="connsiteX70" fmla="*/ 5559 w 10000"/>
              <a:gd name="connsiteY70" fmla="*/ 7363 h 9721"/>
              <a:gd name="connsiteX71" fmla="*/ 5472 w 10000"/>
              <a:gd name="connsiteY71" fmla="*/ 7372 h 9721"/>
              <a:gd name="connsiteX72" fmla="*/ 5335 w 10000"/>
              <a:gd name="connsiteY72" fmla="*/ 8056 h 9721"/>
              <a:gd name="connsiteX73" fmla="*/ 5268 w 10000"/>
              <a:gd name="connsiteY73" fmla="*/ 7567 h 9721"/>
              <a:gd name="connsiteX74" fmla="*/ 5151 w 10000"/>
              <a:gd name="connsiteY74" fmla="*/ 7576 h 9721"/>
              <a:gd name="connsiteX75" fmla="*/ 5108 w 10000"/>
              <a:gd name="connsiteY75" fmla="*/ 8342 h 9721"/>
              <a:gd name="connsiteX76" fmla="*/ 5076 w 10000"/>
              <a:gd name="connsiteY76" fmla="*/ 8171 h 9721"/>
              <a:gd name="connsiteX77" fmla="*/ 5000 w 10000"/>
              <a:gd name="connsiteY77" fmla="*/ 8158 h 9721"/>
              <a:gd name="connsiteX78" fmla="*/ 5083 w 10000"/>
              <a:gd name="connsiteY78" fmla="*/ 7504 h 9721"/>
              <a:gd name="connsiteX79" fmla="*/ 5083 w 10000"/>
              <a:gd name="connsiteY79" fmla="*/ 8483 h 9721"/>
              <a:gd name="connsiteX80" fmla="*/ 4958 w 10000"/>
              <a:gd name="connsiteY80" fmla="*/ 6929 h 9721"/>
              <a:gd name="connsiteX81" fmla="*/ 4917 w 10000"/>
              <a:gd name="connsiteY81" fmla="*/ 7178 h 9721"/>
              <a:gd name="connsiteX82" fmla="*/ 4833 w 10000"/>
              <a:gd name="connsiteY82" fmla="*/ 6852 h 9721"/>
              <a:gd name="connsiteX83" fmla="*/ 4597 w 10000"/>
              <a:gd name="connsiteY83" fmla="*/ 8130 h 9721"/>
              <a:gd name="connsiteX84" fmla="*/ 4677 w 10000"/>
              <a:gd name="connsiteY84" fmla="*/ 7934 h 9721"/>
              <a:gd name="connsiteX85" fmla="*/ 4592 w 10000"/>
              <a:gd name="connsiteY85" fmla="*/ 7893 h 9721"/>
              <a:gd name="connsiteX86" fmla="*/ 4497 w 10000"/>
              <a:gd name="connsiteY86" fmla="*/ 7917 h 9721"/>
              <a:gd name="connsiteX87" fmla="*/ 4359 w 10000"/>
              <a:gd name="connsiteY87" fmla="*/ 8089 h 9721"/>
              <a:gd name="connsiteX88" fmla="*/ 4337 w 10000"/>
              <a:gd name="connsiteY88" fmla="*/ 7941 h 9721"/>
              <a:gd name="connsiteX89" fmla="*/ 4345 w 10000"/>
              <a:gd name="connsiteY89" fmla="*/ 7084 h 9721"/>
              <a:gd name="connsiteX90" fmla="*/ 4122 w 10000"/>
              <a:gd name="connsiteY90" fmla="*/ 7832 h 9721"/>
              <a:gd name="connsiteX91" fmla="*/ 4058 w 10000"/>
              <a:gd name="connsiteY91" fmla="*/ 7342 h 9721"/>
              <a:gd name="connsiteX92" fmla="*/ 3954 w 10000"/>
              <a:gd name="connsiteY92" fmla="*/ 7253 h 9721"/>
              <a:gd name="connsiteX93" fmla="*/ 4044 w 10000"/>
              <a:gd name="connsiteY93" fmla="*/ 7798 h 9721"/>
              <a:gd name="connsiteX94" fmla="*/ 3833 w 10000"/>
              <a:gd name="connsiteY94" fmla="*/ 7178 h 9721"/>
              <a:gd name="connsiteX95" fmla="*/ 3719 w 10000"/>
              <a:gd name="connsiteY95" fmla="*/ 7260 h 9721"/>
              <a:gd name="connsiteX96" fmla="*/ 3750 w 10000"/>
              <a:gd name="connsiteY96" fmla="*/ 6526 h 9721"/>
              <a:gd name="connsiteX97" fmla="*/ 3631 w 10000"/>
              <a:gd name="connsiteY97" fmla="*/ 6629 h 9721"/>
              <a:gd name="connsiteX98" fmla="*/ 3615 w 10000"/>
              <a:gd name="connsiteY98" fmla="*/ 6629 h 9721"/>
              <a:gd name="connsiteX99" fmla="*/ 3465 w 10000"/>
              <a:gd name="connsiteY99" fmla="*/ 6660 h 9721"/>
              <a:gd name="connsiteX100" fmla="*/ 3406 w 10000"/>
              <a:gd name="connsiteY100" fmla="*/ 6153 h 9721"/>
              <a:gd name="connsiteX101" fmla="*/ 3198 w 10000"/>
              <a:gd name="connsiteY101" fmla="*/ 6072 h 9721"/>
              <a:gd name="connsiteX102" fmla="*/ 3091 w 10000"/>
              <a:gd name="connsiteY102" fmla="*/ 6120 h 9721"/>
              <a:gd name="connsiteX103" fmla="*/ 3006 w 10000"/>
              <a:gd name="connsiteY103" fmla="*/ 5778 h 9721"/>
              <a:gd name="connsiteX104" fmla="*/ 2990 w 10000"/>
              <a:gd name="connsiteY104" fmla="*/ 5778 h 9721"/>
              <a:gd name="connsiteX105" fmla="*/ 2936 w 10000"/>
              <a:gd name="connsiteY105" fmla="*/ 6235 h 9721"/>
              <a:gd name="connsiteX106" fmla="*/ 2910 w 10000"/>
              <a:gd name="connsiteY106" fmla="*/ 6203 h 9721"/>
              <a:gd name="connsiteX107" fmla="*/ 2851 w 10000"/>
              <a:gd name="connsiteY107" fmla="*/ 5433 h 9721"/>
              <a:gd name="connsiteX108" fmla="*/ 2840 w 10000"/>
              <a:gd name="connsiteY108" fmla="*/ 5433 h 9721"/>
              <a:gd name="connsiteX109" fmla="*/ 2840 w 10000"/>
              <a:gd name="connsiteY109" fmla="*/ 5646 h 9721"/>
              <a:gd name="connsiteX110" fmla="*/ 2798 w 10000"/>
              <a:gd name="connsiteY110" fmla="*/ 5515 h 9721"/>
              <a:gd name="connsiteX111" fmla="*/ 2814 w 10000"/>
              <a:gd name="connsiteY111" fmla="*/ 5008 h 9721"/>
              <a:gd name="connsiteX112" fmla="*/ 2563 w 10000"/>
              <a:gd name="connsiteY112" fmla="*/ 4877 h 9721"/>
              <a:gd name="connsiteX113" fmla="*/ 2440 w 10000"/>
              <a:gd name="connsiteY113" fmla="*/ 5139 h 9721"/>
              <a:gd name="connsiteX114" fmla="*/ 2023 w 10000"/>
              <a:gd name="connsiteY114" fmla="*/ 3732 h 9721"/>
              <a:gd name="connsiteX115" fmla="*/ 2034 w 10000"/>
              <a:gd name="connsiteY115" fmla="*/ 3944 h 9721"/>
              <a:gd name="connsiteX116" fmla="*/ 1815 w 10000"/>
              <a:gd name="connsiteY116" fmla="*/ 3831 h 9721"/>
              <a:gd name="connsiteX117" fmla="*/ 1815 w 10000"/>
              <a:gd name="connsiteY117" fmla="*/ 3698 h 9721"/>
              <a:gd name="connsiteX118" fmla="*/ 1842 w 10000"/>
              <a:gd name="connsiteY118" fmla="*/ 3305 h 9721"/>
              <a:gd name="connsiteX119" fmla="*/ 1773 w 10000"/>
              <a:gd name="connsiteY119" fmla="*/ 3060 h 9721"/>
              <a:gd name="connsiteX120" fmla="*/ 1580 w 10000"/>
              <a:gd name="connsiteY120" fmla="*/ 2847 h 9721"/>
              <a:gd name="connsiteX121" fmla="*/ 1468 w 10000"/>
              <a:gd name="connsiteY121" fmla="*/ 3011 h 9721"/>
              <a:gd name="connsiteX122" fmla="*/ 1468 w 10000"/>
              <a:gd name="connsiteY122" fmla="*/ 3649 h 9721"/>
              <a:gd name="connsiteX123" fmla="*/ 1442 w 10000"/>
              <a:gd name="connsiteY123" fmla="*/ 3698 h 9721"/>
              <a:gd name="connsiteX124" fmla="*/ 1383 w 10000"/>
              <a:gd name="connsiteY124" fmla="*/ 3698 h 9721"/>
              <a:gd name="connsiteX125" fmla="*/ 1233 w 10000"/>
              <a:gd name="connsiteY125" fmla="*/ 3224 h 9721"/>
              <a:gd name="connsiteX126" fmla="*/ 1095 w 10000"/>
              <a:gd name="connsiteY126" fmla="*/ 4042 h 9721"/>
              <a:gd name="connsiteX127" fmla="*/ 1041 w 10000"/>
              <a:gd name="connsiteY127" fmla="*/ 3993 h 9721"/>
              <a:gd name="connsiteX128" fmla="*/ 886 w 10000"/>
              <a:gd name="connsiteY128" fmla="*/ 2929 h 9721"/>
              <a:gd name="connsiteX129" fmla="*/ 721 w 10000"/>
              <a:gd name="connsiteY129" fmla="*/ 2635 h 9721"/>
              <a:gd name="connsiteX130" fmla="*/ 625 w 10000"/>
              <a:gd name="connsiteY130" fmla="*/ 2717 h 9721"/>
              <a:gd name="connsiteX131" fmla="*/ 651 w 10000"/>
              <a:gd name="connsiteY131" fmla="*/ 2340 h 9721"/>
              <a:gd name="connsiteX132" fmla="*/ 358 w 10000"/>
              <a:gd name="connsiteY132" fmla="*/ 2160 h 9721"/>
              <a:gd name="connsiteX133" fmla="*/ 416 w 10000"/>
              <a:gd name="connsiteY133" fmla="*/ 1948 h 9721"/>
              <a:gd name="connsiteX134" fmla="*/ 374 w 10000"/>
              <a:gd name="connsiteY134" fmla="*/ 1948 h 9721"/>
              <a:gd name="connsiteX135" fmla="*/ 251 w 10000"/>
              <a:gd name="connsiteY135" fmla="*/ 2160 h 9721"/>
              <a:gd name="connsiteX136" fmla="*/ 304 w 10000"/>
              <a:gd name="connsiteY136" fmla="*/ 1948 h 9721"/>
              <a:gd name="connsiteX137" fmla="*/ 320 w 10000"/>
              <a:gd name="connsiteY137" fmla="*/ 1866 h 9721"/>
              <a:gd name="connsiteX138" fmla="*/ 155 w 10000"/>
              <a:gd name="connsiteY138" fmla="*/ 2045 h 9721"/>
              <a:gd name="connsiteX139" fmla="*/ 155 w 10000"/>
              <a:gd name="connsiteY139" fmla="*/ 981 h 9721"/>
              <a:gd name="connsiteX140" fmla="*/ 43 w 10000"/>
              <a:gd name="connsiteY140" fmla="*/ 900 h 9721"/>
              <a:gd name="connsiteX141" fmla="*/ 0 w 10000"/>
              <a:gd name="connsiteY141" fmla="*/ 1113 h 9721"/>
              <a:gd name="connsiteX142" fmla="*/ 0 w 10000"/>
              <a:gd name="connsiteY142" fmla="*/ 0 h 9721"/>
              <a:gd name="connsiteX0" fmla="*/ 0 w 10000"/>
              <a:gd name="connsiteY0" fmla="*/ 0 h 9849"/>
              <a:gd name="connsiteX1" fmla="*/ 10000 w 10000"/>
              <a:gd name="connsiteY1" fmla="*/ 0 h 9849"/>
              <a:gd name="connsiteX2" fmla="*/ 10000 w 10000"/>
              <a:gd name="connsiteY2" fmla="*/ 6246 h 9849"/>
              <a:gd name="connsiteX3" fmla="*/ 9920 w 10000"/>
              <a:gd name="connsiteY3" fmla="*/ 6077 h 9849"/>
              <a:gd name="connsiteX4" fmla="*/ 9754 w 10000"/>
              <a:gd name="connsiteY4" fmla="*/ 6464 h 9849"/>
              <a:gd name="connsiteX5" fmla="*/ 9712 w 10000"/>
              <a:gd name="connsiteY5" fmla="*/ 7391 h 9849"/>
              <a:gd name="connsiteX6" fmla="*/ 9349 w 10000"/>
              <a:gd name="connsiteY6" fmla="*/ 7946 h 9849"/>
              <a:gd name="connsiteX7" fmla="*/ 9279 w 10000"/>
              <a:gd name="connsiteY7" fmla="*/ 7727 h 9849"/>
              <a:gd name="connsiteX8" fmla="*/ 9253 w 10000"/>
              <a:gd name="connsiteY8" fmla="*/ 7777 h 9849"/>
              <a:gd name="connsiteX9" fmla="*/ 9242 w 10000"/>
              <a:gd name="connsiteY9" fmla="*/ 8166 h 9849"/>
              <a:gd name="connsiteX10" fmla="*/ 9156 w 10000"/>
              <a:gd name="connsiteY10" fmla="*/ 8215 h 9849"/>
              <a:gd name="connsiteX11" fmla="*/ 9034 w 10000"/>
              <a:gd name="connsiteY11" fmla="*/ 7777 h 9849"/>
              <a:gd name="connsiteX12" fmla="*/ 9071 w 10000"/>
              <a:gd name="connsiteY12" fmla="*/ 7610 h 9849"/>
              <a:gd name="connsiteX13" fmla="*/ 9007 w 10000"/>
              <a:gd name="connsiteY13" fmla="*/ 7340 h 9849"/>
              <a:gd name="connsiteX14" fmla="*/ 8825 w 10000"/>
              <a:gd name="connsiteY14" fmla="*/ 7559 h 9849"/>
              <a:gd name="connsiteX15" fmla="*/ 8809 w 10000"/>
              <a:gd name="connsiteY15" fmla="*/ 7424 h 9849"/>
              <a:gd name="connsiteX16" fmla="*/ 8868 w 10000"/>
              <a:gd name="connsiteY16" fmla="*/ 7255 h 9849"/>
              <a:gd name="connsiteX17" fmla="*/ 8836 w 10000"/>
              <a:gd name="connsiteY17" fmla="*/ 7121 h 9849"/>
              <a:gd name="connsiteX18" fmla="*/ 8756 w 10000"/>
              <a:gd name="connsiteY18" fmla="*/ 7205 h 9849"/>
              <a:gd name="connsiteX19" fmla="*/ 8671 w 10000"/>
              <a:gd name="connsiteY19" fmla="*/ 6851 h 9849"/>
              <a:gd name="connsiteX20" fmla="*/ 8697 w 10000"/>
              <a:gd name="connsiteY20" fmla="*/ 6549 h 9849"/>
              <a:gd name="connsiteX21" fmla="*/ 8628 w 10000"/>
              <a:gd name="connsiteY21" fmla="*/ 6634 h 9849"/>
              <a:gd name="connsiteX22" fmla="*/ 8590 w 10000"/>
              <a:gd name="connsiteY22" fmla="*/ 7424 h 9849"/>
              <a:gd name="connsiteX23" fmla="*/ 8436 w 10000"/>
              <a:gd name="connsiteY23" fmla="*/ 7340 h 9849"/>
              <a:gd name="connsiteX24" fmla="*/ 8436 w 10000"/>
              <a:gd name="connsiteY24" fmla="*/ 7289 h 9849"/>
              <a:gd name="connsiteX25" fmla="*/ 8478 w 10000"/>
              <a:gd name="connsiteY25" fmla="*/ 7172 h 9849"/>
              <a:gd name="connsiteX26" fmla="*/ 8478 w 10000"/>
              <a:gd name="connsiteY26" fmla="*/ 7121 h 9849"/>
              <a:gd name="connsiteX27" fmla="*/ 8382 w 10000"/>
              <a:gd name="connsiteY27" fmla="*/ 6986 h 9849"/>
              <a:gd name="connsiteX28" fmla="*/ 8356 w 10000"/>
              <a:gd name="connsiteY28" fmla="*/ 7289 h 9849"/>
              <a:gd name="connsiteX29" fmla="*/ 8409 w 10000"/>
              <a:gd name="connsiteY29" fmla="*/ 7559 h 9849"/>
              <a:gd name="connsiteX30" fmla="*/ 8393 w 10000"/>
              <a:gd name="connsiteY30" fmla="*/ 7559 h 9849"/>
              <a:gd name="connsiteX31" fmla="*/ 8297 w 10000"/>
              <a:gd name="connsiteY31" fmla="*/ 7289 h 9849"/>
              <a:gd name="connsiteX32" fmla="*/ 8254 w 10000"/>
              <a:gd name="connsiteY32" fmla="*/ 6819 h 9849"/>
              <a:gd name="connsiteX33" fmla="*/ 8217 w 10000"/>
              <a:gd name="connsiteY33" fmla="*/ 6819 h 9849"/>
              <a:gd name="connsiteX34" fmla="*/ 8201 w 10000"/>
              <a:gd name="connsiteY34" fmla="*/ 6986 h 9849"/>
              <a:gd name="connsiteX35" fmla="*/ 8115 w 10000"/>
              <a:gd name="connsiteY35" fmla="*/ 6851 h 9849"/>
              <a:gd name="connsiteX36" fmla="*/ 8078 w 10000"/>
              <a:gd name="connsiteY36" fmla="*/ 7070 h 9849"/>
              <a:gd name="connsiteX37" fmla="*/ 8078 w 10000"/>
              <a:gd name="connsiteY37" fmla="*/ 6902 h 9849"/>
              <a:gd name="connsiteX38" fmla="*/ 7939 w 10000"/>
              <a:gd name="connsiteY38" fmla="*/ 7255 h 9849"/>
              <a:gd name="connsiteX39" fmla="*/ 7854 w 10000"/>
              <a:gd name="connsiteY39" fmla="*/ 7255 h 9849"/>
              <a:gd name="connsiteX40" fmla="*/ 7645 w 10000"/>
              <a:gd name="connsiteY40" fmla="*/ 7777 h 9849"/>
              <a:gd name="connsiteX41" fmla="*/ 7603 w 10000"/>
              <a:gd name="connsiteY41" fmla="*/ 7610 h 9849"/>
              <a:gd name="connsiteX42" fmla="*/ 7635 w 10000"/>
              <a:gd name="connsiteY42" fmla="*/ 7946 h 9849"/>
              <a:gd name="connsiteX43" fmla="*/ 7533 w 10000"/>
              <a:gd name="connsiteY43" fmla="*/ 7946 h 9849"/>
              <a:gd name="connsiteX44" fmla="*/ 7453 w 10000"/>
              <a:gd name="connsiteY44" fmla="*/ 8687 h 9849"/>
              <a:gd name="connsiteX45" fmla="*/ 7330 w 10000"/>
              <a:gd name="connsiteY45" fmla="*/ 8905 h 9849"/>
              <a:gd name="connsiteX46" fmla="*/ 7368 w 10000"/>
              <a:gd name="connsiteY46" fmla="*/ 9174 h 9849"/>
              <a:gd name="connsiteX47" fmla="*/ 7341 w 10000"/>
              <a:gd name="connsiteY47" fmla="*/ 9344 h 9849"/>
              <a:gd name="connsiteX48" fmla="*/ 7261 w 10000"/>
              <a:gd name="connsiteY48" fmla="*/ 9225 h 9849"/>
              <a:gd name="connsiteX49" fmla="*/ 7192 w 10000"/>
              <a:gd name="connsiteY49" fmla="*/ 9832 h 9849"/>
              <a:gd name="connsiteX50" fmla="*/ 7160 w 10000"/>
              <a:gd name="connsiteY50" fmla="*/ 9832 h 9849"/>
              <a:gd name="connsiteX51" fmla="*/ 7149 w 10000"/>
              <a:gd name="connsiteY51" fmla="*/ 9562 h 9849"/>
              <a:gd name="connsiteX52" fmla="*/ 7122 w 10000"/>
              <a:gd name="connsiteY52" fmla="*/ 9747 h 9849"/>
              <a:gd name="connsiteX53" fmla="*/ 7267 w 10000"/>
              <a:gd name="connsiteY53" fmla="*/ 7399 h 9849"/>
              <a:gd name="connsiteX54" fmla="*/ 7054 w 10000"/>
              <a:gd name="connsiteY54" fmla="*/ 7860 h 9849"/>
              <a:gd name="connsiteX55" fmla="*/ 7053 w 10000"/>
              <a:gd name="connsiteY55" fmla="*/ 6956 h 9849"/>
              <a:gd name="connsiteX56" fmla="*/ 7026 w 10000"/>
              <a:gd name="connsiteY56" fmla="*/ 7441 h 9849"/>
              <a:gd name="connsiteX57" fmla="*/ 6828 w 10000"/>
              <a:gd name="connsiteY57" fmla="*/ 7618 h 9849"/>
              <a:gd name="connsiteX58" fmla="*/ 6677 w 10000"/>
              <a:gd name="connsiteY58" fmla="*/ 7431 h 9849"/>
              <a:gd name="connsiteX59" fmla="*/ 6616 w 10000"/>
              <a:gd name="connsiteY59" fmla="*/ 7609 h 9849"/>
              <a:gd name="connsiteX60" fmla="*/ 6417 w 10000"/>
              <a:gd name="connsiteY60" fmla="*/ 7719 h 9849"/>
              <a:gd name="connsiteX61" fmla="*/ 6500 w 10000"/>
              <a:gd name="connsiteY61" fmla="*/ 7719 h 9849"/>
              <a:gd name="connsiteX62" fmla="*/ 6333 w 10000"/>
              <a:gd name="connsiteY62" fmla="*/ 8056 h 9849"/>
              <a:gd name="connsiteX63" fmla="*/ 6333 w 10000"/>
              <a:gd name="connsiteY63" fmla="*/ 7719 h 9849"/>
              <a:gd name="connsiteX64" fmla="*/ 6250 w 10000"/>
              <a:gd name="connsiteY64" fmla="*/ 7719 h 9849"/>
              <a:gd name="connsiteX65" fmla="*/ 6167 w 10000"/>
              <a:gd name="connsiteY65" fmla="*/ 7719 h 9849"/>
              <a:gd name="connsiteX66" fmla="*/ 5917 w 10000"/>
              <a:gd name="connsiteY66" fmla="*/ 7719 h 9849"/>
              <a:gd name="connsiteX67" fmla="*/ 5879 w 10000"/>
              <a:gd name="connsiteY67" fmla="*/ 7341 h 9849"/>
              <a:gd name="connsiteX68" fmla="*/ 5753 w 10000"/>
              <a:gd name="connsiteY68" fmla="*/ 7510 h 9849"/>
              <a:gd name="connsiteX69" fmla="*/ 5700 w 10000"/>
              <a:gd name="connsiteY69" fmla="*/ 7552 h 9849"/>
              <a:gd name="connsiteX70" fmla="*/ 5559 w 10000"/>
              <a:gd name="connsiteY70" fmla="*/ 7574 h 9849"/>
              <a:gd name="connsiteX71" fmla="*/ 5472 w 10000"/>
              <a:gd name="connsiteY71" fmla="*/ 7584 h 9849"/>
              <a:gd name="connsiteX72" fmla="*/ 5335 w 10000"/>
              <a:gd name="connsiteY72" fmla="*/ 8287 h 9849"/>
              <a:gd name="connsiteX73" fmla="*/ 5268 w 10000"/>
              <a:gd name="connsiteY73" fmla="*/ 7784 h 9849"/>
              <a:gd name="connsiteX74" fmla="*/ 5151 w 10000"/>
              <a:gd name="connsiteY74" fmla="*/ 7793 h 9849"/>
              <a:gd name="connsiteX75" fmla="*/ 5108 w 10000"/>
              <a:gd name="connsiteY75" fmla="*/ 8581 h 9849"/>
              <a:gd name="connsiteX76" fmla="*/ 5076 w 10000"/>
              <a:gd name="connsiteY76" fmla="*/ 8406 h 9849"/>
              <a:gd name="connsiteX77" fmla="*/ 5000 w 10000"/>
              <a:gd name="connsiteY77" fmla="*/ 8392 h 9849"/>
              <a:gd name="connsiteX78" fmla="*/ 5083 w 10000"/>
              <a:gd name="connsiteY78" fmla="*/ 7719 h 9849"/>
              <a:gd name="connsiteX79" fmla="*/ 5083 w 10000"/>
              <a:gd name="connsiteY79" fmla="*/ 8726 h 9849"/>
              <a:gd name="connsiteX80" fmla="*/ 4958 w 10000"/>
              <a:gd name="connsiteY80" fmla="*/ 7128 h 9849"/>
              <a:gd name="connsiteX81" fmla="*/ 4917 w 10000"/>
              <a:gd name="connsiteY81" fmla="*/ 7384 h 9849"/>
              <a:gd name="connsiteX82" fmla="*/ 4833 w 10000"/>
              <a:gd name="connsiteY82" fmla="*/ 7049 h 9849"/>
              <a:gd name="connsiteX83" fmla="*/ 4597 w 10000"/>
              <a:gd name="connsiteY83" fmla="*/ 8363 h 9849"/>
              <a:gd name="connsiteX84" fmla="*/ 4677 w 10000"/>
              <a:gd name="connsiteY84" fmla="*/ 8162 h 9849"/>
              <a:gd name="connsiteX85" fmla="*/ 4592 w 10000"/>
              <a:gd name="connsiteY85" fmla="*/ 8120 h 9849"/>
              <a:gd name="connsiteX86" fmla="*/ 4497 w 10000"/>
              <a:gd name="connsiteY86" fmla="*/ 8144 h 9849"/>
              <a:gd name="connsiteX87" fmla="*/ 4359 w 10000"/>
              <a:gd name="connsiteY87" fmla="*/ 8321 h 9849"/>
              <a:gd name="connsiteX88" fmla="*/ 4337 w 10000"/>
              <a:gd name="connsiteY88" fmla="*/ 8169 h 9849"/>
              <a:gd name="connsiteX89" fmla="*/ 4345 w 10000"/>
              <a:gd name="connsiteY89" fmla="*/ 7287 h 9849"/>
              <a:gd name="connsiteX90" fmla="*/ 4122 w 10000"/>
              <a:gd name="connsiteY90" fmla="*/ 8057 h 9849"/>
              <a:gd name="connsiteX91" fmla="*/ 4058 w 10000"/>
              <a:gd name="connsiteY91" fmla="*/ 7553 h 9849"/>
              <a:gd name="connsiteX92" fmla="*/ 3954 w 10000"/>
              <a:gd name="connsiteY92" fmla="*/ 7461 h 9849"/>
              <a:gd name="connsiteX93" fmla="*/ 4044 w 10000"/>
              <a:gd name="connsiteY93" fmla="*/ 8022 h 9849"/>
              <a:gd name="connsiteX94" fmla="*/ 3833 w 10000"/>
              <a:gd name="connsiteY94" fmla="*/ 7384 h 9849"/>
              <a:gd name="connsiteX95" fmla="*/ 3719 w 10000"/>
              <a:gd name="connsiteY95" fmla="*/ 7468 h 9849"/>
              <a:gd name="connsiteX96" fmla="*/ 3750 w 10000"/>
              <a:gd name="connsiteY96" fmla="*/ 6713 h 9849"/>
              <a:gd name="connsiteX97" fmla="*/ 3631 w 10000"/>
              <a:gd name="connsiteY97" fmla="*/ 6819 h 9849"/>
              <a:gd name="connsiteX98" fmla="*/ 3615 w 10000"/>
              <a:gd name="connsiteY98" fmla="*/ 6819 h 9849"/>
              <a:gd name="connsiteX99" fmla="*/ 3465 w 10000"/>
              <a:gd name="connsiteY99" fmla="*/ 6851 h 9849"/>
              <a:gd name="connsiteX100" fmla="*/ 3406 w 10000"/>
              <a:gd name="connsiteY100" fmla="*/ 6330 h 9849"/>
              <a:gd name="connsiteX101" fmla="*/ 3198 w 10000"/>
              <a:gd name="connsiteY101" fmla="*/ 6246 h 9849"/>
              <a:gd name="connsiteX102" fmla="*/ 3091 w 10000"/>
              <a:gd name="connsiteY102" fmla="*/ 6296 h 9849"/>
              <a:gd name="connsiteX103" fmla="*/ 3006 w 10000"/>
              <a:gd name="connsiteY103" fmla="*/ 5944 h 9849"/>
              <a:gd name="connsiteX104" fmla="*/ 2990 w 10000"/>
              <a:gd name="connsiteY104" fmla="*/ 5944 h 9849"/>
              <a:gd name="connsiteX105" fmla="*/ 2936 w 10000"/>
              <a:gd name="connsiteY105" fmla="*/ 6414 h 9849"/>
              <a:gd name="connsiteX106" fmla="*/ 2910 w 10000"/>
              <a:gd name="connsiteY106" fmla="*/ 6381 h 9849"/>
              <a:gd name="connsiteX107" fmla="*/ 2851 w 10000"/>
              <a:gd name="connsiteY107" fmla="*/ 5589 h 9849"/>
              <a:gd name="connsiteX108" fmla="*/ 2840 w 10000"/>
              <a:gd name="connsiteY108" fmla="*/ 5589 h 9849"/>
              <a:gd name="connsiteX109" fmla="*/ 2840 w 10000"/>
              <a:gd name="connsiteY109" fmla="*/ 5808 h 9849"/>
              <a:gd name="connsiteX110" fmla="*/ 2798 w 10000"/>
              <a:gd name="connsiteY110" fmla="*/ 5673 h 9849"/>
              <a:gd name="connsiteX111" fmla="*/ 2814 w 10000"/>
              <a:gd name="connsiteY111" fmla="*/ 5152 h 9849"/>
              <a:gd name="connsiteX112" fmla="*/ 2563 w 10000"/>
              <a:gd name="connsiteY112" fmla="*/ 5017 h 9849"/>
              <a:gd name="connsiteX113" fmla="*/ 2440 w 10000"/>
              <a:gd name="connsiteY113" fmla="*/ 5286 h 9849"/>
              <a:gd name="connsiteX114" fmla="*/ 2023 w 10000"/>
              <a:gd name="connsiteY114" fmla="*/ 3839 h 9849"/>
              <a:gd name="connsiteX115" fmla="*/ 2034 w 10000"/>
              <a:gd name="connsiteY115" fmla="*/ 4057 h 9849"/>
              <a:gd name="connsiteX116" fmla="*/ 1815 w 10000"/>
              <a:gd name="connsiteY116" fmla="*/ 3941 h 9849"/>
              <a:gd name="connsiteX117" fmla="*/ 1815 w 10000"/>
              <a:gd name="connsiteY117" fmla="*/ 3804 h 9849"/>
              <a:gd name="connsiteX118" fmla="*/ 1842 w 10000"/>
              <a:gd name="connsiteY118" fmla="*/ 3400 h 9849"/>
              <a:gd name="connsiteX119" fmla="*/ 1773 w 10000"/>
              <a:gd name="connsiteY119" fmla="*/ 3148 h 9849"/>
              <a:gd name="connsiteX120" fmla="*/ 1580 w 10000"/>
              <a:gd name="connsiteY120" fmla="*/ 2929 h 9849"/>
              <a:gd name="connsiteX121" fmla="*/ 1468 w 10000"/>
              <a:gd name="connsiteY121" fmla="*/ 3097 h 9849"/>
              <a:gd name="connsiteX122" fmla="*/ 1468 w 10000"/>
              <a:gd name="connsiteY122" fmla="*/ 3754 h 9849"/>
              <a:gd name="connsiteX123" fmla="*/ 1442 w 10000"/>
              <a:gd name="connsiteY123" fmla="*/ 3804 h 9849"/>
              <a:gd name="connsiteX124" fmla="*/ 1383 w 10000"/>
              <a:gd name="connsiteY124" fmla="*/ 3804 h 9849"/>
              <a:gd name="connsiteX125" fmla="*/ 1233 w 10000"/>
              <a:gd name="connsiteY125" fmla="*/ 3317 h 9849"/>
              <a:gd name="connsiteX126" fmla="*/ 1095 w 10000"/>
              <a:gd name="connsiteY126" fmla="*/ 4158 h 9849"/>
              <a:gd name="connsiteX127" fmla="*/ 1041 w 10000"/>
              <a:gd name="connsiteY127" fmla="*/ 4108 h 9849"/>
              <a:gd name="connsiteX128" fmla="*/ 886 w 10000"/>
              <a:gd name="connsiteY128" fmla="*/ 3013 h 9849"/>
              <a:gd name="connsiteX129" fmla="*/ 721 w 10000"/>
              <a:gd name="connsiteY129" fmla="*/ 2711 h 9849"/>
              <a:gd name="connsiteX130" fmla="*/ 625 w 10000"/>
              <a:gd name="connsiteY130" fmla="*/ 2795 h 9849"/>
              <a:gd name="connsiteX131" fmla="*/ 651 w 10000"/>
              <a:gd name="connsiteY131" fmla="*/ 2407 h 9849"/>
              <a:gd name="connsiteX132" fmla="*/ 358 w 10000"/>
              <a:gd name="connsiteY132" fmla="*/ 2222 h 9849"/>
              <a:gd name="connsiteX133" fmla="*/ 416 w 10000"/>
              <a:gd name="connsiteY133" fmla="*/ 2004 h 9849"/>
              <a:gd name="connsiteX134" fmla="*/ 374 w 10000"/>
              <a:gd name="connsiteY134" fmla="*/ 2004 h 9849"/>
              <a:gd name="connsiteX135" fmla="*/ 251 w 10000"/>
              <a:gd name="connsiteY135" fmla="*/ 2222 h 9849"/>
              <a:gd name="connsiteX136" fmla="*/ 304 w 10000"/>
              <a:gd name="connsiteY136" fmla="*/ 2004 h 9849"/>
              <a:gd name="connsiteX137" fmla="*/ 320 w 10000"/>
              <a:gd name="connsiteY137" fmla="*/ 1920 h 9849"/>
              <a:gd name="connsiteX138" fmla="*/ 155 w 10000"/>
              <a:gd name="connsiteY138" fmla="*/ 2104 h 9849"/>
              <a:gd name="connsiteX139" fmla="*/ 155 w 10000"/>
              <a:gd name="connsiteY139" fmla="*/ 1009 h 9849"/>
              <a:gd name="connsiteX140" fmla="*/ 43 w 10000"/>
              <a:gd name="connsiteY140" fmla="*/ 926 h 9849"/>
              <a:gd name="connsiteX141" fmla="*/ 0 w 10000"/>
              <a:gd name="connsiteY141" fmla="*/ 1145 h 9849"/>
              <a:gd name="connsiteX142" fmla="*/ 0 w 10000"/>
              <a:gd name="connsiteY142" fmla="*/ 0 h 984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160 w 10000"/>
              <a:gd name="connsiteY50" fmla="*/ 9983 h 10000"/>
              <a:gd name="connsiteX51" fmla="*/ 7347 w 10000"/>
              <a:gd name="connsiteY51" fmla="*/ 7835 h 10000"/>
              <a:gd name="connsiteX52" fmla="*/ 7122 w 10000"/>
              <a:gd name="connsiteY52" fmla="*/ 9896 h 10000"/>
              <a:gd name="connsiteX53" fmla="*/ 7267 w 10000"/>
              <a:gd name="connsiteY53" fmla="*/ 7512 h 10000"/>
              <a:gd name="connsiteX54" fmla="*/ 7054 w 10000"/>
              <a:gd name="connsiteY54" fmla="*/ 7981 h 10000"/>
              <a:gd name="connsiteX55" fmla="*/ 7053 w 10000"/>
              <a:gd name="connsiteY55" fmla="*/ 7063 h 10000"/>
              <a:gd name="connsiteX56" fmla="*/ 7026 w 10000"/>
              <a:gd name="connsiteY56" fmla="*/ 7555 h 10000"/>
              <a:gd name="connsiteX57" fmla="*/ 6828 w 10000"/>
              <a:gd name="connsiteY57" fmla="*/ 7735 h 10000"/>
              <a:gd name="connsiteX58" fmla="*/ 6677 w 10000"/>
              <a:gd name="connsiteY58" fmla="*/ 7545 h 10000"/>
              <a:gd name="connsiteX59" fmla="*/ 6616 w 10000"/>
              <a:gd name="connsiteY59" fmla="*/ 7726 h 10000"/>
              <a:gd name="connsiteX60" fmla="*/ 6417 w 10000"/>
              <a:gd name="connsiteY60" fmla="*/ 7837 h 10000"/>
              <a:gd name="connsiteX61" fmla="*/ 6500 w 10000"/>
              <a:gd name="connsiteY61" fmla="*/ 7837 h 10000"/>
              <a:gd name="connsiteX62" fmla="*/ 6333 w 10000"/>
              <a:gd name="connsiteY62" fmla="*/ 8180 h 10000"/>
              <a:gd name="connsiteX63" fmla="*/ 6333 w 10000"/>
              <a:gd name="connsiteY63" fmla="*/ 7837 h 10000"/>
              <a:gd name="connsiteX64" fmla="*/ 6250 w 10000"/>
              <a:gd name="connsiteY64" fmla="*/ 7837 h 10000"/>
              <a:gd name="connsiteX65" fmla="*/ 6167 w 10000"/>
              <a:gd name="connsiteY65" fmla="*/ 7837 h 10000"/>
              <a:gd name="connsiteX66" fmla="*/ 5917 w 10000"/>
              <a:gd name="connsiteY66" fmla="*/ 7837 h 10000"/>
              <a:gd name="connsiteX67" fmla="*/ 5879 w 10000"/>
              <a:gd name="connsiteY67" fmla="*/ 7454 h 10000"/>
              <a:gd name="connsiteX68" fmla="*/ 5753 w 10000"/>
              <a:gd name="connsiteY68" fmla="*/ 7625 h 10000"/>
              <a:gd name="connsiteX69" fmla="*/ 5700 w 10000"/>
              <a:gd name="connsiteY69" fmla="*/ 7668 h 10000"/>
              <a:gd name="connsiteX70" fmla="*/ 5559 w 10000"/>
              <a:gd name="connsiteY70" fmla="*/ 7690 h 10000"/>
              <a:gd name="connsiteX71" fmla="*/ 5472 w 10000"/>
              <a:gd name="connsiteY71" fmla="*/ 7700 h 10000"/>
              <a:gd name="connsiteX72" fmla="*/ 5335 w 10000"/>
              <a:gd name="connsiteY72" fmla="*/ 8414 h 10000"/>
              <a:gd name="connsiteX73" fmla="*/ 5268 w 10000"/>
              <a:gd name="connsiteY73" fmla="*/ 7903 h 10000"/>
              <a:gd name="connsiteX74" fmla="*/ 5151 w 10000"/>
              <a:gd name="connsiteY74" fmla="*/ 7912 h 10000"/>
              <a:gd name="connsiteX75" fmla="*/ 5108 w 10000"/>
              <a:gd name="connsiteY75" fmla="*/ 8713 h 10000"/>
              <a:gd name="connsiteX76" fmla="*/ 5076 w 10000"/>
              <a:gd name="connsiteY76" fmla="*/ 8535 h 10000"/>
              <a:gd name="connsiteX77" fmla="*/ 5000 w 10000"/>
              <a:gd name="connsiteY77" fmla="*/ 8521 h 10000"/>
              <a:gd name="connsiteX78" fmla="*/ 5083 w 10000"/>
              <a:gd name="connsiteY78" fmla="*/ 7837 h 10000"/>
              <a:gd name="connsiteX79" fmla="*/ 5083 w 10000"/>
              <a:gd name="connsiteY79" fmla="*/ 8860 h 10000"/>
              <a:gd name="connsiteX80" fmla="*/ 4958 w 10000"/>
              <a:gd name="connsiteY80" fmla="*/ 7237 h 10000"/>
              <a:gd name="connsiteX81" fmla="*/ 4917 w 10000"/>
              <a:gd name="connsiteY81" fmla="*/ 7497 h 10000"/>
              <a:gd name="connsiteX82" fmla="*/ 4833 w 10000"/>
              <a:gd name="connsiteY82" fmla="*/ 7157 h 10000"/>
              <a:gd name="connsiteX83" fmla="*/ 4597 w 10000"/>
              <a:gd name="connsiteY83" fmla="*/ 8491 h 10000"/>
              <a:gd name="connsiteX84" fmla="*/ 4677 w 10000"/>
              <a:gd name="connsiteY84" fmla="*/ 8287 h 10000"/>
              <a:gd name="connsiteX85" fmla="*/ 4592 w 10000"/>
              <a:gd name="connsiteY85" fmla="*/ 8244 h 10000"/>
              <a:gd name="connsiteX86" fmla="*/ 4497 w 10000"/>
              <a:gd name="connsiteY86" fmla="*/ 8269 h 10000"/>
              <a:gd name="connsiteX87" fmla="*/ 4359 w 10000"/>
              <a:gd name="connsiteY87" fmla="*/ 8449 h 10000"/>
              <a:gd name="connsiteX88" fmla="*/ 4337 w 10000"/>
              <a:gd name="connsiteY88" fmla="*/ 8294 h 10000"/>
              <a:gd name="connsiteX89" fmla="*/ 4345 w 10000"/>
              <a:gd name="connsiteY89" fmla="*/ 7399 h 10000"/>
              <a:gd name="connsiteX90" fmla="*/ 4122 w 10000"/>
              <a:gd name="connsiteY90" fmla="*/ 8181 h 10000"/>
              <a:gd name="connsiteX91" fmla="*/ 4058 w 10000"/>
              <a:gd name="connsiteY91" fmla="*/ 7669 h 10000"/>
              <a:gd name="connsiteX92" fmla="*/ 3954 w 10000"/>
              <a:gd name="connsiteY92" fmla="*/ 7575 h 10000"/>
              <a:gd name="connsiteX93" fmla="*/ 4044 w 10000"/>
              <a:gd name="connsiteY93" fmla="*/ 8145 h 10000"/>
              <a:gd name="connsiteX94" fmla="*/ 3833 w 10000"/>
              <a:gd name="connsiteY94" fmla="*/ 7497 h 10000"/>
              <a:gd name="connsiteX95" fmla="*/ 3719 w 10000"/>
              <a:gd name="connsiteY95" fmla="*/ 7582 h 10000"/>
              <a:gd name="connsiteX96" fmla="*/ 3750 w 10000"/>
              <a:gd name="connsiteY96" fmla="*/ 6816 h 10000"/>
              <a:gd name="connsiteX97" fmla="*/ 3631 w 10000"/>
              <a:gd name="connsiteY97" fmla="*/ 6924 h 10000"/>
              <a:gd name="connsiteX98" fmla="*/ 3615 w 10000"/>
              <a:gd name="connsiteY98" fmla="*/ 6924 h 10000"/>
              <a:gd name="connsiteX99" fmla="*/ 3465 w 10000"/>
              <a:gd name="connsiteY99" fmla="*/ 6956 h 10000"/>
              <a:gd name="connsiteX100" fmla="*/ 3406 w 10000"/>
              <a:gd name="connsiteY100" fmla="*/ 6427 h 10000"/>
              <a:gd name="connsiteX101" fmla="*/ 3198 w 10000"/>
              <a:gd name="connsiteY101" fmla="*/ 6342 h 10000"/>
              <a:gd name="connsiteX102" fmla="*/ 3091 w 10000"/>
              <a:gd name="connsiteY102" fmla="*/ 6393 h 10000"/>
              <a:gd name="connsiteX103" fmla="*/ 3006 w 10000"/>
              <a:gd name="connsiteY103" fmla="*/ 6035 h 10000"/>
              <a:gd name="connsiteX104" fmla="*/ 2990 w 10000"/>
              <a:gd name="connsiteY104" fmla="*/ 6035 h 10000"/>
              <a:gd name="connsiteX105" fmla="*/ 2936 w 10000"/>
              <a:gd name="connsiteY105" fmla="*/ 6512 h 10000"/>
              <a:gd name="connsiteX106" fmla="*/ 2910 w 10000"/>
              <a:gd name="connsiteY106" fmla="*/ 6479 h 10000"/>
              <a:gd name="connsiteX107" fmla="*/ 2851 w 10000"/>
              <a:gd name="connsiteY107" fmla="*/ 5675 h 10000"/>
              <a:gd name="connsiteX108" fmla="*/ 2840 w 10000"/>
              <a:gd name="connsiteY108" fmla="*/ 5675 h 10000"/>
              <a:gd name="connsiteX109" fmla="*/ 2840 w 10000"/>
              <a:gd name="connsiteY109" fmla="*/ 5897 h 10000"/>
              <a:gd name="connsiteX110" fmla="*/ 2798 w 10000"/>
              <a:gd name="connsiteY110" fmla="*/ 5760 h 10000"/>
              <a:gd name="connsiteX111" fmla="*/ 2814 w 10000"/>
              <a:gd name="connsiteY111" fmla="*/ 5231 h 10000"/>
              <a:gd name="connsiteX112" fmla="*/ 2563 w 10000"/>
              <a:gd name="connsiteY112" fmla="*/ 5094 h 10000"/>
              <a:gd name="connsiteX113" fmla="*/ 2440 w 10000"/>
              <a:gd name="connsiteY113" fmla="*/ 5367 h 10000"/>
              <a:gd name="connsiteX114" fmla="*/ 2023 w 10000"/>
              <a:gd name="connsiteY114" fmla="*/ 3898 h 10000"/>
              <a:gd name="connsiteX115" fmla="*/ 2034 w 10000"/>
              <a:gd name="connsiteY115" fmla="*/ 4119 h 10000"/>
              <a:gd name="connsiteX116" fmla="*/ 1815 w 10000"/>
              <a:gd name="connsiteY116" fmla="*/ 4001 h 10000"/>
              <a:gd name="connsiteX117" fmla="*/ 1815 w 10000"/>
              <a:gd name="connsiteY117" fmla="*/ 3862 h 10000"/>
              <a:gd name="connsiteX118" fmla="*/ 1842 w 10000"/>
              <a:gd name="connsiteY118" fmla="*/ 3452 h 10000"/>
              <a:gd name="connsiteX119" fmla="*/ 1773 w 10000"/>
              <a:gd name="connsiteY119" fmla="*/ 3196 h 10000"/>
              <a:gd name="connsiteX120" fmla="*/ 1580 w 10000"/>
              <a:gd name="connsiteY120" fmla="*/ 2974 h 10000"/>
              <a:gd name="connsiteX121" fmla="*/ 1468 w 10000"/>
              <a:gd name="connsiteY121" fmla="*/ 3144 h 10000"/>
              <a:gd name="connsiteX122" fmla="*/ 1468 w 10000"/>
              <a:gd name="connsiteY122" fmla="*/ 3812 h 10000"/>
              <a:gd name="connsiteX123" fmla="*/ 1442 w 10000"/>
              <a:gd name="connsiteY123" fmla="*/ 3862 h 10000"/>
              <a:gd name="connsiteX124" fmla="*/ 1383 w 10000"/>
              <a:gd name="connsiteY124" fmla="*/ 3862 h 10000"/>
              <a:gd name="connsiteX125" fmla="*/ 1233 w 10000"/>
              <a:gd name="connsiteY125" fmla="*/ 3368 h 10000"/>
              <a:gd name="connsiteX126" fmla="*/ 1095 w 10000"/>
              <a:gd name="connsiteY126" fmla="*/ 4222 h 10000"/>
              <a:gd name="connsiteX127" fmla="*/ 1041 w 10000"/>
              <a:gd name="connsiteY127" fmla="*/ 4171 h 10000"/>
              <a:gd name="connsiteX128" fmla="*/ 886 w 10000"/>
              <a:gd name="connsiteY128" fmla="*/ 3059 h 10000"/>
              <a:gd name="connsiteX129" fmla="*/ 721 w 10000"/>
              <a:gd name="connsiteY129" fmla="*/ 2753 h 10000"/>
              <a:gd name="connsiteX130" fmla="*/ 625 w 10000"/>
              <a:gd name="connsiteY130" fmla="*/ 2838 h 10000"/>
              <a:gd name="connsiteX131" fmla="*/ 651 w 10000"/>
              <a:gd name="connsiteY131" fmla="*/ 2444 h 10000"/>
              <a:gd name="connsiteX132" fmla="*/ 358 w 10000"/>
              <a:gd name="connsiteY132" fmla="*/ 2256 h 10000"/>
              <a:gd name="connsiteX133" fmla="*/ 416 w 10000"/>
              <a:gd name="connsiteY133" fmla="*/ 2035 h 10000"/>
              <a:gd name="connsiteX134" fmla="*/ 374 w 10000"/>
              <a:gd name="connsiteY134" fmla="*/ 2035 h 10000"/>
              <a:gd name="connsiteX135" fmla="*/ 251 w 10000"/>
              <a:gd name="connsiteY135" fmla="*/ 2256 h 10000"/>
              <a:gd name="connsiteX136" fmla="*/ 304 w 10000"/>
              <a:gd name="connsiteY136" fmla="*/ 2035 h 10000"/>
              <a:gd name="connsiteX137" fmla="*/ 320 w 10000"/>
              <a:gd name="connsiteY137" fmla="*/ 1949 h 10000"/>
              <a:gd name="connsiteX138" fmla="*/ 155 w 10000"/>
              <a:gd name="connsiteY138" fmla="*/ 2136 h 10000"/>
              <a:gd name="connsiteX139" fmla="*/ 155 w 10000"/>
              <a:gd name="connsiteY139" fmla="*/ 1024 h 10000"/>
              <a:gd name="connsiteX140" fmla="*/ 43 w 10000"/>
              <a:gd name="connsiteY140" fmla="*/ 940 h 10000"/>
              <a:gd name="connsiteX141" fmla="*/ 0 w 10000"/>
              <a:gd name="connsiteY141" fmla="*/ 116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347 w 10000"/>
              <a:gd name="connsiteY50" fmla="*/ 7835 h 10000"/>
              <a:gd name="connsiteX51" fmla="*/ 7122 w 10000"/>
              <a:gd name="connsiteY51" fmla="*/ 9896 h 10000"/>
              <a:gd name="connsiteX52" fmla="*/ 7267 w 10000"/>
              <a:gd name="connsiteY52" fmla="*/ 7512 h 10000"/>
              <a:gd name="connsiteX53" fmla="*/ 7054 w 10000"/>
              <a:gd name="connsiteY53" fmla="*/ 7981 h 10000"/>
              <a:gd name="connsiteX54" fmla="*/ 7053 w 10000"/>
              <a:gd name="connsiteY54" fmla="*/ 7063 h 10000"/>
              <a:gd name="connsiteX55" fmla="*/ 7026 w 10000"/>
              <a:gd name="connsiteY55" fmla="*/ 7555 h 10000"/>
              <a:gd name="connsiteX56" fmla="*/ 6828 w 10000"/>
              <a:gd name="connsiteY56" fmla="*/ 7735 h 10000"/>
              <a:gd name="connsiteX57" fmla="*/ 6677 w 10000"/>
              <a:gd name="connsiteY57" fmla="*/ 7545 h 10000"/>
              <a:gd name="connsiteX58" fmla="*/ 6616 w 10000"/>
              <a:gd name="connsiteY58" fmla="*/ 7726 h 10000"/>
              <a:gd name="connsiteX59" fmla="*/ 6417 w 10000"/>
              <a:gd name="connsiteY59" fmla="*/ 7837 h 10000"/>
              <a:gd name="connsiteX60" fmla="*/ 6500 w 10000"/>
              <a:gd name="connsiteY60" fmla="*/ 7837 h 10000"/>
              <a:gd name="connsiteX61" fmla="*/ 6333 w 10000"/>
              <a:gd name="connsiteY61" fmla="*/ 8180 h 10000"/>
              <a:gd name="connsiteX62" fmla="*/ 6333 w 10000"/>
              <a:gd name="connsiteY62" fmla="*/ 7837 h 10000"/>
              <a:gd name="connsiteX63" fmla="*/ 6250 w 10000"/>
              <a:gd name="connsiteY63" fmla="*/ 7837 h 10000"/>
              <a:gd name="connsiteX64" fmla="*/ 6167 w 10000"/>
              <a:gd name="connsiteY64" fmla="*/ 7837 h 10000"/>
              <a:gd name="connsiteX65" fmla="*/ 5917 w 10000"/>
              <a:gd name="connsiteY65" fmla="*/ 7837 h 10000"/>
              <a:gd name="connsiteX66" fmla="*/ 5879 w 10000"/>
              <a:gd name="connsiteY66" fmla="*/ 7454 h 10000"/>
              <a:gd name="connsiteX67" fmla="*/ 5753 w 10000"/>
              <a:gd name="connsiteY67" fmla="*/ 7625 h 10000"/>
              <a:gd name="connsiteX68" fmla="*/ 5700 w 10000"/>
              <a:gd name="connsiteY68" fmla="*/ 7668 h 10000"/>
              <a:gd name="connsiteX69" fmla="*/ 5559 w 10000"/>
              <a:gd name="connsiteY69" fmla="*/ 7690 h 10000"/>
              <a:gd name="connsiteX70" fmla="*/ 5472 w 10000"/>
              <a:gd name="connsiteY70" fmla="*/ 7700 h 10000"/>
              <a:gd name="connsiteX71" fmla="*/ 5335 w 10000"/>
              <a:gd name="connsiteY71" fmla="*/ 8414 h 10000"/>
              <a:gd name="connsiteX72" fmla="*/ 5268 w 10000"/>
              <a:gd name="connsiteY72" fmla="*/ 7903 h 10000"/>
              <a:gd name="connsiteX73" fmla="*/ 5151 w 10000"/>
              <a:gd name="connsiteY73" fmla="*/ 7912 h 10000"/>
              <a:gd name="connsiteX74" fmla="*/ 5108 w 10000"/>
              <a:gd name="connsiteY74" fmla="*/ 8713 h 10000"/>
              <a:gd name="connsiteX75" fmla="*/ 5076 w 10000"/>
              <a:gd name="connsiteY75" fmla="*/ 8535 h 10000"/>
              <a:gd name="connsiteX76" fmla="*/ 5000 w 10000"/>
              <a:gd name="connsiteY76" fmla="*/ 8521 h 10000"/>
              <a:gd name="connsiteX77" fmla="*/ 5083 w 10000"/>
              <a:gd name="connsiteY77" fmla="*/ 7837 h 10000"/>
              <a:gd name="connsiteX78" fmla="*/ 5083 w 10000"/>
              <a:gd name="connsiteY78" fmla="*/ 8860 h 10000"/>
              <a:gd name="connsiteX79" fmla="*/ 4958 w 10000"/>
              <a:gd name="connsiteY79" fmla="*/ 7237 h 10000"/>
              <a:gd name="connsiteX80" fmla="*/ 4917 w 10000"/>
              <a:gd name="connsiteY80" fmla="*/ 7497 h 10000"/>
              <a:gd name="connsiteX81" fmla="*/ 4833 w 10000"/>
              <a:gd name="connsiteY81" fmla="*/ 7157 h 10000"/>
              <a:gd name="connsiteX82" fmla="*/ 4597 w 10000"/>
              <a:gd name="connsiteY82" fmla="*/ 8491 h 10000"/>
              <a:gd name="connsiteX83" fmla="*/ 4677 w 10000"/>
              <a:gd name="connsiteY83" fmla="*/ 8287 h 10000"/>
              <a:gd name="connsiteX84" fmla="*/ 4592 w 10000"/>
              <a:gd name="connsiteY84" fmla="*/ 8244 h 10000"/>
              <a:gd name="connsiteX85" fmla="*/ 4497 w 10000"/>
              <a:gd name="connsiteY85" fmla="*/ 8269 h 10000"/>
              <a:gd name="connsiteX86" fmla="*/ 4359 w 10000"/>
              <a:gd name="connsiteY86" fmla="*/ 8449 h 10000"/>
              <a:gd name="connsiteX87" fmla="*/ 4337 w 10000"/>
              <a:gd name="connsiteY87" fmla="*/ 8294 h 10000"/>
              <a:gd name="connsiteX88" fmla="*/ 4345 w 10000"/>
              <a:gd name="connsiteY88" fmla="*/ 7399 h 10000"/>
              <a:gd name="connsiteX89" fmla="*/ 4122 w 10000"/>
              <a:gd name="connsiteY89" fmla="*/ 8181 h 10000"/>
              <a:gd name="connsiteX90" fmla="*/ 4058 w 10000"/>
              <a:gd name="connsiteY90" fmla="*/ 7669 h 10000"/>
              <a:gd name="connsiteX91" fmla="*/ 3954 w 10000"/>
              <a:gd name="connsiteY91" fmla="*/ 7575 h 10000"/>
              <a:gd name="connsiteX92" fmla="*/ 4044 w 10000"/>
              <a:gd name="connsiteY92" fmla="*/ 8145 h 10000"/>
              <a:gd name="connsiteX93" fmla="*/ 3833 w 10000"/>
              <a:gd name="connsiteY93" fmla="*/ 7497 h 10000"/>
              <a:gd name="connsiteX94" fmla="*/ 3719 w 10000"/>
              <a:gd name="connsiteY94" fmla="*/ 7582 h 10000"/>
              <a:gd name="connsiteX95" fmla="*/ 3750 w 10000"/>
              <a:gd name="connsiteY95" fmla="*/ 6816 h 10000"/>
              <a:gd name="connsiteX96" fmla="*/ 3631 w 10000"/>
              <a:gd name="connsiteY96" fmla="*/ 6924 h 10000"/>
              <a:gd name="connsiteX97" fmla="*/ 3615 w 10000"/>
              <a:gd name="connsiteY97" fmla="*/ 6924 h 10000"/>
              <a:gd name="connsiteX98" fmla="*/ 3465 w 10000"/>
              <a:gd name="connsiteY98" fmla="*/ 6956 h 10000"/>
              <a:gd name="connsiteX99" fmla="*/ 3406 w 10000"/>
              <a:gd name="connsiteY99" fmla="*/ 6427 h 10000"/>
              <a:gd name="connsiteX100" fmla="*/ 3198 w 10000"/>
              <a:gd name="connsiteY100" fmla="*/ 6342 h 10000"/>
              <a:gd name="connsiteX101" fmla="*/ 3091 w 10000"/>
              <a:gd name="connsiteY101" fmla="*/ 6393 h 10000"/>
              <a:gd name="connsiteX102" fmla="*/ 3006 w 10000"/>
              <a:gd name="connsiteY102" fmla="*/ 6035 h 10000"/>
              <a:gd name="connsiteX103" fmla="*/ 2990 w 10000"/>
              <a:gd name="connsiteY103" fmla="*/ 6035 h 10000"/>
              <a:gd name="connsiteX104" fmla="*/ 2936 w 10000"/>
              <a:gd name="connsiteY104" fmla="*/ 6512 h 10000"/>
              <a:gd name="connsiteX105" fmla="*/ 2910 w 10000"/>
              <a:gd name="connsiteY105" fmla="*/ 6479 h 10000"/>
              <a:gd name="connsiteX106" fmla="*/ 2851 w 10000"/>
              <a:gd name="connsiteY106" fmla="*/ 5675 h 10000"/>
              <a:gd name="connsiteX107" fmla="*/ 2840 w 10000"/>
              <a:gd name="connsiteY107" fmla="*/ 5675 h 10000"/>
              <a:gd name="connsiteX108" fmla="*/ 2840 w 10000"/>
              <a:gd name="connsiteY108" fmla="*/ 5897 h 10000"/>
              <a:gd name="connsiteX109" fmla="*/ 2798 w 10000"/>
              <a:gd name="connsiteY109" fmla="*/ 5760 h 10000"/>
              <a:gd name="connsiteX110" fmla="*/ 2814 w 10000"/>
              <a:gd name="connsiteY110" fmla="*/ 5231 h 10000"/>
              <a:gd name="connsiteX111" fmla="*/ 2563 w 10000"/>
              <a:gd name="connsiteY111" fmla="*/ 5094 h 10000"/>
              <a:gd name="connsiteX112" fmla="*/ 2440 w 10000"/>
              <a:gd name="connsiteY112" fmla="*/ 5367 h 10000"/>
              <a:gd name="connsiteX113" fmla="*/ 2023 w 10000"/>
              <a:gd name="connsiteY113" fmla="*/ 3898 h 10000"/>
              <a:gd name="connsiteX114" fmla="*/ 2034 w 10000"/>
              <a:gd name="connsiteY114" fmla="*/ 4119 h 10000"/>
              <a:gd name="connsiteX115" fmla="*/ 1815 w 10000"/>
              <a:gd name="connsiteY115" fmla="*/ 4001 h 10000"/>
              <a:gd name="connsiteX116" fmla="*/ 1815 w 10000"/>
              <a:gd name="connsiteY116" fmla="*/ 3862 h 10000"/>
              <a:gd name="connsiteX117" fmla="*/ 1842 w 10000"/>
              <a:gd name="connsiteY117" fmla="*/ 3452 h 10000"/>
              <a:gd name="connsiteX118" fmla="*/ 1773 w 10000"/>
              <a:gd name="connsiteY118" fmla="*/ 3196 h 10000"/>
              <a:gd name="connsiteX119" fmla="*/ 1580 w 10000"/>
              <a:gd name="connsiteY119" fmla="*/ 2974 h 10000"/>
              <a:gd name="connsiteX120" fmla="*/ 1468 w 10000"/>
              <a:gd name="connsiteY120" fmla="*/ 3144 h 10000"/>
              <a:gd name="connsiteX121" fmla="*/ 1468 w 10000"/>
              <a:gd name="connsiteY121" fmla="*/ 3812 h 10000"/>
              <a:gd name="connsiteX122" fmla="*/ 1442 w 10000"/>
              <a:gd name="connsiteY122" fmla="*/ 3862 h 10000"/>
              <a:gd name="connsiteX123" fmla="*/ 1383 w 10000"/>
              <a:gd name="connsiteY123" fmla="*/ 3862 h 10000"/>
              <a:gd name="connsiteX124" fmla="*/ 1233 w 10000"/>
              <a:gd name="connsiteY124" fmla="*/ 3368 h 10000"/>
              <a:gd name="connsiteX125" fmla="*/ 1095 w 10000"/>
              <a:gd name="connsiteY125" fmla="*/ 4222 h 10000"/>
              <a:gd name="connsiteX126" fmla="*/ 1041 w 10000"/>
              <a:gd name="connsiteY126" fmla="*/ 4171 h 10000"/>
              <a:gd name="connsiteX127" fmla="*/ 886 w 10000"/>
              <a:gd name="connsiteY127" fmla="*/ 3059 h 10000"/>
              <a:gd name="connsiteX128" fmla="*/ 721 w 10000"/>
              <a:gd name="connsiteY128" fmla="*/ 2753 h 10000"/>
              <a:gd name="connsiteX129" fmla="*/ 625 w 10000"/>
              <a:gd name="connsiteY129" fmla="*/ 2838 h 10000"/>
              <a:gd name="connsiteX130" fmla="*/ 651 w 10000"/>
              <a:gd name="connsiteY130" fmla="*/ 2444 h 10000"/>
              <a:gd name="connsiteX131" fmla="*/ 358 w 10000"/>
              <a:gd name="connsiteY131" fmla="*/ 2256 h 10000"/>
              <a:gd name="connsiteX132" fmla="*/ 416 w 10000"/>
              <a:gd name="connsiteY132" fmla="*/ 2035 h 10000"/>
              <a:gd name="connsiteX133" fmla="*/ 374 w 10000"/>
              <a:gd name="connsiteY133" fmla="*/ 2035 h 10000"/>
              <a:gd name="connsiteX134" fmla="*/ 251 w 10000"/>
              <a:gd name="connsiteY134" fmla="*/ 2256 h 10000"/>
              <a:gd name="connsiteX135" fmla="*/ 304 w 10000"/>
              <a:gd name="connsiteY135" fmla="*/ 2035 h 10000"/>
              <a:gd name="connsiteX136" fmla="*/ 320 w 10000"/>
              <a:gd name="connsiteY136" fmla="*/ 1949 h 10000"/>
              <a:gd name="connsiteX137" fmla="*/ 155 w 10000"/>
              <a:gd name="connsiteY137" fmla="*/ 2136 h 10000"/>
              <a:gd name="connsiteX138" fmla="*/ 155 w 10000"/>
              <a:gd name="connsiteY138" fmla="*/ 1024 h 10000"/>
              <a:gd name="connsiteX139" fmla="*/ 43 w 10000"/>
              <a:gd name="connsiteY139" fmla="*/ 940 h 10000"/>
              <a:gd name="connsiteX140" fmla="*/ 0 w 10000"/>
              <a:gd name="connsiteY140" fmla="*/ 1163 h 10000"/>
              <a:gd name="connsiteX141" fmla="*/ 0 w 10000"/>
              <a:gd name="connsiteY141" fmla="*/ 0 h 10000"/>
              <a:gd name="connsiteX0" fmla="*/ 0 w 10000"/>
              <a:gd name="connsiteY0" fmla="*/ 0 h 9983"/>
              <a:gd name="connsiteX1" fmla="*/ 10000 w 10000"/>
              <a:gd name="connsiteY1" fmla="*/ 0 h 9983"/>
              <a:gd name="connsiteX2" fmla="*/ 10000 w 10000"/>
              <a:gd name="connsiteY2" fmla="*/ 6342 h 9983"/>
              <a:gd name="connsiteX3" fmla="*/ 9920 w 10000"/>
              <a:gd name="connsiteY3" fmla="*/ 6170 h 9983"/>
              <a:gd name="connsiteX4" fmla="*/ 9754 w 10000"/>
              <a:gd name="connsiteY4" fmla="*/ 6563 h 9983"/>
              <a:gd name="connsiteX5" fmla="*/ 9712 w 10000"/>
              <a:gd name="connsiteY5" fmla="*/ 7504 h 9983"/>
              <a:gd name="connsiteX6" fmla="*/ 9349 w 10000"/>
              <a:gd name="connsiteY6" fmla="*/ 8068 h 9983"/>
              <a:gd name="connsiteX7" fmla="*/ 9279 w 10000"/>
              <a:gd name="connsiteY7" fmla="*/ 7845 h 9983"/>
              <a:gd name="connsiteX8" fmla="*/ 9253 w 10000"/>
              <a:gd name="connsiteY8" fmla="*/ 7896 h 9983"/>
              <a:gd name="connsiteX9" fmla="*/ 9242 w 10000"/>
              <a:gd name="connsiteY9" fmla="*/ 8291 h 9983"/>
              <a:gd name="connsiteX10" fmla="*/ 9156 w 10000"/>
              <a:gd name="connsiteY10" fmla="*/ 8341 h 9983"/>
              <a:gd name="connsiteX11" fmla="*/ 9034 w 10000"/>
              <a:gd name="connsiteY11" fmla="*/ 7896 h 9983"/>
              <a:gd name="connsiteX12" fmla="*/ 9071 w 10000"/>
              <a:gd name="connsiteY12" fmla="*/ 7727 h 9983"/>
              <a:gd name="connsiteX13" fmla="*/ 9007 w 10000"/>
              <a:gd name="connsiteY13" fmla="*/ 7453 h 9983"/>
              <a:gd name="connsiteX14" fmla="*/ 8825 w 10000"/>
              <a:gd name="connsiteY14" fmla="*/ 7675 h 9983"/>
              <a:gd name="connsiteX15" fmla="*/ 8809 w 10000"/>
              <a:gd name="connsiteY15" fmla="*/ 7538 h 9983"/>
              <a:gd name="connsiteX16" fmla="*/ 8868 w 10000"/>
              <a:gd name="connsiteY16" fmla="*/ 7366 h 9983"/>
              <a:gd name="connsiteX17" fmla="*/ 8836 w 10000"/>
              <a:gd name="connsiteY17" fmla="*/ 7230 h 9983"/>
              <a:gd name="connsiteX18" fmla="*/ 8756 w 10000"/>
              <a:gd name="connsiteY18" fmla="*/ 7315 h 9983"/>
              <a:gd name="connsiteX19" fmla="*/ 8671 w 10000"/>
              <a:gd name="connsiteY19" fmla="*/ 6956 h 9983"/>
              <a:gd name="connsiteX20" fmla="*/ 8697 w 10000"/>
              <a:gd name="connsiteY20" fmla="*/ 6649 h 9983"/>
              <a:gd name="connsiteX21" fmla="*/ 8628 w 10000"/>
              <a:gd name="connsiteY21" fmla="*/ 6736 h 9983"/>
              <a:gd name="connsiteX22" fmla="*/ 8590 w 10000"/>
              <a:gd name="connsiteY22" fmla="*/ 7538 h 9983"/>
              <a:gd name="connsiteX23" fmla="*/ 8436 w 10000"/>
              <a:gd name="connsiteY23" fmla="*/ 7453 h 9983"/>
              <a:gd name="connsiteX24" fmla="*/ 8436 w 10000"/>
              <a:gd name="connsiteY24" fmla="*/ 7401 h 9983"/>
              <a:gd name="connsiteX25" fmla="*/ 8478 w 10000"/>
              <a:gd name="connsiteY25" fmla="*/ 7282 h 9983"/>
              <a:gd name="connsiteX26" fmla="*/ 8478 w 10000"/>
              <a:gd name="connsiteY26" fmla="*/ 7230 h 9983"/>
              <a:gd name="connsiteX27" fmla="*/ 8382 w 10000"/>
              <a:gd name="connsiteY27" fmla="*/ 7093 h 9983"/>
              <a:gd name="connsiteX28" fmla="*/ 8356 w 10000"/>
              <a:gd name="connsiteY28" fmla="*/ 7401 h 9983"/>
              <a:gd name="connsiteX29" fmla="*/ 8409 w 10000"/>
              <a:gd name="connsiteY29" fmla="*/ 7675 h 9983"/>
              <a:gd name="connsiteX30" fmla="*/ 8393 w 10000"/>
              <a:gd name="connsiteY30" fmla="*/ 7675 h 9983"/>
              <a:gd name="connsiteX31" fmla="*/ 8297 w 10000"/>
              <a:gd name="connsiteY31" fmla="*/ 7401 h 9983"/>
              <a:gd name="connsiteX32" fmla="*/ 8254 w 10000"/>
              <a:gd name="connsiteY32" fmla="*/ 6924 h 9983"/>
              <a:gd name="connsiteX33" fmla="*/ 8217 w 10000"/>
              <a:gd name="connsiteY33" fmla="*/ 6924 h 9983"/>
              <a:gd name="connsiteX34" fmla="*/ 8201 w 10000"/>
              <a:gd name="connsiteY34" fmla="*/ 7093 h 9983"/>
              <a:gd name="connsiteX35" fmla="*/ 8115 w 10000"/>
              <a:gd name="connsiteY35" fmla="*/ 6956 h 9983"/>
              <a:gd name="connsiteX36" fmla="*/ 8078 w 10000"/>
              <a:gd name="connsiteY36" fmla="*/ 7178 h 9983"/>
              <a:gd name="connsiteX37" fmla="*/ 8078 w 10000"/>
              <a:gd name="connsiteY37" fmla="*/ 7008 h 9983"/>
              <a:gd name="connsiteX38" fmla="*/ 7939 w 10000"/>
              <a:gd name="connsiteY38" fmla="*/ 7366 h 9983"/>
              <a:gd name="connsiteX39" fmla="*/ 7854 w 10000"/>
              <a:gd name="connsiteY39" fmla="*/ 7366 h 9983"/>
              <a:gd name="connsiteX40" fmla="*/ 7645 w 10000"/>
              <a:gd name="connsiteY40" fmla="*/ 7896 h 9983"/>
              <a:gd name="connsiteX41" fmla="*/ 7603 w 10000"/>
              <a:gd name="connsiteY41" fmla="*/ 7727 h 9983"/>
              <a:gd name="connsiteX42" fmla="*/ 7635 w 10000"/>
              <a:gd name="connsiteY42" fmla="*/ 8068 h 9983"/>
              <a:gd name="connsiteX43" fmla="*/ 7533 w 10000"/>
              <a:gd name="connsiteY43" fmla="*/ 8068 h 9983"/>
              <a:gd name="connsiteX44" fmla="*/ 7453 w 10000"/>
              <a:gd name="connsiteY44" fmla="*/ 8820 h 9983"/>
              <a:gd name="connsiteX45" fmla="*/ 7330 w 10000"/>
              <a:gd name="connsiteY45" fmla="*/ 9042 h 9983"/>
              <a:gd name="connsiteX46" fmla="*/ 7368 w 10000"/>
              <a:gd name="connsiteY46" fmla="*/ 9315 h 9983"/>
              <a:gd name="connsiteX47" fmla="*/ 7341 w 10000"/>
              <a:gd name="connsiteY47" fmla="*/ 9487 h 9983"/>
              <a:gd name="connsiteX48" fmla="*/ 7261 w 10000"/>
              <a:gd name="connsiteY48" fmla="*/ 9366 h 9983"/>
              <a:gd name="connsiteX49" fmla="*/ 7192 w 10000"/>
              <a:gd name="connsiteY49" fmla="*/ 9983 h 9983"/>
              <a:gd name="connsiteX50" fmla="*/ 7347 w 10000"/>
              <a:gd name="connsiteY50" fmla="*/ 7835 h 9983"/>
              <a:gd name="connsiteX51" fmla="*/ 7267 w 10000"/>
              <a:gd name="connsiteY51" fmla="*/ 7512 h 9983"/>
              <a:gd name="connsiteX52" fmla="*/ 7054 w 10000"/>
              <a:gd name="connsiteY52" fmla="*/ 7981 h 9983"/>
              <a:gd name="connsiteX53" fmla="*/ 7053 w 10000"/>
              <a:gd name="connsiteY53" fmla="*/ 7063 h 9983"/>
              <a:gd name="connsiteX54" fmla="*/ 7026 w 10000"/>
              <a:gd name="connsiteY54" fmla="*/ 7555 h 9983"/>
              <a:gd name="connsiteX55" fmla="*/ 6828 w 10000"/>
              <a:gd name="connsiteY55" fmla="*/ 7735 h 9983"/>
              <a:gd name="connsiteX56" fmla="*/ 6677 w 10000"/>
              <a:gd name="connsiteY56" fmla="*/ 7545 h 9983"/>
              <a:gd name="connsiteX57" fmla="*/ 6616 w 10000"/>
              <a:gd name="connsiteY57" fmla="*/ 7726 h 9983"/>
              <a:gd name="connsiteX58" fmla="*/ 6417 w 10000"/>
              <a:gd name="connsiteY58" fmla="*/ 7837 h 9983"/>
              <a:gd name="connsiteX59" fmla="*/ 6500 w 10000"/>
              <a:gd name="connsiteY59" fmla="*/ 7837 h 9983"/>
              <a:gd name="connsiteX60" fmla="*/ 6333 w 10000"/>
              <a:gd name="connsiteY60" fmla="*/ 8180 h 9983"/>
              <a:gd name="connsiteX61" fmla="*/ 6333 w 10000"/>
              <a:gd name="connsiteY61" fmla="*/ 7837 h 9983"/>
              <a:gd name="connsiteX62" fmla="*/ 6250 w 10000"/>
              <a:gd name="connsiteY62" fmla="*/ 7837 h 9983"/>
              <a:gd name="connsiteX63" fmla="*/ 6167 w 10000"/>
              <a:gd name="connsiteY63" fmla="*/ 7837 h 9983"/>
              <a:gd name="connsiteX64" fmla="*/ 5917 w 10000"/>
              <a:gd name="connsiteY64" fmla="*/ 7837 h 9983"/>
              <a:gd name="connsiteX65" fmla="*/ 5879 w 10000"/>
              <a:gd name="connsiteY65" fmla="*/ 7454 h 9983"/>
              <a:gd name="connsiteX66" fmla="*/ 5753 w 10000"/>
              <a:gd name="connsiteY66" fmla="*/ 7625 h 9983"/>
              <a:gd name="connsiteX67" fmla="*/ 5700 w 10000"/>
              <a:gd name="connsiteY67" fmla="*/ 7668 h 9983"/>
              <a:gd name="connsiteX68" fmla="*/ 5559 w 10000"/>
              <a:gd name="connsiteY68" fmla="*/ 7690 h 9983"/>
              <a:gd name="connsiteX69" fmla="*/ 5472 w 10000"/>
              <a:gd name="connsiteY69" fmla="*/ 7700 h 9983"/>
              <a:gd name="connsiteX70" fmla="*/ 5335 w 10000"/>
              <a:gd name="connsiteY70" fmla="*/ 8414 h 9983"/>
              <a:gd name="connsiteX71" fmla="*/ 5268 w 10000"/>
              <a:gd name="connsiteY71" fmla="*/ 7903 h 9983"/>
              <a:gd name="connsiteX72" fmla="*/ 5151 w 10000"/>
              <a:gd name="connsiteY72" fmla="*/ 7912 h 9983"/>
              <a:gd name="connsiteX73" fmla="*/ 5108 w 10000"/>
              <a:gd name="connsiteY73" fmla="*/ 8713 h 9983"/>
              <a:gd name="connsiteX74" fmla="*/ 5076 w 10000"/>
              <a:gd name="connsiteY74" fmla="*/ 8535 h 9983"/>
              <a:gd name="connsiteX75" fmla="*/ 5000 w 10000"/>
              <a:gd name="connsiteY75" fmla="*/ 8521 h 9983"/>
              <a:gd name="connsiteX76" fmla="*/ 5083 w 10000"/>
              <a:gd name="connsiteY76" fmla="*/ 7837 h 9983"/>
              <a:gd name="connsiteX77" fmla="*/ 5083 w 10000"/>
              <a:gd name="connsiteY77" fmla="*/ 8860 h 9983"/>
              <a:gd name="connsiteX78" fmla="*/ 4958 w 10000"/>
              <a:gd name="connsiteY78" fmla="*/ 7237 h 9983"/>
              <a:gd name="connsiteX79" fmla="*/ 4917 w 10000"/>
              <a:gd name="connsiteY79" fmla="*/ 7497 h 9983"/>
              <a:gd name="connsiteX80" fmla="*/ 4833 w 10000"/>
              <a:gd name="connsiteY80" fmla="*/ 7157 h 9983"/>
              <a:gd name="connsiteX81" fmla="*/ 4597 w 10000"/>
              <a:gd name="connsiteY81" fmla="*/ 8491 h 9983"/>
              <a:gd name="connsiteX82" fmla="*/ 4677 w 10000"/>
              <a:gd name="connsiteY82" fmla="*/ 8287 h 9983"/>
              <a:gd name="connsiteX83" fmla="*/ 4592 w 10000"/>
              <a:gd name="connsiteY83" fmla="*/ 8244 h 9983"/>
              <a:gd name="connsiteX84" fmla="*/ 4497 w 10000"/>
              <a:gd name="connsiteY84" fmla="*/ 8269 h 9983"/>
              <a:gd name="connsiteX85" fmla="*/ 4359 w 10000"/>
              <a:gd name="connsiteY85" fmla="*/ 8449 h 9983"/>
              <a:gd name="connsiteX86" fmla="*/ 4337 w 10000"/>
              <a:gd name="connsiteY86" fmla="*/ 8294 h 9983"/>
              <a:gd name="connsiteX87" fmla="*/ 4345 w 10000"/>
              <a:gd name="connsiteY87" fmla="*/ 7399 h 9983"/>
              <a:gd name="connsiteX88" fmla="*/ 4122 w 10000"/>
              <a:gd name="connsiteY88" fmla="*/ 8181 h 9983"/>
              <a:gd name="connsiteX89" fmla="*/ 4058 w 10000"/>
              <a:gd name="connsiteY89" fmla="*/ 7669 h 9983"/>
              <a:gd name="connsiteX90" fmla="*/ 3954 w 10000"/>
              <a:gd name="connsiteY90" fmla="*/ 7575 h 9983"/>
              <a:gd name="connsiteX91" fmla="*/ 4044 w 10000"/>
              <a:gd name="connsiteY91" fmla="*/ 8145 h 9983"/>
              <a:gd name="connsiteX92" fmla="*/ 3833 w 10000"/>
              <a:gd name="connsiteY92" fmla="*/ 7497 h 9983"/>
              <a:gd name="connsiteX93" fmla="*/ 3719 w 10000"/>
              <a:gd name="connsiteY93" fmla="*/ 7582 h 9983"/>
              <a:gd name="connsiteX94" fmla="*/ 3750 w 10000"/>
              <a:gd name="connsiteY94" fmla="*/ 6816 h 9983"/>
              <a:gd name="connsiteX95" fmla="*/ 3631 w 10000"/>
              <a:gd name="connsiteY95" fmla="*/ 6924 h 9983"/>
              <a:gd name="connsiteX96" fmla="*/ 3615 w 10000"/>
              <a:gd name="connsiteY96" fmla="*/ 6924 h 9983"/>
              <a:gd name="connsiteX97" fmla="*/ 3465 w 10000"/>
              <a:gd name="connsiteY97" fmla="*/ 6956 h 9983"/>
              <a:gd name="connsiteX98" fmla="*/ 3406 w 10000"/>
              <a:gd name="connsiteY98" fmla="*/ 6427 h 9983"/>
              <a:gd name="connsiteX99" fmla="*/ 3198 w 10000"/>
              <a:gd name="connsiteY99" fmla="*/ 6342 h 9983"/>
              <a:gd name="connsiteX100" fmla="*/ 3091 w 10000"/>
              <a:gd name="connsiteY100" fmla="*/ 6393 h 9983"/>
              <a:gd name="connsiteX101" fmla="*/ 3006 w 10000"/>
              <a:gd name="connsiteY101" fmla="*/ 6035 h 9983"/>
              <a:gd name="connsiteX102" fmla="*/ 2990 w 10000"/>
              <a:gd name="connsiteY102" fmla="*/ 6035 h 9983"/>
              <a:gd name="connsiteX103" fmla="*/ 2936 w 10000"/>
              <a:gd name="connsiteY103" fmla="*/ 6512 h 9983"/>
              <a:gd name="connsiteX104" fmla="*/ 2910 w 10000"/>
              <a:gd name="connsiteY104" fmla="*/ 6479 h 9983"/>
              <a:gd name="connsiteX105" fmla="*/ 2851 w 10000"/>
              <a:gd name="connsiteY105" fmla="*/ 5675 h 9983"/>
              <a:gd name="connsiteX106" fmla="*/ 2840 w 10000"/>
              <a:gd name="connsiteY106" fmla="*/ 5675 h 9983"/>
              <a:gd name="connsiteX107" fmla="*/ 2840 w 10000"/>
              <a:gd name="connsiteY107" fmla="*/ 5897 h 9983"/>
              <a:gd name="connsiteX108" fmla="*/ 2798 w 10000"/>
              <a:gd name="connsiteY108" fmla="*/ 5760 h 9983"/>
              <a:gd name="connsiteX109" fmla="*/ 2814 w 10000"/>
              <a:gd name="connsiteY109" fmla="*/ 5231 h 9983"/>
              <a:gd name="connsiteX110" fmla="*/ 2563 w 10000"/>
              <a:gd name="connsiteY110" fmla="*/ 5094 h 9983"/>
              <a:gd name="connsiteX111" fmla="*/ 2440 w 10000"/>
              <a:gd name="connsiteY111" fmla="*/ 5367 h 9983"/>
              <a:gd name="connsiteX112" fmla="*/ 2023 w 10000"/>
              <a:gd name="connsiteY112" fmla="*/ 3898 h 9983"/>
              <a:gd name="connsiteX113" fmla="*/ 2034 w 10000"/>
              <a:gd name="connsiteY113" fmla="*/ 4119 h 9983"/>
              <a:gd name="connsiteX114" fmla="*/ 1815 w 10000"/>
              <a:gd name="connsiteY114" fmla="*/ 4001 h 9983"/>
              <a:gd name="connsiteX115" fmla="*/ 1815 w 10000"/>
              <a:gd name="connsiteY115" fmla="*/ 3862 h 9983"/>
              <a:gd name="connsiteX116" fmla="*/ 1842 w 10000"/>
              <a:gd name="connsiteY116" fmla="*/ 3452 h 9983"/>
              <a:gd name="connsiteX117" fmla="*/ 1773 w 10000"/>
              <a:gd name="connsiteY117" fmla="*/ 3196 h 9983"/>
              <a:gd name="connsiteX118" fmla="*/ 1580 w 10000"/>
              <a:gd name="connsiteY118" fmla="*/ 2974 h 9983"/>
              <a:gd name="connsiteX119" fmla="*/ 1468 w 10000"/>
              <a:gd name="connsiteY119" fmla="*/ 3144 h 9983"/>
              <a:gd name="connsiteX120" fmla="*/ 1468 w 10000"/>
              <a:gd name="connsiteY120" fmla="*/ 3812 h 9983"/>
              <a:gd name="connsiteX121" fmla="*/ 1442 w 10000"/>
              <a:gd name="connsiteY121" fmla="*/ 3862 h 9983"/>
              <a:gd name="connsiteX122" fmla="*/ 1383 w 10000"/>
              <a:gd name="connsiteY122" fmla="*/ 3862 h 9983"/>
              <a:gd name="connsiteX123" fmla="*/ 1233 w 10000"/>
              <a:gd name="connsiteY123" fmla="*/ 3368 h 9983"/>
              <a:gd name="connsiteX124" fmla="*/ 1095 w 10000"/>
              <a:gd name="connsiteY124" fmla="*/ 4222 h 9983"/>
              <a:gd name="connsiteX125" fmla="*/ 1041 w 10000"/>
              <a:gd name="connsiteY125" fmla="*/ 4171 h 9983"/>
              <a:gd name="connsiteX126" fmla="*/ 886 w 10000"/>
              <a:gd name="connsiteY126" fmla="*/ 3059 h 9983"/>
              <a:gd name="connsiteX127" fmla="*/ 721 w 10000"/>
              <a:gd name="connsiteY127" fmla="*/ 2753 h 9983"/>
              <a:gd name="connsiteX128" fmla="*/ 625 w 10000"/>
              <a:gd name="connsiteY128" fmla="*/ 2838 h 9983"/>
              <a:gd name="connsiteX129" fmla="*/ 651 w 10000"/>
              <a:gd name="connsiteY129" fmla="*/ 2444 h 9983"/>
              <a:gd name="connsiteX130" fmla="*/ 358 w 10000"/>
              <a:gd name="connsiteY130" fmla="*/ 2256 h 9983"/>
              <a:gd name="connsiteX131" fmla="*/ 416 w 10000"/>
              <a:gd name="connsiteY131" fmla="*/ 2035 h 9983"/>
              <a:gd name="connsiteX132" fmla="*/ 374 w 10000"/>
              <a:gd name="connsiteY132" fmla="*/ 2035 h 9983"/>
              <a:gd name="connsiteX133" fmla="*/ 251 w 10000"/>
              <a:gd name="connsiteY133" fmla="*/ 2256 h 9983"/>
              <a:gd name="connsiteX134" fmla="*/ 304 w 10000"/>
              <a:gd name="connsiteY134" fmla="*/ 2035 h 9983"/>
              <a:gd name="connsiteX135" fmla="*/ 320 w 10000"/>
              <a:gd name="connsiteY135" fmla="*/ 1949 h 9983"/>
              <a:gd name="connsiteX136" fmla="*/ 155 w 10000"/>
              <a:gd name="connsiteY136" fmla="*/ 2136 h 9983"/>
              <a:gd name="connsiteX137" fmla="*/ 155 w 10000"/>
              <a:gd name="connsiteY137" fmla="*/ 1024 h 9983"/>
              <a:gd name="connsiteX138" fmla="*/ 43 w 10000"/>
              <a:gd name="connsiteY138" fmla="*/ 940 h 9983"/>
              <a:gd name="connsiteX139" fmla="*/ 0 w 10000"/>
              <a:gd name="connsiteY139" fmla="*/ 1163 h 9983"/>
              <a:gd name="connsiteX140" fmla="*/ 0 w 10000"/>
              <a:gd name="connsiteY140" fmla="*/ 0 h 9983"/>
              <a:gd name="connsiteX0" fmla="*/ 0 w 10000"/>
              <a:gd name="connsiteY0" fmla="*/ 0 h 9503"/>
              <a:gd name="connsiteX1" fmla="*/ 10000 w 10000"/>
              <a:gd name="connsiteY1" fmla="*/ 0 h 9503"/>
              <a:gd name="connsiteX2" fmla="*/ 10000 w 10000"/>
              <a:gd name="connsiteY2" fmla="*/ 6353 h 9503"/>
              <a:gd name="connsiteX3" fmla="*/ 9920 w 10000"/>
              <a:gd name="connsiteY3" fmla="*/ 6181 h 9503"/>
              <a:gd name="connsiteX4" fmla="*/ 9754 w 10000"/>
              <a:gd name="connsiteY4" fmla="*/ 6574 h 9503"/>
              <a:gd name="connsiteX5" fmla="*/ 9712 w 10000"/>
              <a:gd name="connsiteY5" fmla="*/ 7517 h 9503"/>
              <a:gd name="connsiteX6" fmla="*/ 9349 w 10000"/>
              <a:gd name="connsiteY6" fmla="*/ 8082 h 9503"/>
              <a:gd name="connsiteX7" fmla="*/ 9279 w 10000"/>
              <a:gd name="connsiteY7" fmla="*/ 7858 h 9503"/>
              <a:gd name="connsiteX8" fmla="*/ 9253 w 10000"/>
              <a:gd name="connsiteY8" fmla="*/ 7909 h 9503"/>
              <a:gd name="connsiteX9" fmla="*/ 9242 w 10000"/>
              <a:gd name="connsiteY9" fmla="*/ 8305 h 9503"/>
              <a:gd name="connsiteX10" fmla="*/ 9156 w 10000"/>
              <a:gd name="connsiteY10" fmla="*/ 8355 h 9503"/>
              <a:gd name="connsiteX11" fmla="*/ 9034 w 10000"/>
              <a:gd name="connsiteY11" fmla="*/ 7909 h 9503"/>
              <a:gd name="connsiteX12" fmla="*/ 9071 w 10000"/>
              <a:gd name="connsiteY12" fmla="*/ 7740 h 9503"/>
              <a:gd name="connsiteX13" fmla="*/ 9007 w 10000"/>
              <a:gd name="connsiteY13" fmla="*/ 7466 h 9503"/>
              <a:gd name="connsiteX14" fmla="*/ 8825 w 10000"/>
              <a:gd name="connsiteY14" fmla="*/ 7688 h 9503"/>
              <a:gd name="connsiteX15" fmla="*/ 8809 w 10000"/>
              <a:gd name="connsiteY15" fmla="*/ 7551 h 9503"/>
              <a:gd name="connsiteX16" fmla="*/ 8868 w 10000"/>
              <a:gd name="connsiteY16" fmla="*/ 7379 h 9503"/>
              <a:gd name="connsiteX17" fmla="*/ 8836 w 10000"/>
              <a:gd name="connsiteY17" fmla="*/ 7242 h 9503"/>
              <a:gd name="connsiteX18" fmla="*/ 8756 w 10000"/>
              <a:gd name="connsiteY18" fmla="*/ 7327 h 9503"/>
              <a:gd name="connsiteX19" fmla="*/ 8671 w 10000"/>
              <a:gd name="connsiteY19" fmla="*/ 6968 h 9503"/>
              <a:gd name="connsiteX20" fmla="*/ 8697 w 10000"/>
              <a:gd name="connsiteY20" fmla="*/ 6660 h 9503"/>
              <a:gd name="connsiteX21" fmla="*/ 8628 w 10000"/>
              <a:gd name="connsiteY21" fmla="*/ 6747 h 9503"/>
              <a:gd name="connsiteX22" fmla="*/ 8590 w 10000"/>
              <a:gd name="connsiteY22" fmla="*/ 7551 h 9503"/>
              <a:gd name="connsiteX23" fmla="*/ 8436 w 10000"/>
              <a:gd name="connsiteY23" fmla="*/ 7466 h 9503"/>
              <a:gd name="connsiteX24" fmla="*/ 8436 w 10000"/>
              <a:gd name="connsiteY24" fmla="*/ 7414 h 9503"/>
              <a:gd name="connsiteX25" fmla="*/ 8478 w 10000"/>
              <a:gd name="connsiteY25" fmla="*/ 7294 h 9503"/>
              <a:gd name="connsiteX26" fmla="*/ 8478 w 10000"/>
              <a:gd name="connsiteY26" fmla="*/ 7242 h 9503"/>
              <a:gd name="connsiteX27" fmla="*/ 8382 w 10000"/>
              <a:gd name="connsiteY27" fmla="*/ 7105 h 9503"/>
              <a:gd name="connsiteX28" fmla="*/ 8356 w 10000"/>
              <a:gd name="connsiteY28" fmla="*/ 7414 h 9503"/>
              <a:gd name="connsiteX29" fmla="*/ 8409 w 10000"/>
              <a:gd name="connsiteY29" fmla="*/ 7688 h 9503"/>
              <a:gd name="connsiteX30" fmla="*/ 8393 w 10000"/>
              <a:gd name="connsiteY30" fmla="*/ 7688 h 9503"/>
              <a:gd name="connsiteX31" fmla="*/ 8297 w 10000"/>
              <a:gd name="connsiteY31" fmla="*/ 7414 h 9503"/>
              <a:gd name="connsiteX32" fmla="*/ 8254 w 10000"/>
              <a:gd name="connsiteY32" fmla="*/ 6936 h 9503"/>
              <a:gd name="connsiteX33" fmla="*/ 8217 w 10000"/>
              <a:gd name="connsiteY33" fmla="*/ 6936 h 9503"/>
              <a:gd name="connsiteX34" fmla="*/ 8201 w 10000"/>
              <a:gd name="connsiteY34" fmla="*/ 7105 h 9503"/>
              <a:gd name="connsiteX35" fmla="*/ 8115 w 10000"/>
              <a:gd name="connsiteY35" fmla="*/ 6968 h 9503"/>
              <a:gd name="connsiteX36" fmla="*/ 8078 w 10000"/>
              <a:gd name="connsiteY36" fmla="*/ 7190 h 9503"/>
              <a:gd name="connsiteX37" fmla="*/ 8078 w 10000"/>
              <a:gd name="connsiteY37" fmla="*/ 7020 h 9503"/>
              <a:gd name="connsiteX38" fmla="*/ 7939 w 10000"/>
              <a:gd name="connsiteY38" fmla="*/ 7379 h 9503"/>
              <a:gd name="connsiteX39" fmla="*/ 7854 w 10000"/>
              <a:gd name="connsiteY39" fmla="*/ 7379 h 9503"/>
              <a:gd name="connsiteX40" fmla="*/ 7645 w 10000"/>
              <a:gd name="connsiteY40" fmla="*/ 7909 h 9503"/>
              <a:gd name="connsiteX41" fmla="*/ 7603 w 10000"/>
              <a:gd name="connsiteY41" fmla="*/ 7740 h 9503"/>
              <a:gd name="connsiteX42" fmla="*/ 7635 w 10000"/>
              <a:gd name="connsiteY42" fmla="*/ 8082 h 9503"/>
              <a:gd name="connsiteX43" fmla="*/ 7533 w 10000"/>
              <a:gd name="connsiteY43" fmla="*/ 8082 h 9503"/>
              <a:gd name="connsiteX44" fmla="*/ 7453 w 10000"/>
              <a:gd name="connsiteY44" fmla="*/ 8835 h 9503"/>
              <a:gd name="connsiteX45" fmla="*/ 7330 w 10000"/>
              <a:gd name="connsiteY45" fmla="*/ 9057 h 9503"/>
              <a:gd name="connsiteX46" fmla="*/ 7368 w 10000"/>
              <a:gd name="connsiteY46" fmla="*/ 9331 h 9503"/>
              <a:gd name="connsiteX47" fmla="*/ 7341 w 10000"/>
              <a:gd name="connsiteY47" fmla="*/ 9503 h 9503"/>
              <a:gd name="connsiteX48" fmla="*/ 7261 w 10000"/>
              <a:gd name="connsiteY48" fmla="*/ 9382 h 9503"/>
              <a:gd name="connsiteX49" fmla="*/ 7347 w 10000"/>
              <a:gd name="connsiteY49" fmla="*/ 7848 h 9503"/>
              <a:gd name="connsiteX50" fmla="*/ 7267 w 10000"/>
              <a:gd name="connsiteY50" fmla="*/ 7525 h 9503"/>
              <a:gd name="connsiteX51" fmla="*/ 7054 w 10000"/>
              <a:gd name="connsiteY51" fmla="*/ 7995 h 9503"/>
              <a:gd name="connsiteX52" fmla="*/ 7053 w 10000"/>
              <a:gd name="connsiteY52" fmla="*/ 7075 h 9503"/>
              <a:gd name="connsiteX53" fmla="*/ 7026 w 10000"/>
              <a:gd name="connsiteY53" fmla="*/ 7568 h 9503"/>
              <a:gd name="connsiteX54" fmla="*/ 6828 w 10000"/>
              <a:gd name="connsiteY54" fmla="*/ 7748 h 9503"/>
              <a:gd name="connsiteX55" fmla="*/ 6677 w 10000"/>
              <a:gd name="connsiteY55" fmla="*/ 7558 h 9503"/>
              <a:gd name="connsiteX56" fmla="*/ 6616 w 10000"/>
              <a:gd name="connsiteY56" fmla="*/ 7739 h 9503"/>
              <a:gd name="connsiteX57" fmla="*/ 6417 w 10000"/>
              <a:gd name="connsiteY57" fmla="*/ 7850 h 9503"/>
              <a:gd name="connsiteX58" fmla="*/ 6500 w 10000"/>
              <a:gd name="connsiteY58" fmla="*/ 7850 h 9503"/>
              <a:gd name="connsiteX59" fmla="*/ 6333 w 10000"/>
              <a:gd name="connsiteY59" fmla="*/ 8194 h 9503"/>
              <a:gd name="connsiteX60" fmla="*/ 6333 w 10000"/>
              <a:gd name="connsiteY60" fmla="*/ 7850 h 9503"/>
              <a:gd name="connsiteX61" fmla="*/ 6250 w 10000"/>
              <a:gd name="connsiteY61" fmla="*/ 7850 h 9503"/>
              <a:gd name="connsiteX62" fmla="*/ 6167 w 10000"/>
              <a:gd name="connsiteY62" fmla="*/ 7850 h 9503"/>
              <a:gd name="connsiteX63" fmla="*/ 5917 w 10000"/>
              <a:gd name="connsiteY63" fmla="*/ 7850 h 9503"/>
              <a:gd name="connsiteX64" fmla="*/ 5879 w 10000"/>
              <a:gd name="connsiteY64" fmla="*/ 7467 h 9503"/>
              <a:gd name="connsiteX65" fmla="*/ 5753 w 10000"/>
              <a:gd name="connsiteY65" fmla="*/ 7638 h 9503"/>
              <a:gd name="connsiteX66" fmla="*/ 5700 w 10000"/>
              <a:gd name="connsiteY66" fmla="*/ 7681 h 9503"/>
              <a:gd name="connsiteX67" fmla="*/ 5559 w 10000"/>
              <a:gd name="connsiteY67" fmla="*/ 7703 h 9503"/>
              <a:gd name="connsiteX68" fmla="*/ 5472 w 10000"/>
              <a:gd name="connsiteY68" fmla="*/ 7713 h 9503"/>
              <a:gd name="connsiteX69" fmla="*/ 5335 w 10000"/>
              <a:gd name="connsiteY69" fmla="*/ 8428 h 9503"/>
              <a:gd name="connsiteX70" fmla="*/ 5268 w 10000"/>
              <a:gd name="connsiteY70" fmla="*/ 7916 h 9503"/>
              <a:gd name="connsiteX71" fmla="*/ 5151 w 10000"/>
              <a:gd name="connsiteY71" fmla="*/ 7925 h 9503"/>
              <a:gd name="connsiteX72" fmla="*/ 5108 w 10000"/>
              <a:gd name="connsiteY72" fmla="*/ 8728 h 9503"/>
              <a:gd name="connsiteX73" fmla="*/ 5076 w 10000"/>
              <a:gd name="connsiteY73" fmla="*/ 8550 h 9503"/>
              <a:gd name="connsiteX74" fmla="*/ 5000 w 10000"/>
              <a:gd name="connsiteY74" fmla="*/ 8536 h 9503"/>
              <a:gd name="connsiteX75" fmla="*/ 5083 w 10000"/>
              <a:gd name="connsiteY75" fmla="*/ 7850 h 9503"/>
              <a:gd name="connsiteX76" fmla="*/ 5083 w 10000"/>
              <a:gd name="connsiteY76" fmla="*/ 8875 h 9503"/>
              <a:gd name="connsiteX77" fmla="*/ 4958 w 10000"/>
              <a:gd name="connsiteY77" fmla="*/ 7249 h 9503"/>
              <a:gd name="connsiteX78" fmla="*/ 4917 w 10000"/>
              <a:gd name="connsiteY78" fmla="*/ 7510 h 9503"/>
              <a:gd name="connsiteX79" fmla="*/ 4833 w 10000"/>
              <a:gd name="connsiteY79" fmla="*/ 7169 h 9503"/>
              <a:gd name="connsiteX80" fmla="*/ 4597 w 10000"/>
              <a:gd name="connsiteY80" fmla="*/ 8505 h 9503"/>
              <a:gd name="connsiteX81" fmla="*/ 4677 w 10000"/>
              <a:gd name="connsiteY81" fmla="*/ 8301 h 9503"/>
              <a:gd name="connsiteX82" fmla="*/ 4592 w 10000"/>
              <a:gd name="connsiteY82" fmla="*/ 8258 h 9503"/>
              <a:gd name="connsiteX83" fmla="*/ 4497 w 10000"/>
              <a:gd name="connsiteY83" fmla="*/ 8283 h 9503"/>
              <a:gd name="connsiteX84" fmla="*/ 4359 w 10000"/>
              <a:gd name="connsiteY84" fmla="*/ 8463 h 9503"/>
              <a:gd name="connsiteX85" fmla="*/ 4337 w 10000"/>
              <a:gd name="connsiteY85" fmla="*/ 8308 h 9503"/>
              <a:gd name="connsiteX86" fmla="*/ 4345 w 10000"/>
              <a:gd name="connsiteY86" fmla="*/ 7412 h 9503"/>
              <a:gd name="connsiteX87" fmla="*/ 4122 w 10000"/>
              <a:gd name="connsiteY87" fmla="*/ 8195 h 9503"/>
              <a:gd name="connsiteX88" fmla="*/ 4058 w 10000"/>
              <a:gd name="connsiteY88" fmla="*/ 7682 h 9503"/>
              <a:gd name="connsiteX89" fmla="*/ 3954 w 10000"/>
              <a:gd name="connsiteY89" fmla="*/ 7588 h 9503"/>
              <a:gd name="connsiteX90" fmla="*/ 4044 w 10000"/>
              <a:gd name="connsiteY90" fmla="*/ 8159 h 9503"/>
              <a:gd name="connsiteX91" fmla="*/ 3833 w 10000"/>
              <a:gd name="connsiteY91" fmla="*/ 7510 h 9503"/>
              <a:gd name="connsiteX92" fmla="*/ 3719 w 10000"/>
              <a:gd name="connsiteY92" fmla="*/ 7595 h 9503"/>
              <a:gd name="connsiteX93" fmla="*/ 3750 w 10000"/>
              <a:gd name="connsiteY93" fmla="*/ 6828 h 9503"/>
              <a:gd name="connsiteX94" fmla="*/ 3631 w 10000"/>
              <a:gd name="connsiteY94" fmla="*/ 6936 h 9503"/>
              <a:gd name="connsiteX95" fmla="*/ 3615 w 10000"/>
              <a:gd name="connsiteY95" fmla="*/ 6936 h 9503"/>
              <a:gd name="connsiteX96" fmla="*/ 3465 w 10000"/>
              <a:gd name="connsiteY96" fmla="*/ 6968 h 9503"/>
              <a:gd name="connsiteX97" fmla="*/ 3406 w 10000"/>
              <a:gd name="connsiteY97" fmla="*/ 6438 h 9503"/>
              <a:gd name="connsiteX98" fmla="*/ 3198 w 10000"/>
              <a:gd name="connsiteY98" fmla="*/ 6353 h 9503"/>
              <a:gd name="connsiteX99" fmla="*/ 3091 w 10000"/>
              <a:gd name="connsiteY99" fmla="*/ 6404 h 9503"/>
              <a:gd name="connsiteX100" fmla="*/ 3006 w 10000"/>
              <a:gd name="connsiteY100" fmla="*/ 6045 h 9503"/>
              <a:gd name="connsiteX101" fmla="*/ 2990 w 10000"/>
              <a:gd name="connsiteY101" fmla="*/ 6045 h 9503"/>
              <a:gd name="connsiteX102" fmla="*/ 2936 w 10000"/>
              <a:gd name="connsiteY102" fmla="*/ 6523 h 9503"/>
              <a:gd name="connsiteX103" fmla="*/ 2910 w 10000"/>
              <a:gd name="connsiteY103" fmla="*/ 6490 h 9503"/>
              <a:gd name="connsiteX104" fmla="*/ 2851 w 10000"/>
              <a:gd name="connsiteY104" fmla="*/ 5685 h 9503"/>
              <a:gd name="connsiteX105" fmla="*/ 2840 w 10000"/>
              <a:gd name="connsiteY105" fmla="*/ 5685 h 9503"/>
              <a:gd name="connsiteX106" fmla="*/ 2840 w 10000"/>
              <a:gd name="connsiteY106" fmla="*/ 5907 h 9503"/>
              <a:gd name="connsiteX107" fmla="*/ 2798 w 10000"/>
              <a:gd name="connsiteY107" fmla="*/ 5770 h 9503"/>
              <a:gd name="connsiteX108" fmla="*/ 2814 w 10000"/>
              <a:gd name="connsiteY108" fmla="*/ 5240 h 9503"/>
              <a:gd name="connsiteX109" fmla="*/ 2563 w 10000"/>
              <a:gd name="connsiteY109" fmla="*/ 5103 h 9503"/>
              <a:gd name="connsiteX110" fmla="*/ 2440 w 10000"/>
              <a:gd name="connsiteY110" fmla="*/ 5376 h 9503"/>
              <a:gd name="connsiteX111" fmla="*/ 2023 w 10000"/>
              <a:gd name="connsiteY111" fmla="*/ 3905 h 9503"/>
              <a:gd name="connsiteX112" fmla="*/ 2034 w 10000"/>
              <a:gd name="connsiteY112" fmla="*/ 4126 h 9503"/>
              <a:gd name="connsiteX113" fmla="*/ 1815 w 10000"/>
              <a:gd name="connsiteY113" fmla="*/ 4008 h 9503"/>
              <a:gd name="connsiteX114" fmla="*/ 1815 w 10000"/>
              <a:gd name="connsiteY114" fmla="*/ 3869 h 9503"/>
              <a:gd name="connsiteX115" fmla="*/ 1842 w 10000"/>
              <a:gd name="connsiteY115" fmla="*/ 3458 h 9503"/>
              <a:gd name="connsiteX116" fmla="*/ 1773 w 10000"/>
              <a:gd name="connsiteY116" fmla="*/ 3201 h 9503"/>
              <a:gd name="connsiteX117" fmla="*/ 1580 w 10000"/>
              <a:gd name="connsiteY117" fmla="*/ 2979 h 9503"/>
              <a:gd name="connsiteX118" fmla="*/ 1468 w 10000"/>
              <a:gd name="connsiteY118" fmla="*/ 3149 h 9503"/>
              <a:gd name="connsiteX119" fmla="*/ 1468 w 10000"/>
              <a:gd name="connsiteY119" fmla="*/ 3818 h 9503"/>
              <a:gd name="connsiteX120" fmla="*/ 1442 w 10000"/>
              <a:gd name="connsiteY120" fmla="*/ 3869 h 9503"/>
              <a:gd name="connsiteX121" fmla="*/ 1383 w 10000"/>
              <a:gd name="connsiteY121" fmla="*/ 3869 h 9503"/>
              <a:gd name="connsiteX122" fmla="*/ 1233 w 10000"/>
              <a:gd name="connsiteY122" fmla="*/ 3374 h 9503"/>
              <a:gd name="connsiteX123" fmla="*/ 1095 w 10000"/>
              <a:gd name="connsiteY123" fmla="*/ 4229 h 9503"/>
              <a:gd name="connsiteX124" fmla="*/ 1041 w 10000"/>
              <a:gd name="connsiteY124" fmla="*/ 4178 h 9503"/>
              <a:gd name="connsiteX125" fmla="*/ 886 w 10000"/>
              <a:gd name="connsiteY125" fmla="*/ 3064 h 9503"/>
              <a:gd name="connsiteX126" fmla="*/ 721 w 10000"/>
              <a:gd name="connsiteY126" fmla="*/ 2758 h 9503"/>
              <a:gd name="connsiteX127" fmla="*/ 625 w 10000"/>
              <a:gd name="connsiteY127" fmla="*/ 2843 h 9503"/>
              <a:gd name="connsiteX128" fmla="*/ 651 w 10000"/>
              <a:gd name="connsiteY128" fmla="*/ 2448 h 9503"/>
              <a:gd name="connsiteX129" fmla="*/ 358 w 10000"/>
              <a:gd name="connsiteY129" fmla="*/ 2260 h 9503"/>
              <a:gd name="connsiteX130" fmla="*/ 416 w 10000"/>
              <a:gd name="connsiteY130" fmla="*/ 2038 h 9503"/>
              <a:gd name="connsiteX131" fmla="*/ 374 w 10000"/>
              <a:gd name="connsiteY131" fmla="*/ 2038 h 9503"/>
              <a:gd name="connsiteX132" fmla="*/ 251 w 10000"/>
              <a:gd name="connsiteY132" fmla="*/ 2260 h 9503"/>
              <a:gd name="connsiteX133" fmla="*/ 304 w 10000"/>
              <a:gd name="connsiteY133" fmla="*/ 2038 h 9503"/>
              <a:gd name="connsiteX134" fmla="*/ 320 w 10000"/>
              <a:gd name="connsiteY134" fmla="*/ 1952 h 9503"/>
              <a:gd name="connsiteX135" fmla="*/ 155 w 10000"/>
              <a:gd name="connsiteY135" fmla="*/ 2140 h 9503"/>
              <a:gd name="connsiteX136" fmla="*/ 155 w 10000"/>
              <a:gd name="connsiteY136" fmla="*/ 1026 h 9503"/>
              <a:gd name="connsiteX137" fmla="*/ 43 w 10000"/>
              <a:gd name="connsiteY137" fmla="*/ 942 h 9503"/>
              <a:gd name="connsiteX138" fmla="*/ 0 w 10000"/>
              <a:gd name="connsiteY138" fmla="*/ 1165 h 9503"/>
              <a:gd name="connsiteX139" fmla="*/ 0 w 10000"/>
              <a:gd name="connsiteY139" fmla="*/ 0 h 9503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685 h 10000"/>
              <a:gd name="connsiteX3" fmla="*/ 9920 w 10000"/>
              <a:gd name="connsiteY3" fmla="*/ 6504 h 10000"/>
              <a:gd name="connsiteX4" fmla="*/ 9754 w 10000"/>
              <a:gd name="connsiteY4" fmla="*/ 6918 h 10000"/>
              <a:gd name="connsiteX5" fmla="*/ 9712 w 10000"/>
              <a:gd name="connsiteY5" fmla="*/ 7910 h 10000"/>
              <a:gd name="connsiteX6" fmla="*/ 9349 w 10000"/>
              <a:gd name="connsiteY6" fmla="*/ 8505 h 10000"/>
              <a:gd name="connsiteX7" fmla="*/ 9279 w 10000"/>
              <a:gd name="connsiteY7" fmla="*/ 8269 h 10000"/>
              <a:gd name="connsiteX8" fmla="*/ 9253 w 10000"/>
              <a:gd name="connsiteY8" fmla="*/ 8323 h 10000"/>
              <a:gd name="connsiteX9" fmla="*/ 9242 w 10000"/>
              <a:gd name="connsiteY9" fmla="*/ 8739 h 10000"/>
              <a:gd name="connsiteX10" fmla="*/ 9156 w 10000"/>
              <a:gd name="connsiteY10" fmla="*/ 8792 h 10000"/>
              <a:gd name="connsiteX11" fmla="*/ 9034 w 10000"/>
              <a:gd name="connsiteY11" fmla="*/ 8323 h 10000"/>
              <a:gd name="connsiteX12" fmla="*/ 9071 w 10000"/>
              <a:gd name="connsiteY12" fmla="*/ 8145 h 10000"/>
              <a:gd name="connsiteX13" fmla="*/ 9007 w 10000"/>
              <a:gd name="connsiteY13" fmla="*/ 7856 h 10000"/>
              <a:gd name="connsiteX14" fmla="*/ 8825 w 10000"/>
              <a:gd name="connsiteY14" fmla="*/ 8090 h 10000"/>
              <a:gd name="connsiteX15" fmla="*/ 8809 w 10000"/>
              <a:gd name="connsiteY15" fmla="*/ 7946 h 10000"/>
              <a:gd name="connsiteX16" fmla="*/ 8868 w 10000"/>
              <a:gd name="connsiteY16" fmla="*/ 7765 h 10000"/>
              <a:gd name="connsiteX17" fmla="*/ 8836 w 10000"/>
              <a:gd name="connsiteY17" fmla="*/ 7621 h 10000"/>
              <a:gd name="connsiteX18" fmla="*/ 8756 w 10000"/>
              <a:gd name="connsiteY18" fmla="*/ 7710 h 10000"/>
              <a:gd name="connsiteX19" fmla="*/ 8671 w 10000"/>
              <a:gd name="connsiteY19" fmla="*/ 7332 h 10000"/>
              <a:gd name="connsiteX20" fmla="*/ 8697 w 10000"/>
              <a:gd name="connsiteY20" fmla="*/ 7008 h 10000"/>
              <a:gd name="connsiteX21" fmla="*/ 8628 w 10000"/>
              <a:gd name="connsiteY21" fmla="*/ 7100 h 10000"/>
              <a:gd name="connsiteX22" fmla="*/ 8590 w 10000"/>
              <a:gd name="connsiteY22" fmla="*/ 7946 h 10000"/>
              <a:gd name="connsiteX23" fmla="*/ 8436 w 10000"/>
              <a:gd name="connsiteY23" fmla="*/ 7856 h 10000"/>
              <a:gd name="connsiteX24" fmla="*/ 8436 w 10000"/>
              <a:gd name="connsiteY24" fmla="*/ 7802 h 10000"/>
              <a:gd name="connsiteX25" fmla="*/ 8478 w 10000"/>
              <a:gd name="connsiteY25" fmla="*/ 7675 h 10000"/>
              <a:gd name="connsiteX26" fmla="*/ 8478 w 10000"/>
              <a:gd name="connsiteY26" fmla="*/ 7621 h 10000"/>
              <a:gd name="connsiteX27" fmla="*/ 8382 w 10000"/>
              <a:gd name="connsiteY27" fmla="*/ 7477 h 10000"/>
              <a:gd name="connsiteX28" fmla="*/ 8356 w 10000"/>
              <a:gd name="connsiteY28" fmla="*/ 7802 h 10000"/>
              <a:gd name="connsiteX29" fmla="*/ 8409 w 10000"/>
              <a:gd name="connsiteY29" fmla="*/ 8090 h 10000"/>
              <a:gd name="connsiteX30" fmla="*/ 8393 w 10000"/>
              <a:gd name="connsiteY30" fmla="*/ 8090 h 10000"/>
              <a:gd name="connsiteX31" fmla="*/ 8297 w 10000"/>
              <a:gd name="connsiteY31" fmla="*/ 7802 h 10000"/>
              <a:gd name="connsiteX32" fmla="*/ 8254 w 10000"/>
              <a:gd name="connsiteY32" fmla="*/ 7299 h 10000"/>
              <a:gd name="connsiteX33" fmla="*/ 8217 w 10000"/>
              <a:gd name="connsiteY33" fmla="*/ 7299 h 10000"/>
              <a:gd name="connsiteX34" fmla="*/ 8201 w 10000"/>
              <a:gd name="connsiteY34" fmla="*/ 7477 h 10000"/>
              <a:gd name="connsiteX35" fmla="*/ 8115 w 10000"/>
              <a:gd name="connsiteY35" fmla="*/ 7332 h 10000"/>
              <a:gd name="connsiteX36" fmla="*/ 8078 w 10000"/>
              <a:gd name="connsiteY36" fmla="*/ 7566 h 10000"/>
              <a:gd name="connsiteX37" fmla="*/ 8078 w 10000"/>
              <a:gd name="connsiteY37" fmla="*/ 7387 h 10000"/>
              <a:gd name="connsiteX38" fmla="*/ 7939 w 10000"/>
              <a:gd name="connsiteY38" fmla="*/ 7765 h 10000"/>
              <a:gd name="connsiteX39" fmla="*/ 7854 w 10000"/>
              <a:gd name="connsiteY39" fmla="*/ 7765 h 10000"/>
              <a:gd name="connsiteX40" fmla="*/ 7645 w 10000"/>
              <a:gd name="connsiteY40" fmla="*/ 8323 h 10000"/>
              <a:gd name="connsiteX41" fmla="*/ 7603 w 10000"/>
              <a:gd name="connsiteY41" fmla="*/ 8145 h 10000"/>
              <a:gd name="connsiteX42" fmla="*/ 7635 w 10000"/>
              <a:gd name="connsiteY42" fmla="*/ 8505 h 10000"/>
              <a:gd name="connsiteX43" fmla="*/ 7533 w 10000"/>
              <a:gd name="connsiteY43" fmla="*/ 8505 h 10000"/>
              <a:gd name="connsiteX44" fmla="*/ 7453 w 10000"/>
              <a:gd name="connsiteY44" fmla="*/ 9297 h 10000"/>
              <a:gd name="connsiteX45" fmla="*/ 7330 w 10000"/>
              <a:gd name="connsiteY45" fmla="*/ 9531 h 10000"/>
              <a:gd name="connsiteX46" fmla="*/ 7368 w 10000"/>
              <a:gd name="connsiteY46" fmla="*/ 9819 h 10000"/>
              <a:gd name="connsiteX47" fmla="*/ 7341 w 10000"/>
              <a:gd name="connsiteY47" fmla="*/ 10000 h 10000"/>
              <a:gd name="connsiteX48" fmla="*/ 7386 w 10000"/>
              <a:gd name="connsiteY48" fmla="*/ 7852 h 10000"/>
              <a:gd name="connsiteX49" fmla="*/ 7347 w 10000"/>
              <a:gd name="connsiteY49" fmla="*/ 8258 h 10000"/>
              <a:gd name="connsiteX50" fmla="*/ 7267 w 10000"/>
              <a:gd name="connsiteY50" fmla="*/ 7919 h 10000"/>
              <a:gd name="connsiteX51" fmla="*/ 7054 w 10000"/>
              <a:gd name="connsiteY51" fmla="*/ 8413 h 10000"/>
              <a:gd name="connsiteX52" fmla="*/ 7053 w 10000"/>
              <a:gd name="connsiteY52" fmla="*/ 7445 h 10000"/>
              <a:gd name="connsiteX53" fmla="*/ 7026 w 10000"/>
              <a:gd name="connsiteY53" fmla="*/ 7964 h 10000"/>
              <a:gd name="connsiteX54" fmla="*/ 6828 w 10000"/>
              <a:gd name="connsiteY54" fmla="*/ 8153 h 10000"/>
              <a:gd name="connsiteX55" fmla="*/ 6677 w 10000"/>
              <a:gd name="connsiteY55" fmla="*/ 7953 h 10000"/>
              <a:gd name="connsiteX56" fmla="*/ 6616 w 10000"/>
              <a:gd name="connsiteY56" fmla="*/ 8144 h 10000"/>
              <a:gd name="connsiteX57" fmla="*/ 6417 w 10000"/>
              <a:gd name="connsiteY57" fmla="*/ 8261 h 10000"/>
              <a:gd name="connsiteX58" fmla="*/ 6500 w 10000"/>
              <a:gd name="connsiteY58" fmla="*/ 8261 h 10000"/>
              <a:gd name="connsiteX59" fmla="*/ 6333 w 10000"/>
              <a:gd name="connsiteY59" fmla="*/ 8623 h 10000"/>
              <a:gd name="connsiteX60" fmla="*/ 6333 w 10000"/>
              <a:gd name="connsiteY60" fmla="*/ 8261 h 10000"/>
              <a:gd name="connsiteX61" fmla="*/ 6250 w 10000"/>
              <a:gd name="connsiteY61" fmla="*/ 8261 h 10000"/>
              <a:gd name="connsiteX62" fmla="*/ 6167 w 10000"/>
              <a:gd name="connsiteY62" fmla="*/ 8261 h 10000"/>
              <a:gd name="connsiteX63" fmla="*/ 5917 w 10000"/>
              <a:gd name="connsiteY63" fmla="*/ 8261 h 10000"/>
              <a:gd name="connsiteX64" fmla="*/ 5879 w 10000"/>
              <a:gd name="connsiteY64" fmla="*/ 7858 h 10000"/>
              <a:gd name="connsiteX65" fmla="*/ 5753 w 10000"/>
              <a:gd name="connsiteY65" fmla="*/ 8037 h 10000"/>
              <a:gd name="connsiteX66" fmla="*/ 5700 w 10000"/>
              <a:gd name="connsiteY66" fmla="*/ 8083 h 10000"/>
              <a:gd name="connsiteX67" fmla="*/ 5559 w 10000"/>
              <a:gd name="connsiteY67" fmla="*/ 8106 h 10000"/>
              <a:gd name="connsiteX68" fmla="*/ 5472 w 10000"/>
              <a:gd name="connsiteY68" fmla="*/ 8116 h 10000"/>
              <a:gd name="connsiteX69" fmla="*/ 5335 w 10000"/>
              <a:gd name="connsiteY69" fmla="*/ 8869 h 10000"/>
              <a:gd name="connsiteX70" fmla="*/ 5268 w 10000"/>
              <a:gd name="connsiteY70" fmla="*/ 8330 h 10000"/>
              <a:gd name="connsiteX71" fmla="*/ 5151 w 10000"/>
              <a:gd name="connsiteY71" fmla="*/ 8339 h 10000"/>
              <a:gd name="connsiteX72" fmla="*/ 5108 w 10000"/>
              <a:gd name="connsiteY72" fmla="*/ 9184 h 10000"/>
              <a:gd name="connsiteX73" fmla="*/ 5076 w 10000"/>
              <a:gd name="connsiteY73" fmla="*/ 8997 h 10000"/>
              <a:gd name="connsiteX74" fmla="*/ 5000 w 10000"/>
              <a:gd name="connsiteY74" fmla="*/ 8982 h 10000"/>
              <a:gd name="connsiteX75" fmla="*/ 5083 w 10000"/>
              <a:gd name="connsiteY75" fmla="*/ 8261 h 10000"/>
              <a:gd name="connsiteX76" fmla="*/ 5083 w 10000"/>
              <a:gd name="connsiteY76" fmla="*/ 9339 h 10000"/>
              <a:gd name="connsiteX77" fmla="*/ 4958 w 10000"/>
              <a:gd name="connsiteY77" fmla="*/ 7628 h 10000"/>
              <a:gd name="connsiteX78" fmla="*/ 4917 w 10000"/>
              <a:gd name="connsiteY78" fmla="*/ 7903 h 10000"/>
              <a:gd name="connsiteX79" fmla="*/ 4833 w 10000"/>
              <a:gd name="connsiteY79" fmla="*/ 7544 h 10000"/>
              <a:gd name="connsiteX80" fmla="*/ 4597 w 10000"/>
              <a:gd name="connsiteY80" fmla="*/ 8950 h 10000"/>
              <a:gd name="connsiteX81" fmla="*/ 4677 w 10000"/>
              <a:gd name="connsiteY81" fmla="*/ 8735 h 10000"/>
              <a:gd name="connsiteX82" fmla="*/ 4592 w 10000"/>
              <a:gd name="connsiteY82" fmla="*/ 8690 h 10000"/>
              <a:gd name="connsiteX83" fmla="*/ 4497 w 10000"/>
              <a:gd name="connsiteY83" fmla="*/ 8716 h 10000"/>
              <a:gd name="connsiteX84" fmla="*/ 4359 w 10000"/>
              <a:gd name="connsiteY84" fmla="*/ 8906 h 10000"/>
              <a:gd name="connsiteX85" fmla="*/ 4337 w 10000"/>
              <a:gd name="connsiteY85" fmla="*/ 8743 h 10000"/>
              <a:gd name="connsiteX86" fmla="*/ 4345 w 10000"/>
              <a:gd name="connsiteY86" fmla="*/ 7800 h 10000"/>
              <a:gd name="connsiteX87" fmla="*/ 4122 w 10000"/>
              <a:gd name="connsiteY87" fmla="*/ 8624 h 10000"/>
              <a:gd name="connsiteX88" fmla="*/ 4058 w 10000"/>
              <a:gd name="connsiteY88" fmla="*/ 8084 h 10000"/>
              <a:gd name="connsiteX89" fmla="*/ 3954 w 10000"/>
              <a:gd name="connsiteY89" fmla="*/ 7985 h 10000"/>
              <a:gd name="connsiteX90" fmla="*/ 4044 w 10000"/>
              <a:gd name="connsiteY90" fmla="*/ 8586 h 10000"/>
              <a:gd name="connsiteX91" fmla="*/ 3833 w 10000"/>
              <a:gd name="connsiteY91" fmla="*/ 7903 h 10000"/>
              <a:gd name="connsiteX92" fmla="*/ 3719 w 10000"/>
              <a:gd name="connsiteY92" fmla="*/ 7992 h 10000"/>
              <a:gd name="connsiteX93" fmla="*/ 3750 w 10000"/>
              <a:gd name="connsiteY93" fmla="*/ 7185 h 10000"/>
              <a:gd name="connsiteX94" fmla="*/ 3631 w 10000"/>
              <a:gd name="connsiteY94" fmla="*/ 7299 h 10000"/>
              <a:gd name="connsiteX95" fmla="*/ 3615 w 10000"/>
              <a:gd name="connsiteY95" fmla="*/ 7299 h 10000"/>
              <a:gd name="connsiteX96" fmla="*/ 3465 w 10000"/>
              <a:gd name="connsiteY96" fmla="*/ 7332 h 10000"/>
              <a:gd name="connsiteX97" fmla="*/ 3406 w 10000"/>
              <a:gd name="connsiteY97" fmla="*/ 6775 h 10000"/>
              <a:gd name="connsiteX98" fmla="*/ 3198 w 10000"/>
              <a:gd name="connsiteY98" fmla="*/ 6685 h 10000"/>
              <a:gd name="connsiteX99" fmla="*/ 3091 w 10000"/>
              <a:gd name="connsiteY99" fmla="*/ 6739 h 10000"/>
              <a:gd name="connsiteX100" fmla="*/ 3006 w 10000"/>
              <a:gd name="connsiteY100" fmla="*/ 6361 h 10000"/>
              <a:gd name="connsiteX101" fmla="*/ 2990 w 10000"/>
              <a:gd name="connsiteY101" fmla="*/ 6361 h 10000"/>
              <a:gd name="connsiteX102" fmla="*/ 2936 w 10000"/>
              <a:gd name="connsiteY102" fmla="*/ 6864 h 10000"/>
              <a:gd name="connsiteX103" fmla="*/ 2910 w 10000"/>
              <a:gd name="connsiteY103" fmla="*/ 6829 h 10000"/>
              <a:gd name="connsiteX104" fmla="*/ 2851 w 10000"/>
              <a:gd name="connsiteY104" fmla="*/ 5982 h 10000"/>
              <a:gd name="connsiteX105" fmla="*/ 2840 w 10000"/>
              <a:gd name="connsiteY105" fmla="*/ 5982 h 10000"/>
              <a:gd name="connsiteX106" fmla="*/ 2840 w 10000"/>
              <a:gd name="connsiteY106" fmla="*/ 6216 h 10000"/>
              <a:gd name="connsiteX107" fmla="*/ 2798 w 10000"/>
              <a:gd name="connsiteY107" fmla="*/ 6072 h 10000"/>
              <a:gd name="connsiteX108" fmla="*/ 2814 w 10000"/>
              <a:gd name="connsiteY108" fmla="*/ 5514 h 10000"/>
              <a:gd name="connsiteX109" fmla="*/ 2563 w 10000"/>
              <a:gd name="connsiteY109" fmla="*/ 5370 h 10000"/>
              <a:gd name="connsiteX110" fmla="*/ 2440 w 10000"/>
              <a:gd name="connsiteY110" fmla="*/ 5657 h 10000"/>
              <a:gd name="connsiteX111" fmla="*/ 2023 w 10000"/>
              <a:gd name="connsiteY111" fmla="*/ 4109 h 10000"/>
              <a:gd name="connsiteX112" fmla="*/ 2034 w 10000"/>
              <a:gd name="connsiteY112" fmla="*/ 4342 h 10000"/>
              <a:gd name="connsiteX113" fmla="*/ 1815 w 10000"/>
              <a:gd name="connsiteY113" fmla="*/ 4218 h 10000"/>
              <a:gd name="connsiteX114" fmla="*/ 1815 w 10000"/>
              <a:gd name="connsiteY114" fmla="*/ 4071 h 10000"/>
              <a:gd name="connsiteX115" fmla="*/ 1842 w 10000"/>
              <a:gd name="connsiteY115" fmla="*/ 3639 h 10000"/>
              <a:gd name="connsiteX116" fmla="*/ 1773 w 10000"/>
              <a:gd name="connsiteY116" fmla="*/ 3368 h 10000"/>
              <a:gd name="connsiteX117" fmla="*/ 1580 w 10000"/>
              <a:gd name="connsiteY117" fmla="*/ 3135 h 10000"/>
              <a:gd name="connsiteX118" fmla="*/ 1468 w 10000"/>
              <a:gd name="connsiteY118" fmla="*/ 3314 h 10000"/>
              <a:gd name="connsiteX119" fmla="*/ 1468 w 10000"/>
              <a:gd name="connsiteY119" fmla="*/ 4018 h 10000"/>
              <a:gd name="connsiteX120" fmla="*/ 1442 w 10000"/>
              <a:gd name="connsiteY120" fmla="*/ 4071 h 10000"/>
              <a:gd name="connsiteX121" fmla="*/ 1383 w 10000"/>
              <a:gd name="connsiteY121" fmla="*/ 4071 h 10000"/>
              <a:gd name="connsiteX122" fmla="*/ 1233 w 10000"/>
              <a:gd name="connsiteY122" fmla="*/ 3550 h 10000"/>
              <a:gd name="connsiteX123" fmla="*/ 1095 w 10000"/>
              <a:gd name="connsiteY123" fmla="*/ 4450 h 10000"/>
              <a:gd name="connsiteX124" fmla="*/ 1041 w 10000"/>
              <a:gd name="connsiteY124" fmla="*/ 4397 h 10000"/>
              <a:gd name="connsiteX125" fmla="*/ 886 w 10000"/>
              <a:gd name="connsiteY125" fmla="*/ 3224 h 10000"/>
              <a:gd name="connsiteX126" fmla="*/ 721 w 10000"/>
              <a:gd name="connsiteY126" fmla="*/ 2902 h 10000"/>
              <a:gd name="connsiteX127" fmla="*/ 625 w 10000"/>
              <a:gd name="connsiteY127" fmla="*/ 2992 h 10000"/>
              <a:gd name="connsiteX128" fmla="*/ 651 w 10000"/>
              <a:gd name="connsiteY128" fmla="*/ 2576 h 10000"/>
              <a:gd name="connsiteX129" fmla="*/ 358 w 10000"/>
              <a:gd name="connsiteY129" fmla="*/ 2378 h 10000"/>
              <a:gd name="connsiteX130" fmla="*/ 416 w 10000"/>
              <a:gd name="connsiteY130" fmla="*/ 2145 h 10000"/>
              <a:gd name="connsiteX131" fmla="*/ 374 w 10000"/>
              <a:gd name="connsiteY131" fmla="*/ 2145 h 10000"/>
              <a:gd name="connsiteX132" fmla="*/ 251 w 10000"/>
              <a:gd name="connsiteY132" fmla="*/ 2378 h 10000"/>
              <a:gd name="connsiteX133" fmla="*/ 304 w 10000"/>
              <a:gd name="connsiteY133" fmla="*/ 2145 h 10000"/>
              <a:gd name="connsiteX134" fmla="*/ 320 w 10000"/>
              <a:gd name="connsiteY134" fmla="*/ 2054 h 10000"/>
              <a:gd name="connsiteX135" fmla="*/ 155 w 10000"/>
              <a:gd name="connsiteY135" fmla="*/ 2252 h 10000"/>
              <a:gd name="connsiteX136" fmla="*/ 155 w 10000"/>
              <a:gd name="connsiteY136" fmla="*/ 1080 h 10000"/>
              <a:gd name="connsiteX137" fmla="*/ 43 w 10000"/>
              <a:gd name="connsiteY137" fmla="*/ 991 h 10000"/>
              <a:gd name="connsiteX138" fmla="*/ 0 w 10000"/>
              <a:gd name="connsiteY138" fmla="*/ 1226 h 10000"/>
              <a:gd name="connsiteX139" fmla="*/ 0 w 10000"/>
              <a:gd name="connsiteY139" fmla="*/ 0 h 10000"/>
              <a:gd name="connsiteX0" fmla="*/ 0 w 10000"/>
              <a:gd name="connsiteY0" fmla="*/ 0 h 9873"/>
              <a:gd name="connsiteX1" fmla="*/ 10000 w 10000"/>
              <a:gd name="connsiteY1" fmla="*/ 0 h 9873"/>
              <a:gd name="connsiteX2" fmla="*/ 10000 w 10000"/>
              <a:gd name="connsiteY2" fmla="*/ 6685 h 9873"/>
              <a:gd name="connsiteX3" fmla="*/ 9920 w 10000"/>
              <a:gd name="connsiteY3" fmla="*/ 6504 h 9873"/>
              <a:gd name="connsiteX4" fmla="*/ 9754 w 10000"/>
              <a:gd name="connsiteY4" fmla="*/ 6918 h 9873"/>
              <a:gd name="connsiteX5" fmla="*/ 9712 w 10000"/>
              <a:gd name="connsiteY5" fmla="*/ 7910 h 9873"/>
              <a:gd name="connsiteX6" fmla="*/ 9349 w 10000"/>
              <a:gd name="connsiteY6" fmla="*/ 8505 h 9873"/>
              <a:gd name="connsiteX7" fmla="*/ 9279 w 10000"/>
              <a:gd name="connsiteY7" fmla="*/ 8269 h 9873"/>
              <a:gd name="connsiteX8" fmla="*/ 9253 w 10000"/>
              <a:gd name="connsiteY8" fmla="*/ 8323 h 9873"/>
              <a:gd name="connsiteX9" fmla="*/ 9242 w 10000"/>
              <a:gd name="connsiteY9" fmla="*/ 8739 h 9873"/>
              <a:gd name="connsiteX10" fmla="*/ 9156 w 10000"/>
              <a:gd name="connsiteY10" fmla="*/ 8792 h 9873"/>
              <a:gd name="connsiteX11" fmla="*/ 9034 w 10000"/>
              <a:gd name="connsiteY11" fmla="*/ 8323 h 9873"/>
              <a:gd name="connsiteX12" fmla="*/ 9071 w 10000"/>
              <a:gd name="connsiteY12" fmla="*/ 8145 h 9873"/>
              <a:gd name="connsiteX13" fmla="*/ 9007 w 10000"/>
              <a:gd name="connsiteY13" fmla="*/ 7856 h 9873"/>
              <a:gd name="connsiteX14" fmla="*/ 8825 w 10000"/>
              <a:gd name="connsiteY14" fmla="*/ 8090 h 9873"/>
              <a:gd name="connsiteX15" fmla="*/ 8809 w 10000"/>
              <a:gd name="connsiteY15" fmla="*/ 7946 h 9873"/>
              <a:gd name="connsiteX16" fmla="*/ 8868 w 10000"/>
              <a:gd name="connsiteY16" fmla="*/ 7765 h 9873"/>
              <a:gd name="connsiteX17" fmla="*/ 8836 w 10000"/>
              <a:gd name="connsiteY17" fmla="*/ 7621 h 9873"/>
              <a:gd name="connsiteX18" fmla="*/ 8756 w 10000"/>
              <a:gd name="connsiteY18" fmla="*/ 7710 h 9873"/>
              <a:gd name="connsiteX19" fmla="*/ 8671 w 10000"/>
              <a:gd name="connsiteY19" fmla="*/ 7332 h 9873"/>
              <a:gd name="connsiteX20" fmla="*/ 8697 w 10000"/>
              <a:gd name="connsiteY20" fmla="*/ 7008 h 9873"/>
              <a:gd name="connsiteX21" fmla="*/ 8628 w 10000"/>
              <a:gd name="connsiteY21" fmla="*/ 7100 h 9873"/>
              <a:gd name="connsiteX22" fmla="*/ 8590 w 10000"/>
              <a:gd name="connsiteY22" fmla="*/ 7946 h 9873"/>
              <a:gd name="connsiteX23" fmla="*/ 8436 w 10000"/>
              <a:gd name="connsiteY23" fmla="*/ 7856 h 9873"/>
              <a:gd name="connsiteX24" fmla="*/ 8436 w 10000"/>
              <a:gd name="connsiteY24" fmla="*/ 7802 h 9873"/>
              <a:gd name="connsiteX25" fmla="*/ 8478 w 10000"/>
              <a:gd name="connsiteY25" fmla="*/ 7675 h 9873"/>
              <a:gd name="connsiteX26" fmla="*/ 8478 w 10000"/>
              <a:gd name="connsiteY26" fmla="*/ 7621 h 9873"/>
              <a:gd name="connsiteX27" fmla="*/ 8382 w 10000"/>
              <a:gd name="connsiteY27" fmla="*/ 7477 h 9873"/>
              <a:gd name="connsiteX28" fmla="*/ 8356 w 10000"/>
              <a:gd name="connsiteY28" fmla="*/ 7802 h 9873"/>
              <a:gd name="connsiteX29" fmla="*/ 8409 w 10000"/>
              <a:gd name="connsiteY29" fmla="*/ 8090 h 9873"/>
              <a:gd name="connsiteX30" fmla="*/ 8393 w 10000"/>
              <a:gd name="connsiteY30" fmla="*/ 8090 h 9873"/>
              <a:gd name="connsiteX31" fmla="*/ 8297 w 10000"/>
              <a:gd name="connsiteY31" fmla="*/ 7802 h 9873"/>
              <a:gd name="connsiteX32" fmla="*/ 8254 w 10000"/>
              <a:gd name="connsiteY32" fmla="*/ 7299 h 9873"/>
              <a:gd name="connsiteX33" fmla="*/ 8217 w 10000"/>
              <a:gd name="connsiteY33" fmla="*/ 7299 h 9873"/>
              <a:gd name="connsiteX34" fmla="*/ 8201 w 10000"/>
              <a:gd name="connsiteY34" fmla="*/ 7477 h 9873"/>
              <a:gd name="connsiteX35" fmla="*/ 8115 w 10000"/>
              <a:gd name="connsiteY35" fmla="*/ 7332 h 9873"/>
              <a:gd name="connsiteX36" fmla="*/ 8078 w 10000"/>
              <a:gd name="connsiteY36" fmla="*/ 7566 h 9873"/>
              <a:gd name="connsiteX37" fmla="*/ 8078 w 10000"/>
              <a:gd name="connsiteY37" fmla="*/ 7387 h 9873"/>
              <a:gd name="connsiteX38" fmla="*/ 7939 w 10000"/>
              <a:gd name="connsiteY38" fmla="*/ 7765 h 9873"/>
              <a:gd name="connsiteX39" fmla="*/ 7854 w 10000"/>
              <a:gd name="connsiteY39" fmla="*/ 7765 h 9873"/>
              <a:gd name="connsiteX40" fmla="*/ 7645 w 10000"/>
              <a:gd name="connsiteY40" fmla="*/ 8323 h 9873"/>
              <a:gd name="connsiteX41" fmla="*/ 7603 w 10000"/>
              <a:gd name="connsiteY41" fmla="*/ 8145 h 9873"/>
              <a:gd name="connsiteX42" fmla="*/ 7635 w 10000"/>
              <a:gd name="connsiteY42" fmla="*/ 8505 h 9873"/>
              <a:gd name="connsiteX43" fmla="*/ 7533 w 10000"/>
              <a:gd name="connsiteY43" fmla="*/ 8505 h 9873"/>
              <a:gd name="connsiteX44" fmla="*/ 7453 w 10000"/>
              <a:gd name="connsiteY44" fmla="*/ 9297 h 9873"/>
              <a:gd name="connsiteX45" fmla="*/ 7330 w 10000"/>
              <a:gd name="connsiteY45" fmla="*/ 9531 h 9873"/>
              <a:gd name="connsiteX46" fmla="*/ 7368 w 10000"/>
              <a:gd name="connsiteY46" fmla="*/ 9819 h 9873"/>
              <a:gd name="connsiteX47" fmla="*/ 7424 w 10000"/>
              <a:gd name="connsiteY47" fmla="*/ 8698 h 9873"/>
              <a:gd name="connsiteX48" fmla="*/ 7386 w 10000"/>
              <a:gd name="connsiteY48" fmla="*/ 7852 h 9873"/>
              <a:gd name="connsiteX49" fmla="*/ 7347 w 10000"/>
              <a:gd name="connsiteY49" fmla="*/ 8258 h 9873"/>
              <a:gd name="connsiteX50" fmla="*/ 7267 w 10000"/>
              <a:gd name="connsiteY50" fmla="*/ 7919 h 9873"/>
              <a:gd name="connsiteX51" fmla="*/ 7054 w 10000"/>
              <a:gd name="connsiteY51" fmla="*/ 8413 h 9873"/>
              <a:gd name="connsiteX52" fmla="*/ 7053 w 10000"/>
              <a:gd name="connsiteY52" fmla="*/ 7445 h 9873"/>
              <a:gd name="connsiteX53" fmla="*/ 7026 w 10000"/>
              <a:gd name="connsiteY53" fmla="*/ 7964 h 9873"/>
              <a:gd name="connsiteX54" fmla="*/ 6828 w 10000"/>
              <a:gd name="connsiteY54" fmla="*/ 8153 h 9873"/>
              <a:gd name="connsiteX55" fmla="*/ 6677 w 10000"/>
              <a:gd name="connsiteY55" fmla="*/ 7953 h 9873"/>
              <a:gd name="connsiteX56" fmla="*/ 6616 w 10000"/>
              <a:gd name="connsiteY56" fmla="*/ 8144 h 9873"/>
              <a:gd name="connsiteX57" fmla="*/ 6417 w 10000"/>
              <a:gd name="connsiteY57" fmla="*/ 8261 h 9873"/>
              <a:gd name="connsiteX58" fmla="*/ 6500 w 10000"/>
              <a:gd name="connsiteY58" fmla="*/ 8261 h 9873"/>
              <a:gd name="connsiteX59" fmla="*/ 6333 w 10000"/>
              <a:gd name="connsiteY59" fmla="*/ 8623 h 9873"/>
              <a:gd name="connsiteX60" fmla="*/ 6333 w 10000"/>
              <a:gd name="connsiteY60" fmla="*/ 8261 h 9873"/>
              <a:gd name="connsiteX61" fmla="*/ 6250 w 10000"/>
              <a:gd name="connsiteY61" fmla="*/ 8261 h 9873"/>
              <a:gd name="connsiteX62" fmla="*/ 6167 w 10000"/>
              <a:gd name="connsiteY62" fmla="*/ 8261 h 9873"/>
              <a:gd name="connsiteX63" fmla="*/ 5917 w 10000"/>
              <a:gd name="connsiteY63" fmla="*/ 8261 h 9873"/>
              <a:gd name="connsiteX64" fmla="*/ 5879 w 10000"/>
              <a:gd name="connsiteY64" fmla="*/ 7858 h 9873"/>
              <a:gd name="connsiteX65" fmla="*/ 5753 w 10000"/>
              <a:gd name="connsiteY65" fmla="*/ 8037 h 9873"/>
              <a:gd name="connsiteX66" fmla="*/ 5700 w 10000"/>
              <a:gd name="connsiteY66" fmla="*/ 8083 h 9873"/>
              <a:gd name="connsiteX67" fmla="*/ 5559 w 10000"/>
              <a:gd name="connsiteY67" fmla="*/ 8106 h 9873"/>
              <a:gd name="connsiteX68" fmla="*/ 5472 w 10000"/>
              <a:gd name="connsiteY68" fmla="*/ 8116 h 9873"/>
              <a:gd name="connsiteX69" fmla="*/ 5335 w 10000"/>
              <a:gd name="connsiteY69" fmla="*/ 8869 h 9873"/>
              <a:gd name="connsiteX70" fmla="*/ 5268 w 10000"/>
              <a:gd name="connsiteY70" fmla="*/ 8330 h 9873"/>
              <a:gd name="connsiteX71" fmla="*/ 5151 w 10000"/>
              <a:gd name="connsiteY71" fmla="*/ 8339 h 9873"/>
              <a:gd name="connsiteX72" fmla="*/ 5108 w 10000"/>
              <a:gd name="connsiteY72" fmla="*/ 9184 h 9873"/>
              <a:gd name="connsiteX73" fmla="*/ 5076 w 10000"/>
              <a:gd name="connsiteY73" fmla="*/ 8997 h 9873"/>
              <a:gd name="connsiteX74" fmla="*/ 5000 w 10000"/>
              <a:gd name="connsiteY74" fmla="*/ 8982 h 9873"/>
              <a:gd name="connsiteX75" fmla="*/ 5083 w 10000"/>
              <a:gd name="connsiteY75" fmla="*/ 8261 h 9873"/>
              <a:gd name="connsiteX76" fmla="*/ 5083 w 10000"/>
              <a:gd name="connsiteY76" fmla="*/ 9339 h 9873"/>
              <a:gd name="connsiteX77" fmla="*/ 4958 w 10000"/>
              <a:gd name="connsiteY77" fmla="*/ 7628 h 9873"/>
              <a:gd name="connsiteX78" fmla="*/ 4917 w 10000"/>
              <a:gd name="connsiteY78" fmla="*/ 7903 h 9873"/>
              <a:gd name="connsiteX79" fmla="*/ 4833 w 10000"/>
              <a:gd name="connsiteY79" fmla="*/ 7544 h 9873"/>
              <a:gd name="connsiteX80" fmla="*/ 4597 w 10000"/>
              <a:gd name="connsiteY80" fmla="*/ 8950 h 9873"/>
              <a:gd name="connsiteX81" fmla="*/ 4677 w 10000"/>
              <a:gd name="connsiteY81" fmla="*/ 8735 h 9873"/>
              <a:gd name="connsiteX82" fmla="*/ 4592 w 10000"/>
              <a:gd name="connsiteY82" fmla="*/ 8690 h 9873"/>
              <a:gd name="connsiteX83" fmla="*/ 4497 w 10000"/>
              <a:gd name="connsiteY83" fmla="*/ 8716 h 9873"/>
              <a:gd name="connsiteX84" fmla="*/ 4359 w 10000"/>
              <a:gd name="connsiteY84" fmla="*/ 8906 h 9873"/>
              <a:gd name="connsiteX85" fmla="*/ 4337 w 10000"/>
              <a:gd name="connsiteY85" fmla="*/ 8743 h 9873"/>
              <a:gd name="connsiteX86" fmla="*/ 4345 w 10000"/>
              <a:gd name="connsiteY86" fmla="*/ 7800 h 9873"/>
              <a:gd name="connsiteX87" fmla="*/ 4122 w 10000"/>
              <a:gd name="connsiteY87" fmla="*/ 8624 h 9873"/>
              <a:gd name="connsiteX88" fmla="*/ 4058 w 10000"/>
              <a:gd name="connsiteY88" fmla="*/ 8084 h 9873"/>
              <a:gd name="connsiteX89" fmla="*/ 3954 w 10000"/>
              <a:gd name="connsiteY89" fmla="*/ 7985 h 9873"/>
              <a:gd name="connsiteX90" fmla="*/ 4044 w 10000"/>
              <a:gd name="connsiteY90" fmla="*/ 8586 h 9873"/>
              <a:gd name="connsiteX91" fmla="*/ 3833 w 10000"/>
              <a:gd name="connsiteY91" fmla="*/ 7903 h 9873"/>
              <a:gd name="connsiteX92" fmla="*/ 3719 w 10000"/>
              <a:gd name="connsiteY92" fmla="*/ 7992 h 9873"/>
              <a:gd name="connsiteX93" fmla="*/ 3750 w 10000"/>
              <a:gd name="connsiteY93" fmla="*/ 7185 h 9873"/>
              <a:gd name="connsiteX94" fmla="*/ 3631 w 10000"/>
              <a:gd name="connsiteY94" fmla="*/ 7299 h 9873"/>
              <a:gd name="connsiteX95" fmla="*/ 3615 w 10000"/>
              <a:gd name="connsiteY95" fmla="*/ 7299 h 9873"/>
              <a:gd name="connsiteX96" fmla="*/ 3465 w 10000"/>
              <a:gd name="connsiteY96" fmla="*/ 7332 h 9873"/>
              <a:gd name="connsiteX97" fmla="*/ 3406 w 10000"/>
              <a:gd name="connsiteY97" fmla="*/ 6775 h 9873"/>
              <a:gd name="connsiteX98" fmla="*/ 3198 w 10000"/>
              <a:gd name="connsiteY98" fmla="*/ 6685 h 9873"/>
              <a:gd name="connsiteX99" fmla="*/ 3091 w 10000"/>
              <a:gd name="connsiteY99" fmla="*/ 6739 h 9873"/>
              <a:gd name="connsiteX100" fmla="*/ 3006 w 10000"/>
              <a:gd name="connsiteY100" fmla="*/ 6361 h 9873"/>
              <a:gd name="connsiteX101" fmla="*/ 2990 w 10000"/>
              <a:gd name="connsiteY101" fmla="*/ 6361 h 9873"/>
              <a:gd name="connsiteX102" fmla="*/ 2936 w 10000"/>
              <a:gd name="connsiteY102" fmla="*/ 6864 h 9873"/>
              <a:gd name="connsiteX103" fmla="*/ 2910 w 10000"/>
              <a:gd name="connsiteY103" fmla="*/ 6829 h 9873"/>
              <a:gd name="connsiteX104" fmla="*/ 2851 w 10000"/>
              <a:gd name="connsiteY104" fmla="*/ 5982 h 9873"/>
              <a:gd name="connsiteX105" fmla="*/ 2840 w 10000"/>
              <a:gd name="connsiteY105" fmla="*/ 5982 h 9873"/>
              <a:gd name="connsiteX106" fmla="*/ 2840 w 10000"/>
              <a:gd name="connsiteY106" fmla="*/ 6216 h 9873"/>
              <a:gd name="connsiteX107" fmla="*/ 2798 w 10000"/>
              <a:gd name="connsiteY107" fmla="*/ 6072 h 9873"/>
              <a:gd name="connsiteX108" fmla="*/ 2814 w 10000"/>
              <a:gd name="connsiteY108" fmla="*/ 5514 h 9873"/>
              <a:gd name="connsiteX109" fmla="*/ 2563 w 10000"/>
              <a:gd name="connsiteY109" fmla="*/ 5370 h 9873"/>
              <a:gd name="connsiteX110" fmla="*/ 2440 w 10000"/>
              <a:gd name="connsiteY110" fmla="*/ 5657 h 9873"/>
              <a:gd name="connsiteX111" fmla="*/ 2023 w 10000"/>
              <a:gd name="connsiteY111" fmla="*/ 4109 h 9873"/>
              <a:gd name="connsiteX112" fmla="*/ 2034 w 10000"/>
              <a:gd name="connsiteY112" fmla="*/ 4342 h 9873"/>
              <a:gd name="connsiteX113" fmla="*/ 1815 w 10000"/>
              <a:gd name="connsiteY113" fmla="*/ 4218 h 9873"/>
              <a:gd name="connsiteX114" fmla="*/ 1815 w 10000"/>
              <a:gd name="connsiteY114" fmla="*/ 4071 h 9873"/>
              <a:gd name="connsiteX115" fmla="*/ 1842 w 10000"/>
              <a:gd name="connsiteY115" fmla="*/ 3639 h 9873"/>
              <a:gd name="connsiteX116" fmla="*/ 1773 w 10000"/>
              <a:gd name="connsiteY116" fmla="*/ 3368 h 9873"/>
              <a:gd name="connsiteX117" fmla="*/ 1580 w 10000"/>
              <a:gd name="connsiteY117" fmla="*/ 3135 h 9873"/>
              <a:gd name="connsiteX118" fmla="*/ 1468 w 10000"/>
              <a:gd name="connsiteY118" fmla="*/ 3314 h 9873"/>
              <a:gd name="connsiteX119" fmla="*/ 1468 w 10000"/>
              <a:gd name="connsiteY119" fmla="*/ 4018 h 9873"/>
              <a:gd name="connsiteX120" fmla="*/ 1442 w 10000"/>
              <a:gd name="connsiteY120" fmla="*/ 4071 h 9873"/>
              <a:gd name="connsiteX121" fmla="*/ 1383 w 10000"/>
              <a:gd name="connsiteY121" fmla="*/ 4071 h 9873"/>
              <a:gd name="connsiteX122" fmla="*/ 1233 w 10000"/>
              <a:gd name="connsiteY122" fmla="*/ 3550 h 9873"/>
              <a:gd name="connsiteX123" fmla="*/ 1095 w 10000"/>
              <a:gd name="connsiteY123" fmla="*/ 4450 h 9873"/>
              <a:gd name="connsiteX124" fmla="*/ 1041 w 10000"/>
              <a:gd name="connsiteY124" fmla="*/ 4397 h 9873"/>
              <a:gd name="connsiteX125" fmla="*/ 886 w 10000"/>
              <a:gd name="connsiteY125" fmla="*/ 3224 h 9873"/>
              <a:gd name="connsiteX126" fmla="*/ 721 w 10000"/>
              <a:gd name="connsiteY126" fmla="*/ 2902 h 9873"/>
              <a:gd name="connsiteX127" fmla="*/ 625 w 10000"/>
              <a:gd name="connsiteY127" fmla="*/ 2992 h 9873"/>
              <a:gd name="connsiteX128" fmla="*/ 651 w 10000"/>
              <a:gd name="connsiteY128" fmla="*/ 2576 h 9873"/>
              <a:gd name="connsiteX129" fmla="*/ 358 w 10000"/>
              <a:gd name="connsiteY129" fmla="*/ 2378 h 9873"/>
              <a:gd name="connsiteX130" fmla="*/ 416 w 10000"/>
              <a:gd name="connsiteY130" fmla="*/ 2145 h 9873"/>
              <a:gd name="connsiteX131" fmla="*/ 374 w 10000"/>
              <a:gd name="connsiteY131" fmla="*/ 2145 h 9873"/>
              <a:gd name="connsiteX132" fmla="*/ 251 w 10000"/>
              <a:gd name="connsiteY132" fmla="*/ 2378 h 9873"/>
              <a:gd name="connsiteX133" fmla="*/ 304 w 10000"/>
              <a:gd name="connsiteY133" fmla="*/ 2145 h 9873"/>
              <a:gd name="connsiteX134" fmla="*/ 320 w 10000"/>
              <a:gd name="connsiteY134" fmla="*/ 2054 h 9873"/>
              <a:gd name="connsiteX135" fmla="*/ 155 w 10000"/>
              <a:gd name="connsiteY135" fmla="*/ 2252 h 9873"/>
              <a:gd name="connsiteX136" fmla="*/ 155 w 10000"/>
              <a:gd name="connsiteY136" fmla="*/ 1080 h 9873"/>
              <a:gd name="connsiteX137" fmla="*/ 43 w 10000"/>
              <a:gd name="connsiteY137" fmla="*/ 991 h 9873"/>
              <a:gd name="connsiteX138" fmla="*/ 0 w 10000"/>
              <a:gd name="connsiteY138" fmla="*/ 1226 h 9873"/>
              <a:gd name="connsiteX139" fmla="*/ 0 w 10000"/>
              <a:gd name="connsiteY139" fmla="*/ 0 h 9873"/>
              <a:gd name="connsiteX0" fmla="*/ 0 w 10000"/>
              <a:gd name="connsiteY0" fmla="*/ 0 h 9945"/>
              <a:gd name="connsiteX1" fmla="*/ 10000 w 10000"/>
              <a:gd name="connsiteY1" fmla="*/ 0 h 9945"/>
              <a:gd name="connsiteX2" fmla="*/ 10000 w 10000"/>
              <a:gd name="connsiteY2" fmla="*/ 6771 h 9945"/>
              <a:gd name="connsiteX3" fmla="*/ 9920 w 10000"/>
              <a:gd name="connsiteY3" fmla="*/ 6588 h 9945"/>
              <a:gd name="connsiteX4" fmla="*/ 9754 w 10000"/>
              <a:gd name="connsiteY4" fmla="*/ 7007 h 9945"/>
              <a:gd name="connsiteX5" fmla="*/ 9712 w 10000"/>
              <a:gd name="connsiteY5" fmla="*/ 8012 h 9945"/>
              <a:gd name="connsiteX6" fmla="*/ 9349 w 10000"/>
              <a:gd name="connsiteY6" fmla="*/ 8614 h 9945"/>
              <a:gd name="connsiteX7" fmla="*/ 9279 w 10000"/>
              <a:gd name="connsiteY7" fmla="*/ 8375 h 9945"/>
              <a:gd name="connsiteX8" fmla="*/ 9253 w 10000"/>
              <a:gd name="connsiteY8" fmla="*/ 8430 h 9945"/>
              <a:gd name="connsiteX9" fmla="*/ 9242 w 10000"/>
              <a:gd name="connsiteY9" fmla="*/ 8851 h 9945"/>
              <a:gd name="connsiteX10" fmla="*/ 9156 w 10000"/>
              <a:gd name="connsiteY10" fmla="*/ 8905 h 9945"/>
              <a:gd name="connsiteX11" fmla="*/ 9034 w 10000"/>
              <a:gd name="connsiteY11" fmla="*/ 8430 h 9945"/>
              <a:gd name="connsiteX12" fmla="*/ 9071 w 10000"/>
              <a:gd name="connsiteY12" fmla="*/ 8250 h 9945"/>
              <a:gd name="connsiteX13" fmla="*/ 9007 w 10000"/>
              <a:gd name="connsiteY13" fmla="*/ 7957 h 9945"/>
              <a:gd name="connsiteX14" fmla="*/ 8825 w 10000"/>
              <a:gd name="connsiteY14" fmla="*/ 8194 h 9945"/>
              <a:gd name="connsiteX15" fmla="*/ 8809 w 10000"/>
              <a:gd name="connsiteY15" fmla="*/ 8048 h 9945"/>
              <a:gd name="connsiteX16" fmla="*/ 8868 w 10000"/>
              <a:gd name="connsiteY16" fmla="*/ 7865 h 9945"/>
              <a:gd name="connsiteX17" fmla="*/ 8836 w 10000"/>
              <a:gd name="connsiteY17" fmla="*/ 7719 h 9945"/>
              <a:gd name="connsiteX18" fmla="*/ 8756 w 10000"/>
              <a:gd name="connsiteY18" fmla="*/ 7809 h 9945"/>
              <a:gd name="connsiteX19" fmla="*/ 8671 w 10000"/>
              <a:gd name="connsiteY19" fmla="*/ 7426 h 9945"/>
              <a:gd name="connsiteX20" fmla="*/ 8697 w 10000"/>
              <a:gd name="connsiteY20" fmla="*/ 7098 h 9945"/>
              <a:gd name="connsiteX21" fmla="*/ 8628 w 10000"/>
              <a:gd name="connsiteY21" fmla="*/ 7191 h 9945"/>
              <a:gd name="connsiteX22" fmla="*/ 8590 w 10000"/>
              <a:gd name="connsiteY22" fmla="*/ 8048 h 9945"/>
              <a:gd name="connsiteX23" fmla="*/ 8436 w 10000"/>
              <a:gd name="connsiteY23" fmla="*/ 7957 h 9945"/>
              <a:gd name="connsiteX24" fmla="*/ 8436 w 10000"/>
              <a:gd name="connsiteY24" fmla="*/ 7902 h 9945"/>
              <a:gd name="connsiteX25" fmla="*/ 8478 w 10000"/>
              <a:gd name="connsiteY25" fmla="*/ 7774 h 9945"/>
              <a:gd name="connsiteX26" fmla="*/ 8478 w 10000"/>
              <a:gd name="connsiteY26" fmla="*/ 7719 h 9945"/>
              <a:gd name="connsiteX27" fmla="*/ 8382 w 10000"/>
              <a:gd name="connsiteY27" fmla="*/ 7573 h 9945"/>
              <a:gd name="connsiteX28" fmla="*/ 8356 w 10000"/>
              <a:gd name="connsiteY28" fmla="*/ 7902 h 9945"/>
              <a:gd name="connsiteX29" fmla="*/ 8409 w 10000"/>
              <a:gd name="connsiteY29" fmla="*/ 8194 h 9945"/>
              <a:gd name="connsiteX30" fmla="*/ 8393 w 10000"/>
              <a:gd name="connsiteY30" fmla="*/ 8194 h 9945"/>
              <a:gd name="connsiteX31" fmla="*/ 8297 w 10000"/>
              <a:gd name="connsiteY31" fmla="*/ 7902 h 9945"/>
              <a:gd name="connsiteX32" fmla="*/ 8254 w 10000"/>
              <a:gd name="connsiteY32" fmla="*/ 7393 h 9945"/>
              <a:gd name="connsiteX33" fmla="*/ 8217 w 10000"/>
              <a:gd name="connsiteY33" fmla="*/ 7393 h 9945"/>
              <a:gd name="connsiteX34" fmla="*/ 8201 w 10000"/>
              <a:gd name="connsiteY34" fmla="*/ 7573 h 9945"/>
              <a:gd name="connsiteX35" fmla="*/ 8115 w 10000"/>
              <a:gd name="connsiteY35" fmla="*/ 7426 h 9945"/>
              <a:gd name="connsiteX36" fmla="*/ 8078 w 10000"/>
              <a:gd name="connsiteY36" fmla="*/ 7663 h 9945"/>
              <a:gd name="connsiteX37" fmla="*/ 8078 w 10000"/>
              <a:gd name="connsiteY37" fmla="*/ 7482 h 9945"/>
              <a:gd name="connsiteX38" fmla="*/ 7939 w 10000"/>
              <a:gd name="connsiteY38" fmla="*/ 7865 h 9945"/>
              <a:gd name="connsiteX39" fmla="*/ 7854 w 10000"/>
              <a:gd name="connsiteY39" fmla="*/ 7865 h 9945"/>
              <a:gd name="connsiteX40" fmla="*/ 7645 w 10000"/>
              <a:gd name="connsiteY40" fmla="*/ 8430 h 9945"/>
              <a:gd name="connsiteX41" fmla="*/ 7603 w 10000"/>
              <a:gd name="connsiteY41" fmla="*/ 8250 h 9945"/>
              <a:gd name="connsiteX42" fmla="*/ 7635 w 10000"/>
              <a:gd name="connsiteY42" fmla="*/ 8614 h 9945"/>
              <a:gd name="connsiteX43" fmla="*/ 7533 w 10000"/>
              <a:gd name="connsiteY43" fmla="*/ 8614 h 9945"/>
              <a:gd name="connsiteX44" fmla="*/ 7453 w 10000"/>
              <a:gd name="connsiteY44" fmla="*/ 9417 h 9945"/>
              <a:gd name="connsiteX45" fmla="*/ 7330 w 10000"/>
              <a:gd name="connsiteY45" fmla="*/ 9654 h 9945"/>
              <a:gd name="connsiteX46" fmla="*/ 7472 w 10000"/>
              <a:gd name="connsiteY46" fmla="*/ 8171 h 9945"/>
              <a:gd name="connsiteX47" fmla="*/ 7424 w 10000"/>
              <a:gd name="connsiteY47" fmla="*/ 8810 h 9945"/>
              <a:gd name="connsiteX48" fmla="*/ 7386 w 10000"/>
              <a:gd name="connsiteY48" fmla="*/ 7953 h 9945"/>
              <a:gd name="connsiteX49" fmla="*/ 7347 w 10000"/>
              <a:gd name="connsiteY49" fmla="*/ 8364 h 9945"/>
              <a:gd name="connsiteX50" fmla="*/ 7267 w 10000"/>
              <a:gd name="connsiteY50" fmla="*/ 8021 h 9945"/>
              <a:gd name="connsiteX51" fmla="*/ 7054 w 10000"/>
              <a:gd name="connsiteY51" fmla="*/ 8521 h 9945"/>
              <a:gd name="connsiteX52" fmla="*/ 7053 w 10000"/>
              <a:gd name="connsiteY52" fmla="*/ 7541 h 9945"/>
              <a:gd name="connsiteX53" fmla="*/ 7026 w 10000"/>
              <a:gd name="connsiteY53" fmla="*/ 8066 h 9945"/>
              <a:gd name="connsiteX54" fmla="*/ 6828 w 10000"/>
              <a:gd name="connsiteY54" fmla="*/ 8258 h 9945"/>
              <a:gd name="connsiteX55" fmla="*/ 6677 w 10000"/>
              <a:gd name="connsiteY55" fmla="*/ 8055 h 9945"/>
              <a:gd name="connsiteX56" fmla="*/ 6616 w 10000"/>
              <a:gd name="connsiteY56" fmla="*/ 8249 h 9945"/>
              <a:gd name="connsiteX57" fmla="*/ 6417 w 10000"/>
              <a:gd name="connsiteY57" fmla="*/ 8367 h 9945"/>
              <a:gd name="connsiteX58" fmla="*/ 6500 w 10000"/>
              <a:gd name="connsiteY58" fmla="*/ 8367 h 9945"/>
              <a:gd name="connsiteX59" fmla="*/ 6333 w 10000"/>
              <a:gd name="connsiteY59" fmla="*/ 8734 h 9945"/>
              <a:gd name="connsiteX60" fmla="*/ 6333 w 10000"/>
              <a:gd name="connsiteY60" fmla="*/ 8367 h 9945"/>
              <a:gd name="connsiteX61" fmla="*/ 6250 w 10000"/>
              <a:gd name="connsiteY61" fmla="*/ 8367 h 9945"/>
              <a:gd name="connsiteX62" fmla="*/ 6167 w 10000"/>
              <a:gd name="connsiteY62" fmla="*/ 8367 h 9945"/>
              <a:gd name="connsiteX63" fmla="*/ 5917 w 10000"/>
              <a:gd name="connsiteY63" fmla="*/ 8367 h 9945"/>
              <a:gd name="connsiteX64" fmla="*/ 5879 w 10000"/>
              <a:gd name="connsiteY64" fmla="*/ 7959 h 9945"/>
              <a:gd name="connsiteX65" fmla="*/ 5753 w 10000"/>
              <a:gd name="connsiteY65" fmla="*/ 8140 h 9945"/>
              <a:gd name="connsiteX66" fmla="*/ 5700 w 10000"/>
              <a:gd name="connsiteY66" fmla="*/ 8187 h 9945"/>
              <a:gd name="connsiteX67" fmla="*/ 5559 w 10000"/>
              <a:gd name="connsiteY67" fmla="*/ 8210 h 9945"/>
              <a:gd name="connsiteX68" fmla="*/ 5472 w 10000"/>
              <a:gd name="connsiteY68" fmla="*/ 8220 h 9945"/>
              <a:gd name="connsiteX69" fmla="*/ 5335 w 10000"/>
              <a:gd name="connsiteY69" fmla="*/ 8983 h 9945"/>
              <a:gd name="connsiteX70" fmla="*/ 5268 w 10000"/>
              <a:gd name="connsiteY70" fmla="*/ 8437 h 9945"/>
              <a:gd name="connsiteX71" fmla="*/ 5151 w 10000"/>
              <a:gd name="connsiteY71" fmla="*/ 8446 h 9945"/>
              <a:gd name="connsiteX72" fmla="*/ 5108 w 10000"/>
              <a:gd name="connsiteY72" fmla="*/ 9302 h 9945"/>
              <a:gd name="connsiteX73" fmla="*/ 5076 w 10000"/>
              <a:gd name="connsiteY73" fmla="*/ 9113 h 9945"/>
              <a:gd name="connsiteX74" fmla="*/ 5000 w 10000"/>
              <a:gd name="connsiteY74" fmla="*/ 9098 h 9945"/>
              <a:gd name="connsiteX75" fmla="*/ 5083 w 10000"/>
              <a:gd name="connsiteY75" fmla="*/ 8367 h 9945"/>
              <a:gd name="connsiteX76" fmla="*/ 5083 w 10000"/>
              <a:gd name="connsiteY76" fmla="*/ 9459 h 9945"/>
              <a:gd name="connsiteX77" fmla="*/ 4958 w 10000"/>
              <a:gd name="connsiteY77" fmla="*/ 7726 h 9945"/>
              <a:gd name="connsiteX78" fmla="*/ 4917 w 10000"/>
              <a:gd name="connsiteY78" fmla="*/ 8005 h 9945"/>
              <a:gd name="connsiteX79" fmla="*/ 4833 w 10000"/>
              <a:gd name="connsiteY79" fmla="*/ 7641 h 9945"/>
              <a:gd name="connsiteX80" fmla="*/ 4597 w 10000"/>
              <a:gd name="connsiteY80" fmla="*/ 9065 h 9945"/>
              <a:gd name="connsiteX81" fmla="*/ 4677 w 10000"/>
              <a:gd name="connsiteY81" fmla="*/ 8847 h 9945"/>
              <a:gd name="connsiteX82" fmla="*/ 4592 w 10000"/>
              <a:gd name="connsiteY82" fmla="*/ 8802 h 9945"/>
              <a:gd name="connsiteX83" fmla="*/ 4497 w 10000"/>
              <a:gd name="connsiteY83" fmla="*/ 8828 h 9945"/>
              <a:gd name="connsiteX84" fmla="*/ 4359 w 10000"/>
              <a:gd name="connsiteY84" fmla="*/ 9021 h 9945"/>
              <a:gd name="connsiteX85" fmla="*/ 4337 w 10000"/>
              <a:gd name="connsiteY85" fmla="*/ 8855 h 9945"/>
              <a:gd name="connsiteX86" fmla="*/ 4345 w 10000"/>
              <a:gd name="connsiteY86" fmla="*/ 7900 h 9945"/>
              <a:gd name="connsiteX87" fmla="*/ 4122 w 10000"/>
              <a:gd name="connsiteY87" fmla="*/ 8735 h 9945"/>
              <a:gd name="connsiteX88" fmla="*/ 4058 w 10000"/>
              <a:gd name="connsiteY88" fmla="*/ 8188 h 9945"/>
              <a:gd name="connsiteX89" fmla="*/ 3954 w 10000"/>
              <a:gd name="connsiteY89" fmla="*/ 8088 h 9945"/>
              <a:gd name="connsiteX90" fmla="*/ 4044 w 10000"/>
              <a:gd name="connsiteY90" fmla="*/ 8696 h 9945"/>
              <a:gd name="connsiteX91" fmla="*/ 3833 w 10000"/>
              <a:gd name="connsiteY91" fmla="*/ 8005 h 9945"/>
              <a:gd name="connsiteX92" fmla="*/ 3719 w 10000"/>
              <a:gd name="connsiteY92" fmla="*/ 8095 h 9945"/>
              <a:gd name="connsiteX93" fmla="*/ 3750 w 10000"/>
              <a:gd name="connsiteY93" fmla="*/ 7277 h 9945"/>
              <a:gd name="connsiteX94" fmla="*/ 3631 w 10000"/>
              <a:gd name="connsiteY94" fmla="*/ 7393 h 9945"/>
              <a:gd name="connsiteX95" fmla="*/ 3615 w 10000"/>
              <a:gd name="connsiteY95" fmla="*/ 7393 h 9945"/>
              <a:gd name="connsiteX96" fmla="*/ 3465 w 10000"/>
              <a:gd name="connsiteY96" fmla="*/ 7426 h 9945"/>
              <a:gd name="connsiteX97" fmla="*/ 3406 w 10000"/>
              <a:gd name="connsiteY97" fmla="*/ 6862 h 9945"/>
              <a:gd name="connsiteX98" fmla="*/ 3198 w 10000"/>
              <a:gd name="connsiteY98" fmla="*/ 6771 h 9945"/>
              <a:gd name="connsiteX99" fmla="*/ 3091 w 10000"/>
              <a:gd name="connsiteY99" fmla="*/ 6826 h 9945"/>
              <a:gd name="connsiteX100" fmla="*/ 3006 w 10000"/>
              <a:gd name="connsiteY100" fmla="*/ 6443 h 9945"/>
              <a:gd name="connsiteX101" fmla="*/ 2990 w 10000"/>
              <a:gd name="connsiteY101" fmla="*/ 6443 h 9945"/>
              <a:gd name="connsiteX102" fmla="*/ 2936 w 10000"/>
              <a:gd name="connsiteY102" fmla="*/ 6952 h 9945"/>
              <a:gd name="connsiteX103" fmla="*/ 2910 w 10000"/>
              <a:gd name="connsiteY103" fmla="*/ 6917 h 9945"/>
              <a:gd name="connsiteX104" fmla="*/ 2851 w 10000"/>
              <a:gd name="connsiteY104" fmla="*/ 6059 h 9945"/>
              <a:gd name="connsiteX105" fmla="*/ 2840 w 10000"/>
              <a:gd name="connsiteY105" fmla="*/ 6059 h 9945"/>
              <a:gd name="connsiteX106" fmla="*/ 2840 w 10000"/>
              <a:gd name="connsiteY106" fmla="*/ 6296 h 9945"/>
              <a:gd name="connsiteX107" fmla="*/ 2798 w 10000"/>
              <a:gd name="connsiteY107" fmla="*/ 6150 h 9945"/>
              <a:gd name="connsiteX108" fmla="*/ 2814 w 10000"/>
              <a:gd name="connsiteY108" fmla="*/ 5585 h 9945"/>
              <a:gd name="connsiteX109" fmla="*/ 2563 w 10000"/>
              <a:gd name="connsiteY109" fmla="*/ 5439 h 9945"/>
              <a:gd name="connsiteX110" fmla="*/ 2440 w 10000"/>
              <a:gd name="connsiteY110" fmla="*/ 5730 h 9945"/>
              <a:gd name="connsiteX111" fmla="*/ 2023 w 10000"/>
              <a:gd name="connsiteY111" fmla="*/ 4162 h 9945"/>
              <a:gd name="connsiteX112" fmla="*/ 2034 w 10000"/>
              <a:gd name="connsiteY112" fmla="*/ 4398 h 9945"/>
              <a:gd name="connsiteX113" fmla="*/ 1815 w 10000"/>
              <a:gd name="connsiteY113" fmla="*/ 4272 h 9945"/>
              <a:gd name="connsiteX114" fmla="*/ 1815 w 10000"/>
              <a:gd name="connsiteY114" fmla="*/ 4123 h 9945"/>
              <a:gd name="connsiteX115" fmla="*/ 1842 w 10000"/>
              <a:gd name="connsiteY115" fmla="*/ 3686 h 9945"/>
              <a:gd name="connsiteX116" fmla="*/ 1773 w 10000"/>
              <a:gd name="connsiteY116" fmla="*/ 3411 h 9945"/>
              <a:gd name="connsiteX117" fmla="*/ 1580 w 10000"/>
              <a:gd name="connsiteY117" fmla="*/ 3175 h 9945"/>
              <a:gd name="connsiteX118" fmla="*/ 1468 w 10000"/>
              <a:gd name="connsiteY118" fmla="*/ 3357 h 9945"/>
              <a:gd name="connsiteX119" fmla="*/ 1468 w 10000"/>
              <a:gd name="connsiteY119" fmla="*/ 4070 h 9945"/>
              <a:gd name="connsiteX120" fmla="*/ 1442 w 10000"/>
              <a:gd name="connsiteY120" fmla="*/ 4123 h 9945"/>
              <a:gd name="connsiteX121" fmla="*/ 1383 w 10000"/>
              <a:gd name="connsiteY121" fmla="*/ 4123 h 9945"/>
              <a:gd name="connsiteX122" fmla="*/ 1233 w 10000"/>
              <a:gd name="connsiteY122" fmla="*/ 3596 h 9945"/>
              <a:gd name="connsiteX123" fmla="*/ 1095 w 10000"/>
              <a:gd name="connsiteY123" fmla="*/ 4507 h 9945"/>
              <a:gd name="connsiteX124" fmla="*/ 1041 w 10000"/>
              <a:gd name="connsiteY124" fmla="*/ 4454 h 9945"/>
              <a:gd name="connsiteX125" fmla="*/ 886 w 10000"/>
              <a:gd name="connsiteY125" fmla="*/ 3265 h 9945"/>
              <a:gd name="connsiteX126" fmla="*/ 721 w 10000"/>
              <a:gd name="connsiteY126" fmla="*/ 2939 h 9945"/>
              <a:gd name="connsiteX127" fmla="*/ 625 w 10000"/>
              <a:gd name="connsiteY127" fmla="*/ 3030 h 9945"/>
              <a:gd name="connsiteX128" fmla="*/ 651 w 10000"/>
              <a:gd name="connsiteY128" fmla="*/ 2609 h 9945"/>
              <a:gd name="connsiteX129" fmla="*/ 358 w 10000"/>
              <a:gd name="connsiteY129" fmla="*/ 2409 h 9945"/>
              <a:gd name="connsiteX130" fmla="*/ 416 w 10000"/>
              <a:gd name="connsiteY130" fmla="*/ 2173 h 9945"/>
              <a:gd name="connsiteX131" fmla="*/ 374 w 10000"/>
              <a:gd name="connsiteY131" fmla="*/ 2173 h 9945"/>
              <a:gd name="connsiteX132" fmla="*/ 251 w 10000"/>
              <a:gd name="connsiteY132" fmla="*/ 2409 h 9945"/>
              <a:gd name="connsiteX133" fmla="*/ 304 w 10000"/>
              <a:gd name="connsiteY133" fmla="*/ 2173 h 9945"/>
              <a:gd name="connsiteX134" fmla="*/ 320 w 10000"/>
              <a:gd name="connsiteY134" fmla="*/ 2080 h 9945"/>
              <a:gd name="connsiteX135" fmla="*/ 155 w 10000"/>
              <a:gd name="connsiteY135" fmla="*/ 2281 h 9945"/>
              <a:gd name="connsiteX136" fmla="*/ 155 w 10000"/>
              <a:gd name="connsiteY136" fmla="*/ 1094 h 9945"/>
              <a:gd name="connsiteX137" fmla="*/ 43 w 10000"/>
              <a:gd name="connsiteY137" fmla="*/ 1004 h 9945"/>
              <a:gd name="connsiteX138" fmla="*/ 0 w 10000"/>
              <a:gd name="connsiteY138" fmla="*/ 1242 h 9945"/>
              <a:gd name="connsiteX139" fmla="*/ 0 w 10000"/>
              <a:gd name="connsiteY139" fmla="*/ 0 h 9945"/>
              <a:gd name="connsiteX0" fmla="*/ 0 w 10000"/>
              <a:gd name="connsiteY0" fmla="*/ 0 h 9521"/>
              <a:gd name="connsiteX1" fmla="*/ 10000 w 10000"/>
              <a:gd name="connsiteY1" fmla="*/ 0 h 9521"/>
              <a:gd name="connsiteX2" fmla="*/ 10000 w 10000"/>
              <a:gd name="connsiteY2" fmla="*/ 6808 h 9521"/>
              <a:gd name="connsiteX3" fmla="*/ 9920 w 10000"/>
              <a:gd name="connsiteY3" fmla="*/ 6624 h 9521"/>
              <a:gd name="connsiteX4" fmla="*/ 9754 w 10000"/>
              <a:gd name="connsiteY4" fmla="*/ 7046 h 9521"/>
              <a:gd name="connsiteX5" fmla="*/ 9712 w 10000"/>
              <a:gd name="connsiteY5" fmla="*/ 8056 h 9521"/>
              <a:gd name="connsiteX6" fmla="*/ 9349 w 10000"/>
              <a:gd name="connsiteY6" fmla="*/ 8662 h 9521"/>
              <a:gd name="connsiteX7" fmla="*/ 9279 w 10000"/>
              <a:gd name="connsiteY7" fmla="*/ 8421 h 9521"/>
              <a:gd name="connsiteX8" fmla="*/ 9253 w 10000"/>
              <a:gd name="connsiteY8" fmla="*/ 8477 h 9521"/>
              <a:gd name="connsiteX9" fmla="*/ 9242 w 10000"/>
              <a:gd name="connsiteY9" fmla="*/ 8900 h 9521"/>
              <a:gd name="connsiteX10" fmla="*/ 9156 w 10000"/>
              <a:gd name="connsiteY10" fmla="*/ 8954 h 9521"/>
              <a:gd name="connsiteX11" fmla="*/ 9034 w 10000"/>
              <a:gd name="connsiteY11" fmla="*/ 8477 h 9521"/>
              <a:gd name="connsiteX12" fmla="*/ 9071 w 10000"/>
              <a:gd name="connsiteY12" fmla="*/ 8296 h 9521"/>
              <a:gd name="connsiteX13" fmla="*/ 9007 w 10000"/>
              <a:gd name="connsiteY13" fmla="*/ 8001 h 9521"/>
              <a:gd name="connsiteX14" fmla="*/ 8825 w 10000"/>
              <a:gd name="connsiteY14" fmla="*/ 8239 h 9521"/>
              <a:gd name="connsiteX15" fmla="*/ 8809 w 10000"/>
              <a:gd name="connsiteY15" fmla="*/ 8093 h 9521"/>
              <a:gd name="connsiteX16" fmla="*/ 8868 w 10000"/>
              <a:gd name="connsiteY16" fmla="*/ 7908 h 9521"/>
              <a:gd name="connsiteX17" fmla="*/ 8836 w 10000"/>
              <a:gd name="connsiteY17" fmla="*/ 7762 h 9521"/>
              <a:gd name="connsiteX18" fmla="*/ 8756 w 10000"/>
              <a:gd name="connsiteY18" fmla="*/ 7852 h 9521"/>
              <a:gd name="connsiteX19" fmla="*/ 8671 w 10000"/>
              <a:gd name="connsiteY19" fmla="*/ 7467 h 9521"/>
              <a:gd name="connsiteX20" fmla="*/ 8697 w 10000"/>
              <a:gd name="connsiteY20" fmla="*/ 7137 h 9521"/>
              <a:gd name="connsiteX21" fmla="*/ 8628 w 10000"/>
              <a:gd name="connsiteY21" fmla="*/ 7231 h 9521"/>
              <a:gd name="connsiteX22" fmla="*/ 8590 w 10000"/>
              <a:gd name="connsiteY22" fmla="*/ 8093 h 9521"/>
              <a:gd name="connsiteX23" fmla="*/ 8436 w 10000"/>
              <a:gd name="connsiteY23" fmla="*/ 8001 h 9521"/>
              <a:gd name="connsiteX24" fmla="*/ 8436 w 10000"/>
              <a:gd name="connsiteY24" fmla="*/ 7946 h 9521"/>
              <a:gd name="connsiteX25" fmla="*/ 8478 w 10000"/>
              <a:gd name="connsiteY25" fmla="*/ 7817 h 9521"/>
              <a:gd name="connsiteX26" fmla="*/ 8478 w 10000"/>
              <a:gd name="connsiteY26" fmla="*/ 7762 h 9521"/>
              <a:gd name="connsiteX27" fmla="*/ 8382 w 10000"/>
              <a:gd name="connsiteY27" fmla="*/ 7615 h 9521"/>
              <a:gd name="connsiteX28" fmla="*/ 8356 w 10000"/>
              <a:gd name="connsiteY28" fmla="*/ 7946 h 9521"/>
              <a:gd name="connsiteX29" fmla="*/ 8409 w 10000"/>
              <a:gd name="connsiteY29" fmla="*/ 8239 h 9521"/>
              <a:gd name="connsiteX30" fmla="*/ 8393 w 10000"/>
              <a:gd name="connsiteY30" fmla="*/ 8239 h 9521"/>
              <a:gd name="connsiteX31" fmla="*/ 8297 w 10000"/>
              <a:gd name="connsiteY31" fmla="*/ 7946 h 9521"/>
              <a:gd name="connsiteX32" fmla="*/ 8254 w 10000"/>
              <a:gd name="connsiteY32" fmla="*/ 7434 h 9521"/>
              <a:gd name="connsiteX33" fmla="*/ 8217 w 10000"/>
              <a:gd name="connsiteY33" fmla="*/ 7434 h 9521"/>
              <a:gd name="connsiteX34" fmla="*/ 8201 w 10000"/>
              <a:gd name="connsiteY34" fmla="*/ 7615 h 9521"/>
              <a:gd name="connsiteX35" fmla="*/ 8115 w 10000"/>
              <a:gd name="connsiteY35" fmla="*/ 7467 h 9521"/>
              <a:gd name="connsiteX36" fmla="*/ 8078 w 10000"/>
              <a:gd name="connsiteY36" fmla="*/ 7705 h 9521"/>
              <a:gd name="connsiteX37" fmla="*/ 8078 w 10000"/>
              <a:gd name="connsiteY37" fmla="*/ 7523 h 9521"/>
              <a:gd name="connsiteX38" fmla="*/ 7939 w 10000"/>
              <a:gd name="connsiteY38" fmla="*/ 7908 h 9521"/>
              <a:gd name="connsiteX39" fmla="*/ 7854 w 10000"/>
              <a:gd name="connsiteY39" fmla="*/ 7908 h 9521"/>
              <a:gd name="connsiteX40" fmla="*/ 7645 w 10000"/>
              <a:gd name="connsiteY40" fmla="*/ 8477 h 9521"/>
              <a:gd name="connsiteX41" fmla="*/ 7603 w 10000"/>
              <a:gd name="connsiteY41" fmla="*/ 8296 h 9521"/>
              <a:gd name="connsiteX42" fmla="*/ 7635 w 10000"/>
              <a:gd name="connsiteY42" fmla="*/ 8662 h 9521"/>
              <a:gd name="connsiteX43" fmla="*/ 7533 w 10000"/>
              <a:gd name="connsiteY43" fmla="*/ 8662 h 9521"/>
              <a:gd name="connsiteX44" fmla="*/ 7453 w 10000"/>
              <a:gd name="connsiteY44" fmla="*/ 9469 h 9521"/>
              <a:gd name="connsiteX45" fmla="*/ 7549 w 10000"/>
              <a:gd name="connsiteY45" fmla="*/ 7649 h 9521"/>
              <a:gd name="connsiteX46" fmla="*/ 7472 w 10000"/>
              <a:gd name="connsiteY46" fmla="*/ 8216 h 9521"/>
              <a:gd name="connsiteX47" fmla="*/ 7424 w 10000"/>
              <a:gd name="connsiteY47" fmla="*/ 8859 h 9521"/>
              <a:gd name="connsiteX48" fmla="*/ 7386 w 10000"/>
              <a:gd name="connsiteY48" fmla="*/ 7997 h 9521"/>
              <a:gd name="connsiteX49" fmla="*/ 7347 w 10000"/>
              <a:gd name="connsiteY49" fmla="*/ 8410 h 9521"/>
              <a:gd name="connsiteX50" fmla="*/ 7267 w 10000"/>
              <a:gd name="connsiteY50" fmla="*/ 8065 h 9521"/>
              <a:gd name="connsiteX51" fmla="*/ 7054 w 10000"/>
              <a:gd name="connsiteY51" fmla="*/ 8568 h 9521"/>
              <a:gd name="connsiteX52" fmla="*/ 7053 w 10000"/>
              <a:gd name="connsiteY52" fmla="*/ 7583 h 9521"/>
              <a:gd name="connsiteX53" fmla="*/ 7026 w 10000"/>
              <a:gd name="connsiteY53" fmla="*/ 8111 h 9521"/>
              <a:gd name="connsiteX54" fmla="*/ 6828 w 10000"/>
              <a:gd name="connsiteY54" fmla="*/ 8304 h 9521"/>
              <a:gd name="connsiteX55" fmla="*/ 6677 w 10000"/>
              <a:gd name="connsiteY55" fmla="*/ 8100 h 9521"/>
              <a:gd name="connsiteX56" fmla="*/ 6616 w 10000"/>
              <a:gd name="connsiteY56" fmla="*/ 8295 h 9521"/>
              <a:gd name="connsiteX57" fmla="*/ 6417 w 10000"/>
              <a:gd name="connsiteY57" fmla="*/ 8413 h 9521"/>
              <a:gd name="connsiteX58" fmla="*/ 6500 w 10000"/>
              <a:gd name="connsiteY58" fmla="*/ 8413 h 9521"/>
              <a:gd name="connsiteX59" fmla="*/ 6333 w 10000"/>
              <a:gd name="connsiteY59" fmla="*/ 8782 h 9521"/>
              <a:gd name="connsiteX60" fmla="*/ 6333 w 10000"/>
              <a:gd name="connsiteY60" fmla="*/ 8413 h 9521"/>
              <a:gd name="connsiteX61" fmla="*/ 6250 w 10000"/>
              <a:gd name="connsiteY61" fmla="*/ 8413 h 9521"/>
              <a:gd name="connsiteX62" fmla="*/ 6167 w 10000"/>
              <a:gd name="connsiteY62" fmla="*/ 8413 h 9521"/>
              <a:gd name="connsiteX63" fmla="*/ 5917 w 10000"/>
              <a:gd name="connsiteY63" fmla="*/ 8413 h 9521"/>
              <a:gd name="connsiteX64" fmla="*/ 5879 w 10000"/>
              <a:gd name="connsiteY64" fmla="*/ 8003 h 9521"/>
              <a:gd name="connsiteX65" fmla="*/ 5753 w 10000"/>
              <a:gd name="connsiteY65" fmla="*/ 8185 h 9521"/>
              <a:gd name="connsiteX66" fmla="*/ 5700 w 10000"/>
              <a:gd name="connsiteY66" fmla="*/ 8232 h 9521"/>
              <a:gd name="connsiteX67" fmla="*/ 5559 w 10000"/>
              <a:gd name="connsiteY67" fmla="*/ 8255 h 9521"/>
              <a:gd name="connsiteX68" fmla="*/ 5472 w 10000"/>
              <a:gd name="connsiteY68" fmla="*/ 8265 h 9521"/>
              <a:gd name="connsiteX69" fmla="*/ 5335 w 10000"/>
              <a:gd name="connsiteY69" fmla="*/ 9033 h 9521"/>
              <a:gd name="connsiteX70" fmla="*/ 5268 w 10000"/>
              <a:gd name="connsiteY70" fmla="*/ 8484 h 9521"/>
              <a:gd name="connsiteX71" fmla="*/ 5151 w 10000"/>
              <a:gd name="connsiteY71" fmla="*/ 8493 h 9521"/>
              <a:gd name="connsiteX72" fmla="*/ 5108 w 10000"/>
              <a:gd name="connsiteY72" fmla="*/ 9353 h 9521"/>
              <a:gd name="connsiteX73" fmla="*/ 5076 w 10000"/>
              <a:gd name="connsiteY73" fmla="*/ 9163 h 9521"/>
              <a:gd name="connsiteX74" fmla="*/ 5000 w 10000"/>
              <a:gd name="connsiteY74" fmla="*/ 9148 h 9521"/>
              <a:gd name="connsiteX75" fmla="*/ 5083 w 10000"/>
              <a:gd name="connsiteY75" fmla="*/ 8413 h 9521"/>
              <a:gd name="connsiteX76" fmla="*/ 5083 w 10000"/>
              <a:gd name="connsiteY76" fmla="*/ 9511 h 9521"/>
              <a:gd name="connsiteX77" fmla="*/ 4958 w 10000"/>
              <a:gd name="connsiteY77" fmla="*/ 7769 h 9521"/>
              <a:gd name="connsiteX78" fmla="*/ 4917 w 10000"/>
              <a:gd name="connsiteY78" fmla="*/ 8049 h 9521"/>
              <a:gd name="connsiteX79" fmla="*/ 4833 w 10000"/>
              <a:gd name="connsiteY79" fmla="*/ 7683 h 9521"/>
              <a:gd name="connsiteX80" fmla="*/ 4597 w 10000"/>
              <a:gd name="connsiteY80" fmla="*/ 9115 h 9521"/>
              <a:gd name="connsiteX81" fmla="*/ 4677 w 10000"/>
              <a:gd name="connsiteY81" fmla="*/ 8896 h 9521"/>
              <a:gd name="connsiteX82" fmla="*/ 4592 w 10000"/>
              <a:gd name="connsiteY82" fmla="*/ 8851 h 9521"/>
              <a:gd name="connsiteX83" fmla="*/ 4497 w 10000"/>
              <a:gd name="connsiteY83" fmla="*/ 8877 h 9521"/>
              <a:gd name="connsiteX84" fmla="*/ 4359 w 10000"/>
              <a:gd name="connsiteY84" fmla="*/ 9071 h 9521"/>
              <a:gd name="connsiteX85" fmla="*/ 4337 w 10000"/>
              <a:gd name="connsiteY85" fmla="*/ 8904 h 9521"/>
              <a:gd name="connsiteX86" fmla="*/ 4345 w 10000"/>
              <a:gd name="connsiteY86" fmla="*/ 7944 h 9521"/>
              <a:gd name="connsiteX87" fmla="*/ 4122 w 10000"/>
              <a:gd name="connsiteY87" fmla="*/ 8783 h 9521"/>
              <a:gd name="connsiteX88" fmla="*/ 4058 w 10000"/>
              <a:gd name="connsiteY88" fmla="*/ 8233 h 9521"/>
              <a:gd name="connsiteX89" fmla="*/ 3954 w 10000"/>
              <a:gd name="connsiteY89" fmla="*/ 8133 h 9521"/>
              <a:gd name="connsiteX90" fmla="*/ 4044 w 10000"/>
              <a:gd name="connsiteY90" fmla="*/ 8744 h 9521"/>
              <a:gd name="connsiteX91" fmla="*/ 3833 w 10000"/>
              <a:gd name="connsiteY91" fmla="*/ 8049 h 9521"/>
              <a:gd name="connsiteX92" fmla="*/ 3719 w 10000"/>
              <a:gd name="connsiteY92" fmla="*/ 8140 h 9521"/>
              <a:gd name="connsiteX93" fmla="*/ 3750 w 10000"/>
              <a:gd name="connsiteY93" fmla="*/ 7317 h 9521"/>
              <a:gd name="connsiteX94" fmla="*/ 3631 w 10000"/>
              <a:gd name="connsiteY94" fmla="*/ 7434 h 9521"/>
              <a:gd name="connsiteX95" fmla="*/ 3615 w 10000"/>
              <a:gd name="connsiteY95" fmla="*/ 7434 h 9521"/>
              <a:gd name="connsiteX96" fmla="*/ 3465 w 10000"/>
              <a:gd name="connsiteY96" fmla="*/ 7467 h 9521"/>
              <a:gd name="connsiteX97" fmla="*/ 3406 w 10000"/>
              <a:gd name="connsiteY97" fmla="*/ 6900 h 9521"/>
              <a:gd name="connsiteX98" fmla="*/ 3198 w 10000"/>
              <a:gd name="connsiteY98" fmla="*/ 6808 h 9521"/>
              <a:gd name="connsiteX99" fmla="*/ 3091 w 10000"/>
              <a:gd name="connsiteY99" fmla="*/ 6864 h 9521"/>
              <a:gd name="connsiteX100" fmla="*/ 3006 w 10000"/>
              <a:gd name="connsiteY100" fmla="*/ 6479 h 9521"/>
              <a:gd name="connsiteX101" fmla="*/ 2990 w 10000"/>
              <a:gd name="connsiteY101" fmla="*/ 6479 h 9521"/>
              <a:gd name="connsiteX102" fmla="*/ 2936 w 10000"/>
              <a:gd name="connsiteY102" fmla="*/ 6990 h 9521"/>
              <a:gd name="connsiteX103" fmla="*/ 2910 w 10000"/>
              <a:gd name="connsiteY103" fmla="*/ 6955 h 9521"/>
              <a:gd name="connsiteX104" fmla="*/ 2851 w 10000"/>
              <a:gd name="connsiteY104" fmla="*/ 6093 h 9521"/>
              <a:gd name="connsiteX105" fmla="*/ 2840 w 10000"/>
              <a:gd name="connsiteY105" fmla="*/ 6093 h 9521"/>
              <a:gd name="connsiteX106" fmla="*/ 2840 w 10000"/>
              <a:gd name="connsiteY106" fmla="*/ 6331 h 9521"/>
              <a:gd name="connsiteX107" fmla="*/ 2798 w 10000"/>
              <a:gd name="connsiteY107" fmla="*/ 6184 h 9521"/>
              <a:gd name="connsiteX108" fmla="*/ 2814 w 10000"/>
              <a:gd name="connsiteY108" fmla="*/ 5616 h 9521"/>
              <a:gd name="connsiteX109" fmla="*/ 2563 w 10000"/>
              <a:gd name="connsiteY109" fmla="*/ 5469 h 9521"/>
              <a:gd name="connsiteX110" fmla="*/ 2440 w 10000"/>
              <a:gd name="connsiteY110" fmla="*/ 5762 h 9521"/>
              <a:gd name="connsiteX111" fmla="*/ 2023 w 10000"/>
              <a:gd name="connsiteY111" fmla="*/ 4185 h 9521"/>
              <a:gd name="connsiteX112" fmla="*/ 2034 w 10000"/>
              <a:gd name="connsiteY112" fmla="*/ 4422 h 9521"/>
              <a:gd name="connsiteX113" fmla="*/ 1815 w 10000"/>
              <a:gd name="connsiteY113" fmla="*/ 4296 h 9521"/>
              <a:gd name="connsiteX114" fmla="*/ 1815 w 10000"/>
              <a:gd name="connsiteY114" fmla="*/ 4146 h 9521"/>
              <a:gd name="connsiteX115" fmla="*/ 1842 w 10000"/>
              <a:gd name="connsiteY115" fmla="*/ 3706 h 9521"/>
              <a:gd name="connsiteX116" fmla="*/ 1773 w 10000"/>
              <a:gd name="connsiteY116" fmla="*/ 3430 h 9521"/>
              <a:gd name="connsiteX117" fmla="*/ 1580 w 10000"/>
              <a:gd name="connsiteY117" fmla="*/ 3193 h 9521"/>
              <a:gd name="connsiteX118" fmla="*/ 1468 w 10000"/>
              <a:gd name="connsiteY118" fmla="*/ 3376 h 9521"/>
              <a:gd name="connsiteX119" fmla="*/ 1468 w 10000"/>
              <a:gd name="connsiteY119" fmla="*/ 4093 h 9521"/>
              <a:gd name="connsiteX120" fmla="*/ 1442 w 10000"/>
              <a:gd name="connsiteY120" fmla="*/ 4146 h 9521"/>
              <a:gd name="connsiteX121" fmla="*/ 1383 w 10000"/>
              <a:gd name="connsiteY121" fmla="*/ 4146 h 9521"/>
              <a:gd name="connsiteX122" fmla="*/ 1233 w 10000"/>
              <a:gd name="connsiteY122" fmla="*/ 3616 h 9521"/>
              <a:gd name="connsiteX123" fmla="*/ 1095 w 10000"/>
              <a:gd name="connsiteY123" fmla="*/ 4532 h 9521"/>
              <a:gd name="connsiteX124" fmla="*/ 1041 w 10000"/>
              <a:gd name="connsiteY124" fmla="*/ 4479 h 9521"/>
              <a:gd name="connsiteX125" fmla="*/ 886 w 10000"/>
              <a:gd name="connsiteY125" fmla="*/ 3283 h 9521"/>
              <a:gd name="connsiteX126" fmla="*/ 721 w 10000"/>
              <a:gd name="connsiteY126" fmla="*/ 2955 h 9521"/>
              <a:gd name="connsiteX127" fmla="*/ 625 w 10000"/>
              <a:gd name="connsiteY127" fmla="*/ 3047 h 9521"/>
              <a:gd name="connsiteX128" fmla="*/ 651 w 10000"/>
              <a:gd name="connsiteY128" fmla="*/ 2623 h 9521"/>
              <a:gd name="connsiteX129" fmla="*/ 358 w 10000"/>
              <a:gd name="connsiteY129" fmla="*/ 2422 h 9521"/>
              <a:gd name="connsiteX130" fmla="*/ 416 w 10000"/>
              <a:gd name="connsiteY130" fmla="*/ 2185 h 9521"/>
              <a:gd name="connsiteX131" fmla="*/ 374 w 10000"/>
              <a:gd name="connsiteY131" fmla="*/ 2185 h 9521"/>
              <a:gd name="connsiteX132" fmla="*/ 251 w 10000"/>
              <a:gd name="connsiteY132" fmla="*/ 2422 h 9521"/>
              <a:gd name="connsiteX133" fmla="*/ 304 w 10000"/>
              <a:gd name="connsiteY133" fmla="*/ 2185 h 9521"/>
              <a:gd name="connsiteX134" fmla="*/ 320 w 10000"/>
              <a:gd name="connsiteY134" fmla="*/ 2092 h 9521"/>
              <a:gd name="connsiteX135" fmla="*/ 155 w 10000"/>
              <a:gd name="connsiteY135" fmla="*/ 2294 h 9521"/>
              <a:gd name="connsiteX136" fmla="*/ 155 w 10000"/>
              <a:gd name="connsiteY136" fmla="*/ 1100 h 9521"/>
              <a:gd name="connsiteX137" fmla="*/ 43 w 10000"/>
              <a:gd name="connsiteY137" fmla="*/ 1010 h 9521"/>
              <a:gd name="connsiteX138" fmla="*/ 0 w 10000"/>
              <a:gd name="connsiteY138" fmla="*/ 1249 h 9521"/>
              <a:gd name="connsiteX139" fmla="*/ 0 w 10000"/>
              <a:gd name="connsiteY139" fmla="*/ 0 h 9521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349 w 10000"/>
              <a:gd name="connsiteY7" fmla="*/ 9098 h 10000"/>
              <a:gd name="connsiteX8" fmla="*/ 9279 w 10000"/>
              <a:gd name="connsiteY8" fmla="*/ 8845 h 10000"/>
              <a:gd name="connsiteX9" fmla="*/ 9253 w 10000"/>
              <a:gd name="connsiteY9" fmla="*/ 8903 h 10000"/>
              <a:gd name="connsiteX10" fmla="*/ 9242 w 10000"/>
              <a:gd name="connsiteY10" fmla="*/ 9348 h 10000"/>
              <a:gd name="connsiteX11" fmla="*/ 9156 w 10000"/>
              <a:gd name="connsiteY11" fmla="*/ 9404 h 10000"/>
              <a:gd name="connsiteX12" fmla="*/ 9034 w 10000"/>
              <a:gd name="connsiteY12" fmla="*/ 8903 h 10000"/>
              <a:gd name="connsiteX13" fmla="*/ 9071 w 10000"/>
              <a:gd name="connsiteY13" fmla="*/ 8713 h 10000"/>
              <a:gd name="connsiteX14" fmla="*/ 9007 w 10000"/>
              <a:gd name="connsiteY14" fmla="*/ 8404 h 10000"/>
              <a:gd name="connsiteX15" fmla="*/ 8825 w 10000"/>
              <a:gd name="connsiteY15" fmla="*/ 8654 h 10000"/>
              <a:gd name="connsiteX16" fmla="*/ 8809 w 10000"/>
              <a:gd name="connsiteY16" fmla="*/ 8500 h 10000"/>
              <a:gd name="connsiteX17" fmla="*/ 8868 w 10000"/>
              <a:gd name="connsiteY17" fmla="*/ 8306 h 10000"/>
              <a:gd name="connsiteX18" fmla="*/ 8836 w 10000"/>
              <a:gd name="connsiteY18" fmla="*/ 8153 h 10000"/>
              <a:gd name="connsiteX19" fmla="*/ 8756 w 10000"/>
              <a:gd name="connsiteY19" fmla="*/ 8247 h 10000"/>
              <a:gd name="connsiteX20" fmla="*/ 8671 w 10000"/>
              <a:gd name="connsiteY20" fmla="*/ 7843 h 10000"/>
              <a:gd name="connsiteX21" fmla="*/ 8697 w 10000"/>
              <a:gd name="connsiteY21" fmla="*/ 7496 h 10000"/>
              <a:gd name="connsiteX22" fmla="*/ 8628 w 10000"/>
              <a:gd name="connsiteY22" fmla="*/ 7595 h 10000"/>
              <a:gd name="connsiteX23" fmla="*/ 8590 w 10000"/>
              <a:gd name="connsiteY23" fmla="*/ 8500 h 10000"/>
              <a:gd name="connsiteX24" fmla="*/ 8436 w 10000"/>
              <a:gd name="connsiteY24" fmla="*/ 8404 h 10000"/>
              <a:gd name="connsiteX25" fmla="*/ 8436 w 10000"/>
              <a:gd name="connsiteY25" fmla="*/ 8346 h 10000"/>
              <a:gd name="connsiteX26" fmla="*/ 8478 w 10000"/>
              <a:gd name="connsiteY26" fmla="*/ 8210 h 10000"/>
              <a:gd name="connsiteX27" fmla="*/ 8478 w 10000"/>
              <a:gd name="connsiteY27" fmla="*/ 8153 h 10000"/>
              <a:gd name="connsiteX28" fmla="*/ 8382 w 10000"/>
              <a:gd name="connsiteY28" fmla="*/ 7998 h 10000"/>
              <a:gd name="connsiteX29" fmla="*/ 8356 w 10000"/>
              <a:gd name="connsiteY29" fmla="*/ 8346 h 10000"/>
              <a:gd name="connsiteX30" fmla="*/ 8409 w 10000"/>
              <a:gd name="connsiteY30" fmla="*/ 8654 h 10000"/>
              <a:gd name="connsiteX31" fmla="*/ 8393 w 10000"/>
              <a:gd name="connsiteY31" fmla="*/ 8654 h 10000"/>
              <a:gd name="connsiteX32" fmla="*/ 8297 w 10000"/>
              <a:gd name="connsiteY32" fmla="*/ 8346 h 10000"/>
              <a:gd name="connsiteX33" fmla="*/ 8254 w 10000"/>
              <a:gd name="connsiteY33" fmla="*/ 7808 h 10000"/>
              <a:gd name="connsiteX34" fmla="*/ 8217 w 10000"/>
              <a:gd name="connsiteY34" fmla="*/ 7808 h 10000"/>
              <a:gd name="connsiteX35" fmla="*/ 8201 w 10000"/>
              <a:gd name="connsiteY35" fmla="*/ 7998 h 10000"/>
              <a:gd name="connsiteX36" fmla="*/ 8115 w 10000"/>
              <a:gd name="connsiteY36" fmla="*/ 7843 h 10000"/>
              <a:gd name="connsiteX37" fmla="*/ 8078 w 10000"/>
              <a:gd name="connsiteY37" fmla="*/ 8093 h 10000"/>
              <a:gd name="connsiteX38" fmla="*/ 8078 w 10000"/>
              <a:gd name="connsiteY38" fmla="*/ 7901 h 10000"/>
              <a:gd name="connsiteX39" fmla="*/ 7939 w 10000"/>
              <a:gd name="connsiteY39" fmla="*/ 8306 h 10000"/>
              <a:gd name="connsiteX40" fmla="*/ 7854 w 10000"/>
              <a:gd name="connsiteY40" fmla="*/ 8306 h 10000"/>
              <a:gd name="connsiteX41" fmla="*/ 7645 w 10000"/>
              <a:gd name="connsiteY41" fmla="*/ 8903 h 10000"/>
              <a:gd name="connsiteX42" fmla="*/ 7603 w 10000"/>
              <a:gd name="connsiteY42" fmla="*/ 8713 h 10000"/>
              <a:gd name="connsiteX43" fmla="*/ 7635 w 10000"/>
              <a:gd name="connsiteY43" fmla="*/ 9098 h 10000"/>
              <a:gd name="connsiteX44" fmla="*/ 7533 w 10000"/>
              <a:gd name="connsiteY44" fmla="*/ 9098 h 10000"/>
              <a:gd name="connsiteX45" fmla="*/ 7453 w 10000"/>
              <a:gd name="connsiteY45" fmla="*/ 9945 h 10000"/>
              <a:gd name="connsiteX46" fmla="*/ 7549 w 10000"/>
              <a:gd name="connsiteY46" fmla="*/ 8034 h 10000"/>
              <a:gd name="connsiteX47" fmla="*/ 7472 w 10000"/>
              <a:gd name="connsiteY47" fmla="*/ 8629 h 10000"/>
              <a:gd name="connsiteX48" fmla="*/ 7424 w 10000"/>
              <a:gd name="connsiteY48" fmla="*/ 9305 h 10000"/>
              <a:gd name="connsiteX49" fmla="*/ 7386 w 10000"/>
              <a:gd name="connsiteY49" fmla="*/ 8399 h 10000"/>
              <a:gd name="connsiteX50" fmla="*/ 7347 w 10000"/>
              <a:gd name="connsiteY50" fmla="*/ 8833 h 10000"/>
              <a:gd name="connsiteX51" fmla="*/ 7267 w 10000"/>
              <a:gd name="connsiteY51" fmla="*/ 8471 h 10000"/>
              <a:gd name="connsiteX52" fmla="*/ 7054 w 10000"/>
              <a:gd name="connsiteY52" fmla="*/ 8999 h 10000"/>
              <a:gd name="connsiteX53" fmla="*/ 7053 w 10000"/>
              <a:gd name="connsiteY53" fmla="*/ 7964 h 10000"/>
              <a:gd name="connsiteX54" fmla="*/ 7026 w 10000"/>
              <a:gd name="connsiteY54" fmla="*/ 8519 h 10000"/>
              <a:gd name="connsiteX55" fmla="*/ 6828 w 10000"/>
              <a:gd name="connsiteY55" fmla="*/ 8722 h 10000"/>
              <a:gd name="connsiteX56" fmla="*/ 6677 w 10000"/>
              <a:gd name="connsiteY56" fmla="*/ 8508 h 10000"/>
              <a:gd name="connsiteX57" fmla="*/ 6616 w 10000"/>
              <a:gd name="connsiteY57" fmla="*/ 8712 h 10000"/>
              <a:gd name="connsiteX58" fmla="*/ 6417 w 10000"/>
              <a:gd name="connsiteY58" fmla="*/ 8836 h 10000"/>
              <a:gd name="connsiteX59" fmla="*/ 6500 w 10000"/>
              <a:gd name="connsiteY59" fmla="*/ 8836 h 10000"/>
              <a:gd name="connsiteX60" fmla="*/ 6333 w 10000"/>
              <a:gd name="connsiteY60" fmla="*/ 9224 h 10000"/>
              <a:gd name="connsiteX61" fmla="*/ 6333 w 10000"/>
              <a:gd name="connsiteY61" fmla="*/ 8836 h 10000"/>
              <a:gd name="connsiteX62" fmla="*/ 6250 w 10000"/>
              <a:gd name="connsiteY62" fmla="*/ 8836 h 10000"/>
              <a:gd name="connsiteX63" fmla="*/ 6167 w 10000"/>
              <a:gd name="connsiteY63" fmla="*/ 8836 h 10000"/>
              <a:gd name="connsiteX64" fmla="*/ 5917 w 10000"/>
              <a:gd name="connsiteY64" fmla="*/ 8836 h 10000"/>
              <a:gd name="connsiteX65" fmla="*/ 5879 w 10000"/>
              <a:gd name="connsiteY65" fmla="*/ 8406 h 10000"/>
              <a:gd name="connsiteX66" fmla="*/ 5753 w 10000"/>
              <a:gd name="connsiteY66" fmla="*/ 8597 h 10000"/>
              <a:gd name="connsiteX67" fmla="*/ 5700 w 10000"/>
              <a:gd name="connsiteY67" fmla="*/ 8646 h 10000"/>
              <a:gd name="connsiteX68" fmla="*/ 5559 w 10000"/>
              <a:gd name="connsiteY68" fmla="*/ 8670 h 10000"/>
              <a:gd name="connsiteX69" fmla="*/ 5472 w 10000"/>
              <a:gd name="connsiteY69" fmla="*/ 8681 h 10000"/>
              <a:gd name="connsiteX70" fmla="*/ 5335 w 10000"/>
              <a:gd name="connsiteY70" fmla="*/ 9487 h 10000"/>
              <a:gd name="connsiteX71" fmla="*/ 5268 w 10000"/>
              <a:gd name="connsiteY71" fmla="*/ 8911 h 10000"/>
              <a:gd name="connsiteX72" fmla="*/ 5151 w 10000"/>
              <a:gd name="connsiteY72" fmla="*/ 8920 h 10000"/>
              <a:gd name="connsiteX73" fmla="*/ 5108 w 10000"/>
              <a:gd name="connsiteY73" fmla="*/ 9824 h 10000"/>
              <a:gd name="connsiteX74" fmla="*/ 5076 w 10000"/>
              <a:gd name="connsiteY74" fmla="*/ 9624 h 10000"/>
              <a:gd name="connsiteX75" fmla="*/ 5000 w 10000"/>
              <a:gd name="connsiteY75" fmla="*/ 9608 h 10000"/>
              <a:gd name="connsiteX76" fmla="*/ 5083 w 10000"/>
              <a:gd name="connsiteY76" fmla="*/ 8836 h 10000"/>
              <a:gd name="connsiteX77" fmla="*/ 5083 w 10000"/>
              <a:gd name="connsiteY77" fmla="*/ 9989 h 10000"/>
              <a:gd name="connsiteX78" fmla="*/ 4958 w 10000"/>
              <a:gd name="connsiteY78" fmla="*/ 8160 h 10000"/>
              <a:gd name="connsiteX79" fmla="*/ 4917 w 10000"/>
              <a:gd name="connsiteY79" fmla="*/ 8454 h 10000"/>
              <a:gd name="connsiteX80" fmla="*/ 4833 w 10000"/>
              <a:gd name="connsiteY80" fmla="*/ 8070 h 10000"/>
              <a:gd name="connsiteX81" fmla="*/ 4597 w 10000"/>
              <a:gd name="connsiteY81" fmla="*/ 9574 h 10000"/>
              <a:gd name="connsiteX82" fmla="*/ 4677 w 10000"/>
              <a:gd name="connsiteY82" fmla="*/ 9344 h 10000"/>
              <a:gd name="connsiteX83" fmla="*/ 4592 w 10000"/>
              <a:gd name="connsiteY83" fmla="*/ 9296 h 10000"/>
              <a:gd name="connsiteX84" fmla="*/ 4497 w 10000"/>
              <a:gd name="connsiteY84" fmla="*/ 9324 h 10000"/>
              <a:gd name="connsiteX85" fmla="*/ 4359 w 10000"/>
              <a:gd name="connsiteY85" fmla="*/ 9527 h 10000"/>
              <a:gd name="connsiteX86" fmla="*/ 4337 w 10000"/>
              <a:gd name="connsiteY86" fmla="*/ 9352 h 10000"/>
              <a:gd name="connsiteX87" fmla="*/ 4345 w 10000"/>
              <a:gd name="connsiteY87" fmla="*/ 8344 h 10000"/>
              <a:gd name="connsiteX88" fmla="*/ 4122 w 10000"/>
              <a:gd name="connsiteY88" fmla="*/ 9225 h 10000"/>
              <a:gd name="connsiteX89" fmla="*/ 4058 w 10000"/>
              <a:gd name="connsiteY89" fmla="*/ 8647 h 10000"/>
              <a:gd name="connsiteX90" fmla="*/ 3954 w 10000"/>
              <a:gd name="connsiteY90" fmla="*/ 8542 h 10000"/>
              <a:gd name="connsiteX91" fmla="*/ 4044 w 10000"/>
              <a:gd name="connsiteY91" fmla="*/ 9184 h 10000"/>
              <a:gd name="connsiteX92" fmla="*/ 3833 w 10000"/>
              <a:gd name="connsiteY92" fmla="*/ 8454 h 10000"/>
              <a:gd name="connsiteX93" fmla="*/ 3719 w 10000"/>
              <a:gd name="connsiteY93" fmla="*/ 8550 h 10000"/>
              <a:gd name="connsiteX94" fmla="*/ 3750 w 10000"/>
              <a:gd name="connsiteY94" fmla="*/ 7685 h 10000"/>
              <a:gd name="connsiteX95" fmla="*/ 3631 w 10000"/>
              <a:gd name="connsiteY95" fmla="*/ 7808 h 10000"/>
              <a:gd name="connsiteX96" fmla="*/ 3615 w 10000"/>
              <a:gd name="connsiteY96" fmla="*/ 7808 h 10000"/>
              <a:gd name="connsiteX97" fmla="*/ 3465 w 10000"/>
              <a:gd name="connsiteY97" fmla="*/ 7843 h 10000"/>
              <a:gd name="connsiteX98" fmla="*/ 3406 w 10000"/>
              <a:gd name="connsiteY98" fmla="*/ 7247 h 10000"/>
              <a:gd name="connsiteX99" fmla="*/ 3198 w 10000"/>
              <a:gd name="connsiteY99" fmla="*/ 7151 h 10000"/>
              <a:gd name="connsiteX100" fmla="*/ 3091 w 10000"/>
              <a:gd name="connsiteY100" fmla="*/ 7209 h 10000"/>
              <a:gd name="connsiteX101" fmla="*/ 3006 w 10000"/>
              <a:gd name="connsiteY101" fmla="*/ 6805 h 10000"/>
              <a:gd name="connsiteX102" fmla="*/ 2990 w 10000"/>
              <a:gd name="connsiteY102" fmla="*/ 6805 h 10000"/>
              <a:gd name="connsiteX103" fmla="*/ 2936 w 10000"/>
              <a:gd name="connsiteY103" fmla="*/ 7342 h 10000"/>
              <a:gd name="connsiteX104" fmla="*/ 2910 w 10000"/>
              <a:gd name="connsiteY104" fmla="*/ 7305 h 10000"/>
              <a:gd name="connsiteX105" fmla="*/ 2851 w 10000"/>
              <a:gd name="connsiteY105" fmla="*/ 6400 h 10000"/>
              <a:gd name="connsiteX106" fmla="*/ 2840 w 10000"/>
              <a:gd name="connsiteY106" fmla="*/ 6400 h 10000"/>
              <a:gd name="connsiteX107" fmla="*/ 2840 w 10000"/>
              <a:gd name="connsiteY107" fmla="*/ 6650 h 10000"/>
              <a:gd name="connsiteX108" fmla="*/ 2798 w 10000"/>
              <a:gd name="connsiteY108" fmla="*/ 6495 h 10000"/>
              <a:gd name="connsiteX109" fmla="*/ 2814 w 10000"/>
              <a:gd name="connsiteY109" fmla="*/ 5899 h 10000"/>
              <a:gd name="connsiteX110" fmla="*/ 2563 w 10000"/>
              <a:gd name="connsiteY110" fmla="*/ 5744 h 10000"/>
              <a:gd name="connsiteX111" fmla="*/ 2440 w 10000"/>
              <a:gd name="connsiteY111" fmla="*/ 6052 h 10000"/>
              <a:gd name="connsiteX112" fmla="*/ 2023 w 10000"/>
              <a:gd name="connsiteY112" fmla="*/ 4396 h 10000"/>
              <a:gd name="connsiteX113" fmla="*/ 2034 w 10000"/>
              <a:gd name="connsiteY113" fmla="*/ 4644 h 10000"/>
              <a:gd name="connsiteX114" fmla="*/ 1815 w 10000"/>
              <a:gd name="connsiteY114" fmla="*/ 4512 h 10000"/>
              <a:gd name="connsiteX115" fmla="*/ 1815 w 10000"/>
              <a:gd name="connsiteY115" fmla="*/ 4355 h 10000"/>
              <a:gd name="connsiteX116" fmla="*/ 1842 w 10000"/>
              <a:gd name="connsiteY116" fmla="*/ 3892 h 10000"/>
              <a:gd name="connsiteX117" fmla="*/ 1773 w 10000"/>
              <a:gd name="connsiteY117" fmla="*/ 3603 h 10000"/>
              <a:gd name="connsiteX118" fmla="*/ 1580 w 10000"/>
              <a:gd name="connsiteY118" fmla="*/ 3354 h 10000"/>
              <a:gd name="connsiteX119" fmla="*/ 1468 w 10000"/>
              <a:gd name="connsiteY119" fmla="*/ 3546 h 10000"/>
              <a:gd name="connsiteX120" fmla="*/ 1468 w 10000"/>
              <a:gd name="connsiteY120" fmla="*/ 4299 h 10000"/>
              <a:gd name="connsiteX121" fmla="*/ 1442 w 10000"/>
              <a:gd name="connsiteY121" fmla="*/ 4355 h 10000"/>
              <a:gd name="connsiteX122" fmla="*/ 1383 w 10000"/>
              <a:gd name="connsiteY122" fmla="*/ 4355 h 10000"/>
              <a:gd name="connsiteX123" fmla="*/ 1233 w 10000"/>
              <a:gd name="connsiteY123" fmla="*/ 3798 h 10000"/>
              <a:gd name="connsiteX124" fmla="*/ 1095 w 10000"/>
              <a:gd name="connsiteY124" fmla="*/ 4760 h 10000"/>
              <a:gd name="connsiteX125" fmla="*/ 1041 w 10000"/>
              <a:gd name="connsiteY125" fmla="*/ 4704 h 10000"/>
              <a:gd name="connsiteX126" fmla="*/ 886 w 10000"/>
              <a:gd name="connsiteY126" fmla="*/ 3448 h 10000"/>
              <a:gd name="connsiteX127" fmla="*/ 721 w 10000"/>
              <a:gd name="connsiteY127" fmla="*/ 3104 h 10000"/>
              <a:gd name="connsiteX128" fmla="*/ 625 w 10000"/>
              <a:gd name="connsiteY128" fmla="*/ 3200 h 10000"/>
              <a:gd name="connsiteX129" fmla="*/ 651 w 10000"/>
              <a:gd name="connsiteY129" fmla="*/ 2755 h 10000"/>
              <a:gd name="connsiteX130" fmla="*/ 358 w 10000"/>
              <a:gd name="connsiteY130" fmla="*/ 2544 h 10000"/>
              <a:gd name="connsiteX131" fmla="*/ 416 w 10000"/>
              <a:gd name="connsiteY131" fmla="*/ 2295 h 10000"/>
              <a:gd name="connsiteX132" fmla="*/ 374 w 10000"/>
              <a:gd name="connsiteY132" fmla="*/ 2295 h 10000"/>
              <a:gd name="connsiteX133" fmla="*/ 251 w 10000"/>
              <a:gd name="connsiteY133" fmla="*/ 2544 h 10000"/>
              <a:gd name="connsiteX134" fmla="*/ 304 w 10000"/>
              <a:gd name="connsiteY134" fmla="*/ 2295 h 10000"/>
              <a:gd name="connsiteX135" fmla="*/ 320 w 10000"/>
              <a:gd name="connsiteY135" fmla="*/ 2197 h 10000"/>
              <a:gd name="connsiteX136" fmla="*/ 155 w 10000"/>
              <a:gd name="connsiteY136" fmla="*/ 2409 h 10000"/>
              <a:gd name="connsiteX137" fmla="*/ 155 w 10000"/>
              <a:gd name="connsiteY137" fmla="*/ 1155 h 10000"/>
              <a:gd name="connsiteX138" fmla="*/ 43 w 10000"/>
              <a:gd name="connsiteY138" fmla="*/ 1061 h 10000"/>
              <a:gd name="connsiteX139" fmla="*/ 0 w 10000"/>
              <a:gd name="connsiteY139" fmla="*/ 1312 h 10000"/>
              <a:gd name="connsiteX140" fmla="*/ 0 w 10000"/>
              <a:gd name="connsiteY140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349 w 10000"/>
              <a:gd name="connsiteY8" fmla="*/ 9098 h 10000"/>
              <a:gd name="connsiteX9" fmla="*/ 9279 w 10000"/>
              <a:gd name="connsiteY9" fmla="*/ 8845 h 10000"/>
              <a:gd name="connsiteX10" fmla="*/ 9253 w 10000"/>
              <a:gd name="connsiteY10" fmla="*/ 8903 h 10000"/>
              <a:gd name="connsiteX11" fmla="*/ 9242 w 10000"/>
              <a:gd name="connsiteY11" fmla="*/ 9348 h 10000"/>
              <a:gd name="connsiteX12" fmla="*/ 9156 w 10000"/>
              <a:gd name="connsiteY12" fmla="*/ 9404 h 10000"/>
              <a:gd name="connsiteX13" fmla="*/ 9034 w 10000"/>
              <a:gd name="connsiteY13" fmla="*/ 8903 h 10000"/>
              <a:gd name="connsiteX14" fmla="*/ 9071 w 10000"/>
              <a:gd name="connsiteY14" fmla="*/ 8713 h 10000"/>
              <a:gd name="connsiteX15" fmla="*/ 9007 w 10000"/>
              <a:gd name="connsiteY15" fmla="*/ 8404 h 10000"/>
              <a:gd name="connsiteX16" fmla="*/ 8825 w 10000"/>
              <a:gd name="connsiteY16" fmla="*/ 8654 h 10000"/>
              <a:gd name="connsiteX17" fmla="*/ 8809 w 10000"/>
              <a:gd name="connsiteY17" fmla="*/ 8500 h 10000"/>
              <a:gd name="connsiteX18" fmla="*/ 8868 w 10000"/>
              <a:gd name="connsiteY18" fmla="*/ 8306 h 10000"/>
              <a:gd name="connsiteX19" fmla="*/ 8836 w 10000"/>
              <a:gd name="connsiteY19" fmla="*/ 8153 h 10000"/>
              <a:gd name="connsiteX20" fmla="*/ 8756 w 10000"/>
              <a:gd name="connsiteY20" fmla="*/ 8247 h 10000"/>
              <a:gd name="connsiteX21" fmla="*/ 8671 w 10000"/>
              <a:gd name="connsiteY21" fmla="*/ 7843 h 10000"/>
              <a:gd name="connsiteX22" fmla="*/ 8697 w 10000"/>
              <a:gd name="connsiteY22" fmla="*/ 7496 h 10000"/>
              <a:gd name="connsiteX23" fmla="*/ 8628 w 10000"/>
              <a:gd name="connsiteY23" fmla="*/ 7595 h 10000"/>
              <a:gd name="connsiteX24" fmla="*/ 8590 w 10000"/>
              <a:gd name="connsiteY24" fmla="*/ 8500 h 10000"/>
              <a:gd name="connsiteX25" fmla="*/ 8436 w 10000"/>
              <a:gd name="connsiteY25" fmla="*/ 8404 h 10000"/>
              <a:gd name="connsiteX26" fmla="*/ 8436 w 10000"/>
              <a:gd name="connsiteY26" fmla="*/ 8346 h 10000"/>
              <a:gd name="connsiteX27" fmla="*/ 8478 w 10000"/>
              <a:gd name="connsiteY27" fmla="*/ 8210 h 10000"/>
              <a:gd name="connsiteX28" fmla="*/ 8478 w 10000"/>
              <a:gd name="connsiteY28" fmla="*/ 8153 h 10000"/>
              <a:gd name="connsiteX29" fmla="*/ 8382 w 10000"/>
              <a:gd name="connsiteY29" fmla="*/ 7998 h 10000"/>
              <a:gd name="connsiteX30" fmla="*/ 8356 w 10000"/>
              <a:gd name="connsiteY30" fmla="*/ 8346 h 10000"/>
              <a:gd name="connsiteX31" fmla="*/ 8409 w 10000"/>
              <a:gd name="connsiteY31" fmla="*/ 8654 h 10000"/>
              <a:gd name="connsiteX32" fmla="*/ 8393 w 10000"/>
              <a:gd name="connsiteY32" fmla="*/ 8654 h 10000"/>
              <a:gd name="connsiteX33" fmla="*/ 8297 w 10000"/>
              <a:gd name="connsiteY33" fmla="*/ 8346 h 10000"/>
              <a:gd name="connsiteX34" fmla="*/ 8254 w 10000"/>
              <a:gd name="connsiteY34" fmla="*/ 7808 h 10000"/>
              <a:gd name="connsiteX35" fmla="*/ 8217 w 10000"/>
              <a:gd name="connsiteY35" fmla="*/ 7808 h 10000"/>
              <a:gd name="connsiteX36" fmla="*/ 8201 w 10000"/>
              <a:gd name="connsiteY36" fmla="*/ 7998 h 10000"/>
              <a:gd name="connsiteX37" fmla="*/ 8115 w 10000"/>
              <a:gd name="connsiteY37" fmla="*/ 7843 h 10000"/>
              <a:gd name="connsiteX38" fmla="*/ 8078 w 10000"/>
              <a:gd name="connsiteY38" fmla="*/ 8093 h 10000"/>
              <a:gd name="connsiteX39" fmla="*/ 8078 w 10000"/>
              <a:gd name="connsiteY39" fmla="*/ 7901 h 10000"/>
              <a:gd name="connsiteX40" fmla="*/ 7939 w 10000"/>
              <a:gd name="connsiteY40" fmla="*/ 8306 h 10000"/>
              <a:gd name="connsiteX41" fmla="*/ 7854 w 10000"/>
              <a:gd name="connsiteY41" fmla="*/ 8306 h 10000"/>
              <a:gd name="connsiteX42" fmla="*/ 7645 w 10000"/>
              <a:gd name="connsiteY42" fmla="*/ 8903 h 10000"/>
              <a:gd name="connsiteX43" fmla="*/ 7603 w 10000"/>
              <a:gd name="connsiteY43" fmla="*/ 8713 h 10000"/>
              <a:gd name="connsiteX44" fmla="*/ 7635 w 10000"/>
              <a:gd name="connsiteY44" fmla="*/ 9098 h 10000"/>
              <a:gd name="connsiteX45" fmla="*/ 7533 w 10000"/>
              <a:gd name="connsiteY45" fmla="*/ 9098 h 10000"/>
              <a:gd name="connsiteX46" fmla="*/ 7453 w 10000"/>
              <a:gd name="connsiteY46" fmla="*/ 9945 h 10000"/>
              <a:gd name="connsiteX47" fmla="*/ 7549 w 10000"/>
              <a:gd name="connsiteY47" fmla="*/ 8034 h 10000"/>
              <a:gd name="connsiteX48" fmla="*/ 7472 w 10000"/>
              <a:gd name="connsiteY48" fmla="*/ 8629 h 10000"/>
              <a:gd name="connsiteX49" fmla="*/ 7424 w 10000"/>
              <a:gd name="connsiteY49" fmla="*/ 9305 h 10000"/>
              <a:gd name="connsiteX50" fmla="*/ 7386 w 10000"/>
              <a:gd name="connsiteY50" fmla="*/ 8399 h 10000"/>
              <a:gd name="connsiteX51" fmla="*/ 7347 w 10000"/>
              <a:gd name="connsiteY51" fmla="*/ 8833 h 10000"/>
              <a:gd name="connsiteX52" fmla="*/ 7267 w 10000"/>
              <a:gd name="connsiteY52" fmla="*/ 8471 h 10000"/>
              <a:gd name="connsiteX53" fmla="*/ 7054 w 10000"/>
              <a:gd name="connsiteY53" fmla="*/ 8999 h 10000"/>
              <a:gd name="connsiteX54" fmla="*/ 7053 w 10000"/>
              <a:gd name="connsiteY54" fmla="*/ 7964 h 10000"/>
              <a:gd name="connsiteX55" fmla="*/ 7026 w 10000"/>
              <a:gd name="connsiteY55" fmla="*/ 8519 h 10000"/>
              <a:gd name="connsiteX56" fmla="*/ 6828 w 10000"/>
              <a:gd name="connsiteY56" fmla="*/ 8722 h 10000"/>
              <a:gd name="connsiteX57" fmla="*/ 6677 w 10000"/>
              <a:gd name="connsiteY57" fmla="*/ 8508 h 10000"/>
              <a:gd name="connsiteX58" fmla="*/ 6616 w 10000"/>
              <a:gd name="connsiteY58" fmla="*/ 8712 h 10000"/>
              <a:gd name="connsiteX59" fmla="*/ 6417 w 10000"/>
              <a:gd name="connsiteY59" fmla="*/ 8836 h 10000"/>
              <a:gd name="connsiteX60" fmla="*/ 6500 w 10000"/>
              <a:gd name="connsiteY60" fmla="*/ 8836 h 10000"/>
              <a:gd name="connsiteX61" fmla="*/ 6333 w 10000"/>
              <a:gd name="connsiteY61" fmla="*/ 9224 h 10000"/>
              <a:gd name="connsiteX62" fmla="*/ 6333 w 10000"/>
              <a:gd name="connsiteY62" fmla="*/ 8836 h 10000"/>
              <a:gd name="connsiteX63" fmla="*/ 6250 w 10000"/>
              <a:gd name="connsiteY63" fmla="*/ 8836 h 10000"/>
              <a:gd name="connsiteX64" fmla="*/ 6167 w 10000"/>
              <a:gd name="connsiteY64" fmla="*/ 8836 h 10000"/>
              <a:gd name="connsiteX65" fmla="*/ 5917 w 10000"/>
              <a:gd name="connsiteY65" fmla="*/ 8836 h 10000"/>
              <a:gd name="connsiteX66" fmla="*/ 5879 w 10000"/>
              <a:gd name="connsiteY66" fmla="*/ 8406 h 10000"/>
              <a:gd name="connsiteX67" fmla="*/ 5753 w 10000"/>
              <a:gd name="connsiteY67" fmla="*/ 8597 h 10000"/>
              <a:gd name="connsiteX68" fmla="*/ 5700 w 10000"/>
              <a:gd name="connsiteY68" fmla="*/ 8646 h 10000"/>
              <a:gd name="connsiteX69" fmla="*/ 5559 w 10000"/>
              <a:gd name="connsiteY69" fmla="*/ 8670 h 10000"/>
              <a:gd name="connsiteX70" fmla="*/ 5472 w 10000"/>
              <a:gd name="connsiteY70" fmla="*/ 8681 h 10000"/>
              <a:gd name="connsiteX71" fmla="*/ 5335 w 10000"/>
              <a:gd name="connsiteY71" fmla="*/ 9487 h 10000"/>
              <a:gd name="connsiteX72" fmla="*/ 5268 w 10000"/>
              <a:gd name="connsiteY72" fmla="*/ 8911 h 10000"/>
              <a:gd name="connsiteX73" fmla="*/ 5151 w 10000"/>
              <a:gd name="connsiteY73" fmla="*/ 8920 h 10000"/>
              <a:gd name="connsiteX74" fmla="*/ 5108 w 10000"/>
              <a:gd name="connsiteY74" fmla="*/ 9824 h 10000"/>
              <a:gd name="connsiteX75" fmla="*/ 5076 w 10000"/>
              <a:gd name="connsiteY75" fmla="*/ 9624 h 10000"/>
              <a:gd name="connsiteX76" fmla="*/ 5000 w 10000"/>
              <a:gd name="connsiteY76" fmla="*/ 9608 h 10000"/>
              <a:gd name="connsiteX77" fmla="*/ 5083 w 10000"/>
              <a:gd name="connsiteY77" fmla="*/ 8836 h 10000"/>
              <a:gd name="connsiteX78" fmla="*/ 5083 w 10000"/>
              <a:gd name="connsiteY78" fmla="*/ 9989 h 10000"/>
              <a:gd name="connsiteX79" fmla="*/ 4958 w 10000"/>
              <a:gd name="connsiteY79" fmla="*/ 8160 h 10000"/>
              <a:gd name="connsiteX80" fmla="*/ 4917 w 10000"/>
              <a:gd name="connsiteY80" fmla="*/ 8454 h 10000"/>
              <a:gd name="connsiteX81" fmla="*/ 4833 w 10000"/>
              <a:gd name="connsiteY81" fmla="*/ 8070 h 10000"/>
              <a:gd name="connsiteX82" fmla="*/ 4597 w 10000"/>
              <a:gd name="connsiteY82" fmla="*/ 9574 h 10000"/>
              <a:gd name="connsiteX83" fmla="*/ 4677 w 10000"/>
              <a:gd name="connsiteY83" fmla="*/ 9344 h 10000"/>
              <a:gd name="connsiteX84" fmla="*/ 4592 w 10000"/>
              <a:gd name="connsiteY84" fmla="*/ 9296 h 10000"/>
              <a:gd name="connsiteX85" fmla="*/ 4497 w 10000"/>
              <a:gd name="connsiteY85" fmla="*/ 9324 h 10000"/>
              <a:gd name="connsiteX86" fmla="*/ 4359 w 10000"/>
              <a:gd name="connsiteY86" fmla="*/ 9527 h 10000"/>
              <a:gd name="connsiteX87" fmla="*/ 4337 w 10000"/>
              <a:gd name="connsiteY87" fmla="*/ 9352 h 10000"/>
              <a:gd name="connsiteX88" fmla="*/ 4345 w 10000"/>
              <a:gd name="connsiteY88" fmla="*/ 8344 h 10000"/>
              <a:gd name="connsiteX89" fmla="*/ 4122 w 10000"/>
              <a:gd name="connsiteY89" fmla="*/ 9225 h 10000"/>
              <a:gd name="connsiteX90" fmla="*/ 4058 w 10000"/>
              <a:gd name="connsiteY90" fmla="*/ 8647 h 10000"/>
              <a:gd name="connsiteX91" fmla="*/ 3954 w 10000"/>
              <a:gd name="connsiteY91" fmla="*/ 8542 h 10000"/>
              <a:gd name="connsiteX92" fmla="*/ 4044 w 10000"/>
              <a:gd name="connsiteY92" fmla="*/ 9184 h 10000"/>
              <a:gd name="connsiteX93" fmla="*/ 3833 w 10000"/>
              <a:gd name="connsiteY93" fmla="*/ 8454 h 10000"/>
              <a:gd name="connsiteX94" fmla="*/ 3719 w 10000"/>
              <a:gd name="connsiteY94" fmla="*/ 8550 h 10000"/>
              <a:gd name="connsiteX95" fmla="*/ 3750 w 10000"/>
              <a:gd name="connsiteY95" fmla="*/ 7685 h 10000"/>
              <a:gd name="connsiteX96" fmla="*/ 3631 w 10000"/>
              <a:gd name="connsiteY96" fmla="*/ 7808 h 10000"/>
              <a:gd name="connsiteX97" fmla="*/ 3615 w 10000"/>
              <a:gd name="connsiteY97" fmla="*/ 7808 h 10000"/>
              <a:gd name="connsiteX98" fmla="*/ 3465 w 10000"/>
              <a:gd name="connsiteY98" fmla="*/ 7843 h 10000"/>
              <a:gd name="connsiteX99" fmla="*/ 3406 w 10000"/>
              <a:gd name="connsiteY99" fmla="*/ 7247 h 10000"/>
              <a:gd name="connsiteX100" fmla="*/ 3198 w 10000"/>
              <a:gd name="connsiteY100" fmla="*/ 7151 h 10000"/>
              <a:gd name="connsiteX101" fmla="*/ 3091 w 10000"/>
              <a:gd name="connsiteY101" fmla="*/ 7209 h 10000"/>
              <a:gd name="connsiteX102" fmla="*/ 3006 w 10000"/>
              <a:gd name="connsiteY102" fmla="*/ 6805 h 10000"/>
              <a:gd name="connsiteX103" fmla="*/ 2990 w 10000"/>
              <a:gd name="connsiteY103" fmla="*/ 6805 h 10000"/>
              <a:gd name="connsiteX104" fmla="*/ 2936 w 10000"/>
              <a:gd name="connsiteY104" fmla="*/ 7342 h 10000"/>
              <a:gd name="connsiteX105" fmla="*/ 2910 w 10000"/>
              <a:gd name="connsiteY105" fmla="*/ 7305 h 10000"/>
              <a:gd name="connsiteX106" fmla="*/ 2851 w 10000"/>
              <a:gd name="connsiteY106" fmla="*/ 6400 h 10000"/>
              <a:gd name="connsiteX107" fmla="*/ 2840 w 10000"/>
              <a:gd name="connsiteY107" fmla="*/ 6400 h 10000"/>
              <a:gd name="connsiteX108" fmla="*/ 2840 w 10000"/>
              <a:gd name="connsiteY108" fmla="*/ 6650 h 10000"/>
              <a:gd name="connsiteX109" fmla="*/ 2798 w 10000"/>
              <a:gd name="connsiteY109" fmla="*/ 6495 h 10000"/>
              <a:gd name="connsiteX110" fmla="*/ 2814 w 10000"/>
              <a:gd name="connsiteY110" fmla="*/ 5899 h 10000"/>
              <a:gd name="connsiteX111" fmla="*/ 2563 w 10000"/>
              <a:gd name="connsiteY111" fmla="*/ 5744 h 10000"/>
              <a:gd name="connsiteX112" fmla="*/ 2440 w 10000"/>
              <a:gd name="connsiteY112" fmla="*/ 6052 h 10000"/>
              <a:gd name="connsiteX113" fmla="*/ 2023 w 10000"/>
              <a:gd name="connsiteY113" fmla="*/ 4396 h 10000"/>
              <a:gd name="connsiteX114" fmla="*/ 2034 w 10000"/>
              <a:gd name="connsiteY114" fmla="*/ 4644 h 10000"/>
              <a:gd name="connsiteX115" fmla="*/ 1815 w 10000"/>
              <a:gd name="connsiteY115" fmla="*/ 4512 h 10000"/>
              <a:gd name="connsiteX116" fmla="*/ 1815 w 10000"/>
              <a:gd name="connsiteY116" fmla="*/ 4355 h 10000"/>
              <a:gd name="connsiteX117" fmla="*/ 1842 w 10000"/>
              <a:gd name="connsiteY117" fmla="*/ 3892 h 10000"/>
              <a:gd name="connsiteX118" fmla="*/ 1773 w 10000"/>
              <a:gd name="connsiteY118" fmla="*/ 3603 h 10000"/>
              <a:gd name="connsiteX119" fmla="*/ 1580 w 10000"/>
              <a:gd name="connsiteY119" fmla="*/ 3354 h 10000"/>
              <a:gd name="connsiteX120" fmla="*/ 1468 w 10000"/>
              <a:gd name="connsiteY120" fmla="*/ 3546 h 10000"/>
              <a:gd name="connsiteX121" fmla="*/ 1468 w 10000"/>
              <a:gd name="connsiteY121" fmla="*/ 4299 h 10000"/>
              <a:gd name="connsiteX122" fmla="*/ 1442 w 10000"/>
              <a:gd name="connsiteY122" fmla="*/ 4355 h 10000"/>
              <a:gd name="connsiteX123" fmla="*/ 1383 w 10000"/>
              <a:gd name="connsiteY123" fmla="*/ 4355 h 10000"/>
              <a:gd name="connsiteX124" fmla="*/ 1233 w 10000"/>
              <a:gd name="connsiteY124" fmla="*/ 3798 h 10000"/>
              <a:gd name="connsiteX125" fmla="*/ 1095 w 10000"/>
              <a:gd name="connsiteY125" fmla="*/ 4760 h 10000"/>
              <a:gd name="connsiteX126" fmla="*/ 1041 w 10000"/>
              <a:gd name="connsiteY126" fmla="*/ 4704 h 10000"/>
              <a:gd name="connsiteX127" fmla="*/ 886 w 10000"/>
              <a:gd name="connsiteY127" fmla="*/ 3448 h 10000"/>
              <a:gd name="connsiteX128" fmla="*/ 721 w 10000"/>
              <a:gd name="connsiteY128" fmla="*/ 3104 h 10000"/>
              <a:gd name="connsiteX129" fmla="*/ 625 w 10000"/>
              <a:gd name="connsiteY129" fmla="*/ 3200 h 10000"/>
              <a:gd name="connsiteX130" fmla="*/ 651 w 10000"/>
              <a:gd name="connsiteY130" fmla="*/ 2755 h 10000"/>
              <a:gd name="connsiteX131" fmla="*/ 358 w 10000"/>
              <a:gd name="connsiteY131" fmla="*/ 2544 h 10000"/>
              <a:gd name="connsiteX132" fmla="*/ 416 w 10000"/>
              <a:gd name="connsiteY132" fmla="*/ 2295 h 10000"/>
              <a:gd name="connsiteX133" fmla="*/ 374 w 10000"/>
              <a:gd name="connsiteY133" fmla="*/ 2295 h 10000"/>
              <a:gd name="connsiteX134" fmla="*/ 251 w 10000"/>
              <a:gd name="connsiteY134" fmla="*/ 2544 h 10000"/>
              <a:gd name="connsiteX135" fmla="*/ 304 w 10000"/>
              <a:gd name="connsiteY135" fmla="*/ 2295 h 10000"/>
              <a:gd name="connsiteX136" fmla="*/ 320 w 10000"/>
              <a:gd name="connsiteY136" fmla="*/ 2197 h 10000"/>
              <a:gd name="connsiteX137" fmla="*/ 155 w 10000"/>
              <a:gd name="connsiteY137" fmla="*/ 2409 h 10000"/>
              <a:gd name="connsiteX138" fmla="*/ 155 w 10000"/>
              <a:gd name="connsiteY138" fmla="*/ 1155 h 10000"/>
              <a:gd name="connsiteX139" fmla="*/ 43 w 10000"/>
              <a:gd name="connsiteY139" fmla="*/ 1061 h 10000"/>
              <a:gd name="connsiteX140" fmla="*/ 0 w 10000"/>
              <a:gd name="connsiteY140" fmla="*/ 1312 h 10000"/>
              <a:gd name="connsiteX141" fmla="*/ 0 w 10000"/>
              <a:gd name="connsiteY141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652 w 10000"/>
              <a:gd name="connsiteY6" fmla="*/ 803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9989"/>
              <a:gd name="connsiteX1" fmla="*/ 10000 w 10000"/>
              <a:gd name="connsiteY1" fmla="*/ 0 h 9989"/>
              <a:gd name="connsiteX2" fmla="*/ 10000 w 10000"/>
              <a:gd name="connsiteY2" fmla="*/ 7151 h 9989"/>
              <a:gd name="connsiteX3" fmla="*/ 9920 w 10000"/>
              <a:gd name="connsiteY3" fmla="*/ 6957 h 9989"/>
              <a:gd name="connsiteX4" fmla="*/ 9867 w 10000"/>
              <a:gd name="connsiteY4" fmla="*/ 7639 h 9989"/>
              <a:gd name="connsiteX5" fmla="*/ 9754 w 10000"/>
              <a:gd name="connsiteY5" fmla="*/ 7400 h 9989"/>
              <a:gd name="connsiteX6" fmla="*/ 9652 w 10000"/>
              <a:gd name="connsiteY6" fmla="*/ 8031 h 9989"/>
              <a:gd name="connsiteX7" fmla="*/ 9620 w 10000"/>
              <a:gd name="connsiteY7" fmla="*/ 9022 h 9989"/>
              <a:gd name="connsiteX8" fmla="*/ 9510 w 10000"/>
              <a:gd name="connsiteY8" fmla="*/ 8531 h 9989"/>
              <a:gd name="connsiteX9" fmla="*/ 9349 w 10000"/>
              <a:gd name="connsiteY9" fmla="*/ 9098 h 9989"/>
              <a:gd name="connsiteX10" fmla="*/ 9279 w 10000"/>
              <a:gd name="connsiteY10" fmla="*/ 8845 h 9989"/>
              <a:gd name="connsiteX11" fmla="*/ 9253 w 10000"/>
              <a:gd name="connsiteY11" fmla="*/ 8903 h 9989"/>
              <a:gd name="connsiteX12" fmla="*/ 9242 w 10000"/>
              <a:gd name="connsiteY12" fmla="*/ 9348 h 9989"/>
              <a:gd name="connsiteX13" fmla="*/ 9156 w 10000"/>
              <a:gd name="connsiteY13" fmla="*/ 9404 h 9989"/>
              <a:gd name="connsiteX14" fmla="*/ 9034 w 10000"/>
              <a:gd name="connsiteY14" fmla="*/ 8903 h 9989"/>
              <a:gd name="connsiteX15" fmla="*/ 9071 w 10000"/>
              <a:gd name="connsiteY15" fmla="*/ 8713 h 9989"/>
              <a:gd name="connsiteX16" fmla="*/ 9007 w 10000"/>
              <a:gd name="connsiteY16" fmla="*/ 8404 h 9989"/>
              <a:gd name="connsiteX17" fmla="*/ 8825 w 10000"/>
              <a:gd name="connsiteY17" fmla="*/ 8654 h 9989"/>
              <a:gd name="connsiteX18" fmla="*/ 8809 w 10000"/>
              <a:gd name="connsiteY18" fmla="*/ 8500 h 9989"/>
              <a:gd name="connsiteX19" fmla="*/ 8868 w 10000"/>
              <a:gd name="connsiteY19" fmla="*/ 8306 h 9989"/>
              <a:gd name="connsiteX20" fmla="*/ 8836 w 10000"/>
              <a:gd name="connsiteY20" fmla="*/ 8153 h 9989"/>
              <a:gd name="connsiteX21" fmla="*/ 8756 w 10000"/>
              <a:gd name="connsiteY21" fmla="*/ 8247 h 9989"/>
              <a:gd name="connsiteX22" fmla="*/ 8671 w 10000"/>
              <a:gd name="connsiteY22" fmla="*/ 7843 h 9989"/>
              <a:gd name="connsiteX23" fmla="*/ 8697 w 10000"/>
              <a:gd name="connsiteY23" fmla="*/ 7496 h 9989"/>
              <a:gd name="connsiteX24" fmla="*/ 8628 w 10000"/>
              <a:gd name="connsiteY24" fmla="*/ 7595 h 9989"/>
              <a:gd name="connsiteX25" fmla="*/ 8590 w 10000"/>
              <a:gd name="connsiteY25" fmla="*/ 8500 h 9989"/>
              <a:gd name="connsiteX26" fmla="*/ 8436 w 10000"/>
              <a:gd name="connsiteY26" fmla="*/ 8404 h 9989"/>
              <a:gd name="connsiteX27" fmla="*/ 8436 w 10000"/>
              <a:gd name="connsiteY27" fmla="*/ 8346 h 9989"/>
              <a:gd name="connsiteX28" fmla="*/ 8478 w 10000"/>
              <a:gd name="connsiteY28" fmla="*/ 8210 h 9989"/>
              <a:gd name="connsiteX29" fmla="*/ 8478 w 10000"/>
              <a:gd name="connsiteY29" fmla="*/ 8153 h 9989"/>
              <a:gd name="connsiteX30" fmla="*/ 8382 w 10000"/>
              <a:gd name="connsiteY30" fmla="*/ 7998 h 9989"/>
              <a:gd name="connsiteX31" fmla="*/ 8356 w 10000"/>
              <a:gd name="connsiteY31" fmla="*/ 8346 h 9989"/>
              <a:gd name="connsiteX32" fmla="*/ 8409 w 10000"/>
              <a:gd name="connsiteY32" fmla="*/ 8654 h 9989"/>
              <a:gd name="connsiteX33" fmla="*/ 8393 w 10000"/>
              <a:gd name="connsiteY33" fmla="*/ 8654 h 9989"/>
              <a:gd name="connsiteX34" fmla="*/ 8297 w 10000"/>
              <a:gd name="connsiteY34" fmla="*/ 8346 h 9989"/>
              <a:gd name="connsiteX35" fmla="*/ 8254 w 10000"/>
              <a:gd name="connsiteY35" fmla="*/ 7808 h 9989"/>
              <a:gd name="connsiteX36" fmla="*/ 8217 w 10000"/>
              <a:gd name="connsiteY36" fmla="*/ 7808 h 9989"/>
              <a:gd name="connsiteX37" fmla="*/ 8201 w 10000"/>
              <a:gd name="connsiteY37" fmla="*/ 7998 h 9989"/>
              <a:gd name="connsiteX38" fmla="*/ 8115 w 10000"/>
              <a:gd name="connsiteY38" fmla="*/ 7843 h 9989"/>
              <a:gd name="connsiteX39" fmla="*/ 8078 w 10000"/>
              <a:gd name="connsiteY39" fmla="*/ 8093 h 9989"/>
              <a:gd name="connsiteX40" fmla="*/ 8078 w 10000"/>
              <a:gd name="connsiteY40" fmla="*/ 7901 h 9989"/>
              <a:gd name="connsiteX41" fmla="*/ 7939 w 10000"/>
              <a:gd name="connsiteY41" fmla="*/ 8306 h 9989"/>
              <a:gd name="connsiteX42" fmla="*/ 7854 w 10000"/>
              <a:gd name="connsiteY42" fmla="*/ 8306 h 9989"/>
              <a:gd name="connsiteX43" fmla="*/ 7645 w 10000"/>
              <a:gd name="connsiteY43" fmla="*/ 8903 h 9989"/>
              <a:gd name="connsiteX44" fmla="*/ 7603 w 10000"/>
              <a:gd name="connsiteY44" fmla="*/ 8713 h 9989"/>
              <a:gd name="connsiteX45" fmla="*/ 7635 w 10000"/>
              <a:gd name="connsiteY45" fmla="*/ 9098 h 9989"/>
              <a:gd name="connsiteX46" fmla="*/ 7533 w 10000"/>
              <a:gd name="connsiteY46" fmla="*/ 9098 h 9989"/>
              <a:gd name="connsiteX47" fmla="*/ 7453 w 10000"/>
              <a:gd name="connsiteY47" fmla="*/ 9945 h 9989"/>
              <a:gd name="connsiteX48" fmla="*/ 7549 w 10000"/>
              <a:gd name="connsiteY48" fmla="*/ 8034 h 9989"/>
              <a:gd name="connsiteX49" fmla="*/ 7472 w 10000"/>
              <a:gd name="connsiteY49" fmla="*/ 8629 h 9989"/>
              <a:gd name="connsiteX50" fmla="*/ 7424 w 10000"/>
              <a:gd name="connsiteY50" fmla="*/ 9305 h 9989"/>
              <a:gd name="connsiteX51" fmla="*/ 7386 w 10000"/>
              <a:gd name="connsiteY51" fmla="*/ 8399 h 9989"/>
              <a:gd name="connsiteX52" fmla="*/ 7347 w 10000"/>
              <a:gd name="connsiteY52" fmla="*/ 8833 h 9989"/>
              <a:gd name="connsiteX53" fmla="*/ 7267 w 10000"/>
              <a:gd name="connsiteY53" fmla="*/ 8471 h 9989"/>
              <a:gd name="connsiteX54" fmla="*/ 7054 w 10000"/>
              <a:gd name="connsiteY54" fmla="*/ 8999 h 9989"/>
              <a:gd name="connsiteX55" fmla="*/ 7053 w 10000"/>
              <a:gd name="connsiteY55" fmla="*/ 7964 h 9989"/>
              <a:gd name="connsiteX56" fmla="*/ 7026 w 10000"/>
              <a:gd name="connsiteY56" fmla="*/ 8519 h 9989"/>
              <a:gd name="connsiteX57" fmla="*/ 6828 w 10000"/>
              <a:gd name="connsiteY57" fmla="*/ 8722 h 9989"/>
              <a:gd name="connsiteX58" fmla="*/ 6677 w 10000"/>
              <a:gd name="connsiteY58" fmla="*/ 8508 h 9989"/>
              <a:gd name="connsiteX59" fmla="*/ 6616 w 10000"/>
              <a:gd name="connsiteY59" fmla="*/ 8712 h 9989"/>
              <a:gd name="connsiteX60" fmla="*/ 6417 w 10000"/>
              <a:gd name="connsiteY60" fmla="*/ 8836 h 9989"/>
              <a:gd name="connsiteX61" fmla="*/ 6500 w 10000"/>
              <a:gd name="connsiteY61" fmla="*/ 8836 h 9989"/>
              <a:gd name="connsiteX62" fmla="*/ 6333 w 10000"/>
              <a:gd name="connsiteY62" fmla="*/ 9224 h 9989"/>
              <a:gd name="connsiteX63" fmla="*/ 6333 w 10000"/>
              <a:gd name="connsiteY63" fmla="*/ 8836 h 9989"/>
              <a:gd name="connsiteX64" fmla="*/ 6250 w 10000"/>
              <a:gd name="connsiteY64" fmla="*/ 8836 h 9989"/>
              <a:gd name="connsiteX65" fmla="*/ 6167 w 10000"/>
              <a:gd name="connsiteY65" fmla="*/ 8836 h 9989"/>
              <a:gd name="connsiteX66" fmla="*/ 5917 w 10000"/>
              <a:gd name="connsiteY66" fmla="*/ 8836 h 9989"/>
              <a:gd name="connsiteX67" fmla="*/ 5879 w 10000"/>
              <a:gd name="connsiteY67" fmla="*/ 8406 h 9989"/>
              <a:gd name="connsiteX68" fmla="*/ 5753 w 10000"/>
              <a:gd name="connsiteY68" fmla="*/ 8597 h 9989"/>
              <a:gd name="connsiteX69" fmla="*/ 5700 w 10000"/>
              <a:gd name="connsiteY69" fmla="*/ 8646 h 9989"/>
              <a:gd name="connsiteX70" fmla="*/ 5559 w 10000"/>
              <a:gd name="connsiteY70" fmla="*/ 8670 h 9989"/>
              <a:gd name="connsiteX71" fmla="*/ 5472 w 10000"/>
              <a:gd name="connsiteY71" fmla="*/ 8681 h 9989"/>
              <a:gd name="connsiteX72" fmla="*/ 5335 w 10000"/>
              <a:gd name="connsiteY72" fmla="*/ 9487 h 9989"/>
              <a:gd name="connsiteX73" fmla="*/ 5268 w 10000"/>
              <a:gd name="connsiteY73" fmla="*/ 8911 h 9989"/>
              <a:gd name="connsiteX74" fmla="*/ 5151 w 10000"/>
              <a:gd name="connsiteY74" fmla="*/ 8920 h 9989"/>
              <a:gd name="connsiteX75" fmla="*/ 5108 w 10000"/>
              <a:gd name="connsiteY75" fmla="*/ 9824 h 9989"/>
              <a:gd name="connsiteX76" fmla="*/ 5076 w 10000"/>
              <a:gd name="connsiteY76" fmla="*/ 9624 h 9989"/>
              <a:gd name="connsiteX77" fmla="*/ 5000 w 10000"/>
              <a:gd name="connsiteY77" fmla="*/ 9608 h 9989"/>
              <a:gd name="connsiteX78" fmla="*/ 5083 w 10000"/>
              <a:gd name="connsiteY78" fmla="*/ 8836 h 9989"/>
              <a:gd name="connsiteX79" fmla="*/ 5083 w 10000"/>
              <a:gd name="connsiteY79" fmla="*/ 9989 h 9989"/>
              <a:gd name="connsiteX80" fmla="*/ 4958 w 10000"/>
              <a:gd name="connsiteY80" fmla="*/ 8160 h 9989"/>
              <a:gd name="connsiteX81" fmla="*/ 4917 w 10000"/>
              <a:gd name="connsiteY81" fmla="*/ 8454 h 9989"/>
              <a:gd name="connsiteX82" fmla="*/ 4833 w 10000"/>
              <a:gd name="connsiteY82" fmla="*/ 8070 h 9989"/>
              <a:gd name="connsiteX83" fmla="*/ 4597 w 10000"/>
              <a:gd name="connsiteY83" fmla="*/ 9574 h 9989"/>
              <a:gd name="connsiteX84" fmla="*/ 4677 w 10000"/>
              <a:gd name="connsiteY84" fmla="*/ 9344 h 9989"/>
              <a:gd name="connsiteX85" fmla="*/ 4567 w 10000"/>
              <a:gd name="connsiteY85" fmla="*/ 7472 h 9989"/>
              <a:gd name="connsiteX86" fmla="*/ 4497 w 10000"/>
              <a:gd name="connsiteY86" fmla="*/ 9324 h 9989"/>
              <a:gd name="connsiteX87" fmla="*/ 4359 w 10000"/>
              <a:gd name="connsiteY87" fmla="*/ 9527 h 9989"/>
              <a:gd name="connsiteX88" fmla="*/ 4337 w 10000"/>
              <a:gd name="connsiteY88" fmla="*/ 9352 h 9989"/>
              <a:gd name="connsiteX89" fmla="*/ 4345 w 10000"/>
              <a:gd name="connsiteY89" fmla="*/ 8344 h 9989"/>
              <a:gd name="connsiteX90" fmla="*/ 4122 w 10000"/>
              <a:gd name="connsiteY90" fmla="*/ 9225 h 9989"/>
              <a:gd name="connsiteX91" fmla="*/ 4058 w 10000"/>
              <a:gd name="connsiteY91" fmla="*/ 8647 h 9989"/>
              <a:gd name="connsiteX92" fmla="*/ 3954 w 10000"/>
              <a:gd name="connsiteY92" fmla="*/ 8542 h 9989"/>
              <a:gd name="connsiteX93" fmla="*/ 4044 w 10000"/>
              <a:gd name="connsiteY93" fmla="*/ 9184 h 9989"/>
              <a:gd name="connsiteX94" fmla="*/ 3833 w 10000"/>
              <a:gd name="connsiteY94" fmla="*/ 8454 h 9989"/>
              <a:gd name="connsiteX95" fmla="*/ 3719 w 10000"/>
              <a:gd name="connsiteY95" fmla="*/ 8550 h 9989"/>
              <a:gd name="connsiteX96" fmla="*/ 3750 w 10000"/>
              <a:gd name="connsiteY96" fmla="*/ 7685 h 9989"/>
              <a:gd name="connsiteX97" fmla="*/ 3631 w 10000"/>
              <a:gd name="connsiteY97" fmla="*/ 7808 h 9989"/>
              <a:gd name="connsiteX98" fmla="*/ 3615 w 10000"/>
              <a:gd name="connsiteY98" fmla="*/ 7808 h 9989"/>
              <a:gd name="connsiteX99" fmla="*/ 3465 w 10000"/>
              <a:gd name="connsiteY99" fmla="*/ 7843 h 9989"/>
              <a:gd name="connsiteX100" fmla="*/ 3406 w 10000"/>
              <a:gd name="connsiteY100" fmla="*/ 7247 h 9989"/>
              <a:gd name="connsiteX101" fmla="*/ 3198 w 10000"/>
              <a:gd name="connsiteY101" fmla="*/ 7151 h 9989"/>
              <a:gd name="connsiteX102" fmla="*/ 3091 w 10000"/>
              <a:gd name="connsiteY102" fmla="*/ 7209 h 9989"/>
              <a:gd name="connsiteX103" fmla="*/ 3006 w 10000"/>
              <a:gd name="connsiteY103" fmla="*/ 6805 h 9989"/>
              <a:gd name="connsiteX104" fmla="*/ 2990 w 10000"/>
              <a:gd name="connsiteY104" fmla="*/ 6805 h 9989"/>
              <a:gd name="connsiteX105" fmla="*/ 2936 w 10000"/>
              <a:gd name="connsiteY105" fmla="*/ 7342 h 9989"/>
              <a:gd name="connsiteX106" fmla="*/ 2910 w 10000"/>
              <a:gd name="connsiteY106" fmla="*/ 7305 h 9989"/>
              <a:gd name="connsiteX107" fmla="*/ 2851 w 10000"/>
              <a:gd name="connsiteY107" fmla="*/ 6400 h 9989"/>
              <a:gd name="connsiteX108" fmla="*/ 2840 w 10000"/>
              <a:gd name="connsiteY108" fmla="*/ 6400 h 9989"/>
              <a:gd name="connsiteX109" fmla="*/ 2840 w 10000"/>
              <a:gd name="connsiteY109" fmla="*/ 6650 h 9989"/>
              <a:gd name="connsiteX110" fmla="*/ 2798 w 10000"/>
              <a:gd name="connsiteY110" fmla="*/ 6495 h 9989"/>
              <a:gd name="connsiteX111" fmla="*/ 2814 w 10000"/>
              <a:gd name="connsiteY111" fmla="*/ 5899 h 9989"/>
              <a:gd name="connsiteX112" fmla="*/ 2563 w 10000"/>
              <a:gd name="connsiteY112" fmla="*/ 5744 h 9989"/>
              <a:gd name="connsiteX113" fmla="*/ 2440 w 10000"/>
              <a:gd name="connsiteY113" fmla="*/ 6052 h 9989"/>
              <a:gd name="connsiteX114" fmla="*/ 2023 w 10000"/>
              <a:gd name="connsiteY114" fmla="*/ 4396 h 9989"/>
              <a:gd name="connsiteX115" fmla="*/ 2034 w 10000"/>
              <a:gd name="connsiteY115" fmla="*/ 4644 h 9989"/>
              <a:gd name="connsiteX116" fmla="*/ 1815 w 10000"/>
              <a:gd name="connsiteY116" fmla="*/ 4512 h 9989"/>
              <a:gd name="connsiteX117" fmla="*/ 1815 w 10000"/>
              <a:gd name="connsiteY117" fmla="*/ 4355 h 9989"/>
              <a:gd name="connsiteX118" fmla="*/ 1842 w 10000"/>
              <a:gd name="connsiteY118" fmla="*/ 3892 h 9989"/>
              <a:gd name="connsiteX119" fmla="*/ 1773 w 10000"/>
              <a:gd name="connsiteY119" fmla="*/ 3603 h 9989"/>
              <a:gd name="connsiteX120" fmla="*/ 1580 w 10000"/>
              <a:gd name="connsiteY120" fmla="*/ 3354 h 9989"/>
              <a:gd name="connsiteX121" fmla="*/ 1468 w 10000"/>
              <a:gd name="connsiteY121" fmla="*/ 3546 h 9989"/>
              <a:gd name="connsiteX122" fmla="*/ 1468 w 10000"/>
              <a:gd name="connsiteY122" fmla="*/ 4299 h 9989"/>
              <a:gd name="connsiteX123" fmla="*/ 1442 w 10000"/>
              <a:gd name="connsiteY123" fmla="*/ 4355 h 9989"/>
              <a:gd name="connsiteX124" fmla="*/ 1383 w 10000"/>
              <a:gd name="connsiteY124" fmla="*/ 4355 h 9989"/>
              <a:gd name="connsiteX125" fmla="*/ 1233 w 10000"/>
              <a:gd name="connsiteY125" fmla="*/ 3798 h 9989"/>
              <a:gd name="connsiteX126" fmla="*/ 1095 w 10000"/>
              <a:gd name="connsiteY126" fmla="*/ 4760 h 9989"/>
              <a:gd name="connsiteX127" fmla="*/ 1041 w 10000"/>
              <a:gd name="connsiteY127" fmla="*/ 4704 h 9989"/>
              <a:gd name="connsiteX128" fmla="*/ 886 w 10000"/>
              <a:gd name="connsiteY128" fmla="*/ 3448 h 9989"/>
              <a:gd name="connsiteX129" fmla="*/ 721 w 10000"/>
              <a:gd name="connsiteY129" fmla="*/ 3104 h 9989"/>
              <a:gd name="connsiteX130" fmla="*/ 625 w 10000"/>
              <a:gd name="connsiteY130" fmla="*/ 3200 h 9989"/>
              <a:gd name="connsiteX131" fmla="*/ 651 w 10000"/>
              <a:gd name="connsiteY131" fmla="*/ 2755 h 9989"/>
              <a:gd name="connsiteX132" fmla="*/ 358 w 10000"/>
              <a:gd name="connsiteY132" fmla="*/ 2544 h 9989"/>
              <a:gd name="connsiteX133" fmla="*/ 416 w 10000"/>
              <a:gd name="connsiteY133" fmla="*/ 2295 h 9989"/>
              <a:gd name="connsiteX134" fmla="*/ 374 w 10000"/>
              <a:gd name="connsiteY134" fmla="*/ 2295 h 9989"/>
              <a:gd name="connsiteX135" fmla="*/ 251 w 10000"/>
              <a:gd name="connsiteY135" fmla="*/ 2544 h 9989"/>
              <a:gd name="connsiteX136" fmla="*/ 304 w 10000"/>
              <a:gd name="connsiteY136" fmla="*/ 2295 h 9989"/>
              <a:gd name="connsiteX137" fmla="*/ 320 w 10000"/>
              <a:gd name="connsiteY137" fmla="*/ 2197 h 9989"/>
              <a:gd name="connsiteX138" fmla="*/ 155 w 10000"/>
              <a:gd name="connsiteY138" fmla="*/ 2409 h 9989"/>
              <a:gd name="connsiteX139" fmla="*/ 155 w 10000"/>
              <a:gd name="connsiteY139" fmla="*/ 1155 h 9989"/>
              <a:gd name="connsiteX140" fmla="*/ 43 w 10000"/>
              <a:gd name="connsiteY140" fmla="*/ 1061 h 9989"/>
              <a:gd name="connsiteX141" fmla="*/ 0 w 10000"/>
              <a:gd name="connsiteY141" fmla="*/ 1312 h 9989"/>
              <a:gd name="connsiteX142" fmla="*/ 0 w 10000"/>
              <a:gd name="connsiteY142" fmla="*/ 0 h 998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597 w 10000"/>
              <a:gd name="connsiteY83" fmla="*/ 9585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84 w 10000"/>
              <a:gd name="connsiteY92" fmla="*/ 8007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7159"/>
                </a:lnTo>
                <a:cubicBezTo>
                  <a:pt x="9973" y="7101"/>
                  <a:pt x="9947" y="7023"/>
                  <a:pt x="9920" y="6965"/>
                </a:cubicBezTo>
                <a:cubicBezTo>
                  <a:pt x="9895" y="6987"/>
                  <a:pt x="9895" y="7573"/>
                  <a:pt x="9867" y="7647"/>
                </a:cubicBezTo>
                <a:cubicBezTo>
                  <a:pt x="9839" y="7721"/>
                  <a:pt x="9777" y="7212"/>
                  <a:pt x="9754" y="7408"/>
                </a:cubicBezTo>
                <a:cubicBezTo>
                  <a:pt x="9744" y="7910"/>
                  <a:pt x="9630" y="7692"/>
                  <a:pt x="9652" y="8040"/>
                </a:cubicBezTo>
                <a:cubicBezTo>
                  <a:pt x="9616" y="8236"/>
                  <a:pt x="9680" y="8926"/>
                  <a:pt x="9620" y="9032"/>
                </a:cubicBezTo>
                <a:cubicBezTo>
                  <a:pt x="9585" y="9128"/>
                  <a:pt x="9555" y="8527"/>
                  <a:pt x="9510" y="8540"/>
                </a:cubicBezTo>
                <a:cubicBezTo>
                  <a:pt x="9465" y="8553"/>
                  <a:pt x="9386" y="9140"/>
                  <a:pt x="9349" y="9108"/>
                </a:cubicBezTo>
                <a:cubicBezTo>
                  <a:pt x="9290" y="9029"/>
                  <a:pt x="9311" y="9029"/>
                  <a:pt x="9279" y="8855"/>
                </a:cubicBezTo>
                <a:cubicBezTo>
                  <a:pt x="9274" y="8876"/>
                  <a:pt x="9263" y="8896"/>
                  <a:pt x="9253" y="8913"/>
                </a:cubicBezTo>
                <a:cubicBezTo>
                  <a:pt x="9263" y="9146"/>
                  <a:pt x="9274" y="9223"/>
                  <a:pt x="9242" y="9358"/>
                </a:cubicBezTo>
                <a:cubicBezTo>
                  <a:pt x="9210" y="9378"/>
                  <a:pt x="9183" y="9397"/>
                  <a:pt x="9156" y="9414"/>
                </a:cubicBezTo>
                <a:cubicBezTo>
                  <a:pt x="9135" y="9029"/>
                  <a:pt x="9119" y="9069"/>
                  <a:pt x="9034" y="8913"/>
                </a:cubicBezTo>
                <a:cubicBezTo>
                  <a:pt x="9044" y="8837"/>
                  <a:pt x="9060" y="8778"/>
                  <a:pt x="9071" y="8723"/>
                </a:cubicBezTo>
                <a:cubicBezTo>
                  <a:pt x="9050" y="8604"/>
                  <a:pt x="9028" y="8509"/>
                  <a:pt x="9007" y="8413"/>
                </a:cubicBezTo>
                <a:cubicBezTo>
                  <a:pt x="8943" y="8491"/>
                  <a:pt x="8884" y="8587"/>
                  <a:pt x="8825" y="8664"/>
                </a:cubicBezTo>
                <a:cubicBezTo>
                  <a:pt x="8820" y="8604"/>
                  <a:pt x="8815" y="8567"/>
                  <a:pt x="8809" y="8509"/>
                </a:cubicBezTo>
                <a:cubicBezTo>
                  <a:pt x="8831" y="8450"/>
                  <a:pt x="8847" y="8376"/>
                  <a:pt x="8868" y="8315"/>
                </a:cubicBezTo>
                <a:cubicBezTo>
                  <a:pt x="8857" y="8256"/>
                  <a:pt x="8847" y="8219"/>
                  <a:pt x="8836" y="8162"/>
                </a:cubicBezTo>
                <a:cubicBezTo>
                  <a:pt x="8809" y="8201"/>
                  <a:pt x="8783" y="8219"/>
                  <a:pt x="8756" y="8256"/>
                </a:cubicBezTo>
                <a:cubicBezTo>
                  <a:pt x="8767" y="7872"/>
                  <a:pt x="8761" y="7872"/>
                  <a:pt x="8671" y="7852"/>
                </a:cubicBezTo>
                <a:cubicBezTo>
                  <a:pt x="8681" y="7738"/>
                  <a:pt x="8692" y="7622"/>
                  <a:pt x="8697" y="7504"/>
                </a:cubicBezTo>
                <a:cubicBezTo>
                  <a:pt x="8649" y="7543"/>
                  <a:pt x="8660" y="7523"/>
                  <a:pt x="8628" y="7603"/>
                </a:cubicBezTo>
                <a:cubicBezTo>
                  <a:pt x="8639" y="7817"/>
                  <a:pt x="8585" y="8024"/>
                  <a:pt x="8590" y="8509"/>
                </a:cubicBezTo>
                <a:cubicBezTo>
                  <a:pt x="8500" y="8450"/>
                  <a:pt x="8526" y="8394"/>
                  <a:pt x="8436" y="8413"/>
                </a:cubicBezTo>
                <a:lnTo>
                  <a:pt x="8436" y="8355"/>
                </a:lnTo>
                <a:cubicBezTo>
                  <a:pt x="8452" y="8315"/>
                  <a:pt x="8462" y="8256"/>
                  <a:pt x="8478" y="8219"/>
                </a:cubicBezTo>
                <a:lnTo>
                  <a:pt x="8478" y="8162"/>
                </a:lnTo>
                <a:cubicBezTo>
                  <a:pt x="8382" y="8162"/>
                  <a:pt x="8425" y="8219"/>
                  <a:pt x="8382" y="8007"/>
                </a:cubicBezTo>
                <a:cubicBezTo>
                  <a:pt x="8372" y="8123"/>
                  <a:pt x="8361" y="8238"/>
                  <a:pt x="8356" y="8355"/>
                </a:cubicBezTo>
                <a:cubicBezTo>
                  <a:pt x="8393" y="8470"/>
                  <a:pt x="8393" y="8450"/>
                  <a:pt x="8409" y="8664"/>
                </a:cubicBezTo>
                <a:lnTo>
                  <a:pt x="8393" y="8664"/>
                </a:lnTo>
                <a:cubicBezTo>
                  <a:pt x="8372" y="8491"/>
                  <a:pt x="8350" y="8430"/>
                  <a:pt x="8297" y="8355"/>
                </a:cubicBezTo>
                <a:cubicBezTo>
                  <a:pt x="8324" y="8143"/>
                  <a:pt x="8313" y="7910"/>
                  <a:pt x="8254" y="7817"/>
                </a:cubicBezTo>
                <a:cubicBezTo>
                  <a:pt x="8238" y="7677"/>
                  <a:pt x="8254" y="7776"/>
                  <a:pt x="8217" y="7817"/>
                </a:cubicBezTo>
                <a:cubicBezTo>
                  <a:pt x="8211" y="7872"/>
                  <a:pt x="8206" y="7950"/>
                  <a:pt x="8201" y="8007"/>
                </a:cubicBezTo>
                <a:cubicBezTo>
                  <a:pt x="8174" y="7970"/>
                  <a:pt x="8147" y="7910"/>
                  <a:pt x="8115" y="7852"/>
                </a:cubicBezTo>
                <a:cubicBezTo>
                  <a:pt x="8105" y="7950"/>
                  <a:pt x="8089" y="8024"/>
                  <a:pt x="8078" y="8102"/>
                </a:cubicBezTo>
                <a:lnTo>
                  <a:pt x="8078" y="7910"/>
                </a:lnTo>
                <a:cubicBezTo>
                  <a:pt x="7998" y="8046"/>
                  <a:pt x="7993" y="8024"/>
                  <a:pt x="7939" y="8315"/>
                </a:cubicBezTo>
                <a:cubicBezTo>
                  <a:pt x="7880" y="8256"/>
                  <a:pt x="7891" y="8201"/>
                  <a:pt x="7854" y="8315"/>
                </a:cubicBezTo>
                <a:cubicBezTo>
                  <a:pt x="7784" y="8567"/>
                  <a:pt x="7752" y="8913"/>
                  <a:pt x="7645" y="8913"/>
                </a:cubicBezTo>
                <a:cubicBezTo>
                  <a:pt x="7629" y="8758"/>
                  <a:pt x="7640" y="8798"/>
                  <a:pt x="7603" y="8723"/>
                </a:cubicBezTo>
                <a:cubicBezTo>
                  <a:pt x="7613" y="8837"/>
                  <a:pt x="7624" y="8972"/>
                  <a:pt x="7635" y="9108"/>
                </a:cubicBezTo>
                <a:cubicBezTo>
                  <a:pt x="7560" y="9089"/>
                  <a:pt x="7576" y="9010"/>
                  <a:pt x="7533" y="9108"/>
                </a:cubicBezTo>
                <a:cubicBezTo>
                  <a:pt x="7549" y="9280"/>
                  <a:pt x="7491" y="9763"/>
                  <a:pt x="7453" y="9956"/>
                </a:cubicBezTo>
                <a:cubicBezTo>
                  <a:pt x="7384" y="9935"/>
                  <a:pt x="7608" y="7889"/>
                  <a:pt x="7549" y="8043"/>
                </a:cubicBezTo>
                <a:cubicBezTo>
                  <a:pt x="7571" y="8351"/>
                  <a:pt x="7418" y="8544"/>
                  <a:pt x="7472" y="8639"/>
                </a:cubicBezTo>
                <a:cubicBezTo>
                  <a:pt x="7467" y="8697"/>
                  <a:pt x="7435" y="9254"/>
                  <a:pt x="7424" y="9315"/>
                </a:cubicBezTo>
                <a:cubicBezTo>
                  <a:pt x="7397" y="9275"/>
                  <a:pt x="7413" y="8448"/>
                  <a:pt x="7386" y="8408"/>
                </a:cubicBezTo>
                <a:cubicBezTo>
                  <a:pt x="7387" y="8096"/>
                  <a:pt x="7346" y="9192"/>
                  <a:pt x="7347" y="8843"/>
                </a:cubicBezTo>
                <a:cubicBezTo>
                  <a:pt x="7359" y="8380"/>
                  <a:pt x="7316" y="8452"/>
                  <a:pt x="7267" y="8480"/>
                </a:cubicBezTo>
                <a:cubicBezTo>
                  <a:pt x="7192" y="8385"/>
                  <a:pt x="7140" y="8951"/>
                  <a:pt x="7054" y="9009"/>
                </a:cubicBezTo>
                <a:cubicBezTo>
                  <a:pt x="7065" y="9337"/>
                  <a:pt x="7122" y="7839"/>
                  <a:pt x="7053" y="7973"/>
                </a:cubicBezTo>
                <a:cubicBezTo>
                  <a:pt x="7047" y="7778"/>
                  <a:pt x="7026" y="8855"/>
                  <a:pt x="7026" y="8528"/>
                </a:cubicBezTo>
                <a:cubicBezTo>
                  <a:pt x="6930" y="8603"/>
                  <a:pt x="6919" y="8655"/>
                  <a:pt x="6828" y="8732"/>
                </a:cubicBezTo>
                <a:cubicBezTo>
                  <a:pt x="6805" y="8225"/>
                  <a:pt x="6678" y="9031"/>
                  <a:pt x="6677" y="8517"/>
                </a:cubicBezTo>
                <a:cubicBezTo>
                  <a:pt x="6715" y="8593"/>
                  <a:pt x="6595" y="8585"/>
                  <a:pt x="6616" y="8722"/>
                </a:cubicBezTo>
                <a:cubicBezTo>
                  <a:pt x="6541" y="8702"/>
                  <a:pt x="6433" y="8539"/>
                  <a:pt x="6417" y="8846"/>
                </a:cubicBezTo>
                <a:cubicBezTo>
                  <a:pt x="6460" y="8905"/>
                  <a:pt x="6473" y="8750"/>
                  <a:pt x="6500" y="8846"/>
                </a:cubicBezTo>
                <a:cubicBezTo>
                  <a:pt x="6447" y="8964"/>
                  <a:pt x="6419" y="9193"/>
                  <a:pt x="6333" y="9234"/>
                </a:cubicBezTo>
                <a:cubicBezTo>
                  <a:pt x="6344" y="8983"/>
                  <a:pt x="6392" y="8984"/>
                  <a:pt x="6333" y="8846"/>
                </a:cubicBezTo>
                <a:lnTo>
                  <a:pt x="6250" y="8846"/>
                </a:lnTo>
                <a:cubicBezTo>
                  <a:pt x="6288" y="8025"/>
                  <a:pt x="6129" y="9669"/>
                  <a:pt x="6167" y="8846"/>
                </a:cubicBezTo>
                <a:cubicBezTo>
                  <a:pt x="6109" y="8692"/>
                  <a:pt x="5970" y="8637"/>
                  <a:pt x="5917" y="8846"/>
                </a:cubicBezTo>
                <a:cubicBezTo>
                  <a:pt x="5943" y="9118"/>
                  <a:pt x="5820" y="8377"/>
                  <a:pt x="5879" y="8415"/>
                </a:cubicBezTo>
                <a:cubicBezTo>
                  <a:pt x="5873" y="8471"/>
                  <a:pt x="5758" y="8549"/>
                  <a:pt x="5753" y="8606"/>
                </a:cubicBezTo>
                <a:cubicBezTo>
                  <a:pt x="5646" y="8588"/>
                  <a:pt x="5764" y="8595"/>
                  <a:pt x="5700" y="8656"/>
                </a:cubicBezTo>
                <a:cubicBezTo>
                  <a:pt x="5673" y="8481"/>
                  <a:pt x="5580" y="8855"/>
                  <a:pt x="5559" y="8680"/>
                </a:cubicBezTo>
                <a:cubicBezTo>
                  <a:pt x="5527" y="8855"/>
                  <a:pt x="5578" y="8656"/>
                  <a:pt x="5472" y="8691"/>
                </a:cubicBezTo>
                <a:cubicBezTo>
                  <a:pt x="5450" y="8519"/>
                  <a:pt x="5388" y="9595"/>
                  <a:pt x="5335" y="9497"/>
                </a:cubicBezTo>
                <a:cubicBezTo>
                  <a:pt x="5340" y="9364"/>
                  <a:pt x="5263" y="9056"/>
                  <a:pt x="5268" y="8921"/>
                </a:cubicBezTo>
                <a:cubicBezTo>
                  <a:pt x="5241" y="9036"/>
                  <a:pt x="5177" y="8758"/>
                  <a:pt x="5151" y="8930"/>
                </a:cubicBezTo>
                <a:cubicBezTo>
                  <a:pt x="5135" y="8913"/>
                  <a:pt x="5124" y="9856"/>
                  <a:pt x="5108" y="9835"/>
                </a:cubicBezTo>
                <a:cubicBezTo>
                  <a:pt x="5097" y="9586"/>
                  <a:pt x="5129" y="9808"/>
                  <a:pt x="5076" y="9635"/>
                </a:cubicBezTo>
                <a:cubicBezTo>
                  <a:pt x="5051" y="9630"/>
                  <a:pt x="5025" y="9624"/>
                  <a:pt x="5000" y="9619"/>
                </a:cubicBezTo>
                <a:cubicBezTo>
                  <a:pt x="5028" y="9360"/>
                  <a:pt x="5055" y="9106"/>
                  <a:pt x="5083" y="8846"/>
                </a:cubicBezTo>
                <a:cubicBezTo>
                  <a:pt x="5097" y="8909"/>
                  <a:pt x="5104" y="9988"/>
                  <a:pt x="5083" y="10000"/>
                </a:cubicBezTo>
                <a:cubicBezTo>
                  <a:pt x="4987" y="9887"/>
                  <a:pt x="5011" y="8440"/>
                  <a:pt x="4958" y="8169"/>
                </a:cubicBezTo>
                <a:cubicBezTo>
                  <a:pt x="4867" y="8384"/>
                  <a:pt x="5040" y="8520"/>
                  <a:pt x="4917" y="8463"/>
                </a:cubicBezTo>
                <a:cubicBezTo>
                  <a:pt x="4907" y="8734"/>
                  <a:pt x="4870" y="7904"/>
                  <a:pt x="4833" y="8079"/>
                </a:cubicBezTo>
                <a:cubicBezTo>
                  <a:pt x="4678" y="7652"/>
                  <a:pt x="4816" y="8726"/>
                  <a:pt x="4650" y="8534"/>
                </a:cubicBezTo>
                <a:cubicBezTo>
                  <a:pt x="4661" y="8611"/>
                  <a:pt x="4640" y="7911"/>
                  <a:pt x="4650" y="8007"/>
                </a:cubicBezTo>
                <a:cubicBezTo>
                  <a:pt x="4768" y="7303"/>
                  <a:pt x="4449" y="8185"/>
                  <a:pt x="4567" y="7480"/>
                </a:cubicBezTo>
                <a:cubicBezTo>
                  <a:pt x="4551" y="7364"/>
                  <a:pt x="4500" y="9157"/>
                  <a:pt x="4484" y="9061"/>
                </a:cubicBezTo>
                <a:cubicBezTo>
                  <a:pt x="4383" y="9157"/>
                  <a:pt x="4491" y="8182"/>
                  <a:pt x="4400" y="8007"/>
                </a:cubicBezTo>
                <a:cubicBezTo>
                  <a:pt x="4400" y="7889"/>
                  <a:pt x="4406" y="7614"/>
                  <a:pt x="4400" y="7480"/>
                </a:cubicBezTo>
                <a:cubicBezTo>
                  <a:pt x="4514" y="6663"/>
                  <a:pt x="4231" y="9170"/>
                  <a:pt x="4345" y="8353"/>
                </a:cubicBezTo>
                <a:cubicBezTo>
                  <a:pt x="4308" y="8045"/>
                  <a:pt x="4225" y="7711"/>
                  <a:pt x="4150" y="7480"/>
                </a:cubicBezTo>
                <a:cubicBezTo>
                  <a:pt x="4129" y="7288"/>
                  <a:pt x="4088" y="8197"/>
                  <a:pt x="4067" y="8007"/>
                </a:cubicBezTo>
                <a:cubicBezTo>
                  <a:pt x="4032" y="7972"/>
                  <a:pt x="4019" y="8042"/>
                  <a:pt x="3984" y="8007"/>
                </a:cubicBezTo>
                <a:cubicBezTo>
                  <a:pt x="4011" y="8123"/>
                  <a:pt x="3884" y="7289"/>
                  <a:pt x="3900" y="7480"/>
                </a:cubicBezTo>
                <a:cubicBezTo>
                  <a:pt x="3884" y="7462"/>
                  <a:pt x="3849" y="8484"/>
                  <a:pt x="3833" y="8463"/>
                </a:cubicBezTo>
                <a:cubicBezTo>
                  <a:pt x="3760" y="8927"/>
                  <a:pt x="3792" y="8094"/>
                  <a:pt x="3719" y="8559"/>
                </a:cubicBezTo>
                <a:cubicBezTo>
                  <a:pt x="3713" y="8503"/>
                  <a:pt x="3750" y="7754"/>
                  <a:pt x="3750" y="7693"/>
                </a:cubicBezTo>
                <a:cubicBezTo>
                  <a:pt x="3798" y="7019"/>
                  <a:pt x="3679" y="8509"/>
                  <a:pt x="3631" y="7817"/>
                </a:cubicBezTo>
                <a:lnTo>
                  <a:pt x="3615" y="7817"/>
                </a:lnTo>
                <a:cubicBezTo>
                  <a:pt x="3556" y="7929"/>
                  <a:pt x="3548" y="7071"/>
                  <a:pt x="3484" y="6953"/>
                </a:cubicBezTo>
                <a:cubicBezTo>
                  <a:pt x="3463" y="6759"/>
                  <a:pt x="3428" y="7467"/>
                  <a:pt x="3406" y="7255"/>
                </a:cubicBezTo>
                <a:cubicBezTo>
                  <a:pt x="3326" y="7217"/>
                  <a:pt x="3235" y="7119"/>
                  <a:pt x="3198" y="7159"/>
                </a:cubicBezTo>
                <a:cubicBezTo>
                  <a:pt x="3139" y="7255"/>
                  <a:pt x="3145" y="7331"/>
                  <a:pt x="3091" y="7217"/>
                </a:cubicBezTo>
                <a:cubicBezTo>
                  <a:pt x="3059" y="7082"/>
                  <a:pt x="3033" y="6945"/>
                  <a:pt x="3006" y="6812"/>
                </a:cubicBezTo>
                <a:lnTo>
                  <a:pt x="2990" y="6812"/>
                </a:lnTo>
                <a:cubicBezTo>
                  <a:pt x="2974" y="7043"/>
                  <a:pt x="2963" y="7180"/>
                  <a:pt x="2936" y="7350"/>
                </a:cubicBezTo>
                <a:cubicBezTo>
                  <a:pt x="2926" y="7350"/>
                  <a:pt x="2910" y="6444"/>
                  <a:pt x="2900" y="6426"/>
                </a:cubicBezTo>
                <a:cubicBezTo>
                  <a:pt x="2889" y="6018"/>
                  <a:pt x="2915" y="6600"/>
                  <a:pt x="2851" y="6407"/>
                </a:cubicBezTo>
                <a:lnTo>
                  <a:pt x="2840" y="6407"/>
                </a:lnTo>
                <a:lnTo>
                  <a:pt x="2840" y="6657"/>
                </a:lnTo>
                <a:cubicBezTo>
                  <a:pt x="2824" y="6618"/>
                  <a:pt x="2814" y="6560"/>
                  <a:pt x="2798" y="6502"/>
                </a:cubicBezTo>
                <a:cubicBezTo>
                  <a:pt x="2824" y="6291"/>
                  <a:pt x="2851" y="6097"/>
                  <a:pt x="2814" y="5905"/>
                </a:cubicBezTo>
                <a:cubicBezTo>
                  <a:pt x="2750" y="5982"/>
                  <a:pt x="2611" y="5905"/>
                  <a:pt x="2563" y="5750"/>
                </a:cubicBezTo>
                <a:cubicBezTo>
                  <a:pt x="2520" y="5865"/>
                  <a:pt x="2437" y="5803"/>
                  <a:pt x="2400" y="5900"/>
                </a:cubicBezTo>
                <a:cubicBezTo>
                  <a:pt x="2357" y="5379"/>
                  <a:pt x="2189" y="4554"/>
                  <a:pt x="2023" y="4401"/>
                </a:cubicBezTo>
                <a:cubicBezTo>
                  <a:pt x="2029" y="4496"/>
                  <a:pt x="2034" y="4572"/>
                  <a:pt x="2034" y="4649"/>
                </a:cubicBezTo>
                <a:cubicBezTo>
                  <a:pt x="1927" y="4419"/>
                  <a:pt x="1949" y="4401"/>
                  <a:pt x="1815" y="4517"/>
                </a:cubicBezTo>
                <a:lnTo>
                  <a:pt x="1815" y="4360"/>
                </a:lnTo>
                <a:cubicBezTo>
                  <a:pt x="1826" y="4206"/>
                  <a:pt x="1831" y="4053"/>
                  <a:pt x="1842" y="3896"/>
                </a:cubicBezTo>
                <a:cubicBezTo>
                  <a:pt x="1789" y="3820"/>
                  <a:pt x="1794" y="3802"/>
                  <a:pt x="1773" y="3607"/>
                </a:cubicBezTo>
                <a:cubicBezTo>
                  <a:pt x="1698" y="3665"/>
                  <a:pt x="1666" y="3513"/>
                  <a:pt x="1580" y="3358"/>
                </a:cubicBezTo>
                <a:cubicBezTo>
                  <a:pt x="1543" y="3414"/>
                  <a:pt x="1506" y="3493"/>
                  <a:pt x="1468" y="3550"/>
                </a:cubicBezTo>
                <a:cubicBezTo>
                  <a:pt x="1511" y="3839"/>
                  <a:pt x="1500" y="3974"/>
                  <a:pt x="1468" y="4304"/>
                </a:cubicBezTo>
                <a:cubicBezTo>
                  <a:pt x="1458" y="4323"/>
                  <a:pt x="1452" y="4343"/>
                  <a:pt x="1442" y="4360"/>
                </a:cubicBezTo>
                <a:lnTo>
                  <a:pt x="1383" y="4360"/>
                </a:lnTo>
                <a:cubicBezTo>
                  <a:pt x="1356" y="4110"/>
                  <a:pt x="1303" y="4013"/>
                  <a:pt x="1233" y="3802"/>
                </a:cubicBezTo>
                <a:cubicBezTo>
                  <a:pt x="1196" y="3974"/>
                  <a:pt x="1121" y="4517"/>
                  <a:pt x="1095" y="4765"/>
                </a:cubicBezTo>
                <a:cubicBezTo>
                  <a:pt x="1078" y="4747"/>
                  <a:pt x="1057" y="4726"/>
                  <a:pt x="1041" y="4709"/>
                </a:cubicBezTo>
                <a:cubicBezTo>
                  <a:pt x="1052" y="4437"/>
                  <a:pt x="934" y="3685"/>
                  <a:pt x="886" y="3452"/>
                </a:cubicBezTo>
                <a:cubicBezTo>
                  <a:pt x="838" y="3472"/>
                  <a:pt x="715" y="3204"/>
                  <a:pt x="721" y="3107"/>
                </a:cubicBezTo>
                <a:cubicBezTo>
                  <a:pt x="657" y="3164"/>
                  <a:pt x="673" y="3223"/>
                  <a:pt x="625" y="3204"/>
                </a:cubicBezTo>
                <a:cubicBezTo>
                  <a:pt x="630" y="3050"/>
                  <a:pt x="641" y="2912"/>
                  <a:pt x="651" y="2758"/>
                </a:cubicBezTo>
                <a:cubicBezTo>
                  <a:pt x="598" y="2758"/>
                  <a:pt x="374" y="2586"/>
                  <a:pt x="358" y="2547"/>
                </a:cubicBezTo>
                <a:cubicBezTo>
                  <a:pt x="416" y="2470"/>
                  <a:pt x="400" y="2528"/>
                  <a:pt x="416" y="2298"/>
                </a:cubicBezTo>
                <a:lnTo>
                  <a:pt x="374" y="2298"/>
                </a:lnTo>
                <a:cubicBezTo>
                  <a:pt x="342" y="2509"/>
                  <a:pt x="326" y="2509"/>
                  <a:pt x="251" y="2547"/>
                </a:cubicBezTo>
                <a:cubicBezTo>
                  <a:pt x="267" y="2470"/>
                  <a:pt x="288" y="2395"/>
                  <a:pt x="304" y="2298"/>
                </a:cubicBezTo>
                <a:cubicBezTo>
                  <a:pt x="310" y="2277"/>
                  <a:pt x="315" y="2237"/>
                  <a:pt x="320" y="2199"/>
                </a:cubicBezTo>
                <a:cubicBezTo>
                  <a:pt x="230" y="1947"/>
                  <a:pt x="235" y="2237"/>
                  <a:pt x="155" y="2412"/>
                </a:cubicBezTo>
                <a:cubicBezTo>
                  <a:pt x="149" y="1812"/>
                  <a:pt x="139" y="1600"/>
                  <a:pt x="155" y="1156"/>
                </a:cubicBezTo>
                <a:cubicBezTo>
                  <a:pt x="117" y="1120"/>
                  <a:pt x="80" y="1081"/>
                  <a:pt x="43" y="1062"/>
                </a:cubicBezTo>
                <a:cubicBezTo>
                  <a:pt x="27" y="1215"/>
                  <a:pt x="32" y="1215"/>
                  <a:pt x="0" y="13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55000">
                <a:schemeClr val="bg1">
                  <a:alpha val="50000"/>
                </a:schemeClr>
              </a:gs>
              <a:gs pos="90000">
                <a:schemeClr val="bg1"/>
              </a:gs>
            </a:gsLst>
            <a:lin ang="19200000" scaled="0"/>
            <a:tileRect/>
          </a:gradFill>
          <a:ln w="10" cap="flat">
            <a:noFill/>
            <a:prstDash val="solid"/>
            <a:miter lim="800000"/>
            <a:headEnd/>
            <a:tailEnd/>
          </a:ln>
          <a:effectLst>
            <a:softEdge rad="31750"/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4267200" y="640080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9408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EA238A3-72AC-41C2-A6C5-D792BDBF6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6096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312C029-CE53-418B-A3F6-93A762ECC3D0}" type="datetime1">
              <a:rPr lang="en-US" smtClean="0"/>
              <a:t>10/31/2025</a:t>
            </a:fld>
            <a:endParaRPr lang="en-US"/>
          </a:p>
        </p:txBody>
      </p:sp>
      <p:sp>
        <p:nvSpPr>
          <p:cNvPr id="1043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711200" y="1528763"/>
            <a:ext cx="109728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4966" r:id="rId2"/>
    <p:sldLayoutId id="2147484991" r:id="rId3"/>
    <p:sldLayoutId id="2147484967" r:id="rId4"/>
    <p:sldLayoutId id="2147484992" r:id="rId5"/>
    <p:sldLayoutId id="2147484968" r:id="rId6"/>
    <p:sldLayoutId id="2147484969" r:id="rId7"/>
    <p:sldLayoutId id="2147484993" r:id="rId8"/>
    <p:sldLayoutId id="2147484970" r:id="rId9"/>
    <p:sldLayoutId id="2147484994" r:id="rId10"/>
    <p:sldLayoutId id="214748499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ln w="12700">
            <a:noFill/>
          </a:ln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5"/>
          <p:cNvGrpSpPr>
            <a:grpSpLocks/>
          </p:cNvGrpSpPr>
          <p:nvPr userDrawn="1"/>
        </p:nvGrpSpPr>
        <p:grpSpPr bwMode="auto">
          <a:xfrm>
            <a:off x="-7938" y="-11113"/>
            <a:ext cx="12209463" cy="6877051"/>
            <a:chOff x="-5710" y="-11711"/>
            <a:chExt cx="9157083" cy="6877508"/>
          </a:xfrm>
        </p:grpSpPr>
        <p:pic>
          <p:nvPicPr>
            <p:cNvPr id="4104" name="Picture 6" descr="bg_leaf1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295"/>
            <a:stretch>
              <a:fillRect/>
            </a:stretch>
          </p:blipFill>
          <p:spPr bwMode="auto">
            <a:xfrm flipV="1">
              <a:off x="7373" y="4442716"/>
              <a:ext cx="9144000" cy="242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8"/>
            <p:cNvSpPr>
              <a:spLocks noChangeArrowheads="1"/>
            </p:cNvSpPr>
            <p:nvPr userDrawn="1"/>
          </p:nvSpPr>
          <p:spPr bwMode="gray">
            <a:xfrm flipH="1">
              <a:off x="243" y="-597"/>
              <a:ext cx="9143986" cy="226233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0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4106" name="Picture 15" descr="5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4"/>
            <a:stretch>
              <a:fillRect/>
            </a:stretch>
          </p:blipFill>
          <p:spPr bwMode="auto">
            <a:xfrm>
              <a:off x="-5710" y="-10885"/>
              <a:ext cx="5562600" cy="2640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7" name="Group 79"/>
            <p:cNvGrpSpPr>
              <a:grpSpLocks/>
            </p:cNvGrpSpPr>
            <p:nvPr userDrawn="1"/>
          </p:nvGrpSpPr>
          <p:grpSpPr bwMode="auto">
            <a:xfrm>
              <a:off x="16621" y="-11711"/>
              <a:ext cx="9133421" cy="2015964"/>
              <a:chOff x="-147" y="3250"/>
              <a:chExt cx="6045" cy="1427"/>
            </a:xfrm>
          </p:grpSpPr>
          <p:pic>
            <p:nvPicPr>
              <p:cNvPr id="4114" name="Picture 116" descr="cloud_b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99"/>
              <a:stretch>
                <a:fillRect/>
              </a:stretch>
            </p:blipFill>
            <p:spPr bwMode="auto">
              <a:xfrm rot="180292">
                <a:off x="4888" y="3470"/>
                <a:ext cx="1010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15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4125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4127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28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126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116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4123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24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117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4119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4121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22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120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18" name="Picture 126" descr="cloud_b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8" name="Picture 29" descr="wiz_heart leaves1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91196">
              <a:off x="324013" y="321597"/>
              <a:ext cx="1518501" cy="130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3" descr="4"/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03" b="1569"/>
            <a:stretch>
              <a:fillRect/>
            </a:stretch>
          </p:blipFill>
          <p:spPr bwMode="auto">
            <a:xfrm>
              <a:off x="1330335" y="128032"/>
              <a:ext cx="637834" cy="61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58" descr="artplus_plant_butterfly03_i"/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6723464" flipH="1">
              <a:off x="1930023" y="471697"/>
              <a:ext cx="527454" cy="53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7" descr="7"/>
            <p:cNvPicPr>
              <a:picLocks noChangeAspect="1" noChangeArrowheads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85961">
              <a:off x="5941728" y="202220"/>
              <a:ext cx="1114004" cy="162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13" descr="4"/>
            <p:cNvPicPr>
              <a:picLocks noChangeAspect="1" noChangeArrowheads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240" b="1569"/>
            <a:stretch>
              <a:fillRect/>
            </a:stretch>
          </p:blipFill>
          <p:spPr bwMode="auto">
            <a:xfrm>
              <a:off x="7998877" y="128032"/>
              <a:ext cx="523108" cy="45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25" descr="7"/>
            <p:cNvPicPr>
              <a:picLocks noChangeAspect="1" noChangeArrowheads="1"/>
            </p:cNvPicPr>
            <p:nvPr userDrawn="1"/>
          </p:nvPicPr>
          <p:blipFill>
            <a:blip r:embed="rId24"/>
            <a:srcRect/>
            <a:stretch>
              <a:fillRect/>
            </a:stretch>
          </p:blipFill>
          <p:spPr bwMode="gray">
            <a:xfrm rot="1008895" flipH="1">
              <a:off x="802723" y="650321"/>
              <a:ext cx="585787" cy="57788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B997F10-0C16-4C32-A02D-77E6AB72F5C1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21BE07B-0BCD-458D-863B-1AC7EF61A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4971" r:id="rId2"/>
    <p:sldLayoutId id="2147485023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5024" r:id="rId11"/>
    <p:sldLayoutId id="21474850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85A03824-A198-46F6-93E9-F530DF2B9654}" type="datetime1">
              <a:rPr lang="en-US" smtClean="0"/>
              <a:t>10/31/2025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C5BD9E-E445-47E3-8113-7A010319F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2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2066E18C-B4F1-4449-A30D-9FF464BF4A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090DA054-C5A5-402F-9417-40EB967223CC}" type="slidenum">
              <a:rPr lang="en-US" altLang="en-US" smtClean="0"/>
              <a:pPr eaLnBrk="0" hangingPunct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7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8" r:id="rId1"/>
    <p:sldLayoutId id="2147485039" r:id="rId2"/>
    <p:sldLayoutId id="2147485040" r:id="rId3"/>
    <p:sldLayoutId id="2147485041" r:id="rId4"/>
    <p:sldLayoutId id="2147485042" r:id="rId5"/>
    <p:sldLayoutId id="2147485043" r:id="rId6"/>
    <p:sldLayoutId id="2147485044" r:id="rId7"/>
    <p:sldLayoutId id="2147485045" r:id="rId8"/>
    <p:sldLayoutId id="2147485046" r:id="rId9"/>
    <p:sldLayoutId id="2147485047" r:id="rId10"/>
    <p:sldLayoutId id="2147485048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73.png"/><Relationship Id="rId18" Type="http://schemas.openxmlformats.org/officeDocument/2006/relationships/slide" Target="slide51.xml"/><Relationship Id="rId26" Type="http://schemas.openxmlformats.org/officeDocument/2006/relationships/image" Target="../media/image80.png"/><Relationship Id="rId3" Type="http://schemas.openxmlformats.org/officeDocument/2006/relationships/image" Target="../media/image67.jpeg"/><Relationship Id="rId21" Type="http://schemas.openxmlformats.org/officeDocument/2006/relationships/image" Target="../media/image77.png"/><Relationship Id="rId34" Type="http://schemas.openxmlformats.org/officeDocument/2006/relationships/image" Target="../media/image86.png"/><Relationship Id="rId7" Type="http://schemas.openxmlformats.org/officeDocument/2006/relationships/image" Target="../media/image70.png"/><Relationship Id="rId12" Type="http://schemas.openxmlformats.org/officeDocument/2006/relationships/slide" Target="slide45.xml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6" Type="http://schemas.openxmlformats.org/officeDocument/2006/relationships/slide" Target="slide46.xml"/><Relationship Id="rId20" Type="http://schemas.openxmlformats.org/officeDocument/2006/relationships/slide" Target="slide47.xml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24" Type="http://schemas.openxmlformats.org/officeDocument/2006/relationships/slide" Target="slide48.xml"/><Relationship Id="rId32" Type="http://schemas.openxmlformats.org/officeDocument/2006/relationships/image" Target="../media/image84.png"/><Relationship Id="rId37" Type="http://schemas.openxmlformats.org/officeDocument/2006/relationships/image" Target="../media/image89.gif"/><Relationship Id="rId5" Type="http://schemas.openxmlformats.org/officeDocument/2006/relationships/slide" Target="slide43.xml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slide" Target="slide53.xml"/><Relationship Id="rId36" Type="http://schemas.openxmlformats.org/officeDocument/2006/relationships/image" Target="../media/image88.png"/><Relationship Id="rId10" Type="http://schemas.openxmlformats.org/officeDocument/2006/relationships/slide" Target="slide49.xml"/><Relationship Id="rId19" Type="http://schemas.openxmlformats.org/officeDocument/2006/relationships/image" Target="../media/image76.png"/><Relationship Id="rId31" Type="http://schemas.openxmlformats.org/officeDocument/2006/relationships/slide" Target="slide54.xml"/><Relationship Id="rId4" Type="http://schemas.openxmlformats.org/officeDocument/2006/relationships/image" Target="../media/image68.jpeg"/><Relationship Id="rId9" Type="http://schemas.openxmlformats.org/officeDocument/2006/relationships/image" Target="../media/image71.png"/><Relationship Id="rId14" Type="http://schemas.openxmlformats.org/officeDocument/2006/relationships/slide" Target="slide50.xml"/><Relationship Id="rId22" Type="http://schemas.openxmlformats.org/officeDocument/2006/relationships/slide" Target="slide52.xml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2.xml"/><Relationship Id="rId14" Type="http://schemas.openxmlformats.org/officeDocument/2006/relationships/image" Target="../media/image97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2.xml"/><Relationship Id="rId14" Type="http://schemas.openxmlformats.org/officeDocument/2006/relationships/image" Target="../media/image97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2.xml"/><Relationship Id="rId14" Type="http://schemas.openxmlformats.org/officeDocument/2006/relationships/image" Target="../media/image9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2.xml"/><Relationship Id="rId14" Type="http://schemas.openxmlformats.org/officeDocument/2006/relationships/image" Target="../media/image97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2.xml"/><Relationship Id="rId14" Type="http://schemas.openxmlformats.org/officeDocument/2006/relationships/image" Target="../media/image97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slide" Target="slide42.xml"/><Relationship Id="rId12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2.png"/><Relationship Id="rId3" Type="http://schemas.openxmlformats.org/officeDocument/2006/relationships/audio" Target="../media/audio2.wav"/><Relationship Id="rId7" Type="http://schemas.openxmlformats.org/officeDocument/2006/relationships/slide" Target="slide42.xml"/><Relationship Id="rId12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4.png"/><Relationship Id="rId3" Type="http://schemas.openxmlformats.org/officeDocument/2006/relationships/audio" Target="../media/audio2.wav"/><Relationship Id="rId7" Type="http://schemas.openxmlformats.org/officeDocument/2006/relationships/slide" Target="slide42.xml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slide" Target="slide42.xml"/><Relationship Id="rId12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8.png"/><Relationship Id="rId3" Type="http://schemas.openxmlformats.org/officeDocument/2006/relationships/audio" Target="../media/audio2.wav"/><Relationship Id="rId7" Type="http://schemas.openxmlformats.org/officeDocument/2006/relationships/slide" Target="slide42.xml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loichao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05" y="806451"/>
            <a:ext cx="10182409" cy="394417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lower2DivWHT[1]">
            <a:extLst>
              <a:ext uri="{FF2B5EF4-FFF2-40B4-BE49-F238E27FC236}">
                <a16:creationId xmlns:a16="http://schemas.microsoft.com/office/drawing/2014/main" id="{BB0F2AD7-ADDA-4C0F-B498-D2E97EFEF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52700" y="316230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wer2DivWHT[1]">
            <a:extLst>
              <a:ext uri="{FF2B5EF4-FFF2-40B4-BE49-F238E27FC236}">
                <a16:creationId xmlns:a16="http://schemas.microsoft.com/office/drawing/2014/main" id="{2318978C-42FA-48EB-95F3-5B2FCE63AC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3500" y="2834640"/>
            <a:ext cx="571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lower2DivWHT[1]">
            <a:extLst>
              <a:ext uri="{FF2B5EF4-FFF2-40B4-BE49-F238E27FC236}">
                <a16:creationId xmlns:a16="http://schemas.microsoft.com/office/drawing/2014/main" id="{C777344C-7B85-496E-A98D-FD18C8C7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119812"/>
            <a:ext cx="1220216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flower2DivWHT[1]">
            <a:extLst>
              <a:ext uri="{FF2B5EF4-FFF2-40B4-BE49-F238E27FC236}">
                <a16:creationId xmlns:a16="http://schemas.microsoft.com/office/drawing/2014/main" id="{01021D2E-3A0E-454A-95DA-ABB9CADA0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3A2FD-068C-5D53-593B-3FE95FAD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65489-3157-4E6C-B6EB-4D44F152B24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1364954" y="4903552"/>
            <a:ext cx="9311310" cy="13345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6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rpentine" pitchFamily="18" charset="0"/>
                <a:ea typeface="Serpentine" pitchFamily="18" charset="0"/>
                <a:cs typeface="Serpentine" pitchFamily="18" charset="0"/>
              </a:rPr>
              <a:t>ĐẾN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42099" y="5698921"/>
            <a:ext cx="32095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CHƯA CÓ CƠ QUAN TIÊU HÓA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27029" y="5175701"/>
            <a:ext cx="41604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CÓ  ỐNG TIÊU HÓA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56827" y="5265476"/>
            <a:ext cx="3920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CÓ  TÚI TIÊU HÓA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887337" y="5671341"/>
            <a:ext cx="7344770" cy="963755"/>
            <a:chOff x="3505200" y="5337474"/>
            <a:chExt cx="5049044" cy="1330033"/>
          </a:xfrm>
        </p:grpSpPr>
        <p:sp>
          <p:nvSpPr>
            <p:cNvPr id="7" name="Left Brace 6"/>
            <p:cNvSpPr/>
            <p:nvPr/>
          </p:nvSpPr>
          <p:spPr>
            <a:xfrm rot="16200000">
              <a:off x="5743193" y="3924850"/>
              <a:ext cx="376237" cy="3201485"/>
            </a:xfrm>
            <a:prstGeom prst="leftBrac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3505200" y="5945436"/>
              <a:ext cx="5049044" cy="722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ĐV CÓ CƠ QUAN TIÊU HÓA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-741"/>
            <a:ext cx="7378495" cy="58477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cs typeface="Calibri" panose="020F0502020204030204" pitchFamily="34" charset="0"/>
              </a:rPr>
              <a:t>II. CÁC HÌNH THỨC TIÊU HÓA Ở ĐỘNG VẬT</a:t>
            </a:r>
          </a:p>
        </p:txBody>
      </p:sp>
      <p:pic>
        <p:nvPicPr>
          <p:cNvPr id="13" name="Picture 5" descr="https://i.pinimg.com/564x/f8/8b/b0/f88bb00e390416dedf37c32eb14d9d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25" y="1045728"/>
            <a:ext cx="2318613" cy="36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thumbs.dreamstime.com/z/hydra-polyp-structured-as-single-hollow-transparent-tube-foot-responsible-anchoring-to-substrate-mouth-2414005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 b="9588"/>
          <a:stretch/>
        </p:blipFill>
        <p:spPr bwMode="auto">
          <a:xfrm>
            <a:off x="4141500" y="981748"/>
            <a:ext cx="3659541" cy="42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umbs.dreamstime.com/z/set-unicellular-organisms-protozoa-paramecium-caudatum-amoeba-proteus-euglena-viridis-set-unicellular-organisms-protozoa-1447239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 rot="16200000">
            <a:off x="-218350" y="2029989"/>
            <a:ext cx="4540833" cy="27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C0CEA4-CBDD-B0EE-F3B9-0408B77C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7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378495" cy="58477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cs typeface="Calibri" panose="020F0502020204030204" pitchFamily="34" charset="0"/>
              </a:rPr>
              <a:t>II. CÁC HÌNH THỨC TIÊU HÓA Ở ĐỘNG VẬT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656" y="2044816"/>
            <a:ext cx="1151668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HOẠT ĐỘNG NHÓM: THỜI GIAN 5 PHÚT ĐỂ THỰC HIỆN CÁC NHIỆM VỤ DƯỚI ĐÂY:</a:t>
            </a:r>
            <a:endParaRPr lang="en-US" sz="2800" b="1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1: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chưa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hệ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)</a:t>
            </a:r>
            <a:endParaRPr lang="en-US" sz="2800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2: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túi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)</a:t>
            </a:r>
            <a:endParaRPr lang="en-US" sz="2800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3: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-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 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NV4: 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vật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(PHT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5)</a:t>
            </a:r>
            <a:endParaRPr lang="en-US" sz="2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B9A6B-67C5-7F0C-253E-D22F36E7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673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07168" y="1577753"/>
            <a:ext cx="10234600" cy="1815152"/>
          </a:xfrm>
          <a:prstGeom prst="rect">
            <a:avLst/>
          </a:prstGeom>
          <a:solidFill>
            <a:srgbClr val="CC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ĐẠI DIỆN NHÓM LÊN 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BỐC THĂM NHIỆM VỤ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1BA14-F868-D6CC-B6D1-3050A0E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756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C4A6583-C982-344E-9014-1B0B85365BD2}"/>
              </a:ext>
            </a:extLst>
          </p:cNvPr>
          <p:cNvCxnSpPr>
            <a:cxnSpLocks/>
          </p:cNvCxnSpPr>
          <p:nvPr/>
        </p:nvCxnSpPr>
        <p:spPr>
          <a:xfrm>
            <a:off x="127495" y="3563601"/>
            <a:ext cx="0" cy="3623875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chưa có hệ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759" y="1863823"/>
            <a:ext cx="11614482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1.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kể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tên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đại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diện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của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chưa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cơ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quan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b="1" dirty="0">
                <a:cs typeface="Calibri" panose="020F0502020204030204" pitchFamily="34" charset="0"/>
              </a:rPr>
              <a:t>2. </a:t>
            </a:r>
            <a:r>
              <a:rPr lang="en-US" sz="2800" dirty="0">
                <a:cs typeface="Calibri" panose="020F0502020204030204" pitchFamily="34" charset="0"/>
              </a:rPr>
              <a:t>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8.1,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bọt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biển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</a:t>
            </a:r>
          </a:p>
          <a:p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5B03C-18B8-776E-BAB7-7F04D47B572F}"/>
              </a:ext>
            </a:extLst>
          </p:cNvPr>
          <p:cNvSpPr txBox="1"/>
          <p:nvPr/>
        </p:nvSpPr>
        <p:spPr>
          <a:xfrm>
            <a:off x="288759" y="2604162"/>
            <a:ext cx="116144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</a:rPr>
              <a:t>Trùng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biến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hình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trùng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roi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động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vật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thuộc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ngành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Thân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lỗ</a:t>
            </a:r>
            <a:r>
              <a:rPr lang="en-US" sz="2800" dirty="0">
                <a:solidFill>
                  <a:srgbClr val="000066"/>
                </a:solidFill>
              </a:rPr>
              <a:t>, 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F80B0-9318-4ADE-6E9D-3FA042E806BB}"/>
              </a:ext>
            </a:extLst>
          </p:cNvPr>
          <p:cNvSpPr txBox="1"/>
          <p:nvPr/>
        </p:nvSpPr>
        <p:spPr>
          <a:xfrm>
            <a:off x="288759" y="3867721"/>
            <a:ext cx="116144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Hình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thức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tiêu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hóa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dirty="0" err="1">
                <a:solidFill>
                  <a:srgbClr val="000066"/>
                </a:solidFill>
              </a:rPr>
              <a:t>tiêu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hóa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nội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5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C4A6583-C982-344E-9014-1B0B85365BD2}"/>
              </a:ext>
            </a:extLst>
          </p:cNvPr>
          <p:cNvCxnSpPr>
            <a:cxnSpLocks/>
          </p:cNvCxnSpPr>
          <p:nvPr/>
        </p:nvCxnSpPr>
        <p:spPr>
          <a:xfrm>
            <a:off x="127495" y="3563601"/>
            <a:ext cx="0" cy="3623875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chưa có hệ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759" y="1863823"/>
            <a:ext cx="11614482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2. </a:t>
            </a:r>
            <a:r>
              <a:rPr lang="en-US" sz="2800" dirty="0">
                <a:cs typeface="Calibri" panose="020F0502020204030204" pitchFamily="34" charset="0"/>
              </a:rPr>
              <a:t>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8.1,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bọt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biển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FA564-F8A8-6C8F-207D-DA40CF03E2BD}"/>
              </a:ext>
            </a:extLst>
          </p:cNvPr>
          <p:cNvSpPr txBox="1"/>
          <p:nvPr/>
        </p:nvSpPr>
        <p:spPr>
          <a:xfrm>
            <a:off x="288759" y="2436667"/>
            <a:ext cx="11614480" cy="39241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Roi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dính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nhầy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amip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amip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64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1. </a:t>
            </a:r>
            <a:r>
              <a:rPr lang="vi-VN" sz="2800" dirty="0">
                <a:cs typeface="Calibri" panose="020F0502020204030204" pitchFamily="34" charset="0"/>
              </a:rPr>
              <a:t>Hãy kể tên đại diện của động vật có túi tiêu hóa.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…………………………………..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2. </a:t>
            </a:r>
            <a:r>
              <a:rPr lang="vi-VN" sz="2800" dirty="0">
                <a:cs typeface="Calibri" panose="020F0502020204030204" pitchFamily="34" charset="0"/>
              </a:rPr>
              <a:t>Mô tả cấu tạo của túi tiêu hóa điển hình ở thủy thức?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3. </a:t>
            </a:r>
            <a:r>
              <a:rPr lang="vi-VN" sz="2800" dirty="0">
                <a:cs typeface="Calibri" panose="020F0502020204030204" pitchFamily="34" charset="0"/>
              </a:rPr>
              <a:t>Quan sát hình 8.2, hãy trình bày hình thức tiêu hóa ở thủy tức.</a:t>
            </a:r>
          </a:p>
          <a:p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A692A-C8F8-1D0E-94B4-AA1E7F464C09}"/>
              </a:ext>
            </a:extLst>
          </p:cNvPr>
          <p:cNvSpPr txBox="1"/>
          <p:nvPr/>
        </p:nvSpPr>
        <p:spPr>
          <a:xfrm>
            <a:off x="423080" y="2157482"/>
            <a:ext cx="111593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Ngành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Ruột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khoang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Giun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dẹp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,...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30B31-6C1D-856C-0CC8-656E57BBDC12}"/>
              </a:ext>
            </a:extLst>
          </p:cNvPr>
          <p:cNvSpPr txBox="1"/>
          <p:nvPr/>
        </p:nvSpPr>
        <p:spPr>
          <a:xfrm>
            <a:off x="423079" y="3169951"/>
            <a:ext cx="1115931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 Dạng túi, được tạo từ nhiều tế bào.</a:t>
            </a:r>
          </a:p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Có một lỗ thông duy nhất (vừa là nơi thức ăn đi vào vừa là nơi thoát các chất thải ra ngoài).</a:t>
            </a:r>
          </a:p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Trên thành túi có tế bào tiết enzyme tiêu hoá.</a:t>
            </a:r>
          </a:p>
        </p:txBody>
      </p:sp>
    </p:spTree>
    <p:extLst>
      <p:ext uri="{BB962C8B-B14F-4D97-AF65-F5344CB8AC3E}">
        <p14:creationId xmlns:p14="http://schemas.microsoft.com/office/powerpoint/2010/main" val="10777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3. </a:t>
            </a:r>
            <a:r>
              <a:rPr lang="vi-VN" sz="2800" dirty="0">
                <a:cs typeface="Calibri" panose="020F0502020204030204" pitchFamily="34" charset="0"/>
              </a:rPr>
              <a:t>Quan sát hình 8.2, hãy trình bày hình thức tiêu hóa ở thủy tức.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4A08-B81B-A06E-B1FD-BE0FB6E71584}"/>
              </a:ext>
            </a:extLst>
          </p:cNvPr>
          <p:cNvSpPr txBox="1"/>
          <p:nvPr/>
        </p:nvSpPr>
        <p:spPr>
          <a:xfrm>
            <a:off x="514065" y="2031917"/>
            <a:ext cx="11159319" cy="4078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Hình thức tiêu hóa: </a:t>
            </a: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tiêu hóa ngoại bào kết hợp tiêu hóa nội bào.</a:t>
            </a:r>
            <a:endParaRPr lang="en-US" sz="2800" dirty="0">
              <a:solidFill>
                <a:srgbClr val="0000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sz="2800" b="1" dirty="0">
              <a:solidFill>
                <a:srgbClr val="0000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Đưa con mồi vào miệng.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Tế bào tiết enzyme để tiêu hoá thức ăn thành những mảnh nhỏ.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Những mảnh thức ăn được đưa vào tế bào.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Mảnh thức ăn được tiêu hoá trong không bào tiêu hoá.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Chất dinh dưỡng được giữ lại trong tế bào.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Chất thải được đưa ra ngoài qua lỗ miệng.</a:t>
            </a:r>
          </a:p>
        </p:txBody>
      </p:sp>
    </p:spTree>
    <p:extLst>
      <p:ext uri="{BB962C8B-B14F-4D97-AF65-F5344CB8AC3E}">
        <p14:creationId xmlns:p14="http://schemas.microsoft.com/office/powerpoint/2010/main" val="7691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endParaRPr lang="vi-VN" sz="2800" dirty="0"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172229-C29F-5767-4DE5-3455CC8B2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97642"/>
              </p:ext>
            </p:extLst>
          </p:nvPr>
        </p:nvGraphicFramePr>
        <p:xfrm>
          <a:off x="363700" y="3541343"/>
          <a:ext cx="11283108" cy="297260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914153">
                  <a:extLst>
                    <a:ext uri="{9D8B030D-6E8A-4147-A177-3AD203B41FA5}">
                      <a16:colId xmlns:a16="http://schemas.microsoft.com/office/drawing/2014/main" val="883971650"/>
                    </a:ext>
                  </a:extLst>
                </a:gridCol>
                <a:gridCol w="6368955">
                  <a:extLst>
                    <a:ext uri="{9D8B030D-6E8A-4147-A177-3AD203B41FA5}">
                      <a16:colId xmlns:a16="http://schemas.microsoft.com/office/drawing/2014/main" val="480366114"/>
                    </a:ext>
                  </a:extLst>
                </a:gridCol>
              </a:tblGrid>
              <a:tr h="1443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Tiêu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hóa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nội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bào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Tiêu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hóa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ngoại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bào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90907"/>
                  </a:ext>
                </a:extLst>
              </a:tr>
              <a:tr h="1058779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08822"/>
                  </a:ext>
                </a:extLst>
              </a:tr>
              <a:tr h="1395663"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8589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C20B2B-8250-CBBD-31FA-04D322F3B99A}"/>
              </a:ext>
            </a:extLst>
          </p:cNvPr>
          <p:cNvSpPr txBox="1"/>
          <p:nvPr/>
        </p:nvSpPr>
        <p:spPr>
          <a:xfrm>
            <a:off x="545192" y="4089372"/>
            <a:ext cx="426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66"/>
                </a:solidFill>
              </a:rPr>
              <a:t>Diễn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ra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bên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trong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không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tiêu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hoá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của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tế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B926D-1F40-10A0-724C-777B6F9FCBA0}"/>
              </a:ext>
            </a:extLst>
          </p:cNvPr>
          <p:cNvSpPr txBox="1"/>
          <p:nvPr/>
        </p:nvSpPr>
        <p:spPr>
          <a:xfrm>
            <a:off x="5448809" y="4157584"/>
            <a:ext cx="5967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Diễn ra bên ngoài tế bào nhưng trong cơ quan tiêu hoá.</a:t>
            </a: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8EE74-CD42-2C7E-4C2D-C885726818CA}"/>
              </a:ext>
            </a:extLst>
          </p:cNvPr>
          <p:cNvSpPr txBox="1"/>
          <p:nvPr/>
        </p:nvSpPr>
        <p:spPr>
          <a:xfrm>
            <a:off x="545192" y="5153917"/>
            <a:ext cx="4438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Thức ăn được biến đổi về mặt hoá học b</a:t>
            </a:r>
            <a:r>
              <a:rPr lang="en-US" sz="2800" dirty="0">
                <a:solidFill>
                  <a:srgbClr val="000066"/>
                </a:solidFill>
              </a:rPr>
              <a:t>ở</a:t>
            </a:r>
            <a:r>
              <a:rPr lang="vi-VN" sz="2800" dirty="0">
                <a:solidFill>
                  <a:srgbClr val="000066"/>
                </a:solidFill>
              </a:rPr>
              <a:t>i enzyme của lysosome.</a:t>
            </a: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0186B-DF04-0ED7-65FB-4AB8568F56F8}"/>
              </a:ext>
            </a:extLst>
          </p:cNvPr>
          <p:cNvSpPr txBox="1"/>
          <p:nvPr/>
        </p:nvSpPr>
        <p:spPr>
          <a:xfrm>
            <a:off x="5470358" y="5111691"/>
            <a:ext cx="61549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Thức ăn có thể được tiêu hóa hóa học trong túi, hoặc ống tiêu hóa nhờ enzyme do tuyến tiêu hóa tiết ra.</a:t>
            </a:r>
          </a:p>
        </p:txBody>
      </p:sp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6FF3C250-CE27-38EA-2AE0-E8077548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81" y="1808371"/>
            <a:ext cx="1840425" cy="18404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0F62F0-B89D-39DB-AA2E-D0FCBBF9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974" y="1482883"/>
            <a:ext cx="2444845" cy="20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5021" y="34857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76" y="1331960"/>
            <a:ext cx="11341289" cy="53399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1.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Kể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tên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các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cơ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quan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cấu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tạo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của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cs typeface="Calibri" panose="020F0502020204030204" pitchFamily="34" charset="0"/>
              </a:rPr>
              <a:t>2.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các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ngoại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bào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b="1" dirty="0">
                <a:cs typeface="Calibri" panose="020F0502020204030204" pitchFamily="34" charset="0"/>
              </a:rPr>
              <a:t>3.</a:t>
            </a:r>
            <a:r>
              <a:rPr lang="en-US" sz="2800" dirty="0">
                <a:cs typeface="Calibri" panose="020F0502020204030204" pitchFamily="34" charset="0"/>
              </a:rPr>
              <a:t> 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8.3,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bò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26AC0-CD0E-DF1B-92B9-61DF3BEF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BFF73-8F64-12A3-D154-783AD6EF1C85}"/>
              </a:ext>
            </a:extLst>
          </p:cNvPr>
          <p:cNvSpPr txBox="1"/>
          <p:nvPr/>
        </p:nvSpPr>
        <p:spPr>
          <a:xfrm>
            <a:off x="450376" y="1812758"/>
            <a:ext cx="112912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</a:rPr>
              <a:t>Gồm</a:t>
            </a:r>
            <a:r>
              <a:rPr lang="en-US" sz="2800" dirty="0">
                <a:solidFill>
                  <a:srgbClr val="000066"/>
                </a:solidFill>
              </a:rPr>
              <a:t> : </a:t>
            </a:r>
            <a:r>
              <a:rPr lang="en-US" sz="2800" dirty="0" err="1">
                <a:solidFill>
                  <a:srgbClr val="000066"/>
                </a:solidFill>
              </a:rPr>
              <a:t>Miệng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hầu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thực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quản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dạ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dày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ruột</a:t>
            </a:r>
            <a:r>
              <a:rPr lang="en-US" sz="2800" dirty="0">
                <a:solidFill>
                  <a:srgbClr val="000066"/>
                </a:solidFill>
              </a:rPr>
              <a:t> non, </a:t>
            </a:r>
            <a:r>
              <a:rPr lang="en-US" sz="2800" dirty="0" err="1">
                <a:solidFill>
                  <a:srgbClr val="000066"/>
                </a:solidFill>
              </a:rPr>
              <a:t>ruột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già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manh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tràng</a:t>
            </a:r>
            <a:r>
              <a:rPr lang="en-US" sz="2800" dirty="0">
                <a:solidFill>
                  <a:srgbClr val="000066"/>
                </a:solidFill>
              </a:rPr>
              <a:t> (</a:t>
            </a:r>
            <a:r>
              <a:rPr lang="en-US" sz="2800" dirty="0" err="1">
                <a:solidFill>
                  <a:srgbClr val="000066"/>
                </a:solidFill>
              </a:rPr>
              <a:t>thú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nhai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lại</a:t>
            </a:r>
            <a:r>
              <a:rPr lang="en-US" sz="2800" dirty="0">
                <a:solidFill>
                  <a:srgbClr val="000066"/>
                </a:solidFill>
              </a:rPr>
              <a:t>), </a:t>
            </a:r>
            <a:r>
              <a:rPr lang="en-US" sz="2800" dirty="0" err="1">
                <a:solidFill>
                  <a:srgbClr val="000066"/>
                </a:solidFill>
              </a:rPr>
              <a:t>hậu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môn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317E0-5FEC-1835-8B61-E79731E939C6}"/>
              </a:ext>
            </a:extLst>
          </p:cNvPr>
          <p:cNvSpPr txBox="1"/>
          <p:nvPr/>
        </p:nvSpPr>
        <p:spPr>
          <a:xfrm>
            <a:off x="450376" y="3380546"/>
            <a:ext cx="1129124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</a:rPr>
              <a:t>‒ Tiêu hoá cơ học: cắn, xé, nhai, nghiền thức ăn của miệng; sự co bóp của dạ dày; các nhu động ruột</a:t>
            </a:r>
            <a:r>
              <a:rPr lang="en-US" sz="2800" dirty="0">
                <a:solidFill>
                  <a:srgbClr val="000066"/>
                </a:solidFill>
              </a:rPr>
              <a:t>,…</a:t>
            </a:r>
            <a:r>
              <a:rPr lang="vi-VN" sz="2800" dirty="0">
                <a:solidFill>
                  <a:srgbClr val="000066"/>
                </a:solidFill>
              </a:rPr>
              <a:t> </a:t>
            </a:r>
            <a:endParaRPr lang="en-US" sz="2800" dirty="0">
              <a:solidFill>
                <a:srgbClr val="000066"/>
              </a:solidFill>
            </a:endParaRPr>
          </a:p>
          <a:p>
            <a:r>
              <a:rPr lang="vi-VN" sz="2800" dirty="0">
                <a:solidFill>
                  <a:srgbClr val="000066"/>
                </a:solidFill>
              </a:rPr>
              <a:t>‒ Tiêu hoá hoá học: là tác động của các enzyme có trong dịch tiêu hoá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  <a:p>
            <a:r>
              <a:rPr lang="vi-VN" sz="2800" dirty="0">
                <a:solidFill>
                  <a:srgbClr val="000066"/>
                </a:solidFill>
              </a:rPr>
              <a:t>‒ Tiêu hoá vi sinh vật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vi-VN" sz="2800" dirty="0">
                <a:solidFill>
                  <a:srgbClr val="000066"/>
                </a:solidFill>
              </a:rPr>
              <a:t>: là nhờ các tác động của vi sinh vật hữu ích có trong dạ dày (tiêu hoá vi sinh vật trong dạ cỏ ở động vật nhai lại) hoặc ruột (hoạt động của vi sinh vật trong ruột già) để tiêu hoá thức ăn.</a:t>
            </a:r>
          </a:p>
        </p:txBody>
      </p:sp>
    </p:spTree>
    <p:extLst>
      <p:ext uri="{BB962C8B-B14F-4D97-AF65-F5344CB8AC3E}">
        <p14:creationId xmlns:p14="http://schemas.microsoft.com/office/powerpoint/2010/main" val="588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5021" y="34857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76" y="1643552"/>
            <a:ext cx="11341289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8.3,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26AC0-CD0E-DF1B-92B9-61DF3BEF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C4363-A008-E4B7-21F9-9BBBF890A51B}"/>
              </a:ext>
            </a:extLst>
          </p:cNvPr>
          <p:cNvSpPr txBox="1"/>
          <p:nvPr/>
        </p:nvSpPr>
        <p:spPr>
          <a:xfrm>
            <a:off x="400335" y="2409134"/>
            <a:ext cx="1129124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Hình thức tiêu hóa:</a:t>
            </a:r>
            <a:r>
              <a:rPr lang="vi-VN" sz="2800" dirty="0">
                <a:solidFill>
                  <a:srgbClr val="000066"/>
                </a:solidFill>
              </a:rPr>
              <a:t> tiêu hóa ngoại bào.</a:t>
            </a:r>
            <a:endParaRPr lang="en-US" sz="2800" dirty="0">
              <a:solidFill>
                <a:srgbClr val="000066"/>
              </a:solidFill>
            </a:endParaRPr>
          </a:p>
          <a:p>
            <a:r>
              <a:rPr lang="en-US" sz="2800" b="1" dirty="0" err="1">
                <a:solidFill>
                  <a:srgbClr val="000066"/>
                </a:solidFill>
              </a:rPr>
              <a:t>Quá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trình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tiêu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hóa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vi-VN" sz="2800" dirty="0">
                <a:solidFill>
                  <a:srgbClr val="000066"/>
                </a:solidFill>
              </a:rPr>
              <a:t>Thức ăn → thực quản → dạ dày [dạ cỏ &lt;tiêu hóa cơ học, sinh học&gt; → dạ tổ ong → miệng, nhai lại → dạ lá sách &lt;hấp thụ bớt nước&gt; → dạ múi khế &lt;tiêu hóa hóa học&gt;] → Ruột non &lt;TH cơ học, hóa học chính&gt; → Ruột già → Hậu môn.</a:t>
            </a:r>
          </a:p>
        </p:txBody>
      </p:sp>
    </p:spTree>
    <p:extLst>
      <p:ext uri="{BB962C8B-B14F-4D97-AF65-F5344CB8AC3E}">
        <p14:creationId xmlns:p14="http://schemas.microsoft.com/office/powerpoint/2010/main" val="19865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12758" y="226902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160" t="2549" r="10803" b="3349"/>
          <a:stretch/>
        </p:blipFill>
        <p:spPr>
          <a:xfrm>
            <a:off x="1812758" y="1494708"/>
            <a:ext cx="9416716" cy="51363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6C956D-D14A-F7EE-5286-3AC1EDD4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1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6"/>
            <a:ext cx="11709907" cy="2336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8.4 SGK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hình thức tiêu hóa cơ học và tiêu hóa hóa học trong các bộ phận của ống tiêu hóa của người bằng cách hoàn thành bảng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đây:</a:t>
            </a:r>
          </a:p>
          <a:p>
            <a:pPr algn="just"/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83065"/>
              </p:ext>
            </p:extLst>
          </p:nvPr>
        </p:nvGraphicFramePr>
        <p:xfrm>
          <a:off x="493556" y="3284953"/>
          <a:ext cx="11054685" cy="32419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84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5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dày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marR="1206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Ruột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marR="1206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9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7"/>
            <a:ext cx="11709907" cy="928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01041"/>
              </p:ext>
            </p:extLst>
          </p:nvPr>
        </p:nvGraphicFramePr>
        <p:xfrm>
          <a:off x="493556" y="1535298"/>
          <a:ext cx="11054685" cy="41309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92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993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5756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53C63-5B49-DCE9-DADF-6F4A4D59D4ED}"/>
              </a:ext>
            </a:extLst>
          </p:cNvPr>
          <p:cNvSpPr txBox="1"/>
          <p:nvPr/>
        </p:nvSpPr>
        <p:spPr>
          <a:xfrm>
            <a:off x="2675810" y="2424104"/>
            <a:ext cx="41428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trộn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bọt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2114-B6A9-7F88-BC70-14D56C3E2026}"/>
              </a:ext>
            </a:extLst>
          </p:cNvPr>
          <p:cNvSpPr txBox="1"/>
          <p:nvPr/>
        </p:nvSpPr>
        <p:spPr>
          <a:xfrm>
            <a:off x="7019113" y="2424104"/>
            <a:ext cx="437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enzyme amylase trong nước bọt phân giải tinh bôt thành đường maltose.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4C1EB-C662-5BBC-7901-A0C541470D8D}"/>
              </a:ext>
            </a:extLst>
          </p:cNvPr>
          <p:cNvSpPr txBox="1"/>
          <p:nvPr/>
        </p:nvSpPr>
        <p:spPr>
          <a:xfrm>
            <a:off x="2611641" y="4180767"/>
            <a:ext cx="42712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hoạt động co thắt của thực quản, thức ăn được đẩy từ miệng xuống dạ dày.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BB177-0D01-D4CE-052A-E980A037944C}"/>
              </a:ext>
            </a:extLst>
          </p:cNvPr>
          <p:cNvSpPr txBox="1"/>
          <p:nvPr/>
        </p:nvSpPr>
        <p:spPr>
          <a:xfrm>
            <a:off x="7028839" y="4180766"/>
            <a:ext cx="437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enzyme amylase trong nước bọt phân giải tinh bột thành đường maltose.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7"/>
            <a:ext cx="11709907" cy="928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52054"/>
              </p:ext>
            </p:extLst>
          </p:nvPr>
        </p:nvGraphicFramePr>
        <p:xfrm>
          <a:off x="524811" y="1363508"/>
          <a:ext cx="11409686" cy="53100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83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3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794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dày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7979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Ruột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53C63-5B49-DCE9-DADF-6F4A4D59D4ED}"/>
              </a:ext>
            </a:extLst>
          </p:cNvPr>
          <p:cNvSpPr txBox="1"/>
          <p:nvPr/>
        </p:nvSpPr>
        <p:spPr>
          <a:xfrm>
            <a:off x="2152968" y="2424104"/>
            <a:ext cx="4553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Hoạt động co bóp của dạ dày làm thức ăn được nghiền nhỏ và trộn đều với dịch vị.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2114-B6A9-7F88-BC70-14D56C3E2026}"/>
              </a:ext>
            </a:extLst>
          </p:cNvPr>
          <p:cNvSpPr txBox="1"/>
          <p:nvPr/>
        </p:nvSpPr>
        <p:spPr>
          <a:xfrm>
            <a:off x="6737684" y="2226431"/>
            <a:ext cx="51655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Dịch vị dạ dày gồm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HCl,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pepsin, chymosin, lipase,... phân giải protein thành các peptide, phân giải lipid thành glycerol và acid béo.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4C1EB-C662-5BBC-7901-A0C541470D8D}"/>
              </a:ext>
            </a:extLst>
          </p:cNvPr>
          <p:cNvSpPr txBox="1"/>
          <p:nvPr/>
        </p:nvSpPr>
        <p:spPr>
          <a:xfrm>
            <a:off x="1909011" y="4473200"/>
            <a:ext cx="47246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 thắt từng phần, cử động quả lắc, cử động nhu động, cử động phản nhu động, có tác dụng đảo trộn thức ăn với dịch tiêu hoá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BB177-0D01-D4CE-052A-E980A037944C}"/>
              </a:ext>
            </a:extLst>
          </p:cNvPr>
          <p:cNvSpPr txBox="1"/>
          <p:nvPr/>
        </p:nvSpPr>
        <p:spPr>
          <a:xfrm>
            <a:off x="6788573" y="4473200"/>
            <a:ext cx="50023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Các enzyme có trong dịch tuỵ, dịch m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ật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phân giải các chất dinh dưỡng trong thức ăn thành những chất dinh dưỡng đơn giản mà cơ thể hấp thụ được.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Lý thuyết Sinh học 11 Chân trời sáng tạo Bài 8: Dinh dưỡng và tiêu hó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5" y="395784"/>
            <a:ext cx="11137132" cy="56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3" action="ppaction://hlinkpres?slideindex=4&amp;slidetitle=PowerPoint Presentation"/>
          </p:cNvPr>
          <p:cNvSpPr/>
          <p:nvPr/>
        </p:nvSpPr>
        <p:spPr>
          <a:xfrm>
            <a:off x="11509046" y="6225407"/>
            <a:ext cx="662153" cy="6109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7FC32-D3EB-B361-CC84-DD4B0F08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1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Lý thuyết Sinh học 11 Chân trời sáng tạo Bài 8: Dinh dưỡng và tiêu hóa ở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20" y="242842"/>
            <a:ext cx="8360628" cy="60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3B0B2-7F84-DB4A-0EE0-6243092C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80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Lý thuyết Sinh học 11 Chân trời sáng tạo Bài 8: Dinh dưỡng và tiêu hóa ở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395"/>
            <a:ext cx="10530622" cy="66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3" action="ppaction://hlinkpres?slideindex=4&amp;slidetitle=PowerPoint Presentation"/>
          </p:cNvPr>
          <p:cNvSpPr/>
          <p:nvPr/>
        </p:nvSpPr>
        <p:spPr>
          <a:xfrm>
            <a:off x="11382702" y="6297964"/>
            <a:ext cx="809297" cy="560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D5AF-9B0F-49BB-1029-24726FFF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87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93727"/>
            <a:ext cx="12086443" cy="647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5458" y="4540577"/>
            <a:ext cx="97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1191" y="4974946"/>
            <a:ext cx="209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3801" y="5399292"/>
            <a:ext cx="195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3801" y="5778127"/>
            <a:ext cx="262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35509" y="510054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83441" y="2418348"/>
            <a:ext cx="216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0785" y="505400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803" y="1563256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rId3" action="ppaction://hlinkpres?slideindex=4&amp;slidetitle=PowerPoint Presentation"/>
          </p:cNvPr>
          <p:cNvSpPr/>
          <p:nvPr/>
        </p:nvSpPr>
        <p:spPr>
          <a:xfrm>
            <a:off x="11382702" y="6297964"/>
            <a:ext cx="809297" cy="560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5467A-F999-70DD-7393-B8F69718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2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202841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Nghiên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SGK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616"/>
              </p:ext>
            </p:extLst>
          </p:nvPr>
        </p:nvGraphicFramePr>
        <p:xfrm>
          <a:off x="609600" y="1921325"/>
          <a:ext cx="11075160" cy="40136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032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Dạ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dày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Ruột</a:t>
                      </a:r>
                      <a:r>
                        <a:rPr lang="en-US" sz="2800" b="1" dirty="0"/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681225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Manh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tràng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43974"/>
                  </a:ext>
                </a:extLst>
              </a:tr>
            </a:tbl>
          </a:graphicData>
        </a:graphic>
      </p:graphicFrame>
      <p:pic>
        <p:nvPicPr>
          <p:cNvPr id="3" name="Picture 4" descr="Animal digestive system in detail">
            <a:extLst>
              <a:ext uri="{FF2B5EF4-FFF2-40B4-BE49-F238E27FC236}">
                <a16:creationId xmlns:a16="http://schemas.microsoft.com/office/drawing/2014/main" id="{479EAE54-1F78-E8A2-65AF-06A2729E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358" y="3928146"/>
            <a:ext cx="1363579" cy="17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hoolbag.info/biology/living/living.files/image775.jpg">
            <a:extLst>
              <a:ext uri="{FF2B5EF4-FFF2-40B4-BE49-F238E27FC236}">
                <a16:creationId xmlns:a16="http://schemas.microsoft.com/office/drawing/2014/main" id="{A0899976-337D-B32C-88B8-C763BAF576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4" t="1563" b="56534"/>
          <a:stretch/>
        </p:blipFill>
        <p:spPr bwMode="auto">
          <a:xfrm>
            <a:off x="5268706" y="3847345"/>
            <a:ext cx="1756947" cy="19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oi.today/wp-content/images/2015/12/ruot-cac-loai.jpg">
            <a:extLst>
              <a:ext uri="{FF2B5EF4-FFF2-40B4-BE49-F238E27FC236}">
                <a16:creationId xmlns:a16="http://schemas.microsoft.com/office/drawing/2014/main" id="{472B3FC2-DDBB-0445-7813-375E758BF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5" t="17466" r="7765" b="13330"/>
          <a:stretch/>
        </p:blipFill>
        <p:spPr bwMode="auto">
          <a:xfrm>
            <a:off x="7502008" y="3783611"/>
            <a:ext cx="1657342" cy="21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oi.today/wp-content/images/2015/12/ruot-cac-loai.jpg">
            <a:extLst>
              <a:ext uri="{FF2B5EF4-FFF2-40B4-BE49-F238E27FC236}">
                <a16:creationId xmlns:a16="http://schemas.microsoft.com/office/drawing/2014/main" id="{9925C60D-3C38-FC6D-0CA2-9D6CC1021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2498" r="44028"/>
          <a:stretch/>
        </p:blipFill>
        <p:spPr bwMode="auto">
          <a:xfrm>
            <a:off x="2995961" y="3719878"/>
            <a:ext cx="1831241" cy="21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0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6525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922677"/>
              </p:ext>
            </p:extLst>
          </p:nvPr>
        </p:nvGraphicFramePr>
        <p:xfrm>
          <a:off x="558420" y="1701023"/>
          <a:ext cx="11392948" cy="4160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7875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662989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504401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532820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278916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Dạ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dày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B6C839-79C8-47F8-915B-416581BC326E}"/>
              </a:ext>
            </a:extLst>
          </p:cNvPr>
          <p:cNvSpPr txBox="1"/>
          <p:nvPr/>
        </p:nvSpPr>
        <p:spPr>
          <a:xfrm>
            <a:off x="1676335" y="3229104"/>
            <a:ext cx="246095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ngăn</a:t>
            </a:r>
            <a:endParaRPr lang="en-US" sz="2800" dirty="0">
              <a:solidFill>
                <a:srgbClr val="000066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78ED-0626-F680-C3E1-234FE3C498B9}"/>
              </a:ext>
            </a:extLst>
          </p:cNvPr>
          <p:cNvSpPr txBox="1"/>
          <p:nvPr/>
        </p:nvSpPr>
        <p:spPr>
          <a:xfrm>
            <a:off x="4355366" y="3267431"/>
            <a:ext cx="246095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Lớn, 1 ngăn.</a:t>
            </a:r>
          </a:p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được tiêu hóa cơ học, hóa học và vi sinh vật.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F10AE-93F5-C342-D88F-EAE9FCBD9BE9}"/>
              </a:ext>
            </a:extLst>
          </p:cNvPr>
          <p:cNvSpPr txBox="1"/>
          <p:nvPr/>
        </p:nvSpPr>
        <p:spPr>
          <a:xfrm>
            <a:off x="7034397" y="3229103"/>
            <a:ext cx="230210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Dạ dày lớn.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hóa học và cơ học.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9B1D-681F-71B0-4727-1E1064FF84B0}"/>
              </a:ext>
            </a:extLst>
          </p:cNvPr>
          <p:cNvSpPr txBox="1"/>
          <p:nvPr/>
        </p:nvSpPr>
        <p:spPr>
          <a:xfrm>
            <a:off x="9462208" y="3084724"/>
            <a:ext cx="230210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Gồm dạ dày tuyến và dạ dày cơ.</a:t>
            </a:r>
          </a:p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hóa học, cơ học và vi sinh vật.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6525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70700"/>
              </p:ext>
            </p:extLst>
          </p:nvPr>
        </p:nvGraphicFramePr>
        <p:xfrm>
          <a:off x="224589" y="1632146"/>
          <a:ext cx="11726779" cy="5153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706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662989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504401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532820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200139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Ruột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  <a:tr h="178067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Manh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tràng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7363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B6C839-79C8-47F8-915B-416581BC326E}"/>
              </a:ext>
            </a:extLst>
          </p:cNvPr>
          <p:cNvSpPr txBox="1"/>
          <p:nvPr/>
        </p:nvSpPr>
        <p:spPr>
          <a:xfrm>
            <a:off x="1676335" y="3105406"/>
            <a:ext cx="24609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Dài, do thức ăn khó tiêu và nghèo chất dinh dưỡng.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78ED-0626-F680-C3E1-234FE3C498B9}"/>
              </a:ext>
            </a:extLst>
          </p:cNvPr>
          <p:cNvSpPr txBox="1"/>
          <p:nvPr/>
        </p:nvSpPr>
        <p:spPr>
          <a:xfrm>
            <a:off x="4355366" y="3105406"/>
            <a:ext cx="24609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Dài, do thức ăn khó tiêu và nghèo chất dinh dưỡng.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F10AE-93F5-C342-D88F-EAE9FCBD9BE9}"/>
              </a:ext>
            </a:extLst>
          </p:cNvPr>
          <p:cNvSpPr txBox="1"/>
          <p:nvPr/>
        </p:nvSpPr>
        <p:spPr>
          <a:xfrm>
            <a:off x="7034397" y="3105406"/>
            <a:ext cx="2302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Ngắn, thức ăn giàu chất dinh dưỡng và dễ tiêu.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9B1D-681F-71B0-4727-1E1064FF84B0}"/>
              </a:ext>
            </a:extLst>
          </p:cNvPr>
          <p:cNvSpPr txBox="1"/>
          <p:nvPr/>
        </p:nvSpPr>
        <p:spPr>
          <a:xfrm>
            <a:off x="9462208" y="3084724"/>
            <a:ext cx="2302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Trung bình.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F6BA6-E1F0-6BD4-8E1E-86401842354A}"/>
              </a:ext>
            </a:extLst>
          </p:cNvPr>
          <p:cNvSpPr txBox="1"/>
          <p:nvPr/>
        </p:nvSpPr>
        <p:spPr>
          <a:xfrm>
            <a:off x="1709474" y="5168447"/>
            <a:ext cx="2460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15A8-A65D-97F7-A3E2-8D4017CB46DD}"/>
              </a:ext>
            </a:extLst>
          </p:cNvPr>
          <p:cNvSpPr txBox="1"/>
          <p:nvPr/>
        </p:nvSpPr>
        <p:spPr>
          <a:xfrm>
            <a:off x="4296127" y="5168447"/>
            <a:ext cx="2460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CB36C-0158-E0AA-E2D7-10EA201C093A}"/>
              </a:ext>
            </a:extLst>
          </p:cNvPr>
          <p:cNvSpPr txBox="1"/>
          <p:nvPr/>
        </p:nvSpPr>
        <p:spPr>
          <a:xfrm>
            <a:off x="6973048" y="4973820"/>
            <a:ext cx="2302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Kém phát triển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Không xảy ra sự  tiêu hóa cellulose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3D517-4AB9-74BF-FA06-5DBD5DE84979}"/>
              </a:ext>
            </a:extLst>
          </p:cNvPr>
          <p:cNvSpPr txBox="1"/>
          <p:nvPr/>
        </p:nvSpPr>
        <p:spPr>
          <a:xfrm>
            <a:off x="9462208" y="5122280"/>
            <a:ext cx="2302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Nhỏ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</a:p>
        </p:txBody>
      </p:sp>
    </p:spTree>
    <p:extLst>
      <p:ext uri="{BB962C8B-B14F-4D97-AF65-F5344CB8AC3E}">
        <p14:creationId xmlns:p14="http://schemas.microsoft.com/office/powerpoint/2010/main" val="35380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8" y="3067179"/>
            <a:ext cx="3815267" cy="365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60635" y="4732283"/>
            <a:ext cx="2429435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cs typeface="Calibri" panose="020F0502020204030204" pitchFamily="34" charset="0"/>
              </a:rPr>
              <a:t>Dinh</a:t>
            </a:r>
            <a:r>
              <a:rPr lang="en-US" sz="4000" b="1" dirty="0">
                <a:cs typeface="Calibri" panose="020F0502020204030204" pitchFamily="34" charset="0"/>
              </a:rPr>
              <a:t> </a:t>
            </a:r>
            <a:r>
              <a:rPr lang="en-US" sz="4000" b="1" dirty="0" err="1">
                <a:cs typeface="Calibri" panose="020F0502020204030204" pitchFamily="34" charset="0"/>
              </a:rPr>
              <a:t>dưỡng</a:t>
            </a:r>
            <a:endParaRPr lang="vi-VN" sz="4000" b="1" dirty="0"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027" y="878478"/>
            <a:ext cx="4274036" cy="2781292"/>
          </a:xfrm>
          <a:prstGeom prst="rect">
            <a:avLst/>
          </a:prstGeom>
        </p:spPr>
      </p:pic>
      <p:pic>
        <p:nvPicPr>
          <p:cNvPr id="13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3F44D3-0D18-D5A9-C6F3-BDA8373A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5789" y="2698550"/>
            <a:ext cx="96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Hoạt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động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nhóm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nhỏ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hoàn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bảng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sau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cs typeface="Calibri" panose="020F0502020204030204" pitchFamily="34" charset="0"/>
              </a:rPr>
              <a:t>III. CHĂM SÓC VÀ BẢO VỆ SỨC KHỎE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-1" y="746886"/>
            <a:ext cx="6561221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cs typeface="Calibri" panose="020F0502020204030204" pitchFamily="34" charset="0"/>
              </a:rPr>
              <a:t>1. Vai </a:t>
            </a:r>
            <a:r>
              <a:rPr lang="en-GB" b="1" dirty="0" err="1">
                <a:cs typeface="Calibri" panose="020F0502020204030204" pitchFamily="34" charset="0"/>
              </a:rPr>
              <a:t>trò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của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thực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phẩm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sạch</a:t>
            </a:r>
            <a:r>
              <a:rPr lang="en-GB" b="1" dirty="0">
                <a:cs typeface="Calibri" panose="020F0502020204030204" pitchFamily="34" charset="0"/>
              </a:rPr>
              <a:t> (TPS)</a:t>
            </a:r>
            <a:r>
              <a:rPr lang="en-US" altLang="en-US" dirty="0">
                <a:cs typeface="Calibri" panose="020F0502020204030204" pitchFamily="34" charset="0"/>
              </a:rPr>
              <a:t>:</a:t>
            </a:r>
            <a:r>
              <a:rPr lang="en-GB" b="1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434E6-4EA3-4BDE-891F-9F7BCC96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721CA-B5DE-104B-C82C-71A3814B6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27107"/>
              </p:ext>
            </p:extLst>
          </p:nvPr>
        </p:nvGraphicFramePr>
        <p:xfrm>
          <a:off x="473241" y="3283325"/>
          <a:ext cx="11245517" cy="3438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02991">
                  <a:extLst>
                    <a:ext uri="{9D8B030D-6E8A-4147-A177-3AD203B41FA5}">
                      <a16:colId xmlns:a16="http://schemas.microsoft.com/office/drawing/2014/main" val="3211799182"/>
                    </a:ext>
                  </a:extLst>
                </a:gridCol>
                <a:gridCol w="6042526">
                  <a:extLst>
                    <a:ext uri="{9D8B030D-6E8A-4147-A177-3AD203B41FA5}">
                      <a16:colId xmlns:a16="http://schemas.microsoft.com/office/drawing/2014/main" val="123803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Vai </a:t>
                      </a:r>
                      <a:r>
                        <a:rPr lang="en-US" sz="2800" b="1" dirty="0" err="1"/>
                        <a:t>trò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của</a:t>
                      </a:r>
                      <a:r>
                        <a:rPr lang="en-US" sz="2800" b="1" dirty="0"/>
                        <a:t> TPS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thích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3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Đảm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bảo</a:t>
                      </a:r>
                      <a:r>
                        <a:rPr lang="en-US" sz="2800" b="1" dirty="0"/>
                        <a:t> an </a:t>
                      </a:r>
                      <a:r>
                        <a:rPr lang="en-US" sz="2800" b="1" dirty="0" err="1"/>
                        <a:t>toàn</a:t>
                      </a:r>
                      <a:r>
                        <a:rPr lang="en-US" sz="2800" b="1" dirty="0"/>
                        <a:t>,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ngộ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độc</a:t>
                      </a:r>
                      <a:r>
                        <a:rPr lang="en-US" sz="2800" b="1" dirty="0"/>
                        <a:t> hay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ra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các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hậu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quả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sử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dụng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66707"/>
                  </a:ext>
                </a:extLst>
              </a:tr>
              <a:tr h="837151">
                <a:tc>
                  <a:txBody>
                    <a:bodyPr/>
                    <a:lstStyle/>
                    <a:p>
                      <a:r>
                        <a:rPr lang="en-US" sz="2800" b="1" dirty="0"/>
                        <a:t>Cung </a:t>
                      </a:r>
                      <a:r>
                        <a:rPr lang="en-US" sz="2800" b="1" dirty="0" err="1"/>
                        <a:t>cấp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chất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dinh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dưỡng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thiết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thể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55979"/>
                  </a:ext>
                </a:extLst>
              </a:tr>
              <a:tr h="60351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thiểu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bệnh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tật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2171"/>
                  </a:ext>
                </a:extLst>
              </a:tr>
            </a:tbl>
          </a:graphicData>
        </a:graphic>
      </p:graphicFrame>
      <p:sp>
        <p:nvSpPr>
          <p:cNvPr id="7" name="AutoShape 7">
            <a:extLst>
              <a:ext uri="{FF2B5EF4-FFF2-40B4-BE49-F238E27FC236}">
                <a16:creationId xmlns:a16="http://schemas.microsoft.com/office/drawing/2014/main" id="{D7909FD1-2F46-501C-1999-AAC43B37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578" y="384856"/>
            <a:ext cx="1973180" cy="1347538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altLang="en-US" sz="2800" b="1" dirty="0">
                <a:solidFill>
                  <a:srgbClr val="002060"/>
                </a:solidFill>
              </a:rPr>
              <a:t>Em hiểu thế nào là TPS?</a:t>
            </a:r>
            <a:endParaRPr lang="en-US" altLang="en-US" sz="2800" b="1" baseline="-250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F6CFF-E19D-7404-49B0-F149E610C8DD}"/>
              </a:ext>
            </a:extLst>
          </p:cNvPr>
          <p:cNvSpPr txBox="1"/>
          <p:nvPr/>
        </p:nvSpPr>
        <p:spPr>
          <a:xfrm>
            <a:off x="213585" y="1732241"/>
            <a:ext cx="853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-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sạch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là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không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chứa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độc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hại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tạp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 vi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sinh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vật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gây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bệnh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4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505" y="216568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192505" y="868853"/>
            <a:ext cx="5475890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1.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Vai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trò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phẩm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sạch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434E6-4EA3-4BDE-891F-9F7BCC96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721CA-B5DE-104B-C82C-71A3814B6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09118"/>
              </p:ext>
            </p:extLst>
          </p:nvPr>
        </p:nvGraphicFramePr>
        <p:xfrm>
          <a:off x="540083" y="1903871"/>
          <a:ext cx="11245517" cy="4737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502">
                  <a:extLst>
                    <a:ext uri="{9D8B030D-6E8A-4147-A177-3AD203B41FA5}">
                      <a16:colId xmlns:a16="http://schemas.microsoft.com/office/drawing/2014/main" val="3211799182"/>
                    </a:ext>
                  </a:extLst>
                </a:gridCol>
                <a:gridCol w="7357015">
                  <a:extLst>
                    <a:ext uri="{9D8B030D-6E8A-4147-A177-3AD203B41FA5}">
                      <a16:colId xmlns:a16="http://schemas.microsoft.com/office/drawing/2014/main" val="123803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Vai </a:t>
                      </a:r>
                      <a:r>
                        <a:rPr lang="en-US" sz="2800" b="1" dirty="0" err="1"/>
                        <a:t>trò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của</a:t>
                      </a:r>
                      <a:r>
                        <a:rPr lang="en-US" sz="2800" b="1" dirty="0"/>
                        <a:t> TPS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thích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3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Đảm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bảo</a:t>
                      </a:r>
                      <a:r>
                        <a:rPr lang="en-US" sz="2800" b="1" dirty="0"/>
                        <a:t> an </a:t>
                      </a:r>
                      <a:r>
                        <a:rPr lang="en-US" sz="2800" b="1" dirty="0" err="1"/>
                        <a:t>toàn</a:t>
                      </a:r>
                      <a:r>
                        <a:rPr lang="en-US" sz="2800" b="1" dirty="0"/>
                        <a:t>,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ngộ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độc</a:t>
                      </a:r>
                      <a:r>
                        <a:rPr lang="en-US" sz="2800" b="1" dirty="0"/>
                        <a:t> hay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ra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các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hậu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quả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sử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dụng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66707"/>
                  </a:ext>
                </a:extLst>
              </a:tr>
              <a:tr h="837151">
                <a:tc>
                  <a:txBody>
                    <a:bodyPr/>
                    <a:lstStyle/>
                    <a:p>
                      <a:r>
                        <a:rPr lang="en-US" sz="2800" b="1" dirty="0"/>
                        <a:t>Cung </a:t>
                      </a:r>
                      <a:r>
                        <a:rPr lang="en-US" sz="2800" b="1" dirty="0" err="1"/>
                        <a:t>cấp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chất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dinh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dưỡng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thiết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thể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55979"/>
                  </a:ext>
                </a:extLst>
              </a:tr>
              <a:tr h="1476201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thiểu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bệnh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tật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217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AF03737-04B9-557B-D8FA-E00554EE2100}"/>
              </a:ext>
            </a:extLst>
          </p:cNvPr>
          <p:cNvSpPr txBox="1"/>
          <p:nvPr/>
        </p:nvSpPr>
        <p:spPr>
          <a:xfrm>
            <a:off x="4565733" y="3735749"/>
            <a:ext cx="7086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TPS </a:t>
            </a:r>
            <a:r>
              <a:rPr lang="vi-VN" sz="2800" dirty="0">
                <a:solidFill>
                  <a:srgbClr val="000099"/>
                </a:solidFill>
              </a:rPr>
              <a:t>có hàm lượng chất dinh dưỡng cao hơn thực phẩm thông thường  </a:t>
            </a:r>
            <a:r>
              <a:rPr lang="en-US" sz="2800" dirty="0">
                <a:solidFill>
                  <a:srgbClr val="000099"/>
                </a:solidFill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000099"/>
                </a:solidFill>
              </a:rPr>
              <a:t>cung cấp đầy đủ các chất dinh dưỡng cần thiết.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B8970-545B-853E-CAF3-4CB1038BAB33}"/>
              </a:ext>
            </a:extLst>
          </p:cNvPr>
          <p:cNvSpPr txBox="1"/>
          <p:nvPr/>
        </p:nvSpPr>
        <p:spPr>
          <a:xfrm>
            <a:off x="4565733" y="2414591"/>
            <a:ext cx="7086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99"/>
                </a:solidFill>
              </a:rPr>
              <a:t>TPS được sản xuất bằng công nghệ khép kín và được kiểm tra kĩ trước khi sử dụng nên đảm bảo sạch mầm bệnh, không có độc tố,…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F4768-3FA6-407F-B712-FB53402CD68C}"/>
              </a:ext>
            </a:extLst>
          </p:cNvPr>
          <p:cNvSpPr txBox="1"/>
          <p:nvPr/>
        </p:nvSpPr>
        <p:spPr>
          <a:xfrm>
            <a:off x="4442007" y="5223095"/>
            <a:ext cx="7343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TPS</a:t>
            </a:r>
            <a:r>
              <a:rPr lang="vi-VN" sz="2800" dirty="0">
                <a:solidFill>
                  <a:srgbClr val="000099"/>
                </a:solidFill>
              </a:rPr>
              <a:t> không chứa các hóa chất độc hại như thuốc bảo vệ thực vật, thuốc kháng sinh, kim loại nặng, … nên hạn chế được các bệnh, tật ở người.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7" y="1546261"/>
            <a:ext cx="1748171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3200" dirty="0"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cs typeface="Arial" panose="020B0604020202020204" pitchFamily="34" charset="0"/>
              </a:rPr>
              <a:t>Tóm</a:t>
            </a:r>
            <a:r>
              <a:rPr lang="fr-FR" altLang="en-US" sz="3200" dirty="0"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cs typeface="Arial" panose="020B0604020202020204" pitchFamily="34" charset="0"/>
              </a:rPr>
              <a:t>lại</a:t>
            </a:r>
            <a:r>
              <a:rPr lang="fr-FR" altLang="en-US" sz="3200" dirty="0">
                <a:cs typeface="Arial" panose="020B0604020202020204" pitchFamily="34" charset="0"/>
              </a:rPr>
              <a:t>: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97" y="2067473"/>
            <a:ext cx="11832788" cy="4433073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-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sạch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là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không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chứa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độc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hại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tạp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vi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sinh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vật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gây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bệnh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đảm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bảo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an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toàn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tốt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sức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khỏe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con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người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3200" dirty="0">
                <a:solidFill>
                  <a:srgbClr val="000099"/>
                </a:solidFill>
              </a:rPr>
              <a:t>- </a:t>
            </a:r>
            <a:r>
              <a:rPr lang="vi-VN" sz="3200" dirty="0">
                <a:solidFill>
                  <a:srgbClr val="000099"/>
                </a:solidFill>
              </a:rPr>
              <a:t>Thực phẩm sạch cung cấp chất dinh dữơng quan trọng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cần thiết cho cơ thể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giúp cơ thể phát triển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tăng sức đề kháng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tránh bệnh tật</a:t>
            </a:r>
            <a:r>
              <a:rPr lang="en-US" sz="3200" dirty="0">
                <a:solidFill>
                  <a:srgbClr val="000099"/>
                </a:solidFill>
              </a:rPr>
              <a:t>.</a:t>
            </a:r>
            <a:endParaRPr lang="en-US" sz="3200" dirty="0">
              <a:solidFill>
                <a:srgbClr val="0000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9267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304800" y="714042"/>
            <a:ext cx="5475890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1. Vai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trò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phẩm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sạch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8BFF-35A9-83E7-A863-951F6AD8A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8"/>
          <p:cNvSpPr>
            <a:spLocks noChangeArrowheads="1"/>
          </p:cNvSpPr>
          <p:nvPr/>
        </p:nvSpPr>
        <p:spPr bwMode="auto">
          <a:xfrm>
            <a:off x="160421" y="832701"/>
            <a:ext cx="547589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2.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Xây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dựng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chế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độ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ăn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hợp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lí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3796" y="1818411"/>
            <a:ext cx="4641306" cy="419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+mn-lt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nhằm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cung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cấp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vai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phòng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chống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tật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421" y="247926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8" y="2185175"/>
            <a:ext cx="5625013" cy="3750009"/>
          </a:xfrm>
          <a:prstGeom prst="rect">
            <a:avLst/>
          </a:prstGeom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9385739" y="0"/>
            <a:ext cx="2806262" cy="1080627"/>
          </a:xfrm>
          <a:prstGeom prst="wedgeRectCallout">
            <a:avLst>
              <a:gd name="adj1" fmla="val -92494"/>
              <a:gd name="adj2" fmla="val 6812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lí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  <a:endParaRPr lang="en-US" alt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CA136-2D68-33D5-A900-CC947C671F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Quan sát Bảng 8.3, hãy cho biết sự khác nhau về nhu cầu năng lượng, protein, lipid, carbohydrate ở các độ tuổi, giới tính, tình trạng mang thai và cho con bú. Tại sao lại có sự khác nhau đó">
            <a:extLst>
              <a:ext uri="{FF2B5EF4-FFF2-40B4-BE49-F238E27FC236}">
                <a16:creationId xmlns:a16="http://schemas.microsoft.com/office/drawing/2014/main" id="{EBACBDEF-165E-4C46-BBEC-B1BA30A5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1152"/>
            <a:ext cx="6675552" cy="42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an sát Bảng 8.3, hãy cho biết sự khác nhau về nhu cầu năng lượng, protein, lipid, carbohydrate ở các độ tuổi, giới tính, tình trạng mang thai và cho con bú. Tại sao lại có sự khác nhau đó">
            <a:extLst>
              <a:ext uri="{FF2B5EF4-FFF2-40B4-BE49-F238E27FC236}">
                <a16:creationId xmlns:a16="http://schemas.microsoft.com/office/drawing/2014/main" id="{4662E37E-CD19-4F01-BD8E-98ECB8107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6"/>
          <a:stretch/>
        </p:blipFill>
        <p:spPr bwMode="auto">
          <a:xfrm>
            <a:off x="-20321" y="0"/>
            <a:ext cx="6675553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>
            <a:extLst>
              <a:ext uri="{FF2B5EF4-FFF2-40B4-BE49-F238E27FC236}">
                <a16:creationId xmlns:a16="http://schemas.microsoft.com/office/drawing/2014/main" id="{D2736666-148F-4126-94A3-4885D7B5B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800" y="320841"/>
            <a:ext cx="2192422" cy="1411705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tích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nhu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cầu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8.3.</a:t>
            </a:r>
            <a:endParaRPr lang="en-US" altLang="en-US" sz="2800" b="1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1908D-C752-4E1D-9CCC-5C3D814BD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8">
            <a:extLst>
              <a:ext uri="{FF2B5EF4-FFF2-40B4-BE49-F238E27FC236}">
                <a16:creationId xmlns:a16="http://schemas.microsoft.com/office/drawing/2014/main" id="{41C6840A-E828-41E0-A03E-D1301193C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31" y="968917"/>
            <a:ext cx="547589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dirty="0"/>
              <a:t>: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E82C5-A72D-4AAB-9147-46A938153EC2}"/>
              </a:ext>
            </a:extLst>
          </p:cNvPr>
          <p:cNvSpPr/>
          <p:nvPr/>
        </p:nvSpPr>
        <p:spPr>
          <a:xfrm>
            <a:off x="240631" y="384142"/>
            <a:ext cx="7750391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</a:rPr>
              <a:t>III. CHĂM SÓC VÀ BẢO VỆ SỨC KHỎE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59F89-5B1C-4420-9336-D5E587ADABA8}"/>
              </a:ext>
            </a:extLst>
          </p:cNvPr>
          <p:cNvSpPr txBox="1"/>
          <p:nvPr/>
        </p:nvSpPr>
        <p:spPr>
          <a:xfrm>
            <a:off x="240631" y="3152667"/>
            <a:ext cx="11694696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Nhu cầu dinh d</a:t>
            </a:r>
            <a:r>
              <a:rPr lang="en-US" sz="3200" kern="1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ưỡ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 của từng người không giống nhau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tùy thuộc vào giới tính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lứa tuổi và trạng thái sinh lý của cơ thể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3200" kern="1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ần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xây dựng chế độ ăn hợp lý để đảm bảo cho cơ thể sinh trưởng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phát triển và hoạt động bình thường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72AB0-C55F-41DB-B9CC-E969685BBBE2}"/>
              </a:ext>
            </a:extLst>
          </p:cNvPr>
          <p:cNvSpPr/>
          <p:nvPr/>
        </p:nvSpPr>
        <p:spPr>
          <a:xfrm>
            <a:off x="86497" y="2433016"/>
            <a:ext cx="1748171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Tóm</a:t>
            </a:r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lại</a:t>
            </a:r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CE4BA-3536-7952-9DDB-45614586D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73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8">
            <a:extLst>
              <a:ext uri="{FF2B5EF4-FFF2-40B4-BE49-F238E27FC236}">
                <a16:creationId xmlns:a16="http://schemas.microsoft.com/office/drawing/2014/main" id="{627E0891-1ECB-47F4-8ABC-6E0773770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70" y="772234"/>
            <a:ext cx="794512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3.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bệnh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về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tiêu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hóa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phòng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tránh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826737-370E-4D9A-B97B-92729D98ED2D}"/>
              </a:ext>
            </a:extLst>
          </p:cNvPr>
          <p:cNvSpPr/>
          <p:nvPr/>
        </p:nvSpPr>
        <p:spPr>
          <a:xfrm>
            <a:off x="161470" y="187459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2F8BE271-4CD8-4E2F-BB8F-B72A45656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479847"/>
            <a:ext cx="2992121" cy="2728573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Liệt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kê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tiêu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hóa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đường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liên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dinh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dưỡng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mà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.</a:t>
            </a:r>
            <a:endParaRPr lang="en-US" altLang="en-US" sz="2800" b="1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9F7A-A941-B654-3689-34D2DD8065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63F118-CB62-49B2-B0E7-FBB9B8E8E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976"/>
              </p:ext>
            </p:extLst>
          </p:nvPr>
        </p:nvGraphicFramePr>
        <p:xfrm>
          <a:off x="590415" y="3752213"/>
          <a:ext cx="11092450" cy="31057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19760">
                  <a:extLst>
                    <a:ext uri="{9D8B030D-6E8A-4147-A177-3AD203B41FA5}">
                      <a16:colId xmlns:a16="http://schemas.microsoft.com/office/drawing/2014/main" val="3130410479"/>
                    </a:ext>
                  </a:extLst>
                </a:gridCol>
                <a:gridCol w="2819760">
                  <a:extLst>
                    <a:ext uri="{9D8B030D-6E8A-4147-A177-3AD203B41FA5}">
                      <a16:colId xmlns:a16="http://schemas.microsoft.com/office/drawing/2014/main" val="1677766405"/>
                    </a:ext>
                  </a:extLst>
                </a:gridCol>
                <a:gridCol w="2820966">
                  <a:extLst>
                    <a:ext uri="{9D8B030D-6E8A-4147-A177-3AD203B41FA5}">
                      <a16:colId xmlns:a16="http://schemas.microsoft.com/office/drawing/2014/main" val="2235720809"/>
                    </a:ext>
                  </a:extLst>
                </a:gridCol>
                <a:gridCol w="2631964">
                  <a:extLst>
                    <a:ext uri="{9D8B030D-6E8A-4147-A177-3AD203B41FA5}">
                      <a16:colId xmlns:a16="http://schemas.microsoft.com/office/drawing/2014/main" val="1281389968"/>
                    </a:ext>
                  </a:extLst>
                </a:gridCol>
              </a:tblGrid>
              <a:tr h="1174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effectLst/>
                        </a:rPr>
                        <a:t>Bệnh</a:t>
                      </a:r>
                      <a:r>
                        <a:rPr lang="vi-VN" sz="2800" b="0" kern="100" dirty="0">
                          <a:effectLst/>
                        </a:rPr>
                        <a:t> học đường liên quan đến dinh dữơng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N</a:t>
                      </a:r>
                      <a:r>
                        <a:rPr lang="vi-VN" sz="2800" b="0" kern="100" dirty="0">
                          <a:effectLst/>
                        </a:rPr>
                        <a:t>guyên nhân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H</a:t>
                      </a:r>
                      <a:r>
                        <a:rPr lang="vi-VN" sz="2800" b="0" kern="100" dirty="0">
                          <a:effectLst/>
                        </a:rPr>
                        <a:t>ậu quả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ách phòng tránh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669504"/>
                  </a:ext>
                </a:extLst>
              </a:tr>
              <a:tr h="378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S</a:t>
                      </a:r>
                      <a:r>
                        <a:rPr lang="vi-VN" sz="2800" b="0" kern="100" dirty="0">
                          <a:effectLst/>
                        </a:rPr>
                        <a:t>uy dinh dữơng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1973871"/>
                  </a:ext>
                </a:extLst>
              </a:tr>
              <a:tr h="378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B</a:t>
                      </a:r>
                      <a:r>
                        <a:rPr lang="vi-VN" sz="2800" b="0" kern="100" dirty="0">
                          <a:effectLst/>
                        </a:rPr>
                        <a:t>éo phì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462786"/>
                  </a:ext>
                </a:extLst>
              </a:tr>
              <a:tr h="776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 bệnh do thiếu vitamin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68052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18688"/>
              </p:ext>
            </p:extLst>
          </p:nvPr>
        </p:nvGraphicFramePr>
        <p:xfrm>
          <a:off x="549775" y="450305"/>
          <a:ext cx="11092450" cy="2626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72519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2772519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2773706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2773706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kern="100" dirty="0">
                          <a:effectLst/>
                        </a:rPr>
                        <a:t>Bệnh tiêu hóa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N</a:t>
                      </a:r>
                      <a:r>
                        <a:rPr lang="vi-VN" sz="2800" b="0" kern="100" dirty="0">
                          <a:effectLst/>
                        </a:rPr>
                        <a:t>guyên nhân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H</a:t>
                      </a:r>
                      <a:r>
                        <a:rPr lang="vi-VN" sz="2800" b="0" kern="100" dirty="0">
                          <a:effectLst/>
                        </a:rPr>
                        <a:t>ậu quả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ách phòng tránh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effectLst/>
                        </a:rPr>
                        <a:t>Sâ</a:t>
                      </a:r>
                      <a:r>
                        <a:rPr lang="vi-VN" sz="2800" b="0" kern="100" dirty="0">
                          <a:effectLst/>
                        </a:rPr>
                        <a:t>u răng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V</a:t>
                      </a:r>
                      <a:r>
                        <a:rPr lang="en-US" sz="2800" b="0" kern="100" dirty="0" err="1">
                          <a:effectLst/>
                        </a:rPr>
                        <a:t>iê</a:t>
                      </a:r>
                      <a:r>
                        <a:rPr lang="vi-VN" sz="2800" b="0" kern="100" dirty="0">
                          <a:effectLst/>
                        </a:rPr>
                        <a:t>m dạ dày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733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L</a:t>
                      </a:r>
                      <a:r>
                        <a:rPr lang="vi-VN" sz="2800" b="0" kern="100" dirty="0">
                          <a:effectLst/>
                        </a:rPr>
                        <a:t>oét dạ dày và loét tá tràng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T</a:t>
                      </a:r>
                      <a:r>
                        <a:rPr lang="vi-VN" sz="2800" b="0" kern="100" dirty="0">
                          <a:effectLst/>
                        </a:rPr>
                        <a:t>iêu chảy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84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5080" y="-63278"/>
            <a:ext cx="613156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8.4.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3646C-ACC4-454F-AC21-0659BA466E60}"/>
              </a:ext>
            </a:extLst>
          </p:cNvPr>
          <p:cNvSpPr txBox="1"/>
          <p:nvPr/>
        </p:nvSpPr>
        <p:spPr>
          <a:xfrm>
            <a:off x="-5080" y="3054922"/>
            <a:ext cx="961644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8.5.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42475"/>
              </p:ext>
            </p:extLst>
          </p:nvPr>
        </p:nvGraphicFramePr>
        <p:xfrm>
          <a:off x="352926" y="992036"/>
          <a:ext cx="11639205" cy="57012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94021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3019335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2964371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3361478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58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effectLst/>
                        </a:rPr>
                        <a:t>Bệnh tiêu hóa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N</a:t>
                      </a:r>
                      <a:r>
                        <a:rPr lang="vi-VN" sz="2800" b="1" kern="100" dirty="0">
                          <a:effectLst/>
                        </a:rPr>
                        <a:t>guyên nhân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H</a:t>
                      </a:r>
                      <a:r>
                        <a:rPr lang="vi-VN" sz="2800" b="1" kern="100" dirty="0">
                          <a:effectLst/>
                        </a:rPr>
                        <a:t>ậu quả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C</a:t>
                      </a:r>
                      <a:r>
                        <a:rPr lang="vi-VN" sz="2800" b="1" kern="100" dirty="0">
                          <a:effectLst/>
                        </a:rPr>
                        <a:t>ách phòng tránh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1085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Sâ</a:t>
                      </a:r>
                      <a:r>
                        <a:rPr lang="vi-VN" sz="2800" b="1" kern="100" dirty="0">
                          <a:effectLst/>
                        </a:rPr>
                        <a:t>u răng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1479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V</a:t>
                      </a:r>
                      <a:r>
                        <a:rPr lang="en-US" sz="2800" b="1" kern="100" dirty="0" err="1">
                          <a:effectLst/>
                        </a:rPr>
                        <a:t>iê</a:t>
                      </a:r>
                      <a:r>
                        <a:rPr lang="vi-VN" sz="2800" b="1" kern="100" dirty="0">
                          <a:effectLst/>
                        </a:rPr>
                        <a:t>m dạ dày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1382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L</a:t>
                      </a:r>
                      <a:r>
                        <a:rPr lang="vi-VN" sz="2800" b="1" kern="100" dirty="0">
                          <a:effectLst/>
                        </a:rPr>
                        <a:t>oét dạ dày và loét tá tràng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  <a:tr h="1171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T</a:t>
                      </a:r>
                      <a:r>
                        <a:rPr lang="vi-VN" sz="2800" b="1" kern="100" dirty="0">
                          <a:effectLst/>
                        </a:rPr>
                        <a:t>iêu chảy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84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181543" y="129227"/>
            <a:ext cx="613156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8.4.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8C2CC-D863-02A6-EDA5-904A98B50F8B}"/>
              </a:ext>
            </a:extLst>
          </p:cNvPr>
          <p:cNvSpPr txBox="1"/>
          <p:nvPr/>
        </p:nvSpPr>
        <p:spPr>
          <a:xfrm>
            <a:off x="2742726" y="155217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000066"/>
                </a:solidFill>
              </a:rPr>
              <a:t>phá hủy cấu trúc răng.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DFEF6-AD0C-661D-5D3D-3C5D071925E3}"/>
              </a:ext>
            </a:extLst>
          </p:cNvPr>
          <p:cNvSpPr txBox="1"/>
          <p:nvPr/>
        </p:nvSpPr>
        <p:spPr>
          <a:xfrm>
            <a:off x="5694473" y="1552174"/>
            <a:ext cx="27757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Đau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rụng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000066"/>
                </a:solidFill>
              </a:rPr>
              <a:t>răng.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22BDB-6A9B-FFD8-BCC2-2833696BE921}"/>
              </a:ext>
            </a:extLst>
          </p:cNvPr>
          <p:cNvSpPr txBox="1"/>
          <p:nvPr/>
        </p:nvSpPr>
        <p:spPr>
          <a:xfrm>
            <a:off x="8746799" y="1552174"/>
            <a:ext cx="3176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Vệ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sinh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miệng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khám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định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kì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7CAA1-4559-2800-FDB3-3F29697E68B9}"/>
              </a:ext>
            </a:extLst>
          </p:cNvPr>
          <p:cNvSpPr txBox="1"/>
          <p:nvPr/>
        </p:nvSpPr>
        <p:spPr>
          <a:xfrm>
            <a:off x="2706834" y="2757293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không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1A3B-DEFC-C8DD-08E2-E98CFDAC148F}"/>
              </a:ext>
            </a:extLst>
          </p:cNvPr>
          <p:cNvSpPr txBox="1"/>
          <p:nvPr/>
        </p:nvSpPr>
        <p:spPr>
          <a:xfrm>
            <a:off x="5759160" y="2690681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Gây chán ăn, chướng bụng, đau bụng, khó tiêu,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4503E-E4DC-DF58-609D-38E114E8D9DB}"/>
              </a:ext>
            </a:extLst>
          </p:cNvPr>
          <p:cNvSpPr txBox="1"/>
          <p:nvPr/>
        </p:nvSpPr>
        <p:spPr>
          <a:xfrm>
            <a:off x="8948792" y="2968072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E53F1-0CC0-9648-9B50-4CF1E7D82F94}"/>
              </a:ext>
            </a:extLst>
          </p:cNvPr>
          <p:cNvSpPr txBox="1"/>
          <p:nvPr/>
        </p:nvSpPr>
        <p:spPr>
          <a:xfrm>
            <a:off x="2742725" y="4214929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sử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dụng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nhiều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chất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kích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thích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D5798-FD71-597A-E2A8-EBF0DE612D72}"/>
              </a:ext>
            </a:extLst>
          </p:cNvPr>
          <p:cNvSpPr txBox="1"/>
          <p:nvPr/>
        </p:nvSpPr>
        <p:spPr>
          <a:xfrm>
            <a:off x="5730364" y="4188741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thể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gây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thủng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dày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F0612-194A-F6F6-99C8-DC890493AEBA}"/>
              </a:ext>
            </a:extLst>
          </p:cNvPr>
          <p:cNvSpPr txBox="1"/>
          <p:nvPr/>
        </p:nvSpPr>
        <p:spPr>
          <a:xfrm>
            <a:off x="9004492" y="4237323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5DB81-0FBE-B013-64CC-C7396A965BB6}"/>
              </a:ext>
            </a:extLst>
          </p:cNvPr>
          <p:cNvSpPr txBox="1"/>
          <p:nvPr/>
        </p:nvSpPr>
        <p:spPr>
          <a:xfrm>
            <a:off x="2742724" y="559992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Nhiễm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ngộ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thực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phẩm</a:t>
            </a:r>
            <a:r>
              <a:rPr lang="en-US" sz="2800" b="1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C3E8E-21F7-42A3-F09F-0DC3C0B14F9C}"/>
              </a:ext>
            </a:extLst>
          </p:cNvPr>
          <p:cNvSpPr txBox="1"/>
          <p:nvPr/>
        </p:nvSpPr>
        <p:spPr>
          <a:xfrm>
            <a:off x="5630781" y="5634964"/>
            <a:ext cx="2987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Mất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nước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33EF49-F20D-A56B-61A0-32835F96983A}"/>
              </a:ext>
            </a:extLst>
          </p:cNvPr>
          <p:cNvSpPr txBox="1"/>
          <p:nvPr/>
        </p:nvSpPr>
        <p:spPr>
          <a:xfrm>
            <a:off x="8871690" y="555534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9841"/>
              </p:ext>
            </p:extLst>
          </p:nvPr>
        </p:nvGraphicFramePr>
        <p:xfrm>
          <a:off x="352926" y="992036"/>
          <a:ext cx="11639205" cy="50678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94021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3019335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3124792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3201057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58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effectLst/>
                        </a:rPr>
                        <a:t>Bệnh tiêu hóa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N</a:t>
                      </a:r>
                      <a:r>
                        <a:rPr lang="vi-VN" sz="2800" b="1" kern="100" dirty="0">
                          <a:effectLst/>
                        </a:rPr>
                        <a:t>guyên nhân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H</a:t>
                      </a:r>
                      <a:r>
                        <a:rPr lang="vi-VN" sz="2800" b="1" kern="100" dirty="0">
                          <a:effectLst/>
                        </a:rPr>
                        <a:t>ậu quả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C</a:t>
                      </a:r>
                      <a:r>
                        <a:rPr lang="vi-VN" sz="2800" b="1" kern="100" dirty="0">
                          <a:effectLst/>
                        </a:rPr>
                        <a:t>ách phòng tránh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1085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Suy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dinh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dưỡng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2017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Béo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phì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1382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bệnh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do </a:t>
                      </a: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thiếu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vitamin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181542" y="129227"/>
            <a:ext cx="8930373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8.5. Bệnh học đường liên quan đến dinh dưỡng</a:t>
            </a:r>
            <a:endParaRPr lang="vi-VN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8C2CC-D863-02A6-EDA5-904A98B50F8B}"/>
              </a:ext>
            </a:extLst>
          </p:cNvPr>
          <p:cNvSpPr txBox="1"/>
          <p:nvPr/>
        </p:nvSpPr>
        <p:spPr>
          <a:xfrm>
            <a:off x="2679033" y="162827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Hấp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thụ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kém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thức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nghèo</a:t>
            </a:r>
            <a:r>
              <a:rPr lang="en-US" sz="2800" b="1" dirty="0">
                <a:solidFill>
                  <a:srgbClr val="000066"/>
                </a:solidFill>
              </a:rPr>
              <a:t> dd,...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DFEF6-AD0C-661D-5D3D-3C5D071925E3}"/>
              </a:ext>
            </a:extLst>
          </p:cNvPr>
          <p:cNvSpPr txBox="1"/>
          <p:nvPr/>
        </p:nvSpPr>
        <p:spPr>
          <a:xfrm>
            <a:off x="5630780" y="1628274"/>
            <a:ext cx="3200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Chậm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lớn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suy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giảm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hệ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miễn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dịch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22BDB-6A9B-FFD8-BCC2-2833696BE921}"/>
              </a:ext>
            </a:extLst>
          </p:cNvPr>
          <p:cNvSpPr txBox="1"/>
          <p:nvPr/>
        </p:nvSpPr>
        <p:spPr>
          <a:xfrm>
            <a:off x="8831179" y="1628274"/>
            <a:ext cx="3200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Cung </a:t>
            </a:r>
            <a:r>
              <a:rPr lang="en-US" sz="2800" b="1" dirty="0" err="1">
                <a:solidFill>
                  <a:srgbClr val="000066"/>
                </a:solidFill>
              </a:rPr>
              <a:t>cấp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đầy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dủ</a:t>
            </a:r>
            <a:r>
              <a:rPr lang="en-US" sz="2800" b="1" dirty="0">
                <a:solidFill>
                  <a:srgbClr val="000066"/>
                </a:solidFill>
              </a:rPr>
              <a:t> dd, </a:t>
            </a:r>
            <a:r>
              <a:rPr lang="en-US" sz="2800" b="1" dirty="0" err="1">
                <a:solidFill>
                  <a:srgbClr val="000066"/>
                </a:solidFill>
              </a:rPr>
              <a:t>luyện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tập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thể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dục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7CAA1-4559-2800-FDB3-3F29697E68B9}"/>
              </a:ext>
            </a:extLst>
          </p:cNvPr>
          <p:cNvSpPr txBox="1"/>
          <p:nvPr/>
        </p:nvSpPr>
        <p:spPr>
          <a:xfrm>
            <a:off x="2679033" y="2719171"/>
            <a:ext cx="29876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</a:t>
            </a:r>
            <a:r>
              <a:rPr lang="en-US" sz="2800" b="1" dirty="0">
                <a:solidFill>
                  <a:srgbClr val="000066"/>
                </a:solidFill>
              </a:rPr>
              <a:t>di </a:t>
            </a:r>
            <a:r>
              <a:rPr lang="en-US" sz="2800" b="1" dirty="0" err="1">
                <a:solidFill>
                  <a:srgbClr val="000066"/>
                </a:solidFill>
              </a:rPr>
              <a:t>truyền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ít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vận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không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1A3B-DEFC-C8DD-08E2-E98CFDAC148F}"/>
              </a:ext>
            </a:extLst>
          </p:cNvPr>
          <p:cNvSpPr txBox="1"/>
          <p:nvPr/>
        </p:nvSpPr>
        <p:spPr>
          <a:xfrm>
            <a:off x="5666672" y="2719170"/>
            <a:ext cx="31627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Tăng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Nguy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mắc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các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bệnh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tim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mạch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tiểu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đường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4503E-E4DC-DF58-609D-38E114E8D9DB}"/>
              </a:ext>
            </a:extLst>
          </p:cNvPr>
          <p:cNvSpPr txBox="1"/>
          <p:nvPr/>
        </p:nvSpPr>
        <p:spPr>
          <a:xfrm>
            <a:off x="8851435" y="2719170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thường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xuyên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vận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động</a:t>
            </a:r>
            <a:r>
              <a:rPr lang="en-US" sz="2800" b="1" dirty="0">
                <a:solidFill>
                  <a:srgbClr val="000066"/>
                </a:solidFill>
              </a:rPr>
              <a:t>,</a:t>
            </a:r>
            <a:r>
              <a:rPr lang="vi-VN" sz="2800" b="1" dirty="0">
                <a:solidFill>
                  <a:srgbClr val="000066"/>
                </a:solidFill>
              </a:rPr>
              <a:t>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E53F1-0CC0-9648-9B50-4CF1E7D82F94}"/>
              </a:ext>
            </a:extLst>
          </p:cNvPr>
          <p:cNvSpPr txBox="1"/>
          <p:nvPr/>
        </p:nvSpPr>
        <p:spPr>
          <a:xfrm>
            <a:off x="2679032" y="4684997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Do </a:t>
            </a:r>
            <a:r>
              <a:rPr lang="en-US" sz="2800" b="1" dirty="0" err="1">
                <a:solidFill>
                  <a:srgbClr val="000066"/>
                </a:solidFill>
              </a:rPr>
              <a:t>khẩu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phần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thiếu</a:t>
            </a:r>
            <a:r>
              <a:rPr lang="en-US" sz="2800" b="1" dirty="0">
                <a:solidFill>
                  <a:srgbClr val="000066"/>
                </a:solidFill>
              </a:rPr>
              <a:t> vitamin, </a:t>
            </a:r>
            <a:r>
              <a:rPr lang="en-US" sz="2800" b="1" dirty="0" err="1">
                <a:solidFill>
                  <a:srgbClr val="000066"/>
                </a:solidFill>
              </a:rPr>
              <a:t>nghiện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thuốc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lá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D5798-FD71-597A-E2A8-EBF0DE612D72}"/>
              </a:ext>
            </a:extLst>
          </p:cNvPr>
          <p:cNvSpPr txBox="1"/>
          <p:nvPr/>
        </p:nvSpPr>
        <p:spPr>
          <a:xfrm>
            <a:off x="5666672" y="4691218"/>
            <a:ext cx="31627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Mắc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một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số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bệnh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còi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xương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mờ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mắt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giảm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đề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kháng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F0612-194A-F6F6-99C8-DC890493AEBA}"/>
              </a:ext>
            </a:extLst>
          </p:cNvPr>
          <p:cNvSpPr txBox="1"/>
          <p:nvPr/>
        </p:nvSpPr>
        <p:spPr>
          <a:xfrm>
            <a:off x="8940800" y="4900440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1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81" y="798736"/>
            <a:ext cx="4674745" cy="3501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08" y="2999874"/>
            <a:ext cx="4400972" cy="3068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1449" y="5351378"/>
            <a:ext cx="242943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hóa</a:t>
            </a:r>
            <a:endParaRPr lang="vi-VN" sz="4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18D9-44B8-AF9E-D3B8-38DA7AEB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6F97C6E9-5213-49AC-9460-3E8C76108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3853" y="500934"/>
            <a:ext cx="2951747" cy="2272303"/>
          </a:xfrm>
          <a:prstGeom prst="wedgeRectCallout">
            <a:avLst>
              <a:gd name="adj1" fmla="val -91910"/>
              <a:gd name="adj2" fmla="val 51346"/>
            </a:avLst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GB" sz="2800" b="1" kern="100" dirty="0" err="1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Nêu</a:t>
            </a:r>
            <a:r>
              <a:rPr lang="en-GB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 m</a:t>
            </a:r>
            <a:r>
              <a:rPr lang="vi-VN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ột số biện pháp bảo vệ hệ tiêu hóa và phòng tránh các bệnh về tiêu hóa</a:t>
            </a:r>
            <a:r>
              <a:rPr lang="en-GB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en-US" altLang="en-US" sz="2800" b="1" baseline="-250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5" name="AutoShape 28">
            <a:extLst>
              <a:ext uri="{FF2B5EF4-FFF2-40B4-BE49-F238E27FC236}">
                <a16:creationId xmlns:a16="http://schemas.microsoft.com/office/drawing/2014/main" id="{965959BA-765F-4E87-ACC2-4F71F7E47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63" y="945897"/>
            <a:ext cx="794512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3.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bệnh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về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tiêu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hóa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phòng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tránh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C780A-8CC1-4229-870D-4E2E7CF66B6E}"/>
              </a:ext>
            </a:extLst>
          </p:cNvPr>
          <p:cNvSpPr/>
          <p:nvPr/>
        </p:nvSpPr>
        <p:spPr>
          <a:xfrm>
            <a:off x="176463" y="208548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D66E7-6AC4-4068-8F99-08651E8CF8D1}"/>
              </a:ext>
            </a:extLst>
          </p:cNvPr>
          <p:cNvSpPr txBox="1"/>
          <p:nvPr/>
        </p:nvSpPr>
        <p:spPr>
          <a:xfrm>
            <a:off x="176463" y="2773238"/>
            <a:ext cx="11839074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latin typeface="+mn-lt"/>
                <a:cs typeface="Arial" panose="020B0604020202020204" pitchFamily="34" charset="0"/>
              </a:rPr>
              <a:t>Có nhiều tác nhân khác nhau như vi sinh vật gây bệnh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các chất độc hại trong thức ăn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đồ uống và ăn không đúng cách là nguyên nhân gây bệnh cho hệ tiêu hóa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.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Càng phải hình thành thói quen ăn uống hợp vệ sinh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khẩu phần ăn hợp lý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ăn uống đúng cách và vệ sinh răng miệng để phòng các bệnh về tiêu hóa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.</a:t>
            </a:r>
            <a:endParaRPr lang="en-US" sz="3200" b="1" kern="1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04505B-A2F7-6E35-8782-D739D18DD1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A80E3F-7A39-40D0-82BF-7E0814FA429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58258" y="459311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-6000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5"/>
            <a:ext cx="12192000" cy="692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Giải bài 2 sinh 12: Phiên mã và dịch mã | Trang 11 - 14 SGK - Tech1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0" r="17563"/>
          <a:stretch>
            <a:fillRect/>
          </a:stretch>
        </p:blipFill>
        <p:spPr bwMode="auto">
          <a:xfrm>
            <a:off x="10333227" y="5895975"/>
            <a:ext cx="1600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38384" y="5117479"/>
            <a:ext cx="66768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9" name="AutoShape 3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14799" y="125823"/>
            <a:ext cx="3962400" cy="533400"/>
          </a:xfrm>
          <a:prstGeom prst="flowChartAlternateProcess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LUYỆN TẬP</a:t>
            </a: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5177820" y="789390"/>
            <a:ext cx="1836359" cy="6096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000000"/>
                </a:solidFill>
                <a:cs typeface="Calibri" panose="020F0502020204030204" pitchFamily="34" charset="0"/>
              </a:rPr>
              <a:t>Trò</a:t>
            </a:r>
            <a:r>
              <a:rPr lang="en-US" altLang="en-US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Calibri" panose="020F0502020204030204" pitchFamily="34" charset="0"/>
              </a:rPr>
              <a:t>chơi</a:t>
            </a:r>
            <a:endParaRPr lang="en-US" altLang="en-US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0" y="2236788"/>
            <a:ext cx="9144000" cy="8556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4738688"/>
            <a:ext cx="9144000" cy="8556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555751"/>
            <a:ext cx="1477962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1171576"/>
            <a:ext cx="15446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1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11715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9" y="158353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6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044950"/>
            <a:ext cx="147796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9" y="36607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6607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9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Picture 3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89589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Picture 3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89589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3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8768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3" name="Picture 3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8768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28" action="ppaction://hlinksldjump"/>
          </p:cNvPr>
          <p:cNvSpPr/>
          <p:nvPr/>
        </p:nvSpPr>
        <p:spPr>
          <a:xfrm>
            <a:off x="9933782" y="6264276"/>
            <a:ext cx="487362" cy="48736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64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/>
          <p:cNvSpPr/>
          <p:nvPr/>
        </p:nvSpPr>
        <p:spPr>
          <a:xfrm>
            <a:off x="3154513" y="1542711"/>
            <a:ext cx="8778518" cy="253646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5C3A1-ABC8-44D6-8F74-22760672FA7C}"/>
              </a:ext>
            </a:extLst>
          </p:cNvPr>
          <p:cNvSpPr txBox="1"/>
          <p:nvPr/>
        </p:nvSpPr>
        <p:spPr>
          <a:xfrm>
            <a:off x="2895544" y="1597283"/>
            <a:ext cx="9296456" cy="2536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nhai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62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17513"/>
            <a:ext cx="1455738" cy="139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1" y="5427663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6" y="5043489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348789" y="4721225"/>
            <a:ext cx="1101725" cy="99695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643595" y="5447507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726808" y="4109747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0969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55" y="596343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973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69" y="5580052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70" y="4828176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29" y="418782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9909" y="4194764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1" y="4721226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4648201"/>
            <a:ext cx="53498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801979" y="631794"/>
            <a:ext cx="77393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1.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dinh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dưỡng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giai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 flipV="1">
            <a:off x="3002445" y="3667497"/>
            <a:ext cx="600355" cy="44343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23328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8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/>
          <p:cNvSpPr/>
          <p:nvPr/>
        </p:nvSpPr>
        <p:spPr>
          <a:xfrm>
            <a:off x="1633287" y="1276715"/>
            <a:ext cx="10610432" cy="30137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</a:pPr>
            <a:endParaRPr lang="en-US" sz="28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ngon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thẩm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mỹ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vitamin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chứ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986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9" y="-113786"/>
            <a:ext cx="1457326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54737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8969376" y="4635501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73763" y="186179"/>
            <a:ext cx="9929479" cy="834871"/>
          </a:xfrm>
          <a:prstGeom prst="foldedCorner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2.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uống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yếu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tố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90399" y="5360194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382589" y="4440323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1994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4" y="613978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998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84" y="5750133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89" y="436245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3" y="4192588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005" y="4362450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463550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4562476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1524421" y="2049720"/>
            <a:ext cx="680285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38437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9" grpId="1" animBg="1"/>
      <p:bldP spid="27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738" y="-189706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5499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1657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196389" y="48450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68302" y="5477681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362732" y="4413568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3017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0" y="6107906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49" y="5778500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60" y="4988995"/>
            <a:ext cx="8731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0" y="4365095"/>
            <a:ext cx="84067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9436" y="4523341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8434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7704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2443164" y="122238"/>
            <a:ext cx="80724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endParaRPr lang="en-US" altLang="en-US" sz="2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2F59C-8CCB-A62A-5E11-2CC0A4940C33}"/>
              </a:ext>
            </a:extLst>
          </p:cNvPr>
          <p:cNvSpPr txBox="1"/>
          <p:nvPr/>
        </p:nvSpPr>
        <p:spPr>
          <a:xfrm>
            <a:off x="1430410" y="218962"/>
            <a:ext cx="10270082" cy="574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3: 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9EA72-F9AA-00E3-052B-84D017969A06}"/>
              </a:ext>
            </a:extLst>
          </p:cNvPr>
          <p:cNvSpPr txBox="1"/>
          <p:nvPr/>
        </p:nvSpPr>
        <p:spPr>
          <a:xfrm>
            <a:off x="2410024" y="1171688"/>
            <a:ext cx="946396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2595036" y="1257776"/>
            <a:ext cx="401638" cy="4953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24135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1.94444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1" y="-285750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119564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8969376" y="3797301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2689226" y="297870"/>
            <a:ext cx="9124402" cy="670136"/>
          </a:xfrm>
          <a:prstGeom prst="foldedCorner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4552157" y="1603503"/>
            <a:ext cx="4968875" cy="84613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17501" y="5616564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400051" y="4569631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4042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3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4046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83" y="5736420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36989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5" y="4448958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9648" y="4502150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79730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724276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522583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9" y="-31602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6261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2419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196389" y="49212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402387" y="5569745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404559" y="4424863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5065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4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69" y="5689601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83" y="528320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5" y="4402139"/>
            <a:ext cx="933869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6993" y="4572001"/>
            <a:ext cx="83869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9196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8466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30316" y="1026137"/>
            <a:ext cx="8021784" cy="30405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dày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non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thụ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Manh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tràng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4099516" y="3573858"/>
            <a:ext cx="588692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F6F5E-67C0-B041-6199-137E2DB79844}"/>
              </a:ext>
            </a:extLst>
          </p:cNvPr>
          <p:cNvSpPr txBox="1"/>
          <p:nvPr/>
        </p:nvSpPr>
        <p:spPr>
          <a:xfrm>
            <a:off x="1524001" y="290398"/>
            <a:ext cx="10738725" cy="574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246312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-304800"/>
            <a:ext cx="1457326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205288" y="1599420"/>
            <a:ext cx="7850923" cy="223756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</a:pPr>
            <a:endParaRPr lang="en-GB" sz="28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Trùng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khoang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khoang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trùng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62742" y="5710282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69091" y="4661026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6089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" y="616351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093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4" y="5830138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532690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6" y="454267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7348" y="4712538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080743" y="1831586"/>
            <a:ext cx="566591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5499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1657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96388" y="4845051"/>
            <a:ext cx="1331912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8434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7704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690039-05F7-D8EC-6F29-92780A9F809C}"/>
              </a:ext>
            </a:extLst>
          </p:cNvPr>
          <p:cNvSpPr txBox="1"/>
          <p:nvPr/>
        </p:nvSpPr>
        <p:spPr>
          <a:xfrm>
            <a:off x="2495536" y="23267"/>
            <a:ext cx="9560676" cy="1091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dirty="0">
                <a:solidFill>
                  <a:srgbClr val="000066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6</a:t>
            </a:r>
            <a:r>
              <a:rPr lang="vi-VN" sz="2800" b="1" dirty="0">
                <a:solidFill>
                  <a:srgbClr val="000066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loài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hoá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3954353683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1.94444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60338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3585829" y="1870803"/>
            <a:ext cx="8218234" cy="22760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20000"/>
              </a:lnSpc>
            </a:pPr>
            <a:endParaRPr lang="en-GB" sz="2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sên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men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80205" y="5592710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86556" y="4501065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7113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4" y="612108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117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7" y="5712566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6" y="5160169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4425104"/>
            <a:ext cx="87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4811" y="4594966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3404980" y="3661600"/>
            <a:ext cx="659647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7023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6" y="53181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272589" y="49974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4995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9228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D9ADA-5A12-C0A3-DE1F-996E7D7206A2}"/>
              </a:ext>
            </a:extLst>
          </p:cNvPr>
          <p:cNvSpPr txBox="1"/>
          <p:nvPr/>
        </p:nvSpPr>
        <p:spPr>
          <a:xfrm>
            <a:off x="2571749" y="67179"/>
            <a:ext cx="9232314" cy="15960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7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sên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miệng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môn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sên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665841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1.38889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238" y="3429000"/>
            <a:ext cx="4256850" cy="283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3" y="647667"/>
            <a:ext cx="4826143" cy="3913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939" y="5779963"/>
            <a:ext cx="242943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GB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+mn-lt"/>
                <a:cs typeface="Times New Roman" panose="02020603050405020304" pitchFamily="18" charset="0"/>
              </a:rPr>
              <a:t>vật</a:t>
            </a:r>
            <a:endParaRPr lang="vi-VN" sz="40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3BB233-5D09-6938-01DB-B8B8E664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9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1" y="-358775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220839" y="1512711"/>
            <a:ext cx="7543603" cy="27583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vi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đẳng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54750" y="5661025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98466" y="4480555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8137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8" y="611425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141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32" y="5780881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39" y="5326692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6" y="4493419"/>
            <a:ext cx="85078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9356" y="4663281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220839" y="3037730"/>
            <a:ext cx="535701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55054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6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20189" y="47688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1" y="47672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46942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581DF-7DFA-D927-70BF-D2AE9EEF1CEF}"/>
              </a:ext>
            </a:extLst>
          </p:cNvPr>
          <p:cNvSpPr txBox="1"/>
          <p:nvPr/>
        </p:nvSpPr>
        <p:spPr>
          <a:xfrm>
            <a:off x="3464716" y="256062"/>
            <a:ext cx="8257422" cy="6718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8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kiểu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9920904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4.72222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819150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396122" y="1749790"/>
            <a:ext cx="6468664" cy="20066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GB" sz="2800" b="1" dirty="0">
              <a:solidFill>
                <a:srgbClr val="0000CC"/>
              </a:solidFill>
            </a:endParaRPr>
          </a:p>
          <a:p>
            <a:endParaRPr lang="en-GB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A. </a:t>
            </a:r>
            <a:r>
              <a:rPr lang="en-US" sz="2800" b="1" dirty="0" err="1">
                <a:solidFill>
                  <a:schemeClr val="tx1"/>
                </a:solidFill>
              </a:rPr>
              <a:t>Độc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tính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B. </a:t>
            </a:r>
            <a:r>
              <a:rPr lang="en-US" sz="2800" b="1" dirty="0" err="1">
                <a:solidFill>
                  <a:schemeClr val="tx1"/>
                </a:solidFill>
              </a:rPr>
              <a:t>Sỏi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thận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C. </a:t>
            </a:r>
            <a:r>
              <a:rPr lang="en-US" sz="2800" b="1" dirty="0" err="1">
                <a:solidFill>
                  <a:schemeClr val="tx1"/>
                </a:solidFill>
              </a:rPr>
              <a:t>Tăng</a:t>
            </a:r>
            <a:r>
              <a:rPr lang="en-US" sz="2800" b="1" dirty="0">
                <a:solidFill>
                  <a:schemeClr val="tx1"/>
                </a:solidFill>
              </a:rPr>
              <a:t> cholesterol </a:t>
            </a:r>
            <a:r>
              <a:rPr lang="en-US" sz="2800" b="1" dirty="0" err="1">
                <a:solidFill>
                  <a:schemeClr val="tx1"/>
                </a:solidFill>
              </a:rPr>
              <a:t>máu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D. </a:t>
            </a:r>
            <a:r>
              <a:rPr lang="en-US" sz="2800" b="1" dirty="0" err="1">
                <a:solidFill>
                  <a:schemeClr val="tx1"/>
                </a:solidFill>
              </a:rPr>
              <a:t>Nước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tiểu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ceton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endParaRPr lang="vi-VN" sz="2800" b="1" dirty="0">
              <a:solidFill>
                <a:srgbClr val="0000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7338" y="5669758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97273" y="4498308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9161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6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165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20" y="5789614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04" y="5749845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8" y="4502152"/>
            <a:ext cx="77615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5566" y="4614863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396122" y="2730273"/>
            <a:ext cx="484188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4737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96389" y="47688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7672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6942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>
            <a:extLst>
              <a:ext uri="{FF2B5EF4-FFF2-40B4-BE49-F238E27FC236}">
                <a16:creationId xmlns:a16="http://schemas.microsoft.com/office/drawing/2014/main" id="{C9D45F3B-B0B4-4ADD-B375-E1BC4B964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-57807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5D15E-EFA0-EFD2-4A7E-B6F69DC741D0}"/>
              </a:ext>
            </a:extLst>
          </p:cNvPr>
          <p:cNvSpPr txBox="1"/>
          <p:nvPr/>
        </p:nvSpPr>
        <p:spPr>
          <a:xfrm>
            <a:off x="3047999" y="253195"/>
            <a:ext cx="835793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Câu </a:t>
            </a:r>
            <a:r>
              <a:rPr lang="en-US" sz="2800" b="1" dirty="0">
                <a:solidFill>
                  <a:srgbClr val="002060"/>
                </a:solidFill>
              </a:rPr>
              <a:t>9</a:t>
            </a:r>
            <a:r>
              <a:rPr lang="vi-VN" sz="2800" b="1" dirty="0">
                <a:solidFill>
                  <a:srgbClr val="002060"/>
                </a:solidFill>
              </a:rPr>
              <a:t>: </a:t>
            </a:r>
            <a:r>
              <a:rPr lang="en-US" sz="2800" b="1" dirty="0" err="1">
                <a:solidFill>
                  <a:srgbClr val="002060"/>
                </a:solidFill>
              </a:rPr>
              <a:t>Tiếp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tục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chế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bơ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thịt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đỏ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trứng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đây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5119498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819150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000273" y="1722992"/>
            <a:ext cx="8278014" cy="29444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thấp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khớp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não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loét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dày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thư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tràng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Lupus ban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Đao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gout,…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6542" y="5704682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292894" y="4628064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0185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99" y="6099676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4" y="5824538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06" y="5347494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6" y="453707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559" y="4578895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3943508" y="2421689"/>
            <a:ext cx="558319" cy="50165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3975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6" y="50133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Folded Corner 8"/>
          <p:cNvSpPr/>
          <p:nvPr/>
        </p:nvSpPr>
        <p:spPr>
          <a:xfrm>
            <a:off x="9272589" y="46926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46910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6180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loud 18"/>
          <p:cNvSpPr/>
          <p:nvPr/>
        </p:nvSpPr>
        <p:spPr>
          <a:xfrm>
            <a:off x="1513048" y="6477000"/>
            <a:ext cx="447906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43">
            <a:extLst>
              <a:ext uri="{FF2B5EF4-FFF2-40B4-BE49-F238E27FC236}">
                <a16:creationId xmlns:a16="http://schemas.microsoft.com/office/drawing/2014/main" id="{978FB0B9-121E-49D8-A909-0A8D0F70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09" y="-106527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EB0D6-53A1-4060-90D7-9D9F6C8F9595}"/>
              </a:ext>
            </a:extLst>
          </p:cNvPr>
          <p:cNvSpPr txBox="1"/>
          <p:nvPr/>
        </p:nvSpPr>
        <p:spPr>
          <a:xfrm>
            <a:off x="3579063" y="304494"/>
            <a:ext cx="811563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10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Trong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thuộc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bênh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0510117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6" grpId="0" animBg="1"/>
      <p:bldP spid="26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80286" y="433137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27880" y="2167482"/>
            <a:ext cx="11667813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3200" dirty="0">
                <a:latin typeface="+mn-lt"/>
              </a:rPr>
              <a:t>-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Hãy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cho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biết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ví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dụ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quá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trình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tiêu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hóa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ngoại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bào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cơ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zh-CN" sz="3200" dirty="0">
                <a:latin typeface="+mn-lt"/>
              </a:rPr>
              <a:t>- </a:t>
            </a:r>
            <a:r>
              <a:rPr lang="en-US" altLang="zh-CN" sz="3200" dirty="0" err="1">
                <a:latin typeface="+mn-lt"/>
              </a:rPr>
              <a:t>Hãy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xây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dựng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chế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độ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ăn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uống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và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các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biện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pháp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dinh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dưỡng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phù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hợp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cho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các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thành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viên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trong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gia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đình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bạn</a:t>
            </a:r>
            <a:r>
              <a:rPr lang="en-US" altLang="zh-CN" sz="3200" dirty="0">
                <a:latin typeface="+mn-lt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2EFF5-5226-E1CD-DE6D-B3C9E08368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14500" y="315583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DẶN DÒ</a:t>
            </a:r>
            <a:endParaRPr lang="en-US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91837" y="1269124"/>
            <a:ext cx="9144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Học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Trả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lời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các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câu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hỏi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tập</a:t>
            </a:r>
            <a:r>
              <a:rPr lang="en-US" altLang="zh-CN" sz="3600" dirty="0">
                <a:latin typeface="+mn-lt"/>
              </a:rPr>
              <a:t> SGK.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Làm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tập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vận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dụng</a:t>
            </a:r>
            <a:r>
              <a:rPr lang="en-US" altLang="zh-CN" sz="3600" dirty="0">
                <a:latin typeface="+mn-lt"/>
              </a:rPr>
              <a:t> (</a:t>
            </a:r>
            <a:r>
              <a:rPr lang="en-US" altLang="zh-CN" sz="3600" dirty="0" err="1">
                <a:latin typeface="+mn-lt"/>
              </a:rPr>
              <a:t>về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nhà</a:t>
            </a:r>
            <a:r>
              <a:rPr lang="en-US" altLang="zh-CN" sz="3600" dirty="0">
                <a:latin typeface="+mn-lt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Chuẩn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bị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học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mới</a:t>
            </a:r>
            <a:r>
              <a:rPr lang="en-US" altLang="zh-CN" sz="3600" dirty="0">
                <a:latin typeface="+mn-lt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2B17D-5D8C-D361-67E7-490C2B732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 descr="16d76c76df64a4d74fecbe46c3d7c2c2"/>
          <p:cNvSpPr>
            <a:spLocks noChangeArrowheads="1" noChangeShapeType="1" noTextEdit="1"/>
          </p:cNvSpPr>
          <p:nvPr/>
        </p:nvSpPr>
        <p:spPr bwMode="auto">
          <a:xfrm>
            <a:off x="393469" y="2767494"/>
            <a:ext cx="11405061" cy="3158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5" descr="flower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850" y="5172074"/>
            <a:ext cx="13620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lower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06075" y="5172075"/>
            <a:ext cx="13620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9ABA2-8FCE-0AD8-2688-6501463D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2A2CE-673D-BF3A-9A47-7872E4A76993}"/>
              </a:ext>
            </a:extLst>
          </p:cNvPr>
          <p:cNvSpPr txBox="1"/>
          <p:nvPr/>
        </p:nvSpPr>
        <p:spPr>
          <a:xfrm>
            <a:off x="748145" y="618449"/>
            <a:ext cx="33250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cs typeface="Calibri" panose="020F0502020204030204" pitchFamily="34" charset="0"/>
              </a:rPr>
              <a:t>Bài</a:t>
            </a:r>
            <a:r>
              <a:rPr lang="en-US" sz="96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cs typeface="Calibri" panose="020F0502020204030204" pitchFamily="34" charset="0"/>
              </a:rPr>
              <a:t> 8 </a:t>
            </a:r>
            <a:endParaRPr lang="en-US" sz="96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7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1954934" y="2091129"/>
            <a:ext cx="8262257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KHÁI QUÁT VỀ QUÁ TRÌNH DINH DƯỠNG</a:t>
            </a: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736891" y="4807843"/>
            <a:ext cx="7480300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CHĂM SÓC VÀ BẢO VỆ HỆ TIÊU HÓA</a:t>
            </a: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1641390" y="2091129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CC"/>
                </a:solidFill>
              </a:rPr>
              <a:t>I.</a:t>
            </a: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479590" y="4824706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</a:rPr>
              <a:t>III.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479589" y="3429000"/>
            <a:ext cx="8336692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CÁC HÌNH THỨC TIÊU HÓA Ở ĐỘNG VẬT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250990" y="3429000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</a:rPr>
              <a:t>II.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53281" y="247779"/>
            <a:ext cx="876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B98FA2-2D06-302F-E074-66683B0C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98" y="88385"/>
            <a:ext cx="6914147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I. KHÁI QUÁT VỀ QUÁ TRÌNH DINH DƯỠNG</a:t>
            </a:r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2050" name="Picture 2" descr="Dị dưỡng là gì? Sự đa dạng của hệ sinh thái dị dưỡng và tự dư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5" y="2458785"/>
            <a:ext cx="4092926" cy="33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F6B4EA86-79E1-481E-B4B1-B5AB5EDC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805" y="201695"/>
            <a:ext cx="4620240" cy="2667000"/>
          </a:xfrm>
          <a:prstGeom prst="cloudCallout">
            <a:avLst>
              <a:gd name="adj1" fmla="val -118617"/>
              <a:gd name="adj2" fmla="val 121534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dị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dưỡng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?</a:t>
            </a:r>
            <a:endParaRPr lang="en-US" altLang="en-US" sz="3200" b="1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D7B0F-F896-AEB2-6455-4FA03533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4F35D-75C6-FAB3-92FC-601BA0C07309}"/>
              </a:ext>
            </a:extLst>
          </p:cNvPr>
          <p:cNvSpPr txBox="1"/>
          <p:nvPr/>
        </p:nvSpPr>
        <p:spPr>
          <a:xfrm>
            <a:off x="5529108" y="3021450"/>
            <a:ext cx="6053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dị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tồn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nhờ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dinh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môi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000" b="1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DD421F-D402-4BC1-833B-C5ED74ACD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88" y="5471950"/>
            <a:ext cx="11430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Glucid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F49BB-6BA6-4C97-A2B2-601F2B98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5921" y="3201191"/>
            <a:ext cx="1727205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9E9E2F-4976-46B8-BE44-30A515AA9971}"/>
              </a:ext>
            </a:extLst>
          </p:cNvPr>
          <p:cNvSpPr/>
          <p:nvPr/>
        </p:nvSpPr>
        <p:spPr>
          <a:xfrm>
            <a:off x="1973184" y="4790963"/>
            <a:ext cx="2652394" cy="83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BEE79-84A0-4BE7-BDEB-C92728B5D527}"/>
              </a:ext>
            </a:extLst>
          </p:cNvPr>
          <p:cNvSpPr/>
          <p:nvPr/>
        </p:nvSpPr>
        <p:spPr>
          <a:xfrm>
            <a:off x="4734291" y="5879767"/>
            <a:ext cx="5832627" cy="874673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HC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phức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tạp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CC77AB9-C527-4949-B7AF-AB16AA392557}"/>
              </a:ext>
            </a:extLst>
          </p:cNvPr>
          <p:cNvSpPr/>
          <p:nvPr/>
        </p:nvSpPr>
        <p:spPr>
          <a:xfrm rot="10800000">
            <a:off x="4925344" y="5099295"/>
            <a:ext cx="1838060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4510005A-38C6-4413-8E6C-8E1B74F1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955" y="1282669"/>
            <a:ext cx="2309979" cy="164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0D376A92-38F4-46B0-9831-1183CB7A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213" y="1781634"/>
            <a:ext cx="11858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275232-04BC-40A6-ACEF-68E520590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75" y="2652157"/>
            <a:ext cx="1191013" cy="4619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E32D0979-B68F-4643-85C9-A3BE50AD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14" y="3315448"/>
            <a:ext cx="1155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179797-0A54-488B-9F7E-835E8E03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13" y="4114175"/>
            <a:ext cx="1158622" cy="4619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</a:t>
            </a:r>
          </a:p>
        </p:txBody>
      </p:sp>
      <p:pic>
        <p:nvPicPr>
          <p:cNvPr id="61445" name="Picture 5">
            <a:extLst>
              <a:ext uri="{FF2B5EF4-FFF2-40B4-BE49-F238E27FC236}">
                <a16:creationId xmlns:a16="http://schemas.microsoft.com/office/drawing/2014/main" id="{4B7DFFB2-4466-430D-93BD-20C09CDA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688" y="4686098"/>
            <a:ext cx="11525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4EC9DD62-8D49-4A2A-8463-A0BD71EAA6D5}"/>
              </a:ext>
            </a:extLst>
          </p:cNvPr>
          <p:cNvSpPr/>
          <p:nvPr/>
        </p:nvSpPr>
        <p:spPr>
          <a:xfrm>
            <a:off x="1823860" y="2941573"/>
            <a:ext cx="1050860" cy="28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F4D5CD86-ABD5-4F28-8B5F-DECA314F9440}"/>
              </a:ext>
            </a:extLst>
          </p:cNvPr>
          <p:cNvSpPr/>
          <p:nvPr/>
        </p:nvSpPr>
        <p:spPr>
          <a:xfrm>
            <a:off x="4910757" y="2944085"/>
            <a:ext cx="1337446" cy="322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8E9384B2-E16C-407E-957C-BF9BEBC9DBD3}"/>
              </a:ext>
            </a:extLst>
          </p:cNvPr>
          <p:cNvSpPr/>
          <p:nvPr/>
        </p:nvSpPr>
        <p:spPr>
          <a:xfrm>
            <a:off x="9015984" y="2871584"/>
            <a:ext cx="1357312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27296" y="3349"/>
            <a:ext cx="12192000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ight Brace 3"/>
          <p:cNvSpPr/>
          <p:nvPr/>
        </p:nvSpPr>
        <p:spPr>
          <a:xfrm>
            <a:off x="1564086" y="1721922"/>
            <a:ext cx="314572" cy="415223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78658" y="1741244"/>
            <a:ext cx="106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LẤY THỨC ĂN</a:t>
            </a:r>
          </a:p>
        </p:txBody>
      </p:sp>
      <p:pic>
        <p:nvPicPr>
          <p:cNvPr id="3074" name="Picture 2" descr="Quá trình tiêu hóa thức ăn ở người hoặc ở dạ dày, khoang miệ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r="22042"/>
          <a:stretch/>
        </p:blipFill>
        <p:spPr bwMode="auto">
          <a:xfrm>
            <a:off x="2919530" y="2276889"/>
            <a:ext cx="1706048" cy="14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983357" y="2342607"/>
            <a:ext cx="1422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HẤP THỤ</a:t>
            </a:r>
          </a:p>
        </p:txBody>
      </p:sp>
      <p:sp>
        <p:nvSpPr>
          <p:cNvPr id="7" name="Bent Arrow 6"/>
          <p:cNvSpPr/>
          <p:nvPr/>
        </p:nvSpPr>
        <p:spPr>
          <a:xfrm rot="10800000">
            <a:off x="11029942" y="3985551"/>
            <a:ext cx="639683" cy="260935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9E9E2F-4976-46B8-BE44-30A515AA9971}"/>
              </a:ext>
            </a:extLst>
          </p:cNvPr>
          <p:cNvSpPr/>
          <p:nvPr/>
        </p:nvSpPr>
        <p:spPr>
          <a:xfrm>
            <a:off x="7097198" y="4901697"/>
            <a:ext cx="2860020" cy="638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25578" y="2111162"/>
            <a:ext cx="17480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>
            <a:endCxn id="41" idx="0"/>
          </p:cNvCxnSpPr>
          <p:nvPr/>
        </p:nvCxnSpPr>
        <p:spPr>
          <a:xfrm>
            <a:off x="8099143" y="3818002"/>
            <a:ext cx="428065" cy="108369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1" idx="0"/>
          </p:cNvCxnSpPr>
          <p:nvPr/>
        </p:nvCxnSpPr>
        <p:spPr>
          <a:xfrm flipH="1">
            <a:off x="8527208" y="3818002"/>
            <a:ext cx="2688228" cy="108369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925343" y="4236916"/>
            <a:ext cx="17480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60359" y="2111161"/>
            <a:ext cx="187847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TIÊU HÓA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THỨC ĂN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212AEC-801C-4C2C-BCFC-F0332ECF4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029" y="4233315"/>
            <a:ext cx="2309979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THẢI CÁC CHẤT CẶN BÃ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238190" y="4760654"/>
            <a:ext cx="118597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073109" y="4764624"/>
            <a:ext cx="138545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ĐỒNG HÓA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05791EB-0DCF-494A-A1F1-4E4C4F9C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34727" y="1637262"/>
            <a:ext cx="1698400" cy="16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" name="Flowchart: Process 33"/>
          <p:cNvSpPr/>
          <p:nvPr/>
        </p:nvSpPr>
        <p:spPr>
          <a:xfrm>
            <a:off x="6621537" y="2941573"/>
            <a:ext cx="2361820" cy="721581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glycerol, acid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glucose…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A0269F-2C2A-9329-70BF-288A47B7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 animBg="1"/>
    </p:bldLst>
  </p:timing>
</p:sld>
</file>

<file path=ppt/theme/theme1.xml><?xml version="1.0" encoding="utf-8"?>
<a:theme xmlns:a="http://schemas.openxmlformats.org/drawingml/2006/main" name="New_Korea01">
  <a:themeElements>
    <a:clrScheme name="Custom 134">
      <a:dk1>
        <a:srgbClr val="000000"/>
      </a:dk1>
      <a:lt1>
        <a:srgbClr val="FFFFFF"/>
      </a:lt1>
      <a:dk2>
        <a:srgbClr val="63171B"/>
      </a:dk2>
      <a:lt2>
        <a:srgbClr val="F2EFD6"/>
      </a:lt2>
      <a:accent1>
        <a:srgbClr val="FAAF1A"/>
      </a:accent1>
      <a:accent2>
        <a:srgbClr val="77A24C"/>
      </a:accent2>
      <a:accent3>
        <a:srgbClr val="34BAAA"/>
      </a:accent3>
      <a:accent4>
        <a:srgbClr val="8C9ABA"/>
      </a:accent4>
      <a:accent5>
        <a:srgbClr val="E66B28"/>
      </a:accent5>
      <a:accent6>
        <a:srgbClr val="BDAD38"/>
      </a:accent6>
      <a:hlink>
        <a:srgbClr val="00B0F0"/>
      </a:hlink>
      <a:folHlink>
        <a:srgbClr val="00B050"/>
      </a:folHlink>
    </a:clrScheme>
    <a:fontScheme name="Custom 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Korea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35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35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81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translucentPowder">
            <a:bevelT w="38100" h="38100" prst="slope"/>
          </a:sp3d>
        </a:effectStyle>
        <a:effectStyle>
          <a:effectLst>
            <a:outerShdw blurRad="50800" dist="25400" dir="27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8000000"/>
            </a:lightRig>
          </a:scene3d>
          <a:sp3d prstMaterial="flat">
            <a:bevelT w="31750" h="63500" prst="slope"/>
          </a:sp3d>
        </a:effectStyle>
        <a:effectStyle>
          <a:effectLst>
            <a:outerShdw blurRad="38100" dist="38100" dir="2700000" algn="b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6200000"/>
            </a:lightRig>
          </a:scene3d>
          <a:sp3d prstMaterial="flat">
            <a:bevelT w="57150" h="1143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90000"/>
              </a:schemeClr>
            </a:gs>
            <a:gs pos="100000">
              <a:schemeClr val="phClr">
                <a:shade val="90000"/>
                <a:satMod val="100000"/>
                <a:lumMod val="80000"/>
              </a:schemeClr>
            </a:gs>
          </a:gsLst>
          <a:lin ang="10800000" scaled="1"/>
        </a:gradFill>
        <a:gradFill rotWithShape="1">
          <a:gsLst>
            <a:gs pos="22000">
              <a:schemeClr val="phClr">
                <a:tint val="100000"/>
                <a:shade val="60000"/>
                <a:satMod val="170000"/>
              </a:schemeClr>
            </a:gs>
            <a:gs pos="100000">
              <a:schemeClr val="phClr">
                <a:tint val="95000"/>
                <a:shade val="100000"/>
                <a:satMod val="130000"/>
                <a:lumMod val="130000"/>
              </a:schemeClr>
            </a:gs>
          </a:gsLst>
          <a:lin ang="27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586">
      <a:dk1>
        <a:srgbClr val="000000"/>
      </a:dk1>
      <a:lt1>
        <a:srgbClr val="FFFFFF"/>
      </a:lt1>
      <a:dk2>
        <a:srgbClr val="8C4418"/>
      </a:dk2>
      <a:lt2>
        <a:srgbClr val="ECE894"/>
      </a:lt2>
      <a:accent1>
        <a:srgbClr val="3891A7"/>
      </a:accent1>
      <a:accent2>
        <a:srgbClr val="C96E13"/>
      </a:accent2>
      <a:accent3>
        <a:srgbClr val="AFA62D"/>
      </a:accent3>
      <a:accent4>
        <a:srgbClr val="63A22A"/>
      </a:accent4>
      <a:accent5>
        <a:srgbClr val="8163BD"/>
      </a:accent5>
      <a:accent6>
        <a:srgbClr val="779578"/>
      </a:accent6>
      <a:hlink>
        <a:srgbClr val="506AB4"/>
      </a:hlink>
      <a:folHlink>
        <a:srgbClr val="84AA3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3638</TotalTime>
  <Words>4118</Words>
  <Application>Microsoft Office PowerPoint</Application>
  <PresentationFormat>Widescreen</PresentationFormat>
  <Paragraphs>521</Paragraphs>
  <Slides>54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Calibri Light</vt:lpstr>
      <vt:lpstr>Serpentine</vt:lpstr>
      <vt:lpstr>Tahoma</vt:lpstr>
      <vt:lpstr>Times New Roman</vt:lpstr>
      <vt:lpstr>Trebuchet MS</vt:lpstr>
      <vt:lpstr>Wingdings</vt:lpstr>
      <vt:lpstr>New_Korea01</vt:lpstr>
      <vt:lpstr>1_Office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mana mxmma</cp:lastModifiedBy>
  <cp:revision>170</cp:revision>
  <dcterms:created xsi:type="dcterms:W3CDTF">2017-02-24T15:48:42Z</dcterms:created>
  <dcterms:modified xsi:type="dcterms:W3CDTF">2025-10-31T11:45:00Z</dcterms:modified>
</cp:coreProperties>
</file>