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82" r:id="rId4"/>
    <p:sldMasterId id="2147483694" r:id="rId5"/>
  </p:sldMasterIdLst>
  <p:sldIdLst>
    <p:sldId id="258" r:id="rId6"/>
    <p:sldId id="259" r:id="rId7"/>
    <p:sldId id="260" r:id="rId8"/>
    <p:sldId id="261" r:id="rId9"/>
    <p:sldId id="263" r:id="rId10"/>
    <p:sldId id="274" r:id="rId11"/>
    <p:sldId id="264" r:id="rId12"/>
    <p:sldId id="266" r:id="rId13"/>
    <p:sldId id="268" r:id="rId14"/>
    <p:sldId id="265" r:id="rId15"/>
    <p:sldId id="275" r:id="rId16"/>
    <p:sldId id="267" r:id="rId17"/>
    <p:sldId id="273"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76" d="100"/>
          <a:sy n="76" d="100"/>
        </p:scale>
        <p:origin x="29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E55D9B7-C3ED-4C64-BE4D-5A5321D212BF}" type="slidenum">
              <a:rPr lang="vi-VN" smtClean="0"/>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55D9B7-C3ED-4C64-BE4D-5A5321D212BF}"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E55D9B7-C3ED-4C64-BE4D-5A5321D212BF}" type="slidenum">
              <a:rPr lang="vi-VN" smtClean="0"/>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21D0695B-C540-4E58-AD0E-C02DFF525863}"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E55D9B7-C3ED-4C64-BE4D-5A5321D212BF}" type="slidenum">
              <a:rPr lang="vi-VN" smtClean="0"/>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D0695B-C540-4E58-AD0E-C02DFF525863}"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0695B-C540-4E58-AD0E-C02DFF525863}"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55D9B7-C3ED-4C64-BE4D-5A5321D212BF}" type="slidenum">
              <a:rPr lang="vi-VN" smtClean="0"/>
            </a:fld>
            <a:endParaRPr lang="vi-V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55D9B7-C3ED-4C64-BE4D-5A5321D212BF}" type="slidenum">
              <a:rPr lang="vi-VN" smtClean="0"/>
            </a:fld>
            <a:endParaRPr lang="vi-V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E55D9B7-C3ED-4C64-BE4D-5A5321D212BF}" type="slidenum">
              <a:rPr lang="vi-VN" smtClean="0"/>
            </a:fld>
            <a:endParaRPr lang="vi-V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55D9B7-C3ED-4C64-BE4D-5A5321D212BF}" type="slidenum">
              <a:rPr lang="vi-VN" smtClean="0"/>
            </a:fld>
            <a:endParaRPr lang="vi-V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55D9B7-C3ED-4C64-BE4D-5A5321D212BF}" type="slidenum">
              <a:rPr lang="vi-VN" smtClean="0"/>
            </a:fld>
            <a:endParaRPr lang="vi-V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endParaRPr lang="en-US"/>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E55D9B7-C3ED-4C64-BE4D-5A5321D212BF}" type="slidenum">
              <a:rPr lang="vi-VN" smtClean="0"/>
            </a:fld>
            <a:endParaRPr lang="vi-V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21D0695B-C540-4E58-AD0E-C02DFF525863}"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21D0695B-C540-4E58-AD0E-C02DFF525863}"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0695B-C540-4E58-AD0E-C02DFF525863}"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vi-V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55D9B7-C3ED-4C64-BE4D-5A5321D212BF}" type="slidenum">
              <a:rPr lang="vi-VN" smtClean="0"/>
            </a:fld>
            <a:endParaRPr lang="vi-VN"/>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21D0695B-C540-4E58-AD0E-C02DFF525863}"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D0695B-C540-4E58-AD0E-C02DFF525863}"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21D0695B-C540-4E58-AD0E-C02DFF525863}"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0695B-C540-4E58-AD0E-C02DFF525863}"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1D0695B-C540-4E58-AD0E-C02DFF525863}"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D0695B-C540-4E58-AD0E-C02DFF525863}"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0695B-C540-4E58-AD0E-C02DFF525863}"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1D0695B-C540-4E58-AD0E-C02DFF525863}"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E55D9B7-C3ED-4C64-BE4D-5A5321D212BF}"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7" Type="http://schemas.openxmlformats.org/officeDocument/2006/relationships/theme" Target="../theme/theme2.xml"/><Relationship Id="rId16" Type="http://schemas.openxmlformats.org/officeDocument/2006/relationships/slideLayout" Target="../slideLayouts/slideLayout32.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2" Type="http://schemas.openxmlformats.org/officeDocument/2006/relationships/theme" Target="../theme/theme3.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2" Type="http://schemas.openxmlformats.org/officeDocument/2006/relationships/theme" Target="../theme/theme4.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D0695B-C540-4E58-AD0E-C02DFF525863}" type="datetimeFigureOut">
              <a:rPr lang="vi-VN" smtClean="0"/>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55D9B7-C3ED-4C64-BE4D-5A5321D212BF}"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1D0695B-C540-4E58-AD0E-C02DFF525863}" type="datetimeFigureOut">
              <a:rPr lang="vi-VN" smtClean="0"/>
            </a:fld>
            <a:endParaRPr lang="vi-V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E55D9B7-C3ED-4C64-BE4D-5A5321D212BF}"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0695B-C540-4E58-AD0E-C02DFF525863}" type="datetimeFigureOut">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5D9B7-C3ED-4C64-BE4D-5A5321D212BF}"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1D0695B-C540-4E58-AD0E-C02DFF525863}" type="datetimeFigureOut">
              <a:rPr lang="vi-VN" smtClean="0"/>
            </a:fld>
            <a:endParaRPr lang="vi-V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vi-VN"/>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E55D9B7-C3ED-4C64-BE4D-5A5321D212BF}"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378" y="1743722"/>
            <a:ext cx="9263229" cy="1938992"/>
          </a:xfrm>
          <a:prstGeom prst="rect">
            <a:avLst/>
          </a:prstGeom>
          <a:noFill/>
        </p:spPr>
        <p:txBody>
          <a:bodyPr wrap="square">
            <a:spAutoFit/>
          </a:bodyPr>
          <a:lstStyle/>
          <a:p>
            <a:pPr algn="ctr"/>
            <a:r>
              <a:rPr lang="vi-VN" sz="4000" b="1" i="0" dirty="0">
                <a:solidFill>
                  <a:srgbClr val="000000"/>
                </a:solidFill>
                <a:effectLst/>
                <a:highlight>
                  <a:srgbClr val="FFFFFF"/>
                </a:highlight>
                <a:latin typeface="Calibri" panose="020F0502020204030204" pitchFamily="34" charset="0"/>
                <a:cs typeface="Calibri" panose="020F0502020204030204" pitchFamily="34" charset="0"/>
              </a:rPr>
              <a:t>BÀI 12</a:t>
            </a:r>
            <a:endParaRPr lang="vi-VN" sz="4000" b="1" i="0" dirty="0">
              <a:solidFill>
                <a:srgbClr val="000000"/>
              </a:solidFill>
              <a:effectLst/>
              <a:highlight>
                <a:srgbClr val="FFFFFF"/>
              </a:highlight>
              <a:latin typeface="Calibri" panose="020F0502020204030204" pitchFamily="34" charset="0"/>
              <a:cs typeface="Calibri" panose="020F0502020204030204" pitchFamily="34" charset="0"/>
            </a:endParaRPr>
          </a:p>
          <a:p>
            <a:pPr algn="ctr"/>
            <a:r>
              <a:rPr lang="vi-VN" sz="4000" b="1" dirty="0">
                <a:solidFill>
                  <a:srgbClr val="000000"/>
                </a:solidFill>
                <a:highlight>
                  <a:srgbClr val="FFFFFF"/>
                </a:highlight>
                <a:latin typeface="Calibri" panose="020F0502020204030204" pitchFamily="34" charset="0"/>
                <a:cs typeface="Calibri" panose="020F0502020204030204" pitchFamily="34" charset="0"/>
              </a:rPr>
              <a:t>THỰC HÀNH: SỰ VẬN CHUYỂN CÁC CHẤT QUA MÀNG SINH CHẤT</a:t>
            </a:r>
            <a:endParaRPr lang="vi-VN" sz="4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3703" y="496285"/>
            <a:ext cx="10144593" cy="360996"/>
          </a:xfrm>
          <a:prstGeom prst="rect">
            <a:avLst/>
          </a:prstGeom>
          <a:noFill/>
        </p:spPr>
        <p:txBody>
          <a:bodyPr wrap="square">
            <a:spAutoFit/>
          </a:bodyPr>
          <a:lstStyle/>
          <a:p>
            <a:pPr>
              <a:lnSpc>
                <a:spcPts val="1650"/>
              </a:lnSpc>
              <a:spcAft>
                <a:spcPts val="800"/>
              </a:spcAft>
            </a:pPr>
            <a:r>
              <a:rPr lang="en-US" sz="3200" b="1" dirty="0" err="1">
                <a:solidFill>
                  <a:schemeClr val="tx2">
                    <a:lumMod val="75000"/>
                  </a:schemeClr>
                </a:solidFill>
                <a:ea typeface="Times New Roman" panose="02020603050405020304" pitchFamily="18" charset="0"/>
                <a:cs typeface="Times New Roman" panose="02020603050405020304" pitchFamily="18" charset="0"/>
              </a:rPr>
              <a:t>Thí</a:t>
            </a:r>
            <a:r>
              <a:rPr lang="en-US" sz="3200" b="1" dirty="0">
                <a:solidFill>
                  <a:schemeClr val="tx2">
                    <a:lumMod val="75000"/>
                  </a:schemeClr>
                </a:solidFill>
                <a:ea typeface="Times New Roman" panose="02020603050405020304" pitchFamily="18" charset="0"/>
                <a:cs typeface="Times New Roman" panose="02020603050405020304" pitchFamily="18" charset="0"/>
              </a:rPr>
              <a:t> </a:t>
            </a:r>
            <a:r>
              <a:rPr lang="en-US" sz="3200" b="1" dirty="0" err="1">
                <a:solidFill>
                  <a:schemeClr val="tx2">
                    <a:lumMod val="75000"/>
                  </a:schemeClr>
                </a:solidFill>
                <a:ea typeface="Times New Roman" panose="02020603050405020304" pitchFamily="18" charset="0"/>
                <a:cs typeface="Times New Roman" panose="02020603050405020304" pitchFamily="18" charset="0"/>
              </a:rPr>
              <a:t>nghiệm</a:t>
            </a:r>
            <a:r>
              <a:rPr lang="en-US" sz="3200" b="1" dirty="0">
                <a:solidFill>
                  <a:schemeClr val="tx2">
                    <a:lumMod val="75000"/>
                  </a:schemeClr>
                </a:solidFill>
                <a:ea typeface="Times New Roman" panose="02020603050405020304" pitchFamily="18" charset="0"/>
                <a:cs typeface="Times New Roman" panose="02020603050405020304" pitchFamily="18" charset="0"/>
              </a:rPr>
              <a:t> co </a:t>
            </a:r>
            <a:r>
              <a:rPr lang="en-US" sz="3200" b="1" dirty="0" err="1">
                <a:solidFill>
                  <a:schemeClr val="tx2">
                    <a:lumMod val="75000"/>
                  </a:schemeClr>
                </a:solidFill>
                <a:ea typeface="Times New Roman" panose="02020603050405020304" pitchFamily="18" charset="0"/>
                <a:cs typeface="Times New Roman" panose="02020603050405020304" pitchFamily="18" charset="0"/>
              </a:rPr>
              <a:t>và</a:t>
            </a:r>
            <a:r>
              <a:rPr lang="en-US" sz="3200" b="1" dirty="0">
                <a:solidFill>
                  <a:schemeClr val="tx2">
                    <a:lumMod val="75000"/>
                  </a:schemeClr>
                </a:solidFill>
                <a:ea typeface="Times New Roman" panose="02020603050405020304" pitchFamily="18" charset="0"/>
                <a:cs typeface="Times New Roman" panose="02020603050405020304" pitchFamily="18" charset="0"/>
              </a:rPr>
              <a:t> </a:t>
            </a:r>
            <a:r>
              <a:rPr lang="en-US" sz="3200" b="1" dirty="0" err="1">
                <a:solidFill>
                  <a:schemeClr val="tx2">
                    <a:lumMod val="75000"/>
                  </a:schemeClr>
                </a:solidFill>
                <a:ea typeface="Times New Roman" panose="02020603050405020304" pitchFamily="18" charset="0"/>
                <a:cs typeface="Times New Roman" panose="02020603050405020304" pitchFamily="18" charset="0"/>
              </a:rPr>
              <a:t>phản</a:t>
            </a:r>
            <a:r>
              <a:rPr lang="en-US" sz="3200" b="1" dirty="0">
                <a:solidFill>
                  <a:schemeClr val="tx2">
                    <a:lumMod val="75000"/>
                  </a:schemeClr>
                </a:solidFill>
                <a:ea typeface="Times New Roman" panose="02020603050405020304" pitchFamily="18" charset="0"/>
                <a:cs typeface="Times New Roman" panose="02020603050405020304" pitchFamily="18" charset="0"/>
              </a:rPr>
              <a:t> co </a:t>
            </a:r>
            <a:r>
              <a:rPr lang="en-US" sz="3200" b="1" dirty="0" err="1">
                <a:solidFill>
                  <a:schemeClr val="tx2">
                    <a:lumMod val="75000"/>
                  </a:schemeClr>
                </a:solidFill>
                <a:ea typeface="Times New Roman" panose="02020603050405020304" pitchFamily="18" charset="0"/>
                <a:cs typeface="Times New Roman" panose="02020603050405020304" pitchFamily="18" charset="0"/>
              </a:rPr>
              <a:t>nguyên</a:t>
            </a:r>
            <a:r>
              <a:rPr lang="en-US" sz="3200" b="1" dirty="0">
                <a:solidFill>
                  <a:schemeClr val="tx2">
                    <a:lumMod val="75000"/>
                  </a:schemeClr>
                </a:solidFill>
                <a:ea typeface="Times New Roman" panose="02020603050405020304" pitchFamily="18" charset="0"/>
                <a:cs typeface="Times New Roman" panose="02020603050405020304" pitchFamily="18" charset="0"/>
              </a:rPr>
              <a:t> </a:t>
            </a:r>
            <a:r>
              <a:rPr lang="en-US" sz="3200" b="1" dirty="0" err="1">
                <a:solidFill>
                  <a:schemeClr val="tx2">
                    <a:lumMod val="75000"/>
                  </a:schemeClr>
                </a:solidFill>
                <a:ea typeface="Times New Roman" panose="02020603050405020304" pitchFamily="18" charset="0"/>
                <a:cs typeface="Times New Roman" panose="02020603050405020304" pitchFamily="18" charset="0"/>
              </a:rPr>
              <a:t>sinh</a:t>
            </a:r>
            <a:r>
              <a:rPr lang="en-US" sz="3200" b="1" dirty="0">
                <a:solidFill>
                  <a:schemeClr val="tx2">
                    <a:lumMod val="75000"/>
                  </a:schemeClr>
                </a:solidFill>
                <a:ea typeface="Times New Roman" panose="02020603050405020304" pitchFamily="18" charset="0"/>
                <a:cs typeface="Times New Roman" panose="02020603050405020304" pitchFamily="18" charset="0"/>
              </a:rPr>
              <a:t> ở </a:t>
            </a:r>
            <a:r>
              <a:rPr lang="en-US" sz="3200" b="1" dirty="0" err="1">
                <a:solidFill>
                  <a:schemeClr val="tx2">
                    <a:lumMod val="75000"/>
                  </a:schemeClr>
                </a:solidFill>
                <a:ea typeface="Times New Roman" panose="02020603050405020304" pitchFamily="18" charset="0"/>
                <a:cs typeface="Times New Roman" panose="02020603050405020304" pitchFamily="18" charset="0"/>
              </a:rPr>
              <a:t>tế</a:t>
            </a:r>
            <a:r>
              <a:rPr lang="en-US" sz="3200" b="1" dirty="0">
                <a:solidFill>
                  <a:schemeClr val="tx2">
                    <a:lumMod val="75000"/>
                  </a:schemeClr>
                </a:solidFill>
                <a:ea typeface="Times New Roman" panose="02020603050405020304" pitchFamily="18" charset="0"/>
                <a:cs typeface="Times New Roman" panose="02020603050405020304" pitchFamily="18" charset="0"/>
              </a:rPr>
              <a:t> </a:t>
            </a:r>
            <a:r>
              <a:rPr lang="en-US" sz="3200" b="1" dirty="0" err="1">
                <a:solidFill>
                  <a:schemeClr val="tx2">
                    <a:lumMod val="75000"/>
                  </a:schemeClr>
                </a:solidFill>
                <a:ea typeface="Times New Roman" panose="02020603050405020304" pitchFamily="18" charset="0"/>
                <a:cs typeface="Times New Roman" panose="02020603050405020304" pitchFamily="18" charset="0"/>
              </a:rPr>
              <a:t>bào</a:t>
            </a:r>
            <a:r>
              <a:rPr lang="en-US" sz="3200" b="1" dirty="0">
                <a:solidFill>
                  <a:schemeClr val="tx2">
                    <a:lumMod val="75000"/>
                  </a:schemeClr>
                </a:solidFill>
                <a:ea typeface="Times New Roman" panose="02020603050405020304" pitchFamily="18" charset="0"/>
                <a:cs typeface="Times New Roman" panose="02020603050405020304" pitchFamily="18" charset="0"/>
              </a:rPr>
              <a:t> </a:t>
            </a:r>
            <a:r>
              <a:rPr lang="en-US" sz="3200" b="1" dirty="0" err="1">
                <a:solidFill>
                  <a:schemeClr val="tx2">
                    <a:lumMod val="75000"/>
                  </a:schemeClr>
                </a:solidFill>
                <a:ea typeface="Times New Roman" panose="02020603050405020304" pitchFamily="18" charset="0"/>
                <a:cs typeface="Times New Roman" panose="02020603050405020304" pitchFamily="18" charset="0"/>
              </a:rPr>
              <a:t>thực</a:t>
            </a:r>
            <a:r>
              <a:rPr lang="en-US" sz="3200" b="1" dirty="0">
                <a:solidFill>
                  <a:schemeClr val="tx2">
                    <a:lumMod val="75000"/>
                  </a:schemeClr>
                </a:solidFill>
                <a:ea typeface="Times New Roman" panose="02020603050405020304" pitchFamily="18" charset="0"/>
                <a:cs typeface="Times New Roman" panose="02020603050405020304" pitchFamily="18" charset="0"/>
              </a:rPr>
              <a:t> </a:t>
            </a:r>
            <a:r>
              <a:rPr lang="en-US" sz="3200" b="1" dirty="0" err="1">
                <a:solidFill>
                  <a:schemeClr val="tx2">
                    <a:lumMod val="75000"/>
                  </a:schemeClr>
                </a:solidFill>
                <a:ea typeface="Times New Roman" panose="02020603050405020304" pitchFamily="18" charset="0"/>
                <a:cs typeface="Times New Roman" panose="02020603050405020304" pitchFamily="18" charset="0"/>
              </a:rPr>
              <a:t>vật</a:t>
            </a:r>
            <a:endParaRPr lang="vi-VN" sz="3200" dirty="0">
              <a:solidFill>
                <a:schemeClr val="tx2">
                  <a:lumMod val="75000"/>
                </a:schemeClr>
              </a:solidFill>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1433945" y="848304"/>
            <a:ext cx="8811491" cy="556175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864830" y="546303"/>
            <a:ext cx="10983457" cy="577060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6103" y="648685"/>
            <a:ext cx="10144593" cy="360996"/>
          </a:xfrm>
          <a:prstGeom prst="rect">
            <a:avLst/>
          </a:prstGeom>
          <a:noFill/>
        </p:spPr>
        <p:txBody>
          <a:bodyPr wrap="square">
            <a:spAutoFit/>
          </a:bodyPr>
          <a:lstStyle/>
          <a:p>
            <a:pPr>
              <a:lnSpc>
                <a:spcPts val="1650"/>
              </a:lnSpc>
              <a:spcAft>
                <a:spcPts val="800"/>
              </a:spcAft>
            </a:pPr>
            <a:r>
              <a:rPr lang="en-US" sz="3200" b="1" dirty="0" err="1">
                <a:solidFill>
                  <a:srgbClr val="44546A">
                    <a:lumMod val="75000"/>
                  </a:srgbClr>
                </a:solidFill>
                <a:ea typeface="Times New Roman" panose="02020603050405020304" pitchFamily="18" charset="0"/>
                <a:cs typeface="Times New Roman" panose="02020603050405020304" pitchFamily="18" charset="0"/>
              </a:rPr>
              <a:t>Thí</a:t>
            </a:r>
            <a:r>
              <a:rPr lang="en-US" sz="3200" b="1" dirty="0">
                <a:solidFill>
                  <a:srgbClr val="44546A">
                    <a:lumMod val="75000"/>
                  </a:srgbClr>
                </a:solidFill>
                <a:ea typeface="Times New Roman" panose="02020603050405020304" pitchFamily="18" charset="0"/>
                <a:cs typeface="Times New Roman" panose="02020603050405020304" pitchFamily="18" charset="0"/>
              </a:rPr>
              <a:t> </a:t>
            </a:r>
            <a:r>
              <a:rPr lang="en-US" sz="3200" b="1" dirty="0" err="1">
                <a:solidFill>
                  <a:srgbClr val="44546A">
                    <a:lumMod val="75000"/>
                  </a:srgbClr>
                </a:solidFill>
                <a:ea typeface="Times New Roman" panose="02020603050405020304" pitchFamily="18" charset="0"/>
                <a:cs typeface="Times New Roman" panose="02020603050405020304" pitchFamily="18" charset="0"/>
              </a:rPr>
              <a:t>nghiệm</a:t>
            </a:r>
            <a:r>
              <a:rPr lang="en-US" sz="3200" b="1" dirty="0">
                <a:solidFill>
                  <a:srgbClr val="44546A">
                    <a:lumMod val="75000"/>
                  </a:srgbClr>
                </a:solidFill>
                <a:ea typeface="Times New Roman" panose="02020603050405020304" pitchFamily="18" charset="0"/>
                <a:cs typeface="Times New Roman" panose="02020603050405020304" pitchFamily="18" charset="0"/>
              </a:rPr>
              <a:t> </a:t>
            </a:r>
            <a:r>
              <a:rPr lang="en-US" sz="3200" b="1" dirty="0" err="1">
                <a:solidFill>
                  <a:srgbClr val="44546A">
                    <a:lumMod val="75000"/>
                  </a:srgbClr>
                </a:solidFill>
                <a:ea typeface="Times New Roman" panose="02020603050405020304" pitchFamily="18" charset="0"/>
                <a:cs typeface="Times New Roman" panose="02020603050405020304" pitchFamily="18" charset="0"/>
              </a:rPr>
              <a:t>teo</a:t>
            </a:r>
            <a:r>
              <a:rPr lang="en-US" sz="3200" b="1" dirty="0">
                <a:solidFill>
                  <a:srgbClr val="44546A">
                    <a:lumMod val="75000"/>
                  </a:srgbClr>
                </a:solidFill>
                <a:ea typeface="Times New Roman" panose="02020603050405020304" pitchFamily="18" charset="0"/>
                <a:cs typeface="Times New Roman" panose="02020603050405020304" pitchFamily="18" charset="0"/>
              </a:rPr>
              <a:t> </a:t>
            </a:r>
            <a:r>
              <a:rPr lang="en-US" sz="3200" b="1" dirty="0" err="1">
                <a:solidFill>
                  <a:srgbClr val="44546A">
                    <a:lumMod val="75000"/>
                  </a:srgbClr>
                </a:solidFill>
                <a:ea typeface="Times New Roman" panose="02020603050405020304" pitchFamily="18" charset="0"/>
                <a:cs typeface="Times New Roman" panose="02020603050405020304" pitchFamily="18" charset="0"/>
              </a:rPr>
              <a:t>bào</a:t>
            </a:r>
            <a:r>
              <a:rPr lang="en-US" sz="3200" b="1" dirty="0">
                <a:solidFill>
                  <a:srgbClr val="44546A">
                    <a:lumMod val="75000"/>
                  </a:srgbClr>
                </a:solidFill>
                <a:ea typeface="Times New Roman" panose="02020603050405020304" pitchFamily="18" charset="0"/>
                <a:cs typeface="Times New Roman" panose="02020603050405020304" pitchFamily="18" charset="0"/>
              </a:rPr>
              <a:t> </a:t>
            </a:r>
            <a:r>
              <a:rPr lang="en-US" sz="3200" b="1" dirty="0" err="1">
                <a:solidFill>
                  <a:srgbClr val="44546A">
                    <a:lumMod val="75000"/>
                  </a:srgbClr>
                </a:solidFill>
                <a:ea typeface="Times New Roman" panose="02020603050405020304" pitchFamily="18" charset="0"/>
                <a:cs typeface="Times New Roman" panose="02020603050405020304" pitchFamily="18" charset="0"/>
              </a:rPr>
              <a:t>và</a:t>
            </a:r>
            <a:r>
              <a:rPr lang="en-US" sz="3200" b="1" dirty="0">
                <a:solidFill>
                  <a:srgbClr val="44546A">
                    <a:lumMod val="75000"/>
                  </a:srgbClr>
                </a:solidFill>
                <a:ea typeface="Times New Roman" panose="02020603050405020304" pitchFamily="18" charset="0"/>
                <a:cs typeface="Times New Roman" panose="02020603050405020304" pitchFamily="18" charset="0"/>
              </a:rPr>
              <a:t> tan </a:t>
            </a:r>
            <a:r>
              <a:rPr lang="en-US" sz="3200" b="1" dirty="0" err="1">
                <a:solidFill>
                  <a:srgbClr val="44546A">
                    <a:lumMod val="75000"/>
                  </a:srgbClr>
                </a:solidFill>
                <a:ea typeface="Times New Roman" panose="02020603050405020304" pitchFamily="18" charset="0"/>
                <a:cs typeface="Times New Roman" panose="02020603050405020304" pitchFamily="18" charset="0"/>
              </a:rPr>
              <a:t>bào</a:t>
            </a:r>
            <a:r>
              <a:rPr lang="en-US" sz="3200" b="1" dirty="0">
                <a:solidFill>
                  <a:srgbClr val="44546A">
                    <a:lumMod val="75000"/>
                  </a:srgbClr>
                </a:solidFill>
                <a:ea typeface="Times New Roman" panose="02020603050405020304" pitchFamily="18" charset="0"/>
                <a:cs typeface="Times New Roman" panose="02020603050405020304" pitchFamily="18" charset="0"/>
              </a:rPr>
              <a:t> ở </a:t>
            </a:r>
            <a:r>
              <a:rPr lang="en-US" sz="3200" b="1" dirty="0" err="1">
                <a:solidFill>
                  <a:srgbClr val="44546A">
                    <a:lumMod val="75000"/>
                  </a:srgbClr>
                </a:solidFill>
                <a:ea typeface="Times New Roman" panose="02020603050405020304" pitchFamily="18" charset="0"/>
                <a:cs typeface="Times New Roman" panose="02020603050405020304" pitchFamily="18" charset="0"/>
              </a:rPr>
              <a:t>tế</a:t>
            </a:r>
            <a:r>
              <a:rPr lang="en-US" sz="3200" b="1" dirty="0">
                <a:solidFill>
                  <a:srgbClr val="44546A">
                    <a:lumMod val="75000"/>
                  </a:srgbClr>
                </a:solidFill>
                <a:ea typeface="Times New Roman" panose="02020603050405020304" pitchFamily="18" charset="0"/>
                <a:cs typeface="Times New Roman" panose="02020603050405020304" pitchFamily="18" charset="0"/>
              </a:rPr>
              <a:t> </a:t>
            </a:r>
            <a:r>
              <a:rPr lang="en-US" sz="3200" b="1" dirty="0" err="1">
                <a:solidFill>
                  <a:srgbClr val="44546A">
                    <a:lumMod val="75000"/>
                  </a:srgbClr>
                </a:solidFill>
                <a:ea typeface="Times New Roman" panose="02020603050405020304" pitchFamily="18" charset="0"/>
                <a:cs typeface="Times New Roman" panose="02020603050405020304" pitchFamily="18" charset="0"/>
              </a:rPr>
              <a:t>bào</a:t>
            </a:r>
            <a:r>
              <a:rPr lang="en-US" sz="3200" b="1" dirty="0">
                <a:solidFill>
                  <a:srgbClr val="44546A">
                    <a:lumMod val="75000"/>
                  </a:srgbClr>
                </a:solidFill>
                <a:ea typeface="Times New Roman" panose="02020603050405020304" pitchFamily="18" charset="0"/>
                <a:cs typeface="Times New Roman" panose="02020603050405020304" pitchFamily="18" charset="0"/>
              </a:rPr>
              <a:t> </a:t>
            </a:r>
            <a:r>
              <a:rPr lang="en-US" sz="3200" b="1" dirty="0" err="1">
                <a:solidFill>
                  <a:srgbClr val="44546A">
                    <a:lumMod val="75000"/>
                  </a:srgbClr>
                </a:solidFill>
                <a:ea typeface="Times New Roman" panose="02020603050405020304" pitchFamily="18" charset="0"/>
                <a:cs typeface="Times New Roman" panose="02020603050405020304" pitchFamily="18" charset="0"/>
              </a:rPr>
              <a:t>động</a:t>
            </a:r>
            <a:r>
              <a:rPr lang="en-US" sz="3200" b="1" dirty="0">
                <a:solidFill>
                  <a:srgbClr val="44546A">
                    <a:lumMod val="75000"/>
                  </a:srgbClr>
                </a:solidFill>
                <a:ea typeface="Times New Roman" panose="02020603050405020304" pitchFamily="18" charset="0"/>
                <a:cs typeface="Times New Roman" panose="02020603050405020304" pitchFamily="18" charset="0"/>
              </a:rPr>
              <a:t> </a:t>
            </a:r>
            <a:r>
              <a:rPr lang="en-US" sz="3200" b="1" dirty="0" err="1">
                <a:solidFill>
                  <a:srgbClr val="44546A">
                    <a:lumMod val="75000"/>
                  </a:srgbClr>
                </a:solidFill>
                <a:ea typeface="Times New Roman" panose="02020603050405020304" pitchFamily="18" charset="0"/>
                <a:cs typeface="Times New Roman" panose="02020603050405020304" pitchFamily="18" charset="0"/>
              </a:rPr>
              <a:t>vật</a:t>
            </a:r>
            <a:endParaRPr lang="vi-VN" sz="3200" dirty="0">
              <a:solidFill>
                <a:srgbClr val="44546A">
                  <a:lumMod val="75000"/>
                </a:srgbClr>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1311272" y="1381125"/>
            <a:ext cx="10009424" cy="48281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0143" y="924741"/>
            <a:ext cx="5199372" cy="769441"/>
          </a:xfrm>
          <a:prstGeom prst="rect">
            <a:avLst/>
          </a:prstGeom>
          <a:noFill/>
        </p:spPr>
        <p:txBody>
          <a:bodyPr wrap="none" rtlCol="0">
            <a:spAutoFit/>
          </a:bodyPr>
          <a:lstStyle/>
          <a:p>
            <a:r>
              <a:rPr lang="vi-VN" sz="4400" b="1" dirty="0">
                <a:solidFill>
                  <a:srgbClr val="C00000"/>
                </a:solidFill>
                <a:latin typeface="Calibri" panose="020F0502020204030204" pitchFamily="34" charset="0"/>
                <a:cs typeface="Calibri" panose="020F0502020204030204" pitchFamily="34" charset="0"/>
              </a:rPr>
              <a:t>HƯỚNG DẪN VỀ NHÀ</a:t>
            </a:r>
            <a:endParaRPr lang="vi-VN" sz="4400" b="1" dirty="0">
              <a:solidFill>
                <a:srgbClr val="C00000"/>
              </a:solidFill>
              <a:latin typeface="Calibri" panose="020F0502020204030204" pitchFamily="34" charset="0"/>
              <a:cs typeface="Calibri" panose="020F0502020204030204" pitchFamily="34" charset="0"/>
            </a:endParaRPr>
          </a:p>
        </p:txBody>
      </p:sp>
      <p:sp>
        <p:nvSpPr>
          <p:cNvPr id="5" name="TextBox 4"/>
          <p:cNvSpPr txBox="1"/>
          <p:nvPr/>
        </p:nvSpPr>
        <p:spPr>
          <a:xfrm>
            <a:off x="3096966" y="1975711"/>
            <a:ext cx="5601533" cy="646331"/>
          </a:xfrm>
          <a:prstGeom prst="rect">
            <a:avLst/>
          </a:prstGeom>
          <a:noFill/>
        </p:spPr>
        <p:txBody>
          <a:bodyPr wrap="none" rtlCol="0">
            <a:spAutoFit/>
          </a:bodyPr>
          <a:lstStyle/>
          <a:p>
            <a:r>
              <a:rPr lang="vi-VN" sz="3600" b="1" dirty="0">
                <a:solidFill>
                  <a:srgbClr val="0070C0"/>
                </a:solidFill>
                <a:latin typeface="Calibri" panose="020F0502020204030204" pitchFamily="34" charset="0"/>
                <a:cs typeface="Calibri" panose="020F0502020204030204" pitchFamily="34" charset="0"/>
              </a:rPr>
              <a:t>- Ôn tập lại kiến thức đã </a:t>
            </a:r>
            <a:r>
              <a:rPr lang="vi-VN" sz="3600" b="1" dirty="0" smtClean="0">
                <a:solidFill>
                  <a:srgbClr val="0070C0"/>
                </a:solidFill>
                <a:latin typeface="Calibri" panose="020F0502020204030204" pitchFamily="34" charset="0"/>
                <a:cs typeface="Calibri" panose="020F0502020204030204" pitchFamily="34" charset="0"/>
              </a:rPr>
              <a:t>học</a:t>
            </a:r>
            <a:endParaRPr lang="vi-VN" sz="3600" b="1" dirty="0">
              <a:solidFill>
                <a:srgbClr val="0070C0"/>
              </a:solidFill>
              <a:latin typeface="Calibri" panose="020F0502020204030204" pitchFamily="34" charset="0"/>
              <a:cs typeface="Calibri" panose="020F0502020204030204" pitchFamily="34" charset="0"/>
            </a:endParaRPr>
          </a:p>
        </p:txBody>
      </p:sp>
      <p:sp>
        <p:nvSpPr>
          <p:cNvPr id="6" name="TextBox 5"/>
          <p:cNvSpPr txBox="1"/>
          <p:nvPr/>
        </p:nvSpPr>
        <p:spPr>
          <a:xfrm>
            <a:off x="3096966" y="3000102"/>
            <a:ext cx="3732112" cy="707886"/>
          </a:xfrm>
          <a:prstGeom prst="rect">
            <a:avLst/>
          </a:prstGeom>
          <a:noFill/>
        </p:spPr>
        <p:txBody>
          <a:bodyPr wrap="none" rtlCol="0">
            <a:spAutoFit/>
          </a:bodyPr>
          <a:lstStyle/>
          <a:p>
            <a:r>
              <a:rPr lang="vi-VN" sz="4000" b="1" dirty="0">
                <a:solidFill>
                  <a:srgbClr val="0070C0"/>
                </a:solidFill>
                <a:latin typeface="Calibri" panose="020F0502020204030204" pitchFamily="34" charset="0"/>
                <a:cs typeface="Calibri" panose="020F0502020204030204" pitchFamily="34" charset="0"/>
              </a:rPr>
              <a:t>- Chuẩn bị bài 13</a:t>
            </a:r>
            <a:endParaRPr lang="vi-VN" sz="4000" b="1" dirty="0">
              <a:solidFill>
                <a:srgbClr val="0070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2665" y="0"/>
            <a:ext cx="9941668" cy="830997"/>
          </a:xfrm>
          <a:prstGeom prst="rect">
            <a:avLst/>
          </a:prstGeom>
          <a:noFill/>
        </p:spPr>
        <p:txBody>
          <a:bodyPr wrap="square">
            <a:spAutoFit/>
          </a:bodyPr>
          <a:lstStyle/>
          <a:p>
            <a:pPr>
              <a:lnSpc>
                <a:spcPct val="150000"/>
              </a:lnSpc>
            </a:pPr>
            <a:r>
              <a:rPr lang="en-US" sz="3200" b="1" i="0" dirty="0" smtClean="0">
                <a:solidFill>
                  <a:srgbClr val="000000"/>
                </a:solidFill>
                <a:effectLst/>
                <a:highlight>
                  <a:srgbClr val="FFFFFF"/>
                </a:highlight>
                <a:latin typeface="Calibri" panose="020F0502020204030204" pitchFamily="34" charset="0"/>
                <a:cs typeface="Calibri" panose="020F0502020204030204" pitchFamily="34" charset="0"/>
              </a:rPr>
              <a:t>HOẠT ĐỘNG </a:t>
            </a:r>
            <a:r>
              <a:rPr lang="vi-VN" sz="3200" b="1" i="0" dirty="0" smtClean="0">
                <a:solidFill>
                  <a:srgbClr val="000000"/>
                </a:solidFill>
                <a:effectLst/>
                <a:highlight>
                  <a:srgbClr val="FFFFFF"/>
                </a:highlight>
                <a:latin typeface="Calibri" panose="020F0502020204030204" pitchFamily="34" charset="0"/>
                <a:cs typeface="Calibri" panose="020F0502020204030204" pitchFamily="34" charset="0"/>
              </a:rPr>
              <a:t>1</a:t>
            </a:r>
            <a:r>
              <a:rPr lang="vi-VN" sz="3200" b="1" i="0" dirty="0">
                <a:solidFill>
                  <a:srgbClr val="000000"/>
                </a:solidFill>
                <a:effectLst/>
                <a:highlight>
                  <a:srgbClr val="FFFFFF"/>
                </a:highlight>
                <a:latin typeface="Calibri" panose="020F0502020204030204" pitchFamily="34" charset="0"/>
                <a:cs typeface="Calibri" panose="020F0502020204030204" pitchFamily="34" charset="0"/>
              </a:rPr>
              <a:t>. </a:t>
            </a:r>
            <a:r>
              <a:rPr lang="en-US" sz="3200" b="1" kern="0" dirty="0" err="1">
                <a:latin typeface="Calibri" panose="020F0502020204030204" pitchFamily="34" charset="0"/>
                <a:ea typeface="Calibri" panose="020F0502020204030204" pitchFamily="34" charset="0"/>
                <a:cs typeface="Calibri" panose="020F0502020204030204" pitchFamily="34" charset="0"/>
              </a:rPr>
              <a:t>Khởi</a:t>
            </a:r>
            <a:r>
              <a:rPr lang="en-US" sz="3200" b="1" kern="0" dirty="0">
                <a:latin typeface="Calibri" panose="020F0502020204030204" pitchFamily="34" charset="0"/>
                <a:ea typeface="Calibri" panose="020F0502020204030204" pitchFamily="34" charset="0"/>
                <a:cs typeface="Calibri" panose="020F0502020204030204" pitchFamily="34" charset="0"/>
              </a:rPr>
              <a:t> </a:t>
            </a:r>
            <a:r>
              <a:rPr lang="en-US" sz="3200" b="1" kern="0" dirty="0" err="1">
                <a:latin typeface="Calibri" panose="020F0502020204030204" pitchFamily="34" charset="0"/>
                <a:ea typeface="Calibri" panose="020F0502020204030204" pitchFamily="34" charset="0"/>
                <a:cs typeface="Calibri" panose="020F0502020204030204" pitchFamily="34" charset="0"/>
              </a:rPr>
              <a:t>động</a:t>
            </a:r>
            <a:r>
              <a:rPr lang="en-US" sz="3200" b="1" kern="0" dirty="0">
                <a:latin typeface="Calibri" panose="020F0502020204030204" pitchFamily="34" charset="0"/>
                <a:ea typeface="Calibri" panose="020F0502020204030204" pitchFamily="34" charset="0"/>
                <a:cs typeface="Calibri" panose="020F0502020204030204" pitchFamily="34" charset="0"/>
              </a:rPr>
              <a:t> </a:t>
            </a:r>
            <a:r>
              <a:rPr lang="en-US" sz="3200" b="1" kern="0" dirty="0" err="1">
                <a:latin typeface="Calibri" panose="020F0502020204030204" pitchFamily="34" charset="0"/>
                <a:ea typeface="Calibri" panose="020F0502020204030204" pitchFamily="34" charset="0"/>
                <a:cs typeface="Calibri" panose="020F0502020204030204" pitchFamily="34" charset="0"/>
              </a:rPr>
              <a:t>và</a:t>
            </a:r>
            <a:r>
              <a:rPr lang="en-US" sz="3200" b="1" kern="0" dirty="0">
                <a:latin typeface="Calibri" panose="020F0502020204030204" pitchFamily="34" charset="0"/>
                <a:ea typeface="Calibri" panose="020F0502020204030204" pitchFamily="34" charset="0"/>
                <a:cs typeface="Calibri" panose="020F0502020204030204" pitchFamily="34" charset="0"/>
              </a:rPr>
              <a:t> </a:t>
            </a:r>
            <a:r>
              <a:rPr lang="en-US" sz="3200" b="1" kern="0" dirty="0" err="1">
                <a:latin typeface="Calibri" panose="020F0502020204030204" pitchFamily="34" charset="0"/>
                <a:ea typeface="Calibri" panose="020F0502020204030204" pitchFamily="34" charset="0"/>
                <a:cs typeface="Calibri" panose="020F0502020204030204" pitchFamily="34" charset="0"/>
              </a:rPr>
              <a:t>giới</a:t>
            </a:r>
            <a:r>
              <a:rPr lang="en-US" sz="3200" b="1" kern="0" dirty="0">
                <a:latin typeface="Calibri" panose="020F0502020204030204" pitchFamily="34" charset="0"/>
                <a:ea typeface="Calibri" panose="020F0502020204030204" pitchFamily="34" charset="0"/>
                <a:cs typeface="Calibri" panose="020F0502020204030204" pitchFamily="34" charset="0"/>
              </a:rPr>
              <a:t> </a:t>
            </a:r>
            <a:r>
              <a:rPr lang="en-US" sz="3200" b="1" kern="0" dirty="0" err="1">
                <a:latin typeface="Calibri" panose="020F0502020204030204" pitchFamily="34" charset="0"/>
                <a:ea typeface="Calibri" panose="020F0502020204030204" pitchFamily="34" charset="0"/>
                <a:cs typeface="Calibri" panose="020F0502020204030204" pitchFamily="34" charset="0"/>
              </a:rPr>
              <a:t>thiệu</a:t>
            </a:r>
            <a:r>
              <a:rPr lang="en-US" sz="3200" b="1" kern="0" dirty="0">
                <a:latin typeface="Calibri" panose="020F0502020204030204" pitchFamily="34" charset="0"/>
                <a:ea typeface="Calibri" panose="020F0502020204030204" pitchFamily="34" charset="0"/>
                <a:cs typeface="Calibri" panose="020F0502020204030204" pitchFamily="34" charset="0"/>
              </a:rPr>
              <a:t> </a:t>
            </a:r>
            <a:r>
              <a:rPr lang="en-US" sz="3200" b="1" kern="0" dirty="0" err="1">
                <a:latin typeface="Calibri" panose="020F0502020204030204" pitchFamily="34" charset="0"/>
                <a:ea typeface="Calibri" panose="020F0502020204030204" pitchFamily="34" charset="0"/>
                <a:cs typeface="Calibri" panose="020F0502020204030204" pitchFamily="34" charset="0"/>
              </a:rPr>
              <a:t>bài</a:t>
            </a:r>
            <a:r>
              <a:rPr lang="en-US" sz="3200" b="1" kern="0" dirty="0">
                <a:latin typeface="Calibri" panose="020F0502020204030204" pitchFamily="34" charset="0"/>
                <a:ea typeface="Calibri" panose="020F0502020204030204" pitchFamily="34" charset="0"/>
                <a:cs typeface="Calibri" panose="020F0502020204030204" pitchFamily="34" charset="0"/>
              </a:rPr>
              <a:t> </a:t>
            </a:r>
            <a:r>
              <a:rPr lang="en-US" sz="3200" b="1" kern="0" dirty="0" err="1">
                <a:latin typeface="Calibri" panose="020F0502020204030204" pitchFamily="34" charset="0"/>
                <a:ea typeface="Calibri" panose="020F0502020204030204" pitchFamily="34" charset="0"/>
                <a:cs typeface="Calibri" panose="020F0502020204030204" pitchFamily="34" charset="0"/>
              </a:rPr>
              <a:t>thực</a:t>
            </a:r>
            <a:r>
              <a:rPr lang="en-US" sz="3200" b="1" kern="0" dirty="0">
                <a:latin typeface="Calibri" panose="020F0502020204030204" pitchFamily="34" charset="0"/>
                <a:ea typeface="Calibri" panose="020F0502020204030204" pitchFamily="34" charset="0"/>
                <a:cs typeface="Calibri" panose="020F0502020204030204" pitchFamily="34" charset="0"/>
              </a:rPr>
              <a:t> </a:t>
            </a:r>
            <a:r>
              <a:rPr lang="en-US" sz="3200" b="1" kern="0" dirty="0" err="1">
                <a:latin typeface="Calibri" panose="020F0502020204030204" pitchFamily="34" charset="0"/>
                <a:ea typeface="Calibri" panose="020F0502020204030204" pitchFamily="34" charset="0"/>
                <a:cs typeface="Calibri" panose="020F0502020204030204" pitchFamily="34" charset="0"/>
              </a:rPr>
              <a:t>hành</a:t>
            </a:r>
            <a:r>
              <a:rPr lang="en-US" sz="3200" b="1" kern="0" dirty="0">
                <a:latin typeface="Calibri" panose="020F0502020204030204" pitchFamily="34" charset="0"/>
                <a:ea typeface="Calibri" panose="020F0502020204030204" pitchFamily="34" charset="0"/>
                <a:cs typeface="Calibri" panose="020F0502020204030204" pitchFamily="34" charset="0"/>
              </a:rPr>
              <a:t> </a:t>
            </a:r>
            <a:endParaRPr lang="vi-VN" sz="3200" b="0" i="0" dirty="0">
              <a:solidFill>
                <a:srgbClr val="000000"/>
              </a:solidFill>
              <a:effectLst/>
              <a:highlight>
                <a:srgbClr val="FFFFFF"/>
              </a:highlight>
              <a:latin typeface="Calibri" panose="020F0502020204030204" pitchFamily="34" charset="0"/>
              <a:cs typeface="Calibri" panose="020F0502020204030204" pitchFamily="34" charset="0"/>
            </a:endParaRPr>
          </a:p>
        </p:txBody>
      </p:sp>
      <p:sp>
        <p:nvSpPr>
          <p:cNvPr id="2" name="TextBox 1"/>
          <p:cNvSpPr txBox="1"/>
          <p:nvPr/>
        </p:nvSpPr>
        <p:spPr>
          <a:xfrm>
            <a:off x="1648918" y="730585"/>
            <a:ext cx="10238282" cy="2369880"/>
          </a:xfrm>
          <a:prstGeom prst="rect">
            <a:avLst/>
          </a:prstGeom>
          <a:noFill/>
        </p:spPr>
        <p:txBody>
          <a:bodyPr wrap="square" rtlCol="0">
            <a:spAutoFit/>
          </a:bodyPr>
          <a:lstStyle/>
          <a:p>
            <a:r>
              <a:rPr lang="vi-VN" sz="4000" b="1" dirty="0">
                <a:solidFill>
                  <a:srgbClr val="FF0000"/>
                </a:solidFill>
                <a:latin typeface="Calibri" panose="020F0502020204030204" pitchFamily="34" charset="0"/>
                <a:cs typeface="Calibri" panose="020F0502020204030204" pitchFamily="34" charset="0"/>
              </a:rPr>
              <a:t>?</a:t>
            </a:r>
            <a:r>
              <a:rPr lang="vi-VN" sz="3600" dirty="0">
                <a:solidFill>
                  <a:srgbClr val="FF0000"/>
                </a:solidFill>
                <a:latin typeface="Calibri" panose="020F0502020204030204" pitchFamily="34" charset="0"/>
                <a:cs typeface="Calibri" panose="020F0502020204030204" pitchFamily="34" charset="0"/>
              </a:rPr>
              <a:t> Từ những tình huống sau đây, em hãy xác định vấn đề được nêu ra trong mỗi trường hợp và đặt ra các câu hỏi giả định cho tình huống mà em quan sát </a:t>
            </a:r>
            <a:r>
              <a:rPr lang="vi-VN" sz="3600" dirty="0" smtClean="0">
                <a:solidFill>
                  <a:srgbClr val="FF0000"/>
                </a:solidFill>
                <a:latin typeface="Calibri" panose="020F0502020204030204" pitchFamily="34" charset="0"/>
                <a:cs typeface="Calibri" panose="020F0502020204030204" pitchFamily="34" charset="0"/>
              </a:rPr>
              <a:t>được</a:t>
            </a:r>
            <a:r>
              <a:rPr lang="en-US" sz="3600" dirty="0">
                <a:solidFill>
                  <a:srgbClr val="FF0000"/>
                </a:solidFill>
                <a:latin typeface="Calibri" panose="020F0502020204030204" pitchFamily="34" charset="0"/>
                <a:cs typeface="Calibri" panose="020F0502020204030204" pitchFamily="34" charset="0"/>
              </a:rPr>
              <a:t>?</a:t>
            </a:r>
            <a:endParaRPr lang="vi-VN" sz="3600" dirty="0">
              <a:solidFill>
                <a:srgbClr val="FF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1"/>
          <a:stretch>
            <a:fillRect/>
          </a:stretch>
        </p:blipFill>
        <p:spPr>
          <a:xfrm>
            <a:off x="1482665" y="3262745"/>
            <a:ext cx="10246808" cy="34497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2084" y="182593"/>
            <a:ext cx="10927831" cy="2676525"/>
          </a:xfrm>
          <a:prstGeom prst="rect">
            <a:avLst/>
          </a:prstGeom>
          <a:noFill/>
        </p:spPr>
        <p:txBody>
          <a:bodyPr wrap="square">
            <a:spAutoFit/>
          </a:bodyPr>
          <a:lstStyle/>
          <a:p>
            <a:pPr algn="just"/>
            <a:r>
              <a:rPr lang="en-US" altLang="vi-VN" sz="2800" b="0" i="0" dirty="0">
                <a:solidFill>
                  <a:srgbClr val="0070C0"/>
                </a:solidFill>
                <a:effectLst/>
                <a:highlight>
                  <a:srgbClr val="FFFFFF"/>
                </a:highlight>
                <a:latin typeface="Calibri" panose="020F0502020204030204" pitchFamily="34" charset="0"/>
                <a:cs typeface="Calibri" panose="020F0502020204030204" pitchFamily="34" charset="0"/>
              </a:rPr>
              <a:t> </a:t>
            </a:r>
            <a:r>
              <a:rPr lang="vi-VN" sz="2800" b="0" i="0" dirty="0">
                <a:solidFill>
                  <a:srgbClr val="0070C0"/>
                </a:solidFill>
                <a:effectLst/>
                <a:highlight>
                  <a:srgbClr val="FFFFFF"/>
                </a:highlight>
                <a:latin typeface="Calibri" panose="020F0502020204030204" pitchFamily="34" charset="0"/>
                <a:cs typeface="Calibri" panose="020F0502020204030204" pitchFamily="34" charset="0"/>
              </a:rPr>
              <a:t>a. Khi hầm canh khoai tây với củ dền đỏ, nếu để lâu thì khoai tây sẽ bị đổi màu.</a:t>
            </a:r>
            <a:endParaRPr lang="vi-VN" sz="2800" b="0" i="0" dirty="0">
              <a:solidFill>
                <a:srgbClr val="0070C0"/>
              </a:solidFill>
              <a:effectLst/>
              <a:highlight>
                <a:srgbClr val="FFFFFF"/>
              </a:highlight>
              <a:latin typeface="Calibri" panose="020F0502020204030204" pitchFamily="34" charset="0"/>
              <a:cs typeface="Calibri" panose="020F0502020204030204" pitchFamily="34" charset="0"/>
            </a:endParaRPr>
          </a:p>
          <a:p>
            <a:pPr algn="just"/>
            <a:r>
              <a:rPr lang="vi-VN" sz="2800" b="0" i="0" dirty="0">
                <a:solidFill>
                  <a:srgbClr val="0070C0"/>
                </a:solidFill>
                <a:effectLst/>
                <a:highlight>
                  <a:srgbClr val="FFFFFF"/>
                </a:highlight>
                <a:latin typeface="Calibri" panose="020F0502020204030204" pitchFamily="34" charset="0"/>
                <a:cs typeface="Calibri" panose="020F0502020204030204" pitchFamily="34" charset="0"/>
              </a:rPr>
              <a:t>b. Khi ngâm rau, củ, quả trong nước muối có nồng độ cao làm cho rau, củ, quả dễ bị nhiễm mặn, dập nát, khi nấu lên sẽ mất độ ngon.</a:t>
            </a:r>
            <a:endParaRPr lang="vi-VN" sz="2800" b="0" i="0" dirty="0">
              <a:solidFill>
                <a:srgbClr val="0070C0"/>
              </a:solidFill>
              <a:effectLst/>
              <a:highlight>
                <a:srgbClr val="FFFFFF"/>
              </a:highlight>
              <a:latin typeface="Calibri" panose="020F0502020204030204" pitchFamily="34" charset="0"/>
              <a:cs typeface="Calibri" panose="020F0502020204030204" pitchFamily="34" charset="0"/>
            </a:endParaRPr>
          </a:p>
          <a:p>
            <a:pPr algn="just"/>
            <a:r>
              <a:rPr lang="vi-VN" sz="2800" b="0" i="0" dirty="0">
                <a:solidFill>
                  <a:srgbClr val="0070C0"/>
                </a:solidFill>
                <a:effectLst/>
                <a:highlight>
                  <a:srgbClr val="FFFFFF"/>
                </a:highlight>
                <a:latin typeface="Calibri" panose="020F0502020204030204" pitchFamily="34" charset="0"/>
                <a:cs typeface="Calibri" panose="020F0502020204030204" pitchFamily="34" charset="0"/>
              </a:rPr>
              <a:t>c. Khi súc miệng bằng nước muối có nồng độ cao sẽ làm tổn thương các tế bào niêm mạc miệng.</a:t>
            </a:r>
            <a:endParaRPr lang="vi-VN" sz="2800" b="0" i="0" dirty="0">
              <a:solidFill>
                <a:srgbClr val="0070C0"/>
              </a:solidFill>
              <a:effectLst/>
              <a:highlight>
                <a:srgbClr val="FFFFFF"/>
              </a:highligh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1"/>
          <a:stretch>
            <a:fillRect/>
          </a:stretch>
        </p:blipFill>
        <p:spPr>
          <a:xfrm>
            <a:off x="958979" y="2988101"/>
            <a:ext cx="10043801" cy="3532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715" y="269823"/>
            <a:ext cx="11647357" cy="1077218"/>
          </a:xfrm>
          <a:prstGeom prst="rect">
            <a:avLst/>
          </a:prstGeom>
          <a:noFill/>
        </p:spPr>
        <p:txBody>
          <a:bodyPr wrap="square" rtlCol="0">
            <a:spAutoFit/>
          </a:bodyPr>
          <a:lstStyle/>
          <a:p>
            <a:r>
              <a:rPr lang="en-US" sz="3200" b="1" dirty="0" smtClean="0">
                <a:solidFill>
                  <a:srgbClr val="FF0000"/>
                </a:solidFill>
                <a:latin typeface="+mj-lt"/>
              </a:rPr>
              <a:t>             </a:t>
            </a:r>
            <a:r>
              <a:rPr lang="en-US" sz="3200" b="1" dirty="0" smtClean="0">
                <a:solidFill>
                  <a:srgbClr val="FF0000"/>
                </a:solidFill>
              </a:rPr>
              <a:t>* </a:t>
            </a:r>
            <a:r>
              <a:rPr lang="vi-VN" sz="3200" b="1" dirty="0" smtClean="0">
                <a:solidFill>
                  <a:srgbClr val="FF0000"/>
                </a:solidFill>
              </a:rPr>
              <a:t>Đề </a:t>
            </a:r>
            <a:r>
              <a:rPr lang="vi-VN" sz="3200" b="1" dirty="0">
                <a:solidFill>
                  <a:srgbClr val="FF0000"/>
                </a:solidFill>
              </a:rPr>
              <a:t>xuất giả thuyết và phương án chứng </a:t>
            </a:r>
            <a:endParaRPr lang="vi-VN" sz="3200" b="1" dirty="0">
              <a:solidFill>
                <a:srgbClr val="FF0000"/>
              </a:solidFill>
            </a:endParaRPr>
          </a:p>
          <a:p>
            <a:r>
              <a:rPr lang="vi-VN" sz="3200" b="1" dirty="0">
                <a:solidFill>
                  <a:srgbClr val="FF0000"/>
                </a:solidFill>
              </a:rPr>
              <a:t>                                    minh giả thuyết</a:t>
            </a:r>
            <a:endParaRPr lang="vi-VN" sz="3200" b="1" dirty="0">
              <a:solidFill>
                <a:srgbClr val="FF0000"/>
              </a:solidFill>
            </a:endParaRPr>
          </a:p>
        </p:txBody>
      </p:sp>
      <p:sp>
        <p:nvSpPr>
          <p:cNvPr id="8" name="TextBox 7"/>
          <p:cNvSpPr txBox="1"/>
          <p:nvPr/>
        </p:nvSpPr>
        <p:spPr>
          <a:xfrm>
            <a:off x="1134255" y="1347041"/>
            <a:ext cx="9923489" cy="1077218"/>
          </a:xfrm>
          <a:prstGeom prst="rect">
            <a:avLst/>
          </a:prstGeom>
          <a:noFill/>
        </p:spPr>
        <p:txBody>
          <a:bodyPr wrap="square">
            <a:spAutoFit/>
          </a:bodyPr>
          <a:lstStyle/>
          <a:p>
            <a:r>
              <a:rPr lang="vi-VN" sz="3600" b="1" i="0" dirty="0">
                <a:solidFill>
                  <a:srgbClr val="222222"/>
                </a:solidFill>
                <a:effectLst/>
                <a:highlight>
                  <a:srgbClr val="FFFFFF"/>
                </a:highlight>
                <a:latin typeface="Calibri" panose="020F0502020204030204" pitchFamily="34" charset="0"/>
                <a:cs typeface="Calibri" panose="020F0502020204030204" pitchFamily="34" charset="0"/>
              </a:rPr>
              <a:t>?</a:t>
            </a:r>
            <a:r>
              <a:rPr lang="vi-VN" sz="2800" b="0" i="0" dirty="0">
                <a:solidFill>
                  <a:srgbClr val="222222"/>
                </a:solidFill>
                <a:effectLst/>
                <a:highlight>
                  <a:srgbClr val="FFFFFF"/>
                </a:highlight>
                <a:latin typeface="Calibri" panose="020F0502020204030204" pitchFamily="34" charset="0"/>
                <a:cs typeface="Calibri" panose="020F0502020204030204" pitchFamily="34" charset="0"/>
              </a:rPr>
              <a:t> </a:t>
            </a:r>
            <a:r>
              <a:rPr lang="vi-VN" sz="2800" b="1" i="0" dirty="0">
                <a:solidFill>
                  <a:srgbClr val="222222"/>
                </a:solidFill>
                <a:effectLst/>
                <a:highlight>
                  <a:srgbClr val="FFFFFF"/>
                </a:highlight>
                <a:latin typeface="Calibri" panose="020F0502020204030204" pitchFamily="34" charset="0"/>
                <a:cs typeface="Calibri" panose="020F0502020204030204" pitchFamily="34" charset="0"/>
              </a:rPr>
              <a:t>Hãy đề xuất các giả thuyết để giải thích cho các vấn đề đã nêu và đề xuất phương án kiểm chứng cho mỗi giả thuyết đó</a:t>
            </a:r>
            <a:r>
              <a:rPr lang="vi-VN" sz="2800" b="1" dirty="0">
                <a:solidFill>
                  <a:srgbClr val="222222"/>
                </a:solidFill>
                <a:highlight>
                  <a:srgbClr val="FFFFFF"/>
                </a:highlight>
                <a:latin typeface="Calibri" panose="020F0502020204030204" pitchFamily="34" charset="0"/>
                <a:cs typeface="Calibri" panose="020F0502020204030204" pitchFamily="34" charset="0"/>
              </a:rPr>
              <a:t>? </a:t>
            </a:r>
            <a:endParaRPr lang="vi-VN" sz="2800" b="1"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1"/>
          <a:stretch>
            <a:fillRect/>
          </a:stretch>
        </p:blipFill>
        <p:spPr>
          <a:xfrm>
            <a:off x="855299" y="2937001"/>
            <a:ext cx="10342354" cy="33738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841" y="152613"/>
            <a:ext cx="12004713" cy="584775"/>
          </a:xfrm>
          <a:prstGeom prst="rect">
            <a:avLst/>
          </a:prstGeom>
          <a:noFill/>
        </p:spPr>
        <p:txBody>
          <a:bodyPr wrap="square">
            <a:spAutoFit/>
          </a:bodyPr>
          <a:lstStyle/>
          <a:p>
            <a:r>
              <a:rPr lang="en-US" sz="3200" b="1" i="0" dirty="0" err="1" smtClean="0">
                <a:solidFill>
                  <a:schemeClr val="accent1">
                    <a:lumMod val="50000"/>
                  </a:schemeClr>
                </a:solidFill>
                <a:effectLst/>
                <a:highlight>
                  <a:srgbClr val="FFFFFF"/>
                </a:highlight>
                <a:cs typeface="Times New Roman" panose="02020603050405020304" pitchFamily="18" charset="0"/>
              </a:rPr>
              <a:t>Hoạt</a:t>
            </a:r>
            <a:r>
              <a:rPr lang="en-US" sz="3200" b="1" i="0" dirty="0" smtClean="0">
                <a:solidFill>
                  <a:schemeClr val="accent1">
                    <a:lumMod val="50000"/>
                  </a:schemeClr>
                </a:solidFill>
                <a:effectLst/>
                <a:highlight>
                  <a:srgbClr val="FFFFFF"/>
                </a:highlight>
                <a:cs typeface="Times New Roman" panose="02020603050405020304" pitchFamily="18" charset="0"/>
              </a:rPr>
              <a:t> </a:t>
            </a:r>
            <a:r>
              <a:rPr lang="en-US" sz="3200" b="1" dirty="0" err="1" smtClean="0">
                <a:solidFill>
                  <a:schemeClr val="accent1">
                    <a:lumMod val="50000"/>
                  </a:schemeClr>
                </a:solidFill>
                <a:highlight>
                  <a:srgbClr val="FFFFFF"/>
                </a:highlight>
                <a:cs typeface="Times New Roman" panose="02020603050405020304" pitchFamily="18" charset="0"/>
              </a:rPr>
              <a:t>đ</a:t>
            </a:r>
            <a:r>
              <a:rPr lang="en-US" sz="3200" b="1" i="0" dirty="0" err="1" smtClean="0">
                <a:solidFill>
                  <a:schemeClr val="accent1">
                    <a:lumMod val="50000"/>
                  </a:schemeClr>
                </a:solidFill>
                <a:effectLst/>
                <a:highlight>
                  <a:srgbClr val="FFFFFF"/>
                </a:highlight>
                <a:cs typeface="Times New Roman" panose="02020603050405020304" pitchFamily="18" charset="0"/>
              </a:rPr>
              <a:t>ộng</a:t>
            </a:r>
            <a:r>
              <a:rPr lang="en-US" sz="3200" b="1" i="0" dirty="0" smtClean="0">
                <a:solidFill>
                  <a:schemeClr val="accent1">
                    <a:lumMod val="50000"/>
                  </a:schemeClr>
                </a:solidFill>
                <a:effectLst/>
                <a:highlight>
                  <a:srgbClr val="FFFFFF"/>
                </a:highlight>
                <a:cs typeface="Times New Roman" panose="02020603050405020304" pitchFamily="18" charset="0"/>
              </a:rPr>
              <a:t> 2</a:t>
            </a:r>
            <a:r>
              <a:rPr lang="en-US" sz="3200" b="1" dirty="0">
                <a:solidFill>
                  <a:schemeClr val="accent1">
                    <a:lumMod val="50000"/>
                  </a:schemeClr>
                </a:solidFill>
                <a:highlight>
                  <a:srgbClr val="FFFFFF"/>
                </a:highlight>
                <a:cs typeface="Times New Roman" panose="02020603050405020304" pitchFamily="18" charset="0"/>
              </a:rPr>
              <a:t>:</a:t>
            </a:r>
            <a:r>
              <a:rPr lang="vi-VN" sz="3200" b="1" i="0" dirty="0" smtClean="0">
                <a:solidFill>
                  <a:schemeClr val="accent1">
                    <a:lumMod val="50000"/>
                  </a:schemeClr>
                </a:solidFill>
                <a:effectLst/>
                <a:highlight>
                  <a:srgbClr val="FFFFFF"/>
                </a:highlight>
                <a:cs typeface="Times New Roman" panose="02020603050405020304" pitchFamily="18" charset="0"/>
              </a:rPr>
              <a:t> </a:t>
            </a:r>
            <a:r>
              <a:rPr lang="vi-VN" sz="3200" b="1" i="0" dirty="0">
                <a:solidFill>
                  <a:schemeClr val="accent1">
                    <a:lumMod val="50000"/>
                  </a:schemeClr>
                </a:solidFill>
                <a:effectLst/>
                <a:highlight>
                  <a:srgbClr val="FFFFFF"/>
                </a:highlight>
              </a:rPr>
              <a:t>Thiết kế thí nghiệm kiểm chứng giả thuyết</a:t>
            </a:r>
            <a:endParaRPr lang="vi-VN" sz="3200" dirty="0">
              <a:solidFill>
                <a:schemeClr val="accent1">
                  <a:lumMod val="50000"/>
                </a:schemeClr>
              </a:solidFill>
            </a:endParaRPr>
          </a:p>
        </p:txBody>
      </p:sp>
      <p:sp>
        <p:nvSpPr>
          <p:cNvPr id="4" name="TextBox 3"/>
          <p:cNvSpPr txBox="1"/>
          <p:nvPr/>
        </p:nvSpPr>
        <p:spPr>
          <a:xfrm>
            <a:off x="993098" y="913114"/>
            <a:ext cx="10144593" cy="334707"/>
          </a:xfrm>
          <a:prstGeom prst="rect">
            <a:avLst/>
          </a:prstGeom>
          <a:noFill/>
        </p:spPr>
        <p:txBody>
          <a:bodyPr wrap="square">
            <a:spAutoFit/>
          </a:bodyPr>
          <a:lstStyle/>
          <a:p>
            <a:pPr>
              <a:lnSpc>
                <a:spcPts val="1650"/>
              </a:lnSpc>
            </a:pPr>
            <a:r>
              <a:rPr lang="en-US" sz="2400" b="1" i="1" dirty="0" smtClean="0">
                <a:solidFill>
                  <a:srgbClr val="FF0000"/>
                </a:solidFill>
                <a:effectLst/>
                <a:ea typeface="Times New Roman" panose="02020603050405020304" pitchFamily="18" charset="0"/>
              </a:rPr>
              <a:t>2.1. </a:t>
            </a:r>
            <a:r>
              <a:rPr lang="en-US" sz="2400" b="1" i="1" dirty="0" err="1">
                <a:solidFill>
                  <a:srgbClr val="FF0000"/>
                </a:solidFill>
                <a:effectLst/>
                <a:ea typeface="Times New Roman" panose="02020603050405020304" pitchFamily="18" charset="0"/>
              </a:rPr>
              <a:t>Thí</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nghiệm</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tính</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thấm</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có</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chọn</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lọc</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của</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màng</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sinh</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chất</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tế</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bào</a:t>
            </a:r>
            <a:r>
              <a:rPr lang="en-US" sz="2400" b="1" i="1" dirty="0">
                <a:solidFill>
                  <a:srgbClr val="FF0000"/>
                </a:solidFill>
                <a:effectLst/>
                <a:ea typeface="Times New Roman" panose="02020603050405020304" pitchFamily="18" charset="0"/>
              </a:rPr>
              <a:t> </a:t>
            </a:r>
            <a:r>
              <a:rPr lang="en-US" sz="2400" b="1" i="1" dirty="0" err="1">
                <a:solidFill>
                  <a:srgbClr val="FF0000"/>
                </a:solidFill>
                <a:effectLst/>
                <a:ea typeface="Times New Roman" panose="02020603050405020304" pitchFamily="18" charset="0"/>
              </a:rPr>
              <a:t>sống</a:t>
            </a:r>
            <a:endParaRPr lang="vi-VN" sz="2400" dirty="0">
              <a:solidFill>
                <a:srgbClr val="FF0000"/>
              </a:solidFill>
              <a:effectLst/>
              <a:ea typeface="Times New Roman" panose="02020603050405020304" pitchFamily="18" charset="0"/>
            </a:endParaRPr>
          </a:p>
        </p:txBody>
      </p:sp>
      <p:sp>
        <p:nvSpPr>
          <p:cNvPr id="6" name="TextBox 5"/>
          <p:cNvSpPr txBox="1"/>
          <p:nvPr/>
        </p:nvSpPr>
        <p:spPr>
          <a:xfrm>
            <a:off x="713906" y="1355259"/>
            <a:ext cx="10702976" cy="4811574"/>
          </a:xfrm>
          <a:prstGeom prst="rect">
            <a:avLst/>
          </a:prstGeom>
          <a:noFill/>
        </p:spPr>
        <p:txBody>
          <a:bodyPr wrap="square">
            <a:spAutoFit/>
          </a:bodyPr>
          <a:lstStyle/>
          <a:p>
            <a:pPr>
              <a:spcAft>
                <a:spcPts val="800"/>
              </a:spcAft>
            </a:pPr>
            <a:r>
              <a:rPr lang="en-US" sz="2800" i="1" dirty="0" err="1">
                <a:solidFill>
                  <a:srgbClr val="000000"/>
                </a:solidFill>
                <a:effectLst/>
                <a:ea typeface="Times New Roman" panose="02020603050405020304" pitchFamily="18" charset="0"/>
                <a:cs typeface="Times New Roman" panose="02020603050405020304" pitchFamily="18" charset="0"/>
              </a:rPr>
              <a:t>Bước</a:t>
            </a:r>
            <a:r>
              <a:rPr lang="en-US" sz="2800" i="1" dirty="0">
                <a:solidFill>
                  <a:srgbClr val="000000"/>
                </a:solidFill>
                <a:effectLst/>
                <a:ea typeface="Times New Roman" panose="02020603050405020304" pitchFamily="18" charset="0"/>
                <a:cs typeface="Times New Roman" panose="02020603050405020304" pitchFamily="18" charset="0"/>
              </a:rPr>
              <a:t> 1:</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Gọt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vỏ</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củ</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khoai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tây</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sau</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đó</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cắt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thành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những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miếng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nhỏ</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dày</a:t>
            </a:r>
            <a:r>
              <a:rPr lang="en-US" sz="2800" dirty="0">
                <a:solidFill>
                  <a:srgbClr val="000000"/>
                </a:solidFill>
                <a:effectLst/>
                <a:ea typeface="Times New Roman" panose="02020603050405020304" pitchFamily="18" charset="0"/>
                <a:cs typeface="Times New Roman" panose="02020603050405020304" pitchFamily="18" charset="0"/>
              </a:rPr>
              <a:t> </a:t>
            </a:r>
            <a:endParaRPr lang="en-US" sz="2800" dirty="0">
              <a:solidFill>
                <a:srgbClr val="000000"/>
              </a:solidFill>
              <a:effectLst/>
              <a:ea typeface="Times New Roman" panose="02020603050405020304" pitchFamily="18" charset="0"/>
              <a:cs typeface="Times New Roman" panose="02020603050405020304" pitchFamily="18" charset="0"/>
            </a:endParaRPr>
          </a:p>
          <a:p>
            <a:pPr>
              <a:spcAft>
                <a:spcPts val="800"/>
              </a:spcAft>
            </a:pPr>
            <a:r>
              <a:rPr lang="en-US" sz="2800" dirty="0">
                <a:solidFill>
                  <a:srgbClr val="000000"/>
                </a:solidFill>
                <a:effectLst/>
                <a:ea typeface="Times New Roman" panose="02020603050405020304" pitchFamily="18" charset="0"/>
                <a:cs typeface="Times New Roman" panose="02020603050405020304" pitchFamily="18" charset="0"/>
              </a:rPr>
              <a:t>1cm </a:t>
            </a:r>
            <a:r>
              <a:rPr lang="en-US" sz="2800" dirty="0" err="1">
                <a:solidFill>
                  <a:srgbClr val="000000"/>
                </a:solidFill>
                <a:effectLst/>
                <a:ea typeface="Times New Roman" panose="02020603050405020304" pitchFamily="18" charset="0"/>
                <a:cs typeface="Times New Roman" panose="02020603050405020304" pitchFamily="18" charset="0"/>
              </a:rPr>
              <a:t>rồi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cho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hai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ống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nghiệm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được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đánh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số</a:t>
            </a:r>
            <a:r>
              <a:rPr lang="en-US" sz="2800" dirty="0">
                <a:solidFill>
                  <a:srgbClr val="000000"/>
                </a:solidFill>
                <a:effectLst/>
                <a:ea typeface="Times New Roman" panose="02020603050405020304" pitchFamily="18" charset="0"/>
                <a:cs typeface="Times New Roman" panose="02020603050405020304" pitchFamily="18" charset="0"/>
              </a:rPr>
              <a:t> 1 </a:t>
            </a:r>
            <a:r>
              <a:rPr lang="en-US" sz="2800" dirty="0" err="1">
                <a:solidFill>
                  <a:srgbClr val="000000"/>
                </a:solidFill>
                <a:effectLst/>
                <a:ea typeface="Times New Roman" panose="02020603050405020304" pitchFamily="18" charset="0"/>
                <a:cs typeface="Times New Roman" panose="02020603050405020304" pitchFamily="18" charset="0"/>
              </a:rPr>
              <a:t>và</a:t>
            </a:r>
            <a:r>
              <a:rPr lang="en-US" sz="2800" dirty="0">
                <a:solidFill>
                  <a:srgbClr val="000000"/>
                </a:solidFill>
                <a:effectLst/>
                <a:ea typeface="Times New Roman" panose="02020603050405020304" pitchFamily="18" charset="0"/>
                <a:cs typeface="Times New Roman" panose="02020603050405020304" pitchFamily="18" charset="0"/>
              </a:rPr>
              <a:t> 2 </a:t>
            </a:r>
            <a:r>
              <a:rPr lang="en-US" sz="2800" dirty="0" err="1">
                <a:solidFill>
                  <a:srgbClr val="000000"/>
                </a:solidFill>
                <a:effectLst/>
                <a:ea typeface="Times New Roman" panose="02020603050405020304" pitchFamily="18" charset="0"/>
                <a:cs typeface="Times New Roman" panose="02020603050405020304" pitchFamily="18" charset="0"/>
              </a:rPr>
              <a:t>đã</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có</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sẵn</a:t>
            </a:r>
            <a:r>
              <a:rPr lang="en-US" sz="2800" dirty="0">
                <a:solidFill>
                  <a:srgbClr val="000000"/>
                </a:solidFill>
                <a:effectLst/>
                <a:ea typeface="Times New Roman" panose="02020603050405020304" pitchFamily="18" charset="0"/>
                <a:cs typeface="Times New Roman" panose="02020603050405020304" pitchFamily="18" charset="0"/>
              </a:rPr>
              <a:t> 10 mL </a:t>
            </a:r>
            <a:r>
              <a:rPr lang="en-US" sz="2800" dirty="0" err="1">
                <a:solidFill>
                  <a:srgbClr val="000000"/>
                </a:solidFill>
                <a:effectLst/>
                <a:ea typeface="Times New Roman" panose="02020603050405020304" pitchFamily="18" charset="0"/>
                <a:cs typeface="Times New Roman" panose="02020603050405020304" pitchFamily="18" charset="0"/>
              </a:rPr>
              <a:t>nước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cất</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800"/>
              </a:spcAft>
            </a:pPr>
            <a:r>
              <a:rPr lang="en-US" sz="2800" i="1" dirty="0" err="1">
                <a:solidFill>
                  <a:srgbClr val="000000"/>
                </a:solidFill>
                <a:effectLst/>
                <a:ea typeface="Times New Roman" panose="02020603050405020304" pitchFamily="18" charset="0"/>
                <a:cs typeface="Times New Roman" panose="02020603050405020304" pitchFamily="18" charset="0"/>
              </a:rPr>
              <a:t>Bước</a:t>
            </a:r>
            <a:r>
              <a:rPr lang="en-US" sz="2800" i="1" dirty="0">
                <a:solidFill>
                  <a:srgbClr val="000000"/>
                </a:solidFill>
                <a:effectLst/>
                <a:ea typeface="Times New Roman" panose="02020603050405020304" pitchFamily="18" charset="0"/>
                <a:cs typeface="Times New Roman" panose="02020603050405020304" pitchFamily="18" charset="0"/>
              </a:rPr>
              <a:t> 2:</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Ống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nghiệm</a:t>
            </a:r>
            <a:r>
              <a:rPr lang="en-US" sz="2800" dirty="0">
                <a:solidFill>
                  <a:srgbClr val="000000"/>
                </a:solidFill>
                <a:effectLst/>
                <a:ea typeface="Times New Roman" panose="02020603050405020304" pitchFamily="18" charset="0"/>
                <a:cs typeface="Times New Roman" panose="02020603050405020304" pitchFamily="18" charset="0"/>
              </a:rPr>
              <a:t> 1 </a:t>
            </a:r>
            <a:r>
              <a:rPr lang="en-US" sz="2800" dirty="0" err="1">
                <a:solidFill>
                  <a:srgbClr val="000000"/>
                </a:solidFill>
                <a:effectLst/>
                <a:ea typeface="Times New Roman" panose="02020603050405020304" pitchFamily="18" charset="0"/>
                <a:cs typeface="Times New Roman" panose="02020603050405020304" pitchFamily="18" charset="0"/>
              </a:rPr>
              <a:t>để</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nguyên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làm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ống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đối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chứng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Ống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nghiệm</a:t>
            </a:r>
            <a:r>
              <a:rPr lang="en-US" sz="2800" dirty="0">
                <a:solidFill>
                  <a:srgbClr val="000000"/>
                </a:solidFill>
                <a:effectLst/>
                <a:ea typeface="Times New Roman" panose="02020603050405020304" pitchFamily="18" charset="0"/>
                <a:cs typeface="Times New Roman" panose="02020603050405020304" pitchFamily="18" charset="0"/>
              </a:rPr>
              <a:t> 2 </a:t>
            </a:r>
            <a:r>
              <a:rPr lang="en-US" sz="2800" dirty="0" err="1">
                <a:solidFill>
                  <a:srgbClr val="000000"/>
                </a:solidFill>
                <a:effectLst/>
                <a:ea typeface="Times New Roman" panose="02020603050405020304" pitchFamily="18" charset="0"/>
                <a:cs typeface="Times New Roman" panose="02020603050405020304" pitchFamily="18" charset="0"/>
              </a:rPr>
              <a:t>đun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trên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ngọn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lửa</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đèn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cồn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khoảng</a:t>
            </a:r>
            <a:r>
              <a:rPr lang="en-US" sz="2800" dirty="0">
                <a:solidFill>
                  <a:srgbClr val="000000"/>
                </a:solidFill>
                <a:effectLst/>
                <a:ea typeface="Times New Roman" panose="02020603050405020304" pitchFamily="18" charset="0"/>
                <a:cs typeface="Times New Roman" panose="02020603050405020304" pitchFamily="18" charset="0"/>
              </a:rPr>
              <a:t> 2 </a:t>
            </a:r>
            <a:r>
              <a:rPr lang="en-US" sz="2800" dirty="0" err="1">
                <a:solidFill>
                  <a:srgbClr val="000000"/>
                </a:solidFill>
                <a:effectLst/>
                <a:ea typeface="Times New Roman" panose="02020603050405020304" pitchFamily="18" charset="0"/>
                <a:cs typeface="Times New Roman" panose="02020603050405020304" pitchFamily="18" charset="0"/>
              </a:rPr>
              <a:t>phút</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800"/>
              </a:spcAft>
            </a:pPr>
            <a:r>
              <a:rPr lang="en-US" sz="2800" i="1" dirty="0" err="1">
                <a:solidFill>
                  <a:srgbClr val="000000"/>
                </a:solidFill>
                <a:effectLst/>
                <a:ea typeface="Times New Roman" panose="02020603050405020304" pitchFamily="18" charset="0"/>
                <a:cs typeface="Times New Roman" panose="02020603050405020304" pitchFamily="18" charset="0"/>
              </a:rPr>
              <a:t>Bước</a:t>
            </a:r>
            <a:r>
              <a:rPr lang="en-US" sz="2800" i="1" dirty="0">
                <a:solidFill>
                  <a:srgbClr val="000000"/>
                </a:solidFill>
                <a:effectLst/>
                <a:ea typeface="Times New Roman" panose="02020603050405020304" pitchFamily="18" charset="0"/>
                <a:cs typeface="Times New Roman" panose="02020603050405020304" pitchFamily="18" charset="0"/>
              </a:rPr>
              <a:t> 3:</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Nhỏ</a:t>
            </a:r>
            <a:r>
              <a:rPr lang="en-US" sz="2800" dirty="0">
                <a:solidFill>
                  <a:srgbClr val="000000"/>
                </a:solidFill>
                <a:effectLst/>
                <a:ea typeface="Times New Roman" panose="02020603050405020304" pitchFamily="18" charset="0"/>
                <a:cs typeface="Times New Roman" panose="02020603050405020304" pitchFamily="18" charset="0"/>
              </a:rPr>
              <a:t> 3-4 </a:t>
            </a:r>
            <a:r>
              <a:rPr lang="en-US" sz="2800" dirty="0" err="1">
                <a:solidFill>
                  <a:srgbClr val="000000"/>
                </a:solidFill>
                <a:effectLst/>
                <a:ea typeface="Times New Roman" panose="02020603050405020304" pitchFamily="18" charset="0"/>
                <a:cs typeface="Times New Roman" panose="02020603050405020304" pitchFamily="18" charset="0"/>
              </a:rPr>
              <a:t>giọt</a:t>
            </a:r>
            <a:r>
              <a:rPr lang="en-US" sz="2800" dirty="0">
                <a:solidFill>
                  <a:srgbClr val="000000"/>
                </a:solidFill>
                <a:effectLst/>
                <a:ea typeface="Times New Roman" panose="02020603050405020304" pitchFamily="18" charset="0"/>
                <a:cs typeface="Times New Roman" panose="02020603050405020304" pitchFamily="18" charset="0"/>
              </a:rPr>
              <a:t> dung </a:t>
            </a:r>
            <a:r>
              <a:rPr lang="en-US" sz="2800" dirty="0" err="1">
                <a:solidFill>
                  <a:srgbClr val="000000"/>
                </a:solidFill>
                <a:effectLst/>
                <a:ea typeface="Times New Roman" panose="02020603050405020304" pitchFamily="18" charset="0"/>
                <a:cs typeface="Times New Roman" panose="02020603050405020304" pitchFamily="18" charset="0"/>
              </a:rPr>
              <a:t>dịch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xanh</a:t>
            </a:r>
            <a:r>
              <a:rPr lang="en-US" sz="2800" dirty="0">
                <a:solidFill>
                  <a:srgbClr val="000000"/>
                </a:solidFill>
                <a:effectLst/>
                <a:ea typeface="Times New Roman" panose="02020603050405020304" pitchFamily="18" charset="0"/>
                <a:cs typeface="Times New Roman" panose="02020603050405020304" pitchFamily="18" charset="0"/>
              </a:rPr>
              <a:t> methylene </a:t>
            </a:r>
            <a:r>
              <a:rPr lang="en-US" sz="2800" dirty="0" err="1">
                <a:solidFill>
                  <a:srgbClr val="000000"/>
                </a:solidFill>
                <a:effectLst/>
                <a:ea typeface="Times New Roman" panose="02020603050405020304" pitchFamily="18" charset="0"/>
                <a:cs typeface="Times New Roman" panose="02020603050405020304" pitchFamily="18" charset="0"/>
              </a:rPr>
              <a:t>vào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cả</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hai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ống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nghiệm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ngâm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khoảng</a:t>
            </a:r>
            <a:r>
              <a:rPr lang="en-US" sz="2800" dirty="0">
                <a:solidFill>
                  <a:srgbClr val="000000"/>
                </a:solidFill>
                <a:effectLst/>
                <a:ea typeface="Times New Roman" panose="02020603050405020304" pitchFamily="18" charset="0"/>
                <a:cs typeface="Times New Roman" panose="02020603050405020304" pitchFamily="18" charset="0"/>
              </a:rPr>
              <a:t> 20 </a:t>
            </a:r>
            <a:r>
              <a:rPr lang="en-US" sz="2800" dirty="0" err="1">
                <a:solidFill>
                  <a:srgbClr val="000000"/>
                </a:solidFill>
                <a:effectLst/>
                <a:ea typeface="Times New Roman" panose="02020603050405020304" pitchFamily="18" charset="0"/>
                <a:cs typeface="Times New Roman" panose="02020603050405020304" pitchFamily="18" charset="0"/>
              </a:rPr>
              <a:t>phút</a:t>
            </a:r>
            <a:r>
              <a:rPr lang="en-US" sz="2800" dirty="0">
                <a:solidFill>
                  <a:srgbClr val="000000"/>
                </a:solidFill>
                <a:effectLst/>
                <a:ea typeface="Times New Roman" panose="02020603050405020304" pitchFamily="18" charset="0"/>
                <a:cs typeface="Times New Roman" panose="02020603050405020304" pitchFamily="18" charset="0"/>
              </a:rPr>
              <a:t>. </a:t>
            </a:r>
            <a:endParaRPr lang="en-US" sz="2800" dirty="0">
              <a:solidFill>
                <a:srgbClr val="000000"/>
              </a:solidFill>
              <a:effectLst/>
              <a:ea typeface="Times New Roman" panose="02020603050405020304" pitchFamily="18" charset="0"/>
              <a:cs typeface="Times New Roman" panose="02020603050405020304" pitchFamily="18" charset="0"/>
            </a:endParaRPr>
          </a:p>
          <a:p>
            <a:pPr>
              <a:spcAft>
                <a:spcPts val="800"/>
              </a:spcAft>
            </a:pPr>
            <a:r>
              <a:rPr lang="en-US" sz="2800" dirty="0" err="1">
                <a:solidFill>
                  <a:srgbClr val="000000"/>
                </a:solidFill>
                <a:effectLst/>
                <a:ea typeface="Times New Roman" panose="02020603050405020304" pitchFamily="18" charset="0"/>
                <a:cs typeface="Times New Roman" panose="02020603050405020304" pitchFamily="18" charset="0"/>
              </a:rPr>
              <a:t>Bước</a:t>
            </a:r>
            <a:r>
              <a:rPr lang="en-US" sz="2800" dirty="0">
                <a:solidFill>
                  <a:srgbClr val="000000"/>
                </a:solidFill>
                <a:effectLst/>
                <a:ea typeface="Times New Roman" panose="02020603050405020304" pitchFamily="18" charset="0"/>
                <a:cs typeface="Times New Roman" panose="02020603050405020304" pitchFamily="18" charset="0"/>
              </a:rPr>
              <a:t> 4: </a:t>
            </a:r>
            <a:r>
              <a:rPr lang="en-US" sz="2800" dirty="0" err="1">
                <a:solidFill>
                  <a:srgbClr val="000000"/>
                </a:solidFill>
                <a:effectLst/>
                <a:ea typeface="Times New Roman" panose="02020603050405020304" pitchFamily="18" charset="0"/>
                <a:cs typeface="Times New Roman" panose="02020603050405020304" pitchFamily="18" charset="0"/>
              </a:rPr>
              <a:t>Dùng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kẹp</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gắp</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các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miếng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khoai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tây</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ra</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sau</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đó</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cắt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đôi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quan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sát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tính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thấm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của</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xanh</a:t>
            </a:r>
            <a:r>
              <a:rPr lang="en-US" sz="2800" dirty="0">
                <a:solidFill>
                  <a:srgbClr val="000000"/>
                </a:solidFill>
                <a:effectLst/>
                <a:ea typeface="Times New Roman" panose="02020603050405020304" pitchFamily="18" charset="0"/>
                <a:cs typeface="Times New Roman" panose="02020603050405020304" pitchFamily="18" charset="0"/>
              </a:rPr>
              <a:t> methylene </a:t>
            </a:r>
            <a:r>
              <a:rPr lang="en-US" sz="2800" dirty="0" err="1">
                <a:solidFill>
                  <a:srgbClr val="000000"/>
                </a:solidFill>
                <a:effectLst/>
                <a:ea typeface="Times New Roman" panose="02020603050405020304" pitchFamily="18" charset="0"/>
                <a:cs typeface="Times New Roman" panose="02020603050405020304" pitchFamily="18" charset="0"/>
              </a:rPr>
              <a:t>vào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các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miếng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khoai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tây</a:t>
            </a:r>
            <a:r>
              <a:rPr lang="en-US" sz="2800" dirty="0">
                <a:solidFill>
                  <a:srgbClr val="000000"/>
                </a:solidFill>
                <a:effectLst/>
                <a:ea typeface="Times New Roman" panose="02020603050405020304" pitchFamily="18" charset="0"/>
                <a:cs typeface="Times New Roman" panose="02020603050405020304" pitchFamily="18" charset="0"/>
              </a:rPr>
              <a:t> ở </a:t>
            </a:r>
            <a:r>
              <a:rPr lang="en-US" sz="2800" dirty="0" err="1">
                <a:solidFill>
                  <a:srgbClr val="000000"/>
                </a:solidFill>
                <a:effectLst/>
                <a:ea typeface="Times New Roman" panose="02020603050405020304" pitchFamily="18" charset="0"/>
                <a:cs typeface="Times New Roman" panose="02020603050405020304" pitchFamily="18" charset="0"/>
              </a:rPr>
              <a:t>cả</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hai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ống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nghiệm</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355" y="724644"/>
            <a:ext cx="10342901" cy="360996"/>
          </a:xfrm>
          <a:prstGeom prst="rect">
            <a:avLst/>
          </a:prstGeom>
          <a:noFill/>
        </p:spPr>
        <p:txBody>
          <a:bodyPr wrap="square">
            <a:spAutoFit/>
          </a:bodyPr>
          <a:lstStyle/>
          <a:p>
            <a:pPr>
              <a:lnSpc>
                <a:spcPts val="1650"/>
              </a:lnSpc>
              <a:spcAft>
                <a:spcPts val="800"/>
              </a:spcAft>
            </a:pPr>
            <a:r>
              <a:rPr lang="en-US" sz="3200" b="1" i="1" dirty="0" smtClean="0">
                <a:solidFill>
                  <a:srgbClr val="FF0000"/>
                </a:solidFill>
                <a:ea typeface="Times New Roman" panose="02020603050405020304" pitchFamily="18" charset="0"/>
                <a:cs typeface="Times New Roman" panose="02020603050405020304" pitchFamily="18" charset="0"/>
              </a:rPr>
              <a:t>2.2. </a:t>
            </a:r>
            <a:r>
              <a:rPr lang="en-US" sz="3200" b="1" i="1" dirty="0" err="1">
                <a:solidFill>
                  <a:srgbClr val="FF0000"/>
                </a:solidFill>
                <a:ea typeface="Times New Roman" panose="02020603050405020304" pitchFamily="18" charset="0"/>
                <a:cs typeface="Times New Roman" panose="02020603050405020304" pitchFamily="18" charset="0"/>
              </a:rPr>
              <a:t>Thí</a:t>
            </a:r>
            <a:r>
              <a:rPr lang="en-US" sz="3200" b="1" i="1" dirty="0">
                <a:solidFill>
                  <a:srgbClr val="FF0000"/>
                </a:solidFill>
                <a:ea typeface="Times New Roman" panose="02020603050405020304" pitchFamily="18" charset="0"/>
                <a:cs typeface="Times New Roman" panose="02020603050405020304" pitchFamily="18" charset="0"/>
              </a:rPr>
              <a:t> </a:t>
            </a:r>
            <a:r>
              <a:rPr lang="en-US" sz="3200" b="1" i="1" dirty="0" err="1">
                <a:solidFill>
                  <a:srgbClr val="FF0000"/>
                </a:solidFill>
                <a:ea typeface="Times New Roman" panose="02020603050405020304" pitchFamily="18" charset="0"/>
                <a:cs typeface="Times New Roman" panose="02020603050405020304" pitchFamily="18" charset="0"/>
              </a:rPr>
              <a:t>nghiệm</a:t>
            </a:r>
            <a:r>
              <a:rPr lang="en-US" sz="3200" b="1" i="1" dirty="0">
                <a:solidFill>
                  <a:srgbClr val="FF0000"/>
                </a:solidFill>
                <a:ea typeface="Times New Roman" panose="02020603050405020304" pitchFamily="18" charset="0"/>
                <a:cs typeface="Times New Roman" panose="02020603050405020304" pitchFamily="18" charset="0"/>
              </a:rPr>
              <a:t> co </a:t>
            </a:r>
            <a:r>
              <a:rPr lang="en-US" sz="3200" b="1" i="1" dirty="0" err="1">
                <a:solidFill>
                  <a:srgbClr val="FF0000"/>
                </a:solidFill>
                <a:ea typeface="Times New Roman" panose="02020603050405020304" pitchFamily="18" charset="0"/>
                <a:cs typeface="Times New Roman" panose="02020603050405020304" pitchFamily="18" charset="0"/>
              </a:rPr>
              <a:t>và</a:t>
            </a:r>
            <a:r>
              <a:rPr lang="en-US" sz="3200" b="1" i="1" dirty="0">
                <a:solidFill>
                  <a:srgbClr val="FF0000"/>
                </a:solidFill>
                <a:ea typeface="Times New Roman" panose="02020603050405020304" pitchFamily="18" charset="0"/>
                <a:cs typeface="Times New Roman" panose="02020603050405020304" pitchFamily="18" charset="0"/>
              </a:rPr>
              <a:t> </a:t>
            </a:r>
            <a:r>
              <a:rPr lang="en-US" sz="3200" b="1" i="1" dirty="0" err="1">
                <a:solidFill>
                  <a:srgbClr val="FF0000"/>
                </a:solidFill>
                <a:ea typeface="Times New Roman" panose="02020603050405020304" pitchFamily="18" charset="0"/>
                <a:cs typeface="Times New Roman" panose="02020603050405020304" pitchFamily="18" charset="0"/>
              </a:rPr>
              <a:t>phản</a:t>
            </a:r>
            <a:r>
              <a:rPr lang="en-US" sz="3200" b="1" i="1" dirty="0">
                <a:solidFill>
                  <a:srgbClr val="FF0000"/>
                </a:solidFill>
                <a:ea typeface="Times New Roman" panose="02020603050405020304" pitchFamily="18" charset="0"/>
                <a:cs typeface="Times New Roman" panose="02020603050405020304" pitchFamily="18" charset="0"/>
              </a:rPr>
              <a:t> co </a:t>
            </a:r>
            <a:r>
              <a:rPr lang="en-US" sz="3200" b="1" i="1" dirty="0" err="1">
                <a:solidFill>
                  <a:srgbClr val="FF0000"/>
                </a:solidFill>
                <a:ea typeface="Times New Roman" panose="02020603050405020304" pitchFamily="18" charset="0"/>
                <a:cs typeface="Times New Roman" panose="02020603050405020304" pitchFamily="18" charset="0"/>
              </a:rPr>
              <a:t>nguyên</a:t>
            </a:r>
            <a:r>
              <a:rPr lang="en-US" sz="3200" b="1" i="1" dirty="0">
                <a:solidFill>
                  <a:srgbClr val="FF0000"/>
                </a:solidFill>
                <a:ea typeface="Times New Roman" panose="02020603050405020304" pitchFamily="18" charset="0"/>
                <a:cs typeface="Times New Roman" panose="02020603050405020304" pitchFamily="18" charset="0"/>
              </a:rPr>
              <a:t> </a:t>
            </a:r>
            <a:r>
              <a:rPr lang="en-US" sz="3200" b="1" i="1" dirty="0" err="1">
                <a:solidFill>
                  <a:srgbClr val="FF0000"/>
                </a:solidFill>
                <a:ea typeface="Times New Roman" panose="02020603050405020304" pitchFamily="18" charset="0"/>
                <a:cs typeface="Times New Roman" panose="02020603050405020304" pitchFamily="18" charset="0"/>
              </a:rPr>
              <a:t>sinh</a:t>
            </a:r>
            <a:r>
              <a:rPr lang="en-US" sz="3200" b="1" i="1" dirty="0">
                <a:solidFill>
                  <a:srgbClr val="FF0000"/>
                </a:solidFill>
                <a:ea typeface="Times New Roman" panose="02020603050405020304" pitchFamily="18" charset="0"/>
                <a:cs typeface="Times New Roman" panose="02020603050405020304" pitchFamily="18" charset="0"/>
              </a:rPr>
              <a:t> ở </a:t>
            </a:r>
            <a:r>
              <a:rPr lang="en-US" sz="3200" b="1" i="1" dirty="0" err="1">
                <a:solidFill>
                  <a:srgbClr val="FF0000"/>
                </a:solidFill>
                <a:ea typeface="Times New Roman" panose="02020603050405020304" pitchFamily="18" charset="0"/>
                <a:cs typeface="Times New Roman" panose="02020603050405020304" pitchFamily="18" charset="0"/>
              </a:rPr>
              <a:t>tế</a:t>
            </a:r>
            <a:r>
              <a:rPr lang="en-US" sz="3200" b="1" i="1" dirty="0">
                <a:solidFill>
                  <a:srgbClr val="FF0000"/>
                </a:solidFill>
                <a:ea typeface="Times New Roman" panose="02020603050405020304" pitchFamily="18" charset="0"/>
                <a:cs typeface="Times New Roman" panose="02020603050405020304" pitchFamily="18" charset="0"/>
              </a:rPr>
              <a:t> </a:t>
            </a:r>
            <a:r>
              <a:rPr lang="en-US" sz="3200" b="1" i="1" dirty="0" err="1">
                <a:solidFill>
                  <a:srgbClr val="FF0000"/>
                </a:solidFill>
                <a:ea typeface="Times New Roman" panose="02020603050405020304" pitchFamily="18" charset="0"/>
                <a:cs typeface="Times New Roman" panose="02020603050405020304" pitchFamily="18" charset="0"/>
              </a:rPr>
              <a:t>bào</a:t>
            </a:r>
            <a:r>
              <a:rPr lang="en-US" sz="3200" b="1" i="1" dirty="0">
                <a:solidFill>
                  <a:srgbClr val="FF0000"/>
                </a:solidFill>
                <a:ea typeface="Times New Roman" panose="02020603050405020304" pitchFamily="18" charset="0"/>
                <a:cs typeface="Times New Roman" panose="02020603050405020304" pitchFamily="18" charset="0"/>
              </a:rPr>
              <a:t> </a:t>
            </a:r>
            <a:r>
              <a:rPr lang="en-US" sz="3200" b="1" i="1" dirty="0" err="1">
                <a:solidFill>
                  <a:srgbClr val="FF0000"/>
                </a:solidFill>
                <a:ea typeface="Times New Roman" panose="02020603050405020304" pitchFamily="18" charset="0"/>
                <a:cs typeface="Times New Roman" panose="02020603050405020304" pitchFamily="18" charset="0"/>
              </a:rPr>
              <a:t>thực</a:t>
            </a:r>
            <a:r>
              <a:rPr lang="en-US" sz="3200" b="1" i="1" dirty="0">
                <a:solidFill>
                  <a:srgbClr val="FF0000"/>
                </a:solidFill>
                <a:ea typeface="Times New Roman" panose="02020603050405020304" pitchFamily="18" charset="0"/>
                <a:cs typeface="Times New Roman" panose="02020603050405020304" pitchFamily="18" charset="0"/>
              </a:rPr>
              <a:t> </a:t>
            </a:r>
            <a:r>
              <a:rPr lang="en-US" sz="3200" b="1" i="1" dirty="0" err="1">
                <a:solidFill>
                  <a:srgbClr val="FF0000"/>
                </a:solidFill>
                <a:ea typeface="Times New Roman" panose="02020603050405020304" pitchFamily="18" charset="0"/>
                <a:cs typeface="Times New Roman" panose="02020603050405020304" pitchFamily="18" charset="0"/>
              </a:rPr>
              <a:t>vật</a:t>
            </a:r>
            <a:endParaRPr lang="vi-VN" sz="3200" dirty="0">
              <a:solidFill>
                <a:srgbClr val="FF0000"/>
              </a:solidFill>
              <a:ea typeface="Calibri" panose="020F0502020204030204" pitchFamily="34" charset="0"/>
              <a:cs typeface="Times New Roman" panose="02020603050405020304" pitchFamily="18" charset="0"/>
            </a:endParaRPr>
          </a:p>
        </p:txBody>
      </p:sp>
      <p:sp>
        <p:nvSpPr>
          <p:cNvPr id="5" name="TextBox 4"/>
          <p:cNvSpPr txBox="1"/>
          <p:nvPr/>
        </p:nvSpPr>
        <p:spPr>
          <a:xfrm>
            <a:off x="791355" y="1340507"/>
            <a:ext cx="10541207" cy="4380686"/>
          </a:xfrm>
          <a:prstGeom prst="rect">
            <a:avLst/>
          </a:prstGeom>
          <a:noFill/>
        </p:spPr>
        <p:txBody>
          <a:bodyPr wrap="square">
            <a:spAutoFit/>
          </a:bodyPr>
          <a:lstStyle/>
          <a:p>
            <a:pPr>
              <a:spcAft>
                <a:spcPts val="800"/>
              </a:spcAft>
            </a:pPr>
            <a:r>
              <a:rPr lang="en-US" sz="2800" i="1" dirty="0" err="1">
                <a:solidFill>
                  <a:srgbClr val="000000"/>
                </a:solidFill>
                <a:effectLst/>
                <a:ea typeface="Times New Roman" panose="02020603050405020304" pitchFamily="18" charset="0"/>
                <a:cs typeface="Times New Roman" panose="02020603050405020304" pitchFamily="18" charset="0"/>
              </a:rPr>
              <a:t>Bước</a:t>
            </a:r>
            <a:r>
              <a:rPr lang="en-US" sz="2800" i="1" dirty="0">
                <a:solidFill>
                  <a:srgbClr val="000000"/>
                </a:solidFill>
                <a:effectLst/>
                <a:ea typeface="Times New Roman" panose="02020603050405020304" pitchFamily="18" charset="0"/>
                <a:cs typeface="Times New Roman" panose="02020603050405020304" pitchFamily="18" charset="0"/>
              </a:rPr>
              <a:t> 1:</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Dùng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kim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mũi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mác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hoặc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kim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mũi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nhọn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bóc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một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lớp</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tế</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biểu</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bì</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củ</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hành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tím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đặt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lên</a:t>
            </a:r>
            <a:r>
              <a:rPr lang="en-US" sz="2800" dirty="0">
                <a:solidFill>
                  <a:srgbClr val="000000"/>
                </a:solidFill>
                <a:effectLst/>
                <a:ea typeface="Times New Roman" panose="02020603050405020304" pitchFamily="18" charset="0"/>
                <a:cs typeface="Times New Roman" panose="02020603050405020304" pitchFamily="18" charset="0"/>
              </a:rPr>
              <a:t> lam </a:t>
            </a:r>
            <a:r>
              <a:rPr lang="en-US" sz="2800" dirty="0" err="1">
                <a:solidFill>
                  <a:srgbClr val="000000"/>
                </a:solidFill>
                <a:effectLst/>
                <a:ea typeface="Times New Roman" panose="02020603050405020304" pitchFamily="18" charset="0"/>
                <a:cs typeface="Times New Roman" panose="02020603050405020304" pitchFamily="18" charset="0"/>
              </a:rPr>
              <a:t>kính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đã</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nhỏ</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sẵn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một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giọt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nước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cất</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800"/>
              </a:spcAft>
            </a:pPr>
            <a:r>
              <a:rPr lang="en-US" sz="2800" i="1" dirty="0" err="1">
                <a:solidFill>
                  <a:srgbClr val="000000"/>
                </a:solidFill>
                <a:effectLst/>
                <a:ea typeface="Times New Roman" panose="02020603050405020304" pitchFamily="18" charset="0"/>
                <a:cs typeface="Times New Roman" panose="02020603050405020304" pitchFamily="18" charset="0"/>
              </a:rPr>
              <a:t>Bước</a:t>
            </a:r>
            <a:r>
              <a:rPr lang="en-US" sz="2800" i="1" dirty="0">
                <a:solidFill>
                  <a:srgbClr val="000000"/>
                </a:solidFill>
                <a:effectLst/>
                <a:ea typeface="Times New Roman" panose="02020603050405020304" pitchFamily="18" charset="0"/>
                <a:cs typeface="Times New Roman" panose="02020603050405020304" pitchFamily="18" charset="0"/>
              </a:rPr>
              <a:t> 2:</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Đậy</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lamen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lên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mẫu</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vật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Dùng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giấy</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thấm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hút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bớt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nước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tràn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ra</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ngoài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nếu</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có</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800"/>
              </a:spcAft>
            </a:pPr>
            <a:r>
              <a:rPr lang="en-US" sz="2800" dirty="0">
                <a:solidFill>
                  <a:srgbClr val="000000"/>
                </a:solidFill>
                <a:effectLst/>
                <a:ea typeface="Times New Roman" panose="02020603050405020304" pitchFamily="18" charset="0"/>
                <a:cs typeface="Times New Roman" panose="02020603050405020304" pitchFamily="18" charset="0"/>
              </a:rPr>
              <a:t> </a:t>
            </a:r>
            <a:r>
              <a:rPr lang="en-US" sz="2800" i="1" dirty="0" err="1">
                <a:solidFill>
                  <a:srgbClr val="000000"/>
                </a:solidFill>
                <a:effectLst/>
                <a:ea typeface="Times New Roman" panose="02020603050405020304" pitchFamily="18" charset="0"/>
                <a:cs typeface="Times New Roman" panose="02020603050405020304" pitchFamily="18" charset="0"/>
              </a:rPr>
              <a:t>Bước</a:t>
            </a:r>
            <a:r>
              <a:rPr lang="en-US" sz="2800" i="1" dirty="0">
                <a:solidFill>
                  <a:srgbClr val="000000"/>
                </a:solidFill>
                <a:effectLst/>
                <a:ea typeface="Times New Roman" panose="02020603050405020304" pitchFamily="18" charset="0"/>
                <a:cs typeface="Times New Roman" panose="02020603050405020304" pitchFamily="18" charset="0"/>
              </a:rPr>
              <a:t> 3: </a:t>
            </a:r>
            <a:r>
              <a:rPr lang="en-US" sz="2800" dirty="0" err="1">
                <a:solidFill>
                  <a:srgbClr val="000000"/>
                </a:solidFill>
                <a:effectLst/>
                <a:ea typeface="Times New Roman" panose="02020603050405020304" pitchFamily="18" charset="0"/>
                <a:cs typeface="Times New Roman" panose="02020603050405020304" pitchFamily="18" charset="0"/>
              </a:rPr>
              <a:t>Đặt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cố</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định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tiêu</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bản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trên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kính</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800"/>
              </a:spcAft>
            </a:pPr>
            <a:r>
              <a:rPr lang="en-US" sz="2800" i="1" dirty="0" err="1">
                <a:solidFill>
                  <a:srgbClr val="000000"/>
                </a:solidFill>
                <a:effectLst/>
                <a:ea typeface="Times New Roman" panose="02020603050405020304" pitchFamily="18" charset="0"/>
                <a:cs typeface="Times New Roman" panose="02020603050405020304" pitchFamily="18" charset="0"/>
              </a:rPr>
              <a:t>Bước</a:t>
            </a:r>
            <a:r>
              <a:rPr lang="en-US" sz="2800" i="1" dirty="0">
                <a:solidFill>
                  <a:srgbClr val="000000"/>
                </a:solidFill>
                <a:effectLst/>
                <a:ea typeface="Times New Roman" panose="02020603050405020304" pitchFamily="18" charset="0"/>
                <a:cs typeface="Times New Roman" panose="02020603050405020304" pitchFamily="18" charset="0"/>
              </a:rPr>
              <a:t> 4:</a:t>
            </a:r>
            <a:r>
              <a:rPr lang="en-US" sz="2800" dirty="0">
                <a:solidFill>
                  <a:srgbClr val="000000"/>
                </a:solidFill>
                <a:effectLst/>
                <a:ea typeface="Times New Roman" panose="02020603050405020304" pitchFamily="18" charset="0"/>
                <a:cs typeface="Times New Roman" panose="02020603050405020304" pitchFamily="18" charset="0"/>
              </a:rPr>
              <a:t> Quan </a:t>
            </a:r>
            <a:r>
              <a:rPr lang="en-US" sz="2800" dirty="0" err="1">
                <a:solidFill>
                  <a:srgbClr val="000000"/>
                </a:solidFill>
                <a:effectLst/>
                <a:ea typeface="Times New Roman" panose="02020603050405020304" pitchFamily="18" charset="0"/>
                <a:cs typeface="Times New Roman" panose="02020603050405020304" pitchFamily="18" charset="0"/>
              </a:rPr>
              <a:t>sát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mẫu</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vật</a:t>
            </a:r>
            <a:r>
              <a:rPr lang="en-US" sz="2800" dirty="0">
                <a:solidFill>
                  <a:srgbClr val="000000"/>
                </a:solidFill>
                <a:effectLst/>
                <a:ea typeface="Times New Roman" panose="02020603050405020304" pitchFamily="18" charset="0"/>
                <a:cs typeface="Times New Roman" panose="02020603050405020304" pitchFamily="18" charset="0"/>
              </a:rPr>
              <a:t> ở </a:t>
            </a:r>
            <a:r>
              <a:rPr lang="en-US" sz="2800" dirty="0" err="1">
                <a:solidFill>
                  <a:srgbClr val="000000"/>
                </a:solidFill>
                <a:effectLst/>
                <a:ea typeface="Times New Roman" panose="02020603050405020304" pitchFamily="18" charset="0"/>
                <a:cs typeface="Times New Roman" panose="02020603050405020304" pitchFamily="18" charset="0"/>
              </a:rPr>
              <a:t>vật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kính</a:t>
            </a:r>
            <a:r>
              <a:rPr lang="en-US" sz="2800" dirty="0">
                <a:solidFill>
                  <a:srgbClr val="000000"/>
                </a:solidFill>
                <a:effectLst/>
                <a:ea typeface="Times New Roman" panose="02020603050405020304" pitchFamily="18" charset="0"/>
                <a:cs typeface="Times New Roman" panose="02020603050405020304" pitchFamily="18" charset="0"/>
              </a:rPr>
              <a:t> 10x, </a:t>
            </a:r>
            <a:r>
              <a:rPr lang="en-US" sz="2800" dirty="0" err="1">
                <a:solidFill>
                  <a:srgbClr val="000000"/>
                </a:solidFill>
                <a:effectLst/>
                <a:ea typeface="Times New Roman" panose="02020603050405020304" pitchFamily="18" charset="0"/>
                <a:cs typeface="Times New Roman" panose="02020603050405020304" pitchFamily="18" charset="0"/>
              </a:rPr>
              <a:t>chọn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vùng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có</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lớp</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tế</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mỏng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nhất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để</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dễ</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quan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sát</a:t>
            </a:r>
            <a:r>
              <a:rPr lang="en-US" sz="2800" dirty="0">
                <a:solidFill>
                  <a:srgbClr val="000000"/>
                </a:solidFill>
                <a:effectLst/>
                <a:ea typeface="Times New Roman" panose="02020603050405020304" pitchFamily="18" charset="0"/>
                <a:cs typeface="Times New Roman" panose="02020603050405020304" pitchFamily="18" charset="0"/>
              </a:rPr>
              <a:t>. Sau </a:t>
            </a:r>
            <a:r>
              <a:rPr lang="en-US" sz="2800" dirty="0" err="1">
                <a:solidFill>
                  <a:srgbClr val="000000"/>
                </a:solidFill>
                <a:effectLst/>
                <a:ea typeface="Times New Roman" panose="02020603050405020304" pitchFamily="18" charset="0"/>
                <a:cs typeface="Times New Roman" panose="02020603050405020304" pitchFamily="18" charset="0"/>
              </a:rPr>
              <a:t>đó</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chuyển</a:t>
            </a:r>
            <a:r>
              <a:rPr lang="en-US" sz="2800" dirty="0">
                <a:solidFill>
                  <a:srgbClr val="000000"/>
                </a:solidFill>
                <a:effectLst/>
                <a:ea typeface="Times New Roman" panose="02020603050405020304" pitchFamily="18" charset="0"/>
                <a:cs typeface="Times New Roman" panose="02020603050405020304" pitchFamily="18" charset="0"/>
              </a:rPr>
              <a:t> sang </a:t>
            </a:r>
            <a:r>
              <a:rPr lang="en-US" sz="2800" dirty="0" err="1">
                <a:solidFill>
                  <a:srgbClr val="000000"/>
                </a:solidFill>
                <a:effectLst/>
                <a:ea typeface="Times New Roman" panose="02020603050405020304" pitchFamily="18" charset="0"/>
                <a:cs typeface="Times New Roman" panose="02020603050405020304" pitchFamily="18" charset="0"/>
              </a:rPr>
              <a:t>vật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kính</a:t>
            </a:r>
            <a:r>
              <a:rPr lang="en-US" sz="2800" dirty="0">
                <a:solidFill>
                  <a:srgbClr val="000000"/>
                </a:solidFill>
                <a:effectLst/>
                <a:ea typeface="Times New Roman" panose="02020603050405020304" pitchFamily="18" charset="0"/>
                <a:cs typeface="Times New Roman" panose="02020603050405020304" pitchFamily="18" charset="0"/>
              </a:rPr>
              <a:t> 40x </a:t>
            </a:r>
            <a:r>
              <a:rPr lang="en-US" sz="2800" dirty="0" err="1">
                <a:solidFill>
                  <a:srgbClr val="000000"/>
                </a:solidFill>
                <a:effectLst/>
                <a:ea typeface="Times New Roman" panose="02020603050405020304" pitchFamily="18" charset="0"/>
                <a:cs typeface="Times New Roman" panose="02020603050405020304" pitchFamily="18" charset="0"/>
              </a:rPr>
              <a:t>để</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quan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sát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rõ</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hơn</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800"/>
              </a:spcAft>
            </a:pPr>
            <a:r>
              <a:rPr lang="en-US" sz="2800" i="1" dirty="0" err="1">
                <a:solidFill>
                  <a:srgbClr val="000000"/>
                </a:solidFill>
                <a:effectLst/>
                <a:ea typeface="Times New Roman" panose="02020603050405020304" pitchFamily="18" charset="0"/>
                <a:cs typeface="Times New Roman" panose="02020603050405020304" pitchFamily="18" charset="0"/>
              </a:rPr>
              <a:t>Bước</a:t>
            </a:r>
            <a:r>
              <a:rPr lang="en-US" sz="2800" i="1" dirty="0">
                <a:solidFill>
                  <a:srgbClr val="000000"/>
                </a:solidFill>
                <a:effectLst/>
                <a:ea typeface="Times New Roman" panose="02020603050405020304" pitchFamily="18" charset="0"/>
                <a:cs typeface="Times New Roman" panose="02020603050405020304" pitchFamily="18" charset="0"/>
              </a:rPr>
              <a:t> 5:</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Gây</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hiện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tượng</a:t>
            </a:r>
            <a:r>
              <a:rPr lang="en-US" sz="2800" dirty="0">
                <a:solidFill>
                  <a:srgbClr val="000000"/>
                </a:solidFill>
                <a:effectLst/>
                <a:ea typeface="Times New Roman" panose="02020603050405020304" pitchFamily="18" charset="0"/>
                <a:cs typeface="Times New Roman" panose="02020603050405020304" pitchFamily="18" charset="0"/>
              </a:rPr>
              <a:t> co </a:t>
            </a:r>
            <a:r>
              <a:rPr lang="en-US" sz="2800" dirty="0" err="1">
                <a:solidFill>
                  <a:srgbClr val="000000"/>
                </a:solidFill>
                <a:effectLst/>
                <a:ea typeface="Times New Roman" panose="02020603050405020304" pitchFamily="18" charset="0"/>
                <a:cs typeface="Times New Roman" panose="02020603050405020304" pitchFamily="18" charset="0"/>
              </a:rPr>
              <a:t>nguyên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sinh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chết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nhân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không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bào</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8108" y="824593"/>
            <a:ext cx="10009681" cy="4103688"/>
          </a:xfrm>
          <a:prstGeom prst="rect">
            <a:avLst/>
          </a:prstGeom>
          <a:noFill/>
        </p:spPr>
        <p:txBody>
          <a:bodyPr wrap="square">
            <a:spAutoFit/>
          </a:bodyPr>
          <a:lstStyle/>
          <a:p>
            <a:pPr>
              <a:spcAft>
                <a:spcPts val="900"/>
              </a:spcAft>
            </a:pP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Nhỏ</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một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giọt</a:t>
            </a:r>
            <a:r>
              <a:rPr lang="en-US" sz="2800" dirty="0">
                <a:solidFill>
                  <a:srgbClr val="000000"/>
                </a:solidFill>
                <a:effectLst/>
                <a:ea typeface="Times New Roman" panose="02020603050405020304" pitchFamily="18" charset="0"/>
                <a:cs typeface="Times New Roman" panose="02020603050405020304" pitchFamily="18" charset="0"/>
              </a:rPr>
              <a:t> dung </a:t>
            </a:r>
            <a:r>
              <a:rPr lang="en-US" sz="2800" dirty="0" err="1">
                <a:solidFill>
                  <a:srgbClr val="000000"/>
                </a:solidFill>
                <a:effectLst/>
                <a:ea typeface="Times New Roman" panose="02020603050405020304" pitchFamily="18" charset="0"/>
                <a:cs typeface="Times New Roman" panose="02020603050405020304" pitchFamily="18" charset="0"/>
              </a:rPr>
              <a:t>dịch</a:t>
            </a:r>
            <a:r>
              <a:rPr lang="en-US" sz="2800" dirty="0">
                <a:solidFill>
                  <a:srgbClr val="000000"/>
                </a:solidFill>
                <a:effectLst/>
                <a:ea typeface="Times New Roman" panose="02020603050405020304" pitchFamily="18" charset="0"/>
                <a:cs typeface="Times New Roman" panose="02020603050405020304" pitchFamily="18" charset="0"/>
              </a:rPr>
              <a:t> NaCl 2 % </a:t>
            </a:r>
            <a:r>
              <a:rPr lang="en-US" sz="2800" dirty="0" err="1">
                <a:solidFill>
                  <a:srgbClr val="000000"/>
                </a:solidFill>
                <a:effectLst/>
                <a:ea typeface="Times New Roman" panose="02020603050405020304" pitchFamily="18" charset="0"/>
                <a:cs typeface="Times New Roman" panose="02020603050405020304" pitchFamily="18" charset="0"/>
              </a:rPr>
              <a:t>bằng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ống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nhỏ</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giọt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mép</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lamen</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900"/>
              </a:spcAft>
            </a:pP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Dùng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giấy</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thấm</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đặt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mép</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lamen</a:t>
            </a:r>
            <a:r>
              <a:rPr lang="en-US" sz="2800" dirty="0">
                <a:solidFill>
                  <a:srgbClr val="000000"/>
                </a:solidFill>
                <a:effectLst/>
                <a:ea typeface="Times New Roman" panose="02020603050405020304" pitchFamily="18" charset="0"/>
                <a:cs typeface="Times New Roman" panose="02020603050405020304" pitchFamily="18" charset="0"/>
              </a:rPr>
              <a:t> ở </a:t>
            </a:r>
            <a:r>
              <a:rPr lang="en-US" sz="2800" dirty="0" err="1">
                <a:solidFill>
                  <a:srgbClr val="000000"/>
                </a:solidFill>
                <a:effectLst/>
                <a:ea typeface="Times New Roman" panose="02020603050405020304" pitchFamily="18" charset="0"/>
                <a:cs typeface="Times New Roman" panose="02020603050405020304" pitchFamily="18" charset="0"/>
              </a:rPr>
              <a:t>phía</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đối</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diện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để</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tạo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lực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hút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đưa</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nhanh</a:t>
            </a:r>
            <a:r>
              <a:rPr lang="en-US" sz="2800" dirty="0">
                <a:solidFill>
                  <a:srgbClr val="000000"/>
                </a:solidFill>
                <a:effectLst/>
                <a:ea typeface="Times New Roman" panose="02020603050405020304" pitchFamily="18" charset="0"/>
                <a:cs typeface="Times New Roman" panose="02020603050405020304" pitchFamily="18" charset="0"/>
              </a:rPr>
              <a:t> dung </a:t>
            </a:r>
            <a:r>
              <a:rPr lang="en-US" sz="2800" dirty="0" err="1">
                <a:solidFill>
                  <a:srgbClr val="000000"/>
                </a:solidFill>
                <a:effectLst/>
                <a:ea typeface="Times New Roman" panose="02020603050405020304" pitchFamily="18" charset="0"/>
                <a:cs typeface="Times New Roman" panose="02020603050405020304" pitchFamily="18" charset="0"/>
              </a:rPr>
              <a:t>dịch</a:t>
            </a:r>
            <a:r>
              <a:rPr lang="en-US" sz="2800" dirty="0">
                <a:solidFill>
                  <a:srgbClr val="000000"/>
                </a:solidFill>
                <a:effectLst/>
                <a:ea typeface="Times New Roman" panose="02020603050405020304" pitchFamily="18" charset="0"/>
                <a:cs typeface="Times New Roman" panose="02020603050405020304" pitchFamily="18" charset="0"/>
              </a:rPr>
              <a:t> NaCl </a:t>
            </a:r>
            <a:r>
              <a:rPr lang="en-US" sz="2800" dirty="0" err="1">
                <a:solidFill>
                  <a:srgbClr val="000000"/>
                </a:solidFill>
                <a:effectLst/>
                <a:ea typeface="Times New Roman" panose="02020603050405020304" pitchFamily="18" charset="0"/>
                <a:cs typeface="Times New Roman" panose="02020603050405020304" pitchFamily="18" charset="0"/>
              </a:rPr>
              <a:t>vào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vùng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có</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tế</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bào</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900"/>
              </a:spcAft>
            </a:pPr>
            <a:r>
              <a:rPr lang="en-US" sz="2800" dirty="0">
                <a:solidFill>
                  <a:srgbClr val="000000"/>
                </a:solidFill>
                <a:effectLst/>
                <a:ea typeface="Times New Roman" panose="02020603050405020304" pitchFamily="18" charset="0"/>
                <a:cs typeface="Times New Roman" panose="02020603050405020304" pitchFamily="18" charset="0"/>
              </a:rPr>
              <a:t>+ Quan </a:t>
            </a:r>
            <a:r>
              <a:rPr lang="en-US" sz="2800" dirty="0" err="1">
                <a:solidFill>
                  <a:srgbClr val="000000"/>
                </a:solidFill>
                <a:effectLst/>
                <a:ea typeface="Times New Roman" panose="02020603050405020304" pitchFamily="18" charset="0"/>
                <a:cs typeface="Times New Roman" panose="02020603050405020304" pitchFamily="18" charset="0"/>
              </a:rPr>
              <a:t>sát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diễn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biến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quá</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trình</a:t>
            </a:r>
            <a:r>
              <a:rPr lang="en-US" sz="2800" dirty="0">
                <a:solidFill>
                  <a:srgbClr val="000000"/>
                </a:solidFill>
                <a:effectLst/>
                <a:ea typeface="Times New Roman" panose="02020603050405020304" pitchFamily="18" charset="0"/>
                <a:cs typeface="Times New Roman" panose="02020603050405020304" pitchFamily="18" charset="0"/>
              </a:rPr>
              <a:t> co </a:t>
            </a:r>
            <a:r>
              <a:rPr lang="en-US" sz="2800" dirty="0" err="1">
                <a:solidFill>
                  <a:srgbClr val="000000"/>
                </a:solidFill>
                <a:effectLst/>
                <a:ea typeface="Times New Roman" panose="02020603050405020304" pitchFamily="18" charset="0"/>
                <a:cs typeface="Times New Roman" panose="02020603050405020304" pitchFamily="18" charset="0"/>
              </a:rPr>
              <a:t>nguyên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sinh</a:t>
            </a:r>
            <a:r>
              <a:rPr lang="en-US" sz="2800" dirty="0">
                <a:solidFill>
                  <a:srgbClr val="000000"/>
                </a:solidFill>
                <a:effectLst/>
                <a:ea typeface="Times New Roman" panose="02020603050405020304" pitchFamily="18" charset="0"/>
                <a:cs typeface="Times New Roman" panose="02020603050405020304" pitchFamily="18" charset="0"/>
              </a:rPr>
              <a:t> ở </a:t>
            </a:r>
            <a:r>
              <a:rPr lang="en-US" sz="2800" dirty="0" err="1">
                <a:solidFill>
                  <a:srgbClr val="000000"/>
                </a:solidFill>
                <a:effectLst/>
                <a:ea typeface="Times New Roman" panose="02020603050405020304" pitchFamily="18" charset="0"/>
                <a:cs typeface="Times New Roman" panose="02020603050405020304" pitchFamily="18" charset="0"/>
              </a:rPr>
              <a:t>tế</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bào</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800"/>
              </a:spcAft>
            </a:pPr>
            <a:r>
              <a:rPr lang="en-US" sz="2800" i="1" dirty="0" err="1">
                <a:solidFill>
                  <a:srgbClr val="000000"/>
                </a:solidFill>
                <a:effectLst/>
                <a:ea typeface="Times New Roman" panose="02020603050405020304" pitchFamily="18" charset="0"/>
                <a:cs typeface="Times New Roman" panose="02020603050405020304" pitchFamily="18" charset="0"/>
              </a:rPr>
              <a:t>Bước</a:t>
            </a:r>
            <a:r>
              <a:rPr lang="en-US" sz="2800" i="1" dirty="0">
                <a:solidFill>
                  <a:srgbClr val="000000"/>
                </a:solidFill>
                <a:effectLst/>
                <a:ea typeface="Times New Roman" panose="02020603050405020304" pitchFamily="18" charset="0"/>
                <a:cs typeface="Times New Roman" panose="02020603050405020304" pitchFamily="18" charset="0"/>
              </a:rPr>
              <a:t> 6: </a:t>
            </a:r>
            <a:r>
              <a:rPr lang="en-US" sz="2800" dirty="0" err="1">
                <a:solidFill>
                  <a:srgbClr val="000000"/>
                </a:solidFill>
                <a:effectLst/>
                <a:ea typeface="Times New Roman" panose="02020603050405020304" pitchFamily="18" charset="0"/>
                <a:cs typeface="Times New Roman" panose="02020603050405020304" pitchFamily="18" charset="0"/>
              </a:rPr>
              <a:t>Gây</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hiện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tượng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phản</a:t>
            </a:r>
            <a:r>
              <a:rPr lang="en-US" sz="2800" dirty="0">
                <a:solidFill>
                  <a:srgbClr val="000000"/>
                </a:solidFill>
                <a:effectLst/>
                <a:ea typeface="Times New Roman" panose="02020603050405020304" pitchFamily="18" charset="0"/>
                <a:cs typeface="Times New Roman" panose="02020603050405020304" pitchFamily="18" charset="0"/>
              </a:rPr>
              <a:t> co </a:t>
            </a:r>
            <a:r>
              <a:rPr lang="en-US" sz="2800" dirty="0" err="1">
                <a:solidFill>
                  <a:srgbClr val="000000"/>
                </a:solidFill>
                <a:effectLst/>
                <a:ea typeface="Times New Roman" panose="02020603050405020304" pitchFamily="18" charset="0"/>
                <a:cs typeface="Times New Roman" panose="02020603050405020304" pitchFamily="18" charset="0"/>
              </a:rPr>
              <a:t>nguyên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sinh</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900"/>
              </a:spcAft>
            </a:pP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Nhỏ</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nước</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cất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vào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tế</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bào</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đã</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có</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nguyên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sinh</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a:p>
            <a:pPr>
              <a:spcAft>
                <a:spcPts val="900"/>
              </a:spcAft>
            </a:pPr>
            <a:r>
              <a:rPr lang="en-US" sz="2800" dirty="0">
                <a:solidFill>
                  <a:srgbClr val="000000"/>
                </a:solidFill>
                <a:effectLst/>
                <a:ea typeface="Times New Roman" panose="02020603050405020304" pitchFamily="18" charset="0"/>
                <a:cs typeface="Times New Roman" panose="02020603050405020304" pitchFamily="18" charset="0"/>
              </a:rPr>
              <a:t>+ Quan </a:t>
            </a:r>
            <a:r>
              <a:rPr lang="en-US" sz="2800" dirty="0" err="1">
                <a:solidFill>
                  <a:srgbClr val="000000"/>
                </a:solidFill>
                <a:effectLst/>
                <a:ea typeface="Times New Roman" panose="02020603050405020304" pitchFamily="18" charset="0"/>
                <a:cs typeface="Times New Roman" panose="02020603050405020304" pitchFamily="18" charset="0"/>
              </a:rPr>
              <a:t>sát</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diễn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biến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quá</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trình</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phản</a:t>
            </a:r>
            <a:r>
              <a:rPr lang="en-US" sz="2800" dirty="0">
                <a:solidFill>
                  <a:srgbClr val="000000"/>
                </a:solidFill>
                <a:effectLst/>
                <a:ea typeface="Times New Roman" panose="02020603050405020304" pitchFamily="18" charset="0"/>
                <a:cs typeface="Times New Roman" panose="02020603050405020304" pitchFamily="18" charset="0"/>
              </a:rPr>
              <a:t> co </a:t>
            </a:r>
            <a:r>
              <a:rPr lang="en-US" sz="2800" dirty="0" err="1">
                <a:solidFill>
                  <a:srgbClr val="000000"/>
                </a:solidFill>
                <a:effectLst/>
                <a:ea typeface="Times New Roman" panose="02020603050405020304" pitchFamily="18" charset="0"/>
                <a:cs typeface="Times New Roman" panose="02020603050405020304" pitchFamily="18" charset="0"/>
              </a:rPr>
              <a:t>nguyên</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sinh</a:t>
            </a:r>
            <a:r>
              <a:rPr lang="en-US" sz="2800" dirty="0">
                <a:solidFill>
                  <a:srgbClr val="000000"/>
                </a:solidFill>
                <a:effectLst/>
                <a:ea typeface="Times New Roman" panose="02020603050405020304" pitchFamily="18" charset="0"/>
                <a:cs typeface="Times New Roman" panose="02020603050405020304" pitchFamily="18" charset="0"/>
              </a:rPr>
              <a:t> ở </a:t>
            </a:r>
            <a:r>
              <a:rPr lang="en-US" sz="2800" dirty="0" err="1">
                <a:solidFill>
                  <a:srgbClr val="000000"/>
                </a:solidFill>
                <a:effectLst/>
                <a:ea typeface="Times New Roman" panose="02020603050405020304" pitchFamily="18" charset="0"/>
                <a:cs typeface="Times New Roman" panose="02020603050405020304" pitchFamily="18" charset="0"/>
              </a:rPr>
              <a:t>tế</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dirty="0" err="1">
                <a:solidFill>
                  <a:srgbClr val="000000"/>
                </a:solidFill>
                <a:effectLst/>
                <a:ea typeface="Times New Roman" panose="02020603050405020304" pitchFamily="18" charset="0"/>
                <a:cs typeface="Times New Roman" panose="02020603050405020304" pitchFamily="18" charset="0"/>
              </a:rPr>
              <a:t>bào</a:t>
            </a:r>
            <a:r>
              <a:rPr lang="en-US" sz="2800" dirty="0">
                <a:solidFill>
                  <a:srgbClr val="000000"/>
                </a:solidFill>
                <a:effectLst/>
                <a:ea typeface="Times New Roman" panose="02020603050405020304" pitchFamily="18" charset="0"/>
                <a:cs typeface="Times New Roman" panose="02020603050405020304" pitchFamily="18" charset="0"/>
              </a:rPr>
              <a:t>.</a:t>
            </a:r>
            <a:endParaRPr lang="vi-VN" sz="2800" dirty="0">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7577" y="253547"/>
            <a:ext cx="8165892" cy="350609"/>
          </a:xfrm>
          <a:prstGeom prst="rect">
            <a:avLst/>
          </a:prstGeom>
          <a:noFill/>
        </p:spPr>
        <p:txBody>
          <a:bodyPr wrap="square">
            <a:spAutoFit/>
          </a:bodyPr>
          <a:lstStyle/>
          <a:p>
            <a:pPr>
              <a:lnSpc>
                <a:spcPts val="1650"/>
              </a:lnSpc>
              <a:spcAft>
                <a:spcPts val="800"/>
              </a:spcAft>
            </a:pPr>
            <a:r>
              <a:rPr lang="en-US" sz="2800" b="1" i="1"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2.3</a:t>
            </a:r>
            <a:r>
              <a:rPr lang="en-US" sz="2800" b="1" i="1" dirty="0" smtClean="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Thí</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teo</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bào</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tan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bào</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tế</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bào</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endParaRPr lang="vi-VN"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p:cNvSpPr txBox="1"/>
          <p:nvPr/>
        </p:nvSpPr>
        <p:spPr>
          <a:xfrm>
            <a:off x="599606" y="638482"/>
            <a:ext cx="11437495" cy="5970865"/>
          </a:xfrm>
          <a:prstGeom prst="rect">
            <a:avLst/>
          </a:prstGeom>
          <a:noFill/>
        </p:spPr>
        <p:txBody>
          <a:bodyPr wrap="square">
            <a:spAutoFit/>
          </a:bodyPr>
          <a:lstStyle/>
          <a:p>
            <a:pPr>
              <a:spcAft>
                <a:spcPts val="800"/>
              </a:spcAft>
            </a:pPr>
            <a:r>
              <a:rPr lang="en-US" sz="2400" i="1" dirty="0" err="1">
                <a:solidFill>
                  <a:srgbClr val="000000"/>
                </a:solidFill>
                <a:effectLst/>
                <a:ea typeface="Times New Roman" panose="02020603050405020304" pitchFamily="18" charset="0"/>
                <a:cs typeface="Times New Roman" panose="02020603050405020304" pitchFamily="18" charset="0"/>
              </a:rPr>
              <a:t>Bước</a:t>
            </a:r>
            <a:r>
              <a:rPr lang="en-US" sz="2400" i="1" dirty="0">
                <a:solidFill>
                  <a:srgbClr val="000000"/>
                </a:solidFill>
                <a:effectLst/>
                <a:ea typeface="Times New Roman" panose="02020603050405020304" pitchFamily="18" charset="0"/>
                <a:cs typeface="Times New Roman" panose="02020603050405020304" pitchFamily="18" charset="0"/>
              </a:rPr>
              <a:t> 1:</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Nhỏ</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một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giọt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máu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ếch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lên</a:t>
            </a:r>
            <a:r>
              <a:rPr lang="en-US" sz="2400" dirty="0">
                <a:solidFill>
                  <a:srgbClr val="000000"/>
                </a:solidFill>
                <a:effectLst/>
                <a:ea typeface="Times New Roman" panose="02020603050405020304" pitchFamily="18" charset="0"/>
                <a:cs typeface="Times New Roman" panose="02020603050405020304" pitchFamily="18" charset="0"/>
              </a:rPr>
              <a:t> lam </a:t>
            </a:r>
            <a:r>
              <a:rPr lang="en-US" sz="2400" dirty="0" err="1">
                <a:solidFill>
                  <a:srgbClr val="000000"/>
                </a:solidFill>
                <a:effectLst/>
                <a:ea typeface="Times New Roman" panose="02020603050405020304" pitchFamily="18" charset="0"/>
                <a:cs typeface="Times New Roman" panose="02020603050405020304" pitchFamily="18" charset="0"/>
              </a:rPr>
              <a:t>kính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đã</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có</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sẵn</a:t>
            </a:r>
            <a:r>
              <a:rPr lang="en-US" sz="2400" dirty="0">
                <a:solidFill>
                  <a:srgbClr val="000000"/>
                </a:solidFill>
                <a:effectLst/>
                <a:ea typeface="Times New Roman" panose="02020603050405020304" pitchFamily="18" charset="0"/>
                <a:cs typeface="Times New Roman" panose="02020603050405020304" pitchFamily="18" charset="0"/>
              </a:rPr>
              <a:t> dung </a:t>
            </a:r>
            <a:r>
              <a:rPr lang="en-US" sz="2400" dirty="0" err="1">
                <a:solidFill>
                  <a:srgbClr val="000000"/>
                </a:solidFill>
                <a:effectLst/>
                <a:ea typeface="Times New Roman" panose="02020603050405020304" pitchFamily="18" charset="0"/>
                <a:cs typeface="Times New Roman" panose="02020603050405020304" pitchFamily="18" charset="0"/>
              </a:rPr>
              <a:t>dịch</a:t>
            </a:r>
            <a:r>
              <a:rPr lang="en-US" sz="2400" dirty="0">
                <a:solidFill>
                  <a:srgbClr val="000000"/>
                </a:solidFill>
                <a:effectLst/>
                <a:ea typeface="Times New Roman" panose="02020603050405020304" pitchFamily="18" charset="0"/>
                <a:cs typeface="Times New Roman" panose="02020603050405020304" pitchFamily="18" charset="0"/>
              </a:rPr>
              <a:t> NaCl 0,65 % (dung </a:t>
            </a:r>
            <a:r>
              <a:rPr lang="en-US" sz="2400" dirty="0" err="1">
                <a:solidFill>
                  <a:srgbClr val="000000"/>
                </a:solidFill>
                <a:effectLst/>
                <a:ea typeface="Times New Roman" panose="02020603050405020304" pitchFamily="18" charset="0"/>
                <a:cs typeface="Times New Roman" panose="02020603050405020304" pitchFamily="18" charset="0"/>
              </a:rPr>
              <a:t>dịch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đẳng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trương</a:t>
            </a:r>
            <a:r>
              <a:rPr lang="en-US" sz="2400" dirty="0">
                <a:solidFill>
                  <a:srgbClr val="000000"/>
                </a:solidFill>
                <a:effectLst/>
                <a:ea typeface="Times New Roman" panose="02020603050405020304" pitchFamily="18"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a:spcAft>
                <a:spcPts val="800"/>
              </a:spcAft>
            </a:pPr>
            <a:r>
              <a:rPr lang="en-US" sz="2400" i="1" dirty="0" err="1">
                <a:solidFill>
                  <a:srgbClr val="000000"/>
                </a:solidFill>
                <a:effectLst/>
                <a:ea typeface="Times New Roman" panose="02020603050405020304" pitchFamily="18" charset="0"/>
                <a:cs typeface="Times New Roman" panose="02020603050405020304" pitchFamily="18" charset="0"/>
              </a:rPr>
              <a:t>Bước</a:t>
            </a:r>
            <a:r>
              <a:rPr lang="en-US" sz="2400" i="1" dirty="0">
                <a:solidFill>
                  <a:srgbClr val="000000"/>
                </a:solidFill>
                <a:effectLst/>
                <a:ea typeface="Times New Roman" panose="02020603050405020304" pitchFamily="18" charset="0"/>
                <a:cs typeface="Times New Roman" panose="02020603050405020304" pitchFamily="18" charset="0"/>
              </a:rPr>
              <a:t> 2:</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Đậy</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lamen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lên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mẫu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vật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Dùng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giấy</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thấm</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nếu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có</a:t>
            </a:r>
            <a:r>
              <a:rPr lang="en-US" sz="2400" dirty="0">
                <a:solidFill>
                  <a:srgbClr val="000000"/>
                </a:solidFill>
                <a:effectLst/>
                <a:ea typeface="Times New Roman" panose="02020603050405020304" pitchFamily="18" charset="0"/>
                <a:cs typeface="Times New Roman" panose="02020603050405020304" pitchFamily="18" charset="0"/>
              </a:rPr>
              <a:t> dung </a:t>
            </a:r>
            <a:r>
              <a:rPr lang="en-US" sz="2400" dirty="0" err="1">
                <a:solidFill>
                  <a:srgbClr val="000000"/>
                </a:solidFill>
                <a:effectLst/>
                <a:ea typeface="Times New Roman" panose="02020603050405020304" pitchFamily="18" charset="0"/>
                <a:cs typeface="Times New Roman" panose="02020603050405020304" pitchFamily="18" charset="0"/>
              </a:rPr>
              <a:t>dịch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tràn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ngoài</a:t>
            </a:r>
            <a:r>
              <a:rPr lang="en-US" sz="2400" dirty="0">
                <a:solidFill>
                  <a:srgbClr val="000000"/>
                </a:solidFill>
                <a:effectLst/>
                <a:ea typeface="Times New Roman" panose="02020603050405020304" pitchFamily="18" charset="0"/>
                <a:cs typeface="Times New Roman" panose="02020603050405020304" pitchFamily="18" charset="0"/>
              </a:rPr>
              <a:t>. </a:t>
            </a:r>
            <a:endParaRPr lang="en-US" sz="2400" dirty="0">
              <a:solidFill>
                <a:srgbClr val="000000"/>
              </a:solidFill>
              <a:effectLst/>
              <a:ea typeface="Times New Roman" panose="02020603050405020304" pitchFamily="18" charset="0"/>
              <a:cs typeface="Times New Roman" panose="02020603050405020304" pitchFamily="18" charset="0"/>
            </a:endParaRPr>
          </a:p>
          <a:p>
            <a:pPr>
              <a:spcAft>
                <a:spcPts val="800"/>
              </a:spcAft>
            </a:pPr>
            <a:r>
              <a:rPr lang="en-US" sz="2400" i="1" dirty="0" err="1">
                <a:solidFill>
                  <a:srgbClr val="000000"/>
                </a:solidFill>
                <a:effectLst/>
                <a:ea typeface="Times New Roman" panose="02020603050405020304" pitchFamily="18" charset="0"/>
                <a:cs typeface="Times New Roman" panose="02020603050405020304" pitchFamily="18" charset="0"/>
              </a:rPr>
              <a:t>Bước</a:t>
            </a:r>
            <a:r>
              <a:rPr lang="en-US" sz="2400" i="1" dirty="0">
                <a:solidFill>
                  <a:srgbClr val="000000"/>
                </a:solidFill>
                <a:effectLst/>
                <a:ea typeface="Times New Roman" panose="02020603050405020304" pitchFamily="18" charset="0"/>
                <a:cs typeface="Times New Roman" panose="02020603050405020304" pitchFamily="18" charset="0"/>
              </a:rPr>
              <a:t> 3:</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Đặt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và</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cố</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định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tiêu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bản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trên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bàn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kính</a:t>
            </a:r>
            <a:r>
              <a:rPr lang="en-US" sz="2400" dirty="0">
                <a:solidFill>
                  <a:srgbClr val="000000"/>
                </a:solidFill>
                <a:effectLst/>
                <a:ea typeface="Times New Roman" panose="02020603050405020304" pitchFamily="18"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a:spcAft>
                <a:spcPts val="800"/>
              </a:spcAft>
            </a:pPr>
            <a:r>
              <a:rPr lang="en-US" sz="2400" i="1" dirty="0" err="1">
                <a:solidFill>
                  <a:srgbClr val="000000"/>
                </a:solidFill>
                <a:effectLst/>
                <a:ea typeface="Times New Roman" panose="02020603050405020304" pitchFamily="18" charset="0"/>
                <a:cs typeface="Times New Roman" panose="02020603050405020304" pitchFamily="18" charset="0"/>
              </a:rPr>
              <a:t>Bước</a:t>
            </a:r>
            <a:r>
              <a:rPr lang="en-US" sz="2400" i="1" dirty="0">
                <a:solidFill>
                  <a:srgbClr val="000000"/>
                </a:solidFill>
                <a:effectLst/>
                <a:ea typeface="Times New Roman" panose="02020603050405020304" pitchFamily="18" charset="0"/>
                <a:cs typeface="Times New Roman" panose="02020603050405020304" pitchFamily="18" charset="0"/>
              </a:rPr>
              <a:t> 4:</a:t>
            </a:r>
            <a:r>
              <a:rPr lang="en-US" sz="2400" dirty="0">
                <a:solidFill>
                  <a:srgbClr val="000000"/>
                </a:solidFill>
                <a:effectLst/>
                <a:ea typeface="Times New Roman" panose="02020603050405020304" pitchFamily="18" charset="0"/>
                <a:cs typeface="Times New Roman" panose="02020603050405020304" pitchFamily="18" charset="0"/>
              </a:rPr>
              <a:t> Quan </a:t>
            </a:r>
            <a:r>
              <a:rPr lang="en-US" sz="2400" dirty="0" err="1">
                <a:solidFill>
                  <a:srgbClr val="000000"/>
                </a:solidFill>
                <a:effectLst/>
                <a:ea typeface="Times New Roman" panose="02020603050405020304" pitchFamily="18" charset="0"/>
                <a:cs typeface="Times New Roman" panose="02020603050405020304" pitchFamily="18" charset="0"/>
              </a:rPr>
              <a:t>sát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mẫu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vật</a:t>
            </a:r>
            <a:r>
              <a:rPr lang="en-US" sz="2400" dirty="0">
                <a:solidFill>
                  <a:srgbClr val="000000"/>
                </a:solidFill>
                <a:effectLst/>
                <a:ea typeface="Times New Roman" panose="02020603050405020304" pitchFamily="18" charset="0"/>
                <a:cs typeface="Times New Roman" panose="02020603050405020304" pitchFamily="18" charset="0"/>
              </a:rPr>
              <a:t> ở </a:t>
            </a:r>
            <a:r>
              <a:rPr lang="en-US" sz="2400" dirty="0" err="1">
                <a:solidFill>
                  <a:srgbClr val="000000"/>
                </a:solidFill>
                <a:effectLst/>
                <a:ea typeface="Times New Roman" panose="02020603050405020304" pitchFamily="18" charset="0"/>
                <a:cs typeface="Times New Roman" panose="02020603050405020304" pitchFamily="18" charset="0"/>
              </a:rPr>
              <a:t>vật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kính</a:t>
            </a:r>
            <a:r>
              <a:rPr lang="en-US" sz="2400" dirty="0">
                <a:solidFill>
                  <a:srgbClr val="000000"/>
                </a:solidFill>
                <a:effectLst/>
                <a:ea typeface="Times New Roman" panose="02020603050405020304" pitchFamily="18" charset="0"/>
                <a:cs typeface="Times New Roman" panose="02020603050405020304" pitchFamily="18" charset="0"/>
              </a:rPr>
              <a:t> 10x, </a:t>
            </a:r>
            <a:r>
              <a:rPr lang="en-US" sz="2400" dirty="0" err="1">
                <a:solidFill>
                  <a:srgbClr val="000000"/>
                </a:solidFill>
                <a:effectLst/>
                <a:ea typeface="Times New Roman" panose="02020603050405020304" pitchFamily="18" charset="0"/>
                <a:cs typeface="Times New Roman" panose="02020603050405020304" pitchFamily="18" charset="0"/>
              </a:rPr>
              <a:t>chọn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vùng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có</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số</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lượng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tế</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bào</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vừa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phải</a:t>
            </a:r>
            <a:r>
              <a:rPr lang="en-US" sz="2400" dirty="0">
                <a:solidFill>
                  <a:srgbClr val="000000"/>
                </a:solidFill>
                <a:effectLst/>
                <a:ea typeface="Times New Roman" panose="02020603050405020304" pitchFamily="18" charset="0"/>
                <a:cs typeface="Times New Roman" panose="02020603050405020304" pitchFamily="18" charset="0"/>
              </a:rPr>
              <a:t>. Sau </a:t>
            </a:r>
            <a:r>
              <a:rPr lang="en-US" sz="2400" dirty="0" err="1">
                <a:solidFill>
                  <a:srgbClr val="000000"/>
                </a:solidFill>
                <a:effectLst/>
                <a:ea typeface="Times New Roman" panose="02020603050405020304" pitchFamily="18" charset="0"/>
                <a:cs typeface="Times New Roman" panose="02020603050405020304" pitchFamily="18" charset="0"/>
              </a:rPr>
              <a:t>đó</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chuyển</a:t>
            </a:r>
            <a:r>
              <a:rPr lang="en-US" sz="2400" dirty="0">
                <a:solidFill>
                  <a:srgbClr val="000000"/>
                </a:solidFill>
                <a:effectLst/>
                <a:ea typeface="Times New Roman" panose="02020603050405020304" pitchFamily="18" charset="0"/>
                <a:cs typeface="Times New Roman" panose="02020603050405020304" pitchFamily="18" charset="0"/>
              </a:rPr>
              <a:t> sang </a:t>
            </a:r>
            <a:r>
              <a:rPr lang="en-US" sz="2400" dirty="0" err="1">
                <a:solidFill>
                  <a:srgbClr val="000000"/>
                </a:solidFill>
                <a:effectLst/>
                <a:ea typeface="Times New Roman" panose="02020603050405020304" pitchFamily="18" charset="0"/>
                <a:cs typeface="Times New Roman" panose="02020603050405020304" pitchFamily="18" charset="0"/>
              </a:rPr>
              <a:t>vật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kính</a:t>
            </a:r>
            <a:r>
              <a:rPr lang="en-US" sz="2400" dirty="0">
                <a:solidFill>
                  <a:srgbClr val="000000"/>
                </a:solidFill>
                <a:effectLst/>
                <a:ea typeface="Times New Roman" panose="02020603050405020304" pitchFamily="18" charset="0"/>
                <a:cs typeface="Times New Roman" panose="02020603050405020304" pitchFamily="18" charset="0"/>
              </a:rPr>
              <a:t> 40x </a:t>
            </a:r>
            <a:r>
              <a:rPr lang="en-US" sz="2400" dirty="0" err="1">
                <a:solidFill>
                  <a:srgbClr val="000000"/>
                </a:solidFill>
                <a:effectLst/>
                <a:ea typeface="Times New Roman" panose="02020603050405020304" pitchFamily="18" charset="0"/>
                <a:cs typeface="Times New Roman" panose="02020603050405020304" pitchFamily="18" charset="0"/>
              </a:rPr>
              <a:t>để</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quan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sát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rõ</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hơn</a:t>
            </a:r>
            <a:r>
              <a:rPr lang="en-US" sz="2400" dirty="0">
                <a:solidFill>
                  <a:srgbClr val="000000"/>
                </a:solidFill>
                <a:effectLst/>
                <a:ea typeface="Times New Roman" panose="02020603050405020304" pitchFamily="18"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a:spcAft>
                <a:spcPts val="800"/>
              </a:spcAft>
            </a:pPr>
            <a:r>
              <a:rPr lang="en-US" sz="2400" i="1" dirty="0" err="1">
                <a:solidFill>
                  <a:srgbClr val="000000"/>
                </a:solidFill>
                <a:effectLst/>
                <a:ea typeface="Times New Roman" panose="02020603050405020304" pitchFamily="18" charset="0"/>
                <a:cs typeface="Times New Roman" panose="02020603050405020304" pitchFamily="18" charset="0"/>
              </a:rPr>
              <a:t>Bước</a:t>
            </a:r>
            <a:r>
              <a:rPr lang="en-US" sz="2400" i="1" dirty="0">
                <a:solidFill>
                  <a:srgbClr val="000000"/>
                </a:solidFill>
                <a:effectLst/>
                <a:ea typeface="Times New Roman" panose="02020603050405020304" pitchFamily="18" charset="0"/>
                <a:cs typeface="Times New Roman" panose="02020603050405020304" pitchFamily="18" charset="0"/>
              </a:rPr>
              <a:t> 5:</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Gây</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hiện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tượng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teo</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bào</a:t>
            </a:r>
            <a:r>
              <a:rPr lang="en-US" sz="2400" dirty="0">
                <a:solidFill>
                  <a:srgbClr val="000000"/>
                </a:solidFill>
                <a:effectLst/>
                <a:ea typeface="Times New Roman" panose="02020603050405020304" pitchFamily="18"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a:spcAft>
                <a:spcPts val="900"/>
              </a:spcAft>
            </a:pP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Tiến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hành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các</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bước</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như</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gây</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hiện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tượng</a:t>
            </a:r>
            <a:r>
              <a:rPr lang="en-US" sz="2400" dirty="0">
                <a:solidFill>
                  <a:srgbClr val="000000"/>
                </a:solidFill>
                <a:effectLst/>
                <a:ea typeface="Times New Roman" panose="02020603050405020304" pitchFamily="18" charset="0"/>
                <a:cs typeface="Times New Roman" panose="02020603050405020304" pitchFamily="18" charset="0"/>
              </a:rPr>
              <a:t> co </a:t>
            </a:r>
            <a:r>
              <a:rPr lang="en-US" sz="2400" dirty="0" err="1">
                <a:solidFill>
                  <a:srgbClr val="000000"/>
                </a:solidFill>
                <a:effectLst/>
                <a:ea typeface="Times New Roman" panose="02020603050405020304" pitchFamily="18" charset="0"/>
                <a:cs typeface="Times New Roman" panose="02020603050405020304" pitchFamily="18" charset="0"/>
              </a:rPr>
              <a:t>nguyên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sinh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tế</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bào</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thực</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vật</a:t>
            </a:r>
            <a:r>
              <a:rPr lang="en-US" sz="2400" dirty="0">
                <a:solidFill>
                  <a:srgbClr val="000000"/>
                </a:solidFill>
                <a:effectLst/>
                <a:ea typeface="Times New Roman" panose="02020603050405020304" pitchFamily="18"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a:spcAft>
                <a:spcPts val="900"/>
              </a:spcAft>
            </a:pPr>
            <a:r>
              <a:rPr lang="en-US" sz="2400" dirty="0">
                <a:solidFill>
                  <a:srgbClr val="000000"/>
                </a:solidFill>
                <a:effectLst/>
                <a:ea typeface="Times New Roman" panose="02020603050405020304" pitchFamily="18" charset="0"/>
                <a:cs typeface="Times New Roman" panose="02020603050405020304" pitchFamily="18" charset="0"/>
              </a:rPr>
              <a:t>+ Quan </a:t>
            </a:r>
            <a:r>
              <a:rPr lang="en-US" sz="2400" dirty="0" err="1">
                <a:solidFill>
                  <a:srgbClr val="000000"/>
                </a:solidFill>
                <a:effectLst/>
                <a:ea typeface="Times New Roman" panose="02020603050405020304" pitchFamily="18" charset="0"/>
                <a:cs typeface="Times New Roman" panose="02020603050405020304" pitchFamily="18" charset="0"/>
              </a:rPr>
              <a:t>sát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sự</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thay</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đổi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hình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dạng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của</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tế</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bào</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máu</a:t>
            </a:r>
            <a:r>
              <a:rPr lang="en-US" sz="2400" dirty="0">
                <a:solidFill>
                  <a:srgbClr val="000000"/>
                </a:solidFill>
                <a:effectLst/>
                <a:ea typeface="Times New Roman" panose="02020603050405020304" pitchFamily="18"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a:spcAft>
                <a:spcPts val="800"/>
              </a:spcAft>
            </a:pPr>
            <a:r>
              <a:rPr lang="en-US" sz="2400" i="1" dirty="0" err="1">
                <a:solidFill>
                  <a:srgbClr val="000000"/>
                </a:solidFill>
                <a:effectLst/>
                <a:ea typeface="Times New Roman" panose="02020603050405020304" pitchFamily="18" charset="0"/>
                <a:cs typeface="Times New Roman" panose="02020603050405020304" pitchFamily="18" charset="0"/>
              </a:rPr>
              <a:t>Bước</a:t>
            </a:r>
            <a:r>
              <a:rPr lang="en-US" sz="2400" i="1" dirty="0">
                <a:solidFill>
                  <a:srgbClr val="000000"/>
                </a:solidFill>
                <a:effectLst/>
                <a:ea typeface="Times New Roman" panose="02020603050405020304" pitchFamily="18" charset="0"/>
                <a:cs typeface="Times New Roman" panose="02020603050405020304" pitchFamily="18" charset="0"/>
              </a:rPr>
              <a:t> 6:</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Gây</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hiện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tượng</a:t>
            </a:r>
            <a:r>
              <a:rPr lang="en-US" sz="2400" dirty="0">
                <a:solidFill>
                  <a:srgbClr val="000000"/>
                </a:solidFill>
                <a:effectLst/>
                <a:ea typeface="Times New Roman" panose="02020603050405020304" pitchFamily="18" charset="0"/>
                <a:cs typeface="Times New Roman" panose="02020603050405020304" pitchFamily="18" charset="0"/>
              </a:rPr>
              <a:t> tan </a:t>
            </a:r>
            <a:r>
              <a:rPr lang="en-US" sz="2400" dirty="0" err="1">
                <a:solidFill>
                  <a:srgbClr val="000000"/>
                </a:solidFill>
                <a:effectLst/>
                <a:ea typeface="Times New Roman" panose="02020603050405020304" pitchFamily="18" charset="0"/>
                <a:cs typeface="Times New Roman" panose="02020603050405020304" pitchFamily="18" charset="0"/>
              </a:rPr>
              <a:t>bào</a:t>
            </a:r>
            <a:r>
              <a:rPr lang="en-US" sz="2400" dirty="0">
                <a:solidFill>
                  <a:srgbClr val="000000"/>
                </a:solidFill>
                <a:effectLst/>
                <a:ea typeface="Times New Roman" panose="02020603050405020304" pitchFamily="18"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a:spcAft>
                <a:spcPts val="900"/>
              </a:spcAft>
            </a:pP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Tiến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hành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làm</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lại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tiêu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bản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tế</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bào</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máu</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ếch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như</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Bước</a:t>
            </a:r>
            <a:r>
              <a:rPr lang="en-US" sz="2400" dirty="0">
                <a:solidFill>
                  <a:srgbClr val="000000"/>
                </a:solidFill>
                <a:effectLst/>
                <a:ea typeface="Times New Roman" panose="02020603050405020304" pitchFamily="18" charset="0"/>
                <a:cs typeface="Times New Roman" panose="02020603050405020304" pitchFamily="18" charset="0"/>
              </a:rPr>
              <a:t> 1,2.</a:t>
            </a:r>
            <a:endParaRPr lang="vi-VN" sz="2400" dirty="0">
              <a:effectLst/>
              <a:ea typeface="Calibri" panose="020F0502020204030204" pitchFamily="34" charset="0"/>
              <a:cs typeface="Times New Roman" panose="02020603050405020304" pitchFamily="18" charset="0"/>
            </a:endParaRPr>
          </a:p>
          <a:p>
            <a:pPr>
              <a:spcAft>
                <a:spcPts val="900"/>
              </a:spcAft>
            </a:pP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Tiến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hành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các</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bước</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như</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gây</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hiện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tượng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phản</a:t>
            </a:r>
            <a:r>
              <a:rPr lang="en-US" sz="2400" dirty="0">
                <a:solidFill>
                  <a:srgbClr val="000000"/>
                </a:solidFill>
                <a:effectLst/>
                <a:ea typeface="Times New Roman" panose="02020603050405020304" pitchFamily="18" charset="0"/>
                <a:cs typeface="Times New Roman" panose="02020603050405020304" pitchFamily="18" charset="0"/>
              </a:rPr>
              <a:t> co </a:t>
            </a:r>
            <a:r>
              <a:rPr lang="en-US" sz="2400" dirty="0" err="1">
                <a:solidFill>
                  <a:srgbClr val="000000"/>
                </a:solidFill>
                <a:effectLst/>
                <a:ea typeface="Times New Roman" panose="02020603050405020304" pitchFamily="18" charset="0"/>
                <a:cs typeface="Times New Roman" panose="02020603050405020304" pitchFamily="18" charset="0"/>
              </a:rPr>
              <a:t>nguyên</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sinh</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tế</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bào</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thực</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vật</a:t>
            </a:r>
            <a:r>
              <a:rPr lang="en-US" sz="2400" dirty="0">
                <a:solidFill>
                  <a:srgbClr val="000000"/>
                </a:solidFill>
                <a:effectLst/>
                <a:ea typeface="Times New Roman" panose="02020603050405020304" pitchFamily="18"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a:p>
            <a:pPr>
              <a:spcAft>
                <a:spcPts val="900"/>
              </a:spcAft>
            </a:pPr>
            <a:r>
              <a:rPr lang="en-US" sz="2400" dirty="0">
                <a:solidFill>
                  <a:srgbClr val="000000"/>
                </a:solidFill>
                <a:effectLst/>
                <a:ea typeface="Times New Roman" panose="02020603050405020304" pitchFamily="18" charset="0"/>
                <a:cs typeface="Times New Roman" panose="02020603050405020304" pitchFamily="18" charset="0"/>
              </a:rPr>
              <a:t>+ Quan </a:t>
            </a:r>
            <a:r>
              <a:rPr lang="en-US" sz="2400" dirty="0" err="1">
                <a:solidFill>
                  <a:srgbClr val="000000"/>
                </a:solidFill>
                <a:effectLst/>
                <a:ea typeface="Times New Roman" panose="02020603050405020304" pitchFamily="18" charset="0"/>
                <a:cs typeface="Times New Roman" panose="02020603050405020304" pitchFamily="18" charset="0"/>
              </a:rPr>
              <a:t>sát</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sự</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thay</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đổi</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số</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lượng</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tế</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bào</a:t>
            </a:r>
            <a:r>
              <a:rPr lang="en-US" sz="2400" dirty="0">
                <a:solidFill>
                  <a:srgbClr val="000000"/>
                </a:solidFill>
                <a:effectLst/>
                <a:ea typeface="Times New Roman" panose="02020603050405020304" pitchFamily="18" charset="0"/>
                <a:cs typeface="Times New Roman" panose="02020603050405020304" pitchFamily="18" charset="0"/>
              </a:rPr>
              <a:t> </a:t>
            </a:r>
            <a:r>
              <a:rPr lang="en-US" sz="2400" dirty="0" err="1">
                <a:solidFill>
                  <a:srgbClr val="000000"/>
                </a:solidFill>
                <a:effectLst/>
                <a:ea typeface="Times New Roman" panose="02020603050405020304" pitchFamily="18" charset="0"/>
                <a:cs typeface="Times New Roman" panose="02020603050405020304" pitchFamily="18" charset="0"/>
              </a:rPr>
              <a:t>máu</a:t>
            </a:r>
            <a:r>
              <a:rPr lang="en-US" sz="2400" dirty="0">
                <a:solidFill>
                  <a:srgbClr val="000000"/>
                </a:solidFill>
                <a:effectLst/>
                <a:ea typeface="Times New Roman" panose="02020603050405020304" pitchFamily="18" charset="0"/>
                <a:cs typeface="Times New Roman" panose="02020603050405020304" pitchFamily="18" charset="0"/>
              </a:rPr>
              <a:t>.</a:t>
            </a:r>
            <a:endParaRPr lang="vi-VN" sz="2400" dirty="0">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621" y="75500"/>
            <a:ext cx="3076861" cy="1569660"/>
          </a:xfrm>
          <a:prstGeom prst="rect">
            <a:avLst/>
          </a:prstGeom>
          <a:noFill/>
        </p:spPr>
        <p:txBody>
          <a:bodyPr wrap="square" rtlCol="0">
            <a:spAutoFit/>
          </a:bodyPr>
          <a:lstStyle/>
          <a:p>
            <a:r>
              <a:rPr lang="en-US" sz="3200" b="1" dirty="0" err="1">
                <a:solidFill>
                  <a:srgbClr val="0070C0"/>
                </a:solidFill>
                <a:cs typeface="Times New Roman" panose="02020603050405020304" pitchFamily="18" charset="0"/>
              </a:rPr>
              <a:t>Hoạt</a:t>
            </a:r>
            <a:r>
              <a:rPr lang="en-US" sz="3200" b="1" dirty="0">
                <a:solidFill>
                  <a:srgbClr val="0070C0"/>
                </a:solidFill>
                <a:cs typeface="Times New Roman" panose="02020603050405020304" pitchFamily="18" charset="0"/>
              </a:rPr>
              <a:t> </a:t>
            </a:r>
            <a:r>
              <a:rPr lang="en-US" sz="3200" b="1" dirty="0" err="1">
                <a:solidFill>
                  <a:srgbClr val="0070C0"/>
                </a:solidFill>
                <a:cs typeface="Times New Roman" panose="02020603050405020304" pitchFamily="18" charset="0"/>
              </a:rPr>
              <a:t>động</a:t>
            </a:r>
            <a:r>
              <a:rPr lang="en-US" sz="3200" b="1" dirty="0">
                <a:solidFill>
                  <a:srgbClr val="0070C0"/>
                </a:solidFill>
                <a:cs typeface="Times New Roman" panose="02020603050405020304" pitchFamily="18" charset="0"/>
              </a:rPr>
              <a:t> </a:t>
            </a:r>
            <a:r>
              <a:rPr lang="en-US" sz="3200" b="1" dirty="0" smtClean="0">
                <a:solidFill>
                  <a:srgbClr val="0070C0"/>
                </a:solidFill>
                <a:cs typeface="Times New Roman" panose="02020603050405020304" pitchFamily="18" charset="0"/>
              </a:rPr>
              <a:t>3: </a:t>
            </a:r>
            <a:endParaRPr lang="en-US" sz="3200" b="1" dirty="0" smtClean="0">
              <a:solidFill>
                <a:srgbClr val="0070C0"/>
              </a:solidFill>
              <a:cs typeface="Times New Roman" panose="02020603050405020304" pitchFamily="18" charset="0"/>
            </a:endParaRPr>
          </a:p>
          <a:p>
            <a:r>
              <a:rPr lang="en-US" sz="3200" b="1" kern="0" dirty="0" err="1" smtClean="0">
                <a:solidFill>
                  <a:srgbClr val="0070C0"/>
                </a:solidFill>
                <a:ea typeface="Calibri" panose="020F0502020204030204" pitchFamily="34" charset="0"/>
              </a:rPr>
              <a:t>Báo</a:t>
            </a:r>
            <a:r>
              <a:rPr lang="en-US" sz="3200" b="1" kern="0" dirty="0" smtClean="0">
                <a:solidFill>
                  <a:srgbClr val="0070C0"/>
                </a:solidFill>
                <a:ea typeface="Calibri" panose="020F0502020204030204" pitchFamily="34" charset="0"/>
              </a:rPr>
              <a:t> </a:t>
            </a:r>
            <a:r>
              <a:rPr lang="en-US" sz="3200" b="1" kern="0" dirty="0" err="1">
                <a:solidFill>
                  <a:srgbClr val="0070C0"/>
                </a:solidFill>
                <a:ea typeface="Calibri" panose="020F0502020204030204" pitchFamily="34" charset="0"/>
              </a:rPr>
              <a:t>cáo</a:t>
            </a:r>
            <a:r>
              <a:rPr lang="en-US" sz="3200" b="1" kern="0" dirty="0">
                <a:solidFill>
                  <a:srgbClr val="0070C0"/>
                </a:solidFill>
                <a:ea typeface="Calibri" panose="020F0502020204030204" pitchFamily="34" charset="0"/>
              </a:rPr>
              <a:t> </a:t>
            </a:r>
            <a:r>
              <a:rPr lang="en-US" sz="3200" b="1" kern="0" dirty="0" err="1">
                <a:solidFill>
                  <a:srgbClr val="0070C0"/>
                </a:solidFill>
                <a:ea typeface="Calibri" panose="020F0502020204030204" pitchFamily="34" charset="0"/>
              </a:rPr>
              <a:t>kết</a:t>
            </a:r>
            <a:r>
              <a:rPr lang="en-US" sz="3200" b="1" kern="0" dirty="0">
                <a:solidFill>
                  <a:srgbClr val="0070C0"/>
                </a:solidFill>
                <a:ea typeface="Calibri" panose="020F0502020204030204" pitchFamily="34" charset="0"/>
              </a:rPr>
              <a:t> </a:t>
            </a:r>
            <a:r>
              <a:rPr lang="en-US" sz="3200" b="1" kern="0" dirty="0" err="1">
                <a:solidFill>
                  <a:srgbClr val="0070C0"/>
                </a:solidFill>
                <a:ea typeface="Calibri" panose="020F0502020204030204" pitchFamily="34" charset="0"/>
              </a:rPr>
              <a:t>quả</a:t>
            </a:r>
            <a:r>
              <a:rPr lang="en-US" sz="3200" b="1" kern="0" dirty="0">
                <a:solidFill>
                  <a:srgbClr val="0070C0"/>
                </a:solidFill>
                <a:ea typeface="Calibri" panose="020F0502020204030204" pitchFamily="34" charset="0"/>
              </a:rPr>
              <a:t> </a:t>
            </a:r>
            <a:r>
              <a:rPr lang="en-US" sz="3200" b="1" kern="0" dirty="0" err="1">
                <a:solidFill>
                  <a:srgbClr val="0070C0"/>
                </a:solidFill>
                <a:ea typeface="Calibri" panose="020F0502020204030204" pitchFamily="34" charset="0"/>
              </a:rPr>
              <a:t>thực</a:t>
            </a:r>
            <a:r>
              <a:rPr lang="en-US" sz="3200" b="1" kern="0" dirty="0">
                <a:solidFill>
                  <a:srgbClr val="0070C0"/>
                </a:solidFill>
                <a:ea typeface="Calibri" panose="020F0502020204030204" pitchFamily="34" charset="0"/>
              </a:rPr>
              <a:t> </a:t>
            </a:r>
            <a:r>
              <a:rPr lang="en-US" sz="3200" b="1" kern="0" dirty="0" err="1" smtClean="0">
                <a:solidFill>
                  <a:srgbClr val="0070C0"/>
                </a:solidFill>
                <a:ea typeface="Calibri" panose="020F0502020204030204" pitchFamily="34" charset="0"/>
              </a:rPr>
              <a:t>hành</a:t>
            </a:r>
            <a:endParaRPr lang="vi-VN" sz="3200" b="1" dirty="0">
              <a:solidFill>
                <a:srgbClr val="0070C0"/>
              </a:solidFill>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305262" y="0"/>
            <a:ext cx="8573547" cy="706081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3265</Words>
  <Application>WPS Presentation</Application>
  <PresentationFormat>Widescreen</PresentationFormat>
  <Paragraphs>68</Paragraphs>
  <Slides>13</Slides>
  <Notes>0</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13</vt:i4>
      </vt:variant>
    </vt:vector>
  </HeadingPairs>
  <TitlesOfParts>
    <vt:vector size="32" baseType="lpstr">
      <vt:lpstr>Arial</vt:lpstr>
      <vt:lpstr>SimSun</vt:lpstr>
      <vt:lpstr>Wingdings</vt:lpstr>
      <vt:lpstr>Wingdings 3</vt:lpstr>
      <vt:lpstr>Arial</vt:lpstr>
      <vt:lpstr>Corbel</vt:lpstr>
      <vt:lpstr>Calibri</vt:lpstr>
      <vt:lpstr>Times New Roman</vt:lpstr>
      <vt:lpstr>Microsoft YaHei</vt:lpstr>
      <vt:lpstr>Arial Unicode MS</vt:lpstr>
      <vt:lpstr>Trebuchet MS</vt:lpstr>
      <vt:lpstr>Century Gothic</vt:lpstr>
      <vt:lpstr>Tahoma</vt:lpstr>
      <vt:lpstr>Calibri Light</vt:lpstr>
      <vt:lpstr>Verdana</vt:lpstr>
      <vt:lpstr>Facet</vt:lpstr>
      <vt:lpstr>Wisp</vt:lpstr>
      <vt:lpstr>Office Theme</vt:lpstr>
      <vt:lpstr>Basis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Sanh Bich</cp:lastModifiedBy>
  <cp:revision>137</cp:revision>
  <dcterms:created xsi:type="dcterms:W3CDTF">2024-06-10T02:36:00Z</dcterms:created>
  <dcterms:modified xsi:type="dcterms:W3CDTF">2024-11-15T13:01:46Z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5723F067A2114E7B82AB743B46BACCA9_13</vt:lpwstr>
  </property>
  <property fmtid="{D5CDD505-2E9C-101B-9397-08002B2CF9AE}" pid="3" name="KSOProductBuildVer">
    <vt:lpwstr>1033-12.2.0.18607</vt:lpwstr>
  </property>
</Properties>
</file>