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ink/ink1.xml" ContentType="application/inkml+xml"/>
  <Override PartName="/ppt/ink/ink10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media/image12.svg" ContentType="image/svg+xml"/>
  <Override PartName="/ppt/media/image14.svg" ContentType="image/svg+xml"/>
  <Override PartName="/ppt/media/image182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.svg" ContentType="image/svg+xml"/>
  <Override PartName="/ppt/media/image33.svg" ContentType="image/svg+xml"/>
  <Override PartName="/ppt/media/image35.svg" ContentType="image/svg+xml"/>
  <Override PartName="/ppt/media/image38.svg" ContentType="image/svg+xml"/>
  <Override PartName="/ppt/media/image40.svg" ContentType="image/svg+xml"/>
  <Override PartName="/ppt/media/image45.svg" ContentType="image/svg+xml"/>
  <Override PartName="/ppt/media/image5.svg" ContentType="image/svg+xml"/>
  <Override PartName="/ppt/media/image59.svg" ContentType="image/svg+xml"/>
  <Override PartName="/ppt/media/image63.svg" ContentType="image/svg+xml"/>
  <Override PartName="/ppt/media/image65.svg" ContentType="image/svg+xml"/>
  <Override PartName="/ppt/media/image67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3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6" r:id="rId70"/>
    <p:sldId id="327" r:id="rId71"/>
    <p:sldId id="329" r:id="rId72"/>
    <p:sldId id="330" r:id="rId73"/>
    <p:sldId id="331" r:id="rId74"/>
    <p:sldId id="332" r:id="rId75"/>
    <p:sldId id="328" r:id="rId76"/>
    <p:sldId id="333" r:id="rId77"/>
    <p:sldId id="324" r:id="rId78"/>
    <p:sldId id="325" r:id="rId79"/>
  </p:sldIdLst>
  <p:sldSz cx="18288000" cy="10287000"/>
  <p:notesSz cx="6858000" cy="9144000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Cambria Math" panose="02040503050406030204" pitchFamily="18" charset="0"/>
      <p:regular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22" autoAdjust="0"/>
  </p:normalViewPr>
  <p:slideViewPr>
    <p:cSldViewPr showGuides="1">
      <p:cViewPr varScale="1">
        <p:scale>
          <a:sx n="52" d="100"/>
          <a:sy n="52" d="100"/>
        </p:scale>
        <p:origin x="989" y="3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7" Type="http://schemas.openxmlformats.org/officeDocument/2006/relationships/font" Target="fonts/font5.fntdata"/><Relationship Id="rId86" Type="http://schemas.openxmlformats.org/officeDocument/2006/relationships/font" Target="fonts/font4.fntdata"/><Relationship Id="rId85" Type="http://schemas.openxmlformats.org/officeDocument/2006/relationships/font" Target="fonts/font3.fntdata"/><Relationship Id="rId84" Type="http://schemas.openxmlformats.org/officeDocument/2006/relationships/font" Target="fonts/font2.fntdata"/><Relationship Id="rId83" Type="http://schemas.openxmlformats.org/officeDocument/2006/relationships/font" Target="fonts/font1.fntdata"/><Relationship Id="rId82" Type="http://schemas.openxmlformats.org/officeDocument/2006/relationships/tableStyles" Target="tableStyles.xml"/><Relationship Id="rId81" Type="http://schemas.openxmlformats.org/officeDocument/2006/relationships/viewProps" Target="viewProps.xml"/><Relationship Id="rId80" Type="http://schemas.openxmlformats.org/officeDocument/2006/relationships/presProps" Target="presProps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2:44:38"/>
    </inkml:context>
    <inkml:brush xml:id="br0">
      <inkml:brushProperty name="width" value="0.35" units="cm"/>
      <inkml:brushProperty name="height" value="0.35" units="cm"/>
      <inkml:brushProperty name="color" value="#000000"/>
    </inkml:brush>
  </inkml:definitions>
  <inkml:trace contextRef="#ctx0" brushRef="#br0">1.000 0.000 24575,'0.000'0.000'-8191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3:21:45"/>
    </inkml:context>
    <inkml:brush xml:id="br0">
      <inkml:brushProperty name="width" value="0.35" units="cm"/>
      <inkml:brushProperty name="height" value="0.35" units="cm"/>
      <inkml:brushProperty name="color" value="#000000"/>
    </inkml:brush>
  </inkml:definitions>
  <inkml:trace contextRef="#ctx0" brushRef="#br0">0.000 0.000 24575,'0.000'0.000'-8191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2:47:10"/>
    </inkml:context>
    <inkml:brush xml:id="br0">
      <inkml:brushProperty name="width" value="0.35" units="cm"/>
      <inkml:brushProperty name="height" value="0.35" units="cm"/>
      <inkml:brushProperty name="color" value="#000000"/>
    </inkml:brush>
  </inkml:definitions>
  <inkml:trace contextRef="#ctx0" brushRef="#br0">1.000 0.000 24575,'0.000'0.000'-8191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2:47:25"/>
    </inkml:context>
    <inkml:brush xml:id="br0">
      <inkml:brushProperty name="width" value="0.35" units="cm"/>
      <inkml:brushProperty name="height" value="0.35" units="cm"/>
      <inkml:brushProperty name="color" value="#000000"/>
    </inkml:brush>
  </inkml:definitions>
  <inkml:trace contextRef="#ctx0" brushRef="#br0">1.000 1.000 24575,'0.000'0.000'-8191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2:47:54"/>
    </inkml:context>
    <inkml:brush xml:id="br0">
      <inkml:brushProperty name="width" value="0.35" units="cm"/>
      <inkml:brushProperty name="height" value="0.35" units="cm"/>
      <inkml:brushProperty name="color" value="#000000"/>
    </inkml:brush>
  </inkml:definitions>
  <inkml:trace contextRef="#ctx0" brushRef="#br0">1.000 0.000 24575,'0.000'0.000'-8191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2:48:02"/>
    </inkml:context>
    <inkml:brush xml:id="br0">
      <inkml:brushProperty name="width" value="0.35" units="cm"/>
      <inkml:brushProperty name="height" value="0.35" units="cm"/>
      <inkml:brushProperty name="color" value="#000000"/>
    </inkml:brush>
  </inkml:definitions>
  <inkml:trace contextRef="#ctx0" brushRef="#br0">0.000 1.000 24575,'0.000'0.000'-8191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3:21:28"/>
    </inkml:context>
    <inkml:brush xml:id="br0">
      <inkml:brushProperty name="width" value="0.35" units="cm"/>
      <inkml:brushProperty name="height" value="0.35" units="cm"/>
      <inkml:brushProperty name="color" value="#000000"/>
    </inkml:brush>
  </inkml:definitions>
  <inkml:trace contextRef="#ctx0" brushRef="#br0">1.000 1.000 24575,'0.000'0.000'-8191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3:21:48"/>
    </inkml:context>
    <inkml:brush xml:id="br0">
      <inkml:brushProperty name="width" value="0.35" units="cm"/>
      <inkml:brushProperty name="height" value="0.35" units="cm"/>
      <inkml:brushProperty name="color" value="#000000"/>
    </inkml:brush>
  </inkml:definitions>
  <inkml:trace contextRef="#ctx0" brushRef="#br0">1.000 1.000 24575,'0.000'0.000'-8191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3:21:38"/>
    </inkml:context>
    <inkml:brush xml:id="br0">
      <inkml:brushProperty name="width" value="0.35" units="cm"/>
      <inkml:brushProperty name="height" value="0.35" units="cm"/>
      <inkml:brushProperty name="color" value="#000000"/>
    </inkml:brush>
  </inkml:definitions>
  <inkml:trace contextRef="#ctx0" brushRef="#br0">0.000 1.000 24575,'0.000'0.000'-8191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3:21:33"/>
    </inkml:context>
    <inkml:brush xml:id="br0">
      <inkml:brushProperty name="width" value="0.35" units="cm"/>
      <inkml:brushProperty name="height" value="0.35" units="cm"/>
      <inkml:brushProperty name="color" value="#000000"/>
    </inkml:brush>
  </inkml:definitions>
  <inkml:trace contextRef="#ctx0" brushRef="#br0">7.000 7.000 24575,'-7.000'-6.000'0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9.svg"/><Relationship Id="rId6" Type="http://schemas.openxmlformats.org/officeDocument/2006/relationships/image" Target="../media/image50.png"/><Relationship Id="rId5" Type="http://schemas.openxmlformats.org/officeDocument/2006/relationships/image" Target="../media/image7.svg"/><Relationship Id="rId4" Type="http://schemas.openxmlformats.org/officeDocument/2006/relationships/image" Target="../media/image49.png"/><Relationship Id="rId3" Type="http://schemas.openxmlformats.org/officeDocument/2006/relationships/image" Target="../media/image5.svg"/><Relationship Id="rId2" Type="http://schemas.openxmlformats.org/officeDocument/2006/relationships/image" Target="../media/image48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svg"/><Relationship Id="rId7" Type="http://schemas.openxmlformats.org/officeDocument/2006/relationships/image" Target="../media/image58.png"/><Relationship Id="rId6" Type="http://schemas.openxmlformats.org/officeDocument/2006/relationships/image" Target="../media/image14.svg"/><Relationship Id="rId5" Type="http://schemas.openxmlformats.org/officeDocument/2006/relationships/image" Target="../media/image57.png"/><Relationship Id="rId4" Type="http://schemas.openxmlformats.org/officeDocument/2006/relationships/image" Target="../media/image12.sv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svg"/><Relationship Id="rId7" Type="http://schemas.openxmlformats.org/officeDocument/2006/relationships/image" Target="../media/image66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72.png"/><Relationship Id="rId12" Type="http://schemas.openxmlformats.org/officeDocument/2006/relationships/image" Target="../media/image71.png"/><Relationship Id="rId11" Type="http://schemas.openxmlformats.org/officeDocument/2006/relationships/image" Target="../media/image70.png"/><Relationship Id="rId10" Type="http://schemas.openxmlformats.org/officeDocument/2006/relationships/image" Target="../media/image69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customXml" Target="../ink/ink3.xml"/><Relationship Id="rId8" Type="http://schemas.openxmlformats.org/officeDocument/2006/relationships/image" Target="../media/image76.png"/><Relationship Id="rId7" Type="http://schemas.openxmlformats.org/officeDocument/2006/relationships/customXml" Target="../ink/ink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customXml" Target="../ink/ink1.xml"/><Relationship Id="rId3" Type="http://schemas.openxmlformats.org/officeDocument/2006/relationships/image" Target="../media/image73.png"/><Relationship Id="rId2" Type="http://schemas.openxmlformats.org/officeDocument/2006/relationships/image" Target="../media/image10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79.png"/><Relationship Id="rId13" Type="http://schemas.openxmlformats.org/officeDocument/2006/relationships/customXml" Target="../ink/ink5.xml"/><Relationship Id="rId12" Type="http://schemas.openxmlformats.org/officeDocument/2006/relationships/image" Target="../media/image78.png"/><Relationship Id="rId11" Type="http://schemas.openxmlformats.org/officeDocument/2006/relationships/customXml" Target="../ink/ink4.xml"/><Relationship Id="rId10" Type="http://schemas.openxmlformats.org/officeDocument/2006/relationships/image" Target="../media/image77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image" Target="../media/image83.png"/><Relationship Id="rId7" Type="http://schemas.openxmlformats.org/officeDocument/2006/relationships/image" Target="../media/image23.svg"/><Relationship Id="rId6" Type="http://schemas.openxmlformats.org/officeDocument/2006/relationships/image" Target="../media/image82.png"/><Relationship Id="rId5" Type="http://schemas.openxmlformats.org/officeDocument/2006/relationships/image" Target="../media/image21.svg"/><Relationship Id="rId4" Type="http://schemas.openxmlformats.org/officeDocument/2006/relationships/image" Target="../media/image81.png"/><Relationship Id="rId3" Type="http://schemas.openxmlformats.org/officeDocument/2006/relationships/image" Target="../media/image19.svg"/><Relationship Id="rId2" Type="http://schemas.openxmlformats.org/officeDocument/2006/relationships/image" Target="../media/image8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3.svg"/><Relationship Id="rId7" Type="http://schemas.openxmlformats.org/officeDocument/2006/relationships/image" Target="../media/image62.png"/><Relationship Id="rId6" Type="http://schemas.openxmlformats.org/officeDocument/2006/relationships/image" Target="../media/image87.png"/><Relationship Id="rId5" Type="http://schemas.openxmlformats.org/officeDocument/2006/relationships/image" Target="../media/image29.svg"/><Relationship Id="rId4" Type="http://schemas.openxmlformats.org/officeDocument/2006/relationships/image" Target="../media/image86.png"/><Relationship Id="rId3" Type="http://schemas.openxmlformats.org/officeDocument/2006/relationships/image" Target="../media/image25.svg"/><Relationship Id="rId2" Type="http://schemas.openxmlformats.org/officeDocument/2006/relationships/image" Target="../media/image85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33.svg"/><Relationship Id="rId2" Type="http://schemas.openxmlformats.org/officeDocument/2006/relationships/image" Target="../media/image88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openxmlformats.org/officeDocument/2006/relationships/image" Target="../media/image94.png"/><Relationship Id="rId7" Type="http://schemas.openxmlformats.org/officeDocument/2006/relationships/image" Target="../media/image40.svg"/><Relationship Id="rId6" Type="http://schemas.openxmlformats.org/officeDocument/2006/relationships/image" Target="../media/image93.png"/><Relationship Id="rId5" Type="http://schemas.openxmlformats.org/officeDocument/2006/relationships/image" Target="../media/image5.svg"/><Relationship Id="rId4" Type="http://schemas.openxmlformats.org/officeDocument/2006/relationships/image" Target="../media/image48.png"/><Relationship Id="rId3" Type="http://schemas.openxmlformats.org/officeDocument/2006/relationships/image" Target="../media/image38.sv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101.png"/><Relationship Id="rId20" Type="http://schemas.openxmlformats.org/officeDocument/2006/relationships/customXml" Target="../ink/ink10.xml"/><Relationship Id="rId2" Type="http://schemas.openxmlformats.org/officeDocument/2006/relationships/image" Target="../media/image92.png"/><Relationship Id="rId19" Type="http://schemas.openxmlformats.org/officeDocument/2006/relationships/image" Target="../media/image100.png"/><Relationship Id="rId18" Type="http://schemas.openxmlformats.org/officeDocument/2006/relationships/image" Target="../media/image99.png"/><Relationship Id="rId17" Type="http://schemas.openxmlformats.org/officeDocument/2006/relationships/customXml" Target="../ink/ink9.xml"/><Relationship Id="rId16" Type="http://schemas.openxmlformats.org/officeDocument/2006/relationships/image" Target="../media/image98.png"/><Relationship Id="rId15" Type="http://schemas.openxmlformats.org/officeDocument/2006/relationships/customXml" Target="../ink/ink8.xml"/><Relationship Id="rId14" Type="http://schemas.openxmlformats.org/officeDocument/2006/relationships/image" Target="../media/image97.png"/><Relationship Id="rId13" Type="http://schemas.openxmlformats.org/officeDocument/2006/relationships/customXml" Target="../ink/ink7.xml"/><Relationship Id="rId12" Type="http://schemas.openxmlformats.org/officeDocument/2006/relationships/image" Target="../media/image96.png"/><Relationship Id="rId11" Type="http://schemas.openxmlformats.org/officeDocument/2006/relationships/image" Target="../media/image74.png"/><Relationship Id="rId10" Type="http://schemas.openxmlformats.org/officeDocument/2006/relationships/customXml" Target="../ink/ink6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3" Type="http://schemas.openxmlformats.org/officeDocument/2006/relationships/image" Target="../media/image3.svg"/><Relationship Id="rId2" Type="http://schemas.openxmlformats.org/officeDocument/2006/relationships/image" Target="../media/image102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45.svg"/><Relationship Id="rId2" Type="http://schemas.openxmlformats.org/officeDocument/2006/relationships/image" Target="../media/image105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07.png"/><Relationship Id="rId7" Type="http://schemas.openxmlformats.org/officeDocument/2006/relationships/image" Target="../media/image9.svg"/><Relationship Id="rId6" Type="http://schemas.openxmlformats.org/officeDocument/2006/relationships/image" Target="../media/image50.png"/><Relationship Id="rId5" Type="http://schemas.openxmlformats.org/officeDocument/2006/relationships/image" Target="../media/image7.svg"/><Relationship Id="rId4" Type="http://schemas.openxmlformats.org/officeDocument/2006/relationships/image" Target="../media/image49.png"/><Relationship Id="rId3" Type="http://schemas.openxmlformats.org/officeDocument/2006/relationships/image" Target="../media/image5.svg"/><Relationship Id="rId2" Type="http://schemas.openxmlformats.org/officeDocument/2006/relationships/image" Target="../media/image48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8" Type="http://schemas.openxmlformats.org/officeDocument/2006/relationships/image" Target="../media/image59.svg"/><Relationship Id="rId7" Type="http://schemas.openxmlformats.org/officeDocument/2006/relationships/image" Target="../media/image58.png"/><Relationship Id="rId6" Type="http://schemas.openxmlformats.org/officeDocument/2006/relationships/image" Target="../media/image14.svg"/><Relationship Id="rId5" Type="http://schemas.openxmlformats.org/officeDocument/2006/relationships/image" Target="../media/image57.png"/><Relationship Id="rId4" Type="http://schemas.openxmlformats.org/officeDocument/2006/relationships/image" Target="../media/image12.sv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0.png"/><Relationship Id="rId7" Type="http://schemas.openxmlformats.org/officeDocument/2006/relationships/image" Target="../media/image109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png"/><Relationship Id="rId8" Type="http://schemas.openxmlformats.org/officeDocument/2006/relationships/image" Target="../media/image111.png"/><Relationship Id="rId7" Type="http://schemas.openxmlformats.org/officeDocument/2006/relationships/image" Target="../media/image23.svg"/><Relationship Id="rId6" Type="http://schemas.openxmlformats.org/officeDocument/2006/relationships/image" Target="../media/image82.png"/><Relationship Id="rId5" Type="http://schemas.openxmlformats.org/officeDocument/2006/relationships/image" Target="../media/image21.svg"/><Relationship Id="rId4" Type="http://schemas.openxmlformats.org/officeDocument/2006/relationships/image" Target="../media/image81.png"/><Relationship Id="rId3" Type="http://schemas.openxmlformats.org/officeDocument/2006/relationships/image" Target="../media/image19.svg"/><Relationship Id="rId2" Type="http://schemas.openxmlformats.org/officeDocument/2006/relationships/image" Target="../media/image8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5.png"/><Relationship Id="rId8" Type="http://schemas.openxmlformats.org/officeDocument/2006/relationships/image" Target="../media/image114.png"/><Relationship Id="rId7" Type="http://schemas.openxmlformats.org/officeDocument/2006/relationships/image" Target="../media/image29.svg"/><Relationship Id="rId6" Type="http://schemas.openxmlformats.org/officeDocument/2006/relationships/image" Target="../media/image86.png"/><Relationship Id="rId5" Type="http://schemas.openxmlformats.org/officeDocument/2006/relationships/image" Target="../media/image27.svg"/><Relationship Id="rId4" Type="http://schemas.openxmlformats.org/officeDocument/2006/relationships/image" Target="../media/image113.png"/><Relationship Id="rId3" Type="http://schemas.openxmlformats.org/officeDocument/2006/relationships/image" Target="../media/image25.svg"/><Relationship Id="rId2" Type="http://schemas.openxmlformats.org/officeDocument/2006/relationships/image" Target="../media/image8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33.svg"/><Relationship Id="rId2" Type="http://schemas.openxmlformats.org/officeDocument/2006/relationships/image" Target="../media/image88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7.png"/><Relationship Id="rId7" Type="http://schemas.openxmlformats.org/officeDocument/2006/relationships/image" Target="../media/image40.svg"/><Relationship Id="rId6" Type="http://schemas.openxmlformats.org/officeDocument/2006/relationships/image" Target="../media/image93.png"/><Relationship Id="rId5" Type="http://schemas.openxmlformats.org/officeDocument/2006/relationships/image" Target="../media/image5.svg"/><Relationship Id="rId4" Type="http://schemas.openxmlformats.org/officeDocument/2006/relationships/image" Target="../media/image48.png"/><Relationship Id="rId3" Type="http://schemas.openxmlformats.org/officeDocument/2006/relationships/image" Target="../media/image38.svg"/><Relationship Id="rId2" Type="http://schemas.openxmlformats.org/officeDocument/2006/relationships/image" Target="../media/image92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9.png"/><Relationship Id="rId3" Type="http://schemas.openxmlformats.org/officeDocument/2006/relationships/image" Target="../media/image118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0.png"/><Relationship Id="rId3" Type="http://schemas.openxmlformats.org/officeDocument/2006/relationships/image" Target="../media/image3.svg"/><Relationship Id="rId2" Type="http://schemas.openxmlformats.org/officeDocument/2006/relationships/image" Target="../media/image102.pn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6" Type="http://schemas.openxmlformats.org/officeDocument/2006/relationships/image" Target="../media/image121.png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45.svg"/><Relationship Id="rId2" Type="http://schemas.openxmlformats.org/officeDocument/2006/relationships/image" Target="../media/image105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3.png"/><Relationship Id="rId7" Type="http://schemas.openxmlformats.org/officeDocument/2006/relationships/image" Target="../media/image9.svg"/><Relationship Id="rId6" Type="http://schemas.openxmlformats.org/officeDocument/2006/relationships/image" Target="../media/image50.png"/><Relationship Id="rId5" Type="http://schemas.openxmlformats.org/officeDocument/2006/relationships/image" Target="../media/image7.svg"/><Relationship Id="rId4" Type="http://schemas.openxmlformats.org/officeDocument/2006/relationships/image" Target="../media/image49.png"/><Relationship Id="rId3" Type="http://schemas.openxmlformats.org/officeDocument/2006/relationships/image" Target="../media/image5.svg"/><Relationship Id="rId2" Type="http://schemas.openxmlformats.org/officeDocument/2006/relationships/image" Target="../media/image48.png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svg"/><Relationship Id="rId8" Type="http://schemas.openxmlformats.org/officeDocument/2006/relationships/image" Target="../media/image58.png"/><Relationship Id="rId7" Type="http://schemas.openxmlformats.org/officeDocument/2006/relationships/image" Target="../media/image14.svg"/><Relationship Id="rId6" Type="http://schemas.openxmlformats.org/officeDocument/2006/relationships/image" Target="../media/image57.png"/><Relationship Id="rId5" Type="http://schemas.openxmlformats.org/officeDocument/2006/relationships/image" Target="../media/image12.svg"/><Relationship Id="rId4" Type="http://schemas.openxmlformats.org/officeDocument/2006/relationships/image" Target="../media/image56.png"/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5.png"/><Relationship Id="rId10" Type="http://schemas.openxmlformats.org/officeDocument/2006/relationships/image" Target="../media/image124.png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png"/><Relationship Id="rId8" Type="http://schemas.openxmlformats.org/officeDocument/2006/relationships/image" Target="../media/image67.svg"/><Relationship Id="rId7" Type="http://schemas.openxmlformats.org/officeDocument/2006/relationships/image" Target="../media/image66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7.png"/><Relationship Id="rId8" Type="http://schemas.openxmlformats.org/officeDocument/2006/relationships/image" Target="../media/image84.png"/><Relationship Id="rId7" Type="http://schemas.openxmlformats.org/officeDocument/2006/relationships/image" Target="../media/image23.svg"/><Relationship Id="rId6" Type="http://schemas.openxmlformats.org/officeDocument/2006/relationships/image" Target="../media/image82.png"/><Relationship Id="rId5" Type="http://schemas.openxmlformats.org/officeDocument/2006/relationships/image" Target="../media/image21.svg"/><Relationship Id="rId4" Type="http://schemas.openxmlformats.org/officeDocument/2006/relationships/image" Target="../media/image81.png"/><Relationship Id="rId3" Type="http://schemas.openxmlformats.org/officeDocument/2006/relationships/image" Target="../media/image19.svg"/><Relationship Id="rId2" Type="http://schemas.openxmlformats.org/officeDocument/2006/relationships/image" Target="../media/image8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8.png"/><Relationship Id="rId7" Type="http://schemas.openxmlformats.org/officeDocument/2006/relationships/image" Target="../media/image29.svg"/><Relationship Id="rId6" Type="http://schemas.openxmlformats.org/officeDocument/2006/relationships/image" Target="../media/image86.png"/><Relationship Id="rId5" Type="http://schemas.openxmlformats.org/officeDocument/2006/relationships/image" Target="../media/image27.svg"/><Relationship Id="rId4" Type="http://schemas.openxmlformats.org/officeDocument/2006/relationships/image" Target="../media/image113.png"/><Relationship Id="rId3" Type="http://schemas.openxmlformats.org/officeDocument/2006/relationships/image" Target="../media/image25.svg"/><Relationship Id="rId2" Type="http://schemas.openxmlformats.org/officeDocument/2006/relationships/image" Target="../media/image85.png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9.png"/><Relationship Id="rId6" Type="http://schemas.openxmlformats.org/officeDocument/2006/relationships/image" Target="../media/image104.png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33.svg"/><Relationship Id="rId2" Type="http://schemas.openxmlformats.org/officeDocument/2006/relationships/image" Target="../media/image88.png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0.png"/><Relationship Id="rId7" Type="http://schemas.openxmlformats.org/officeDocument/2006/relationships/image" Target="../media/image40.svg"/><Relationship Id="rId6" Type="http://schemas.openxmlformats.org/officeDocument/2006/relationships/image" Target="../media/image93.png"/><Relationship Id="rId5" Type="http://schemas.openxmlformats.org/officeDocument/2006/relationships/image" Target="../media/image5.svg"/><Relationship Id="rId4" Type="http://schemas.openxmlformats.org/officeDocument/2006/relationships/image" Target="../media/image48.png"/><Relationship Id="rId3" Type="http://schemas.openxmlformats.org/officeDocument/2006/relationships/image" Target="../media/image38.svg"/><Relationship Id="rId2" Type="http://schemas.openxmlformats.org/officeDocument/2006/relationships/image" Target="../media/image92.png"/><Relationship Id="rId1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1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2.png"/><Relationship Id="rId3" Type="http://schemas.openxmlformats.org/officeDocument/2006/relationships/image" Target="../media/image3.svg"/><Relationship Id="rId2" Type="http://schemas.openxmlformats.org/officeDocument/2006/relationships/image" Target="../media/image102.png"/><Relationship Id="rId1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4.png"/><Relationship Id="rId6" Type="http://schemas.openxmlformats.org/officeDocument/2006/relationships/image" Target="../media/image133.png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45.svg"/><Relationship Id="rId2" Type="http://schemas.openxmlformats.org/officeDocument/2006/relationships/image" Target="../media/image105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5.png"/><Relationship Id="rId7" Type="http://schemas.openxmlformats.org/officeDocument/2006/relationships/image" Target="../media/image9.svg"/><Relationship Id="rId6" Type="http://schemas.openxmlformats.org/officeDocument/2006/relationships/image" Target="../media/image50.png"/><Relationship Id="rId5" Type="http://schemas.openxmlformats.org/officeDocument/2006/relationships/image" Target="../media/image7.svg"/><Relationship Id="rId4" Type="http://schemas.openxmlformats.org/officeDocument/2006/relationships/image" Target="../media/image49.png"/><Relationship Id="rId3" Type="http://schemas.openxmlformats.org/officeDocument/2006/relationships/image" Target="../media/image5.svg"/><Relationship Id="rId2" Type="http://schemas.openxmlformats.org/officeDocument/2006/relationships/image" Target="../media/image48.png"/><Relationship Id="rId1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svg"/><Relationship Id="rId8" Type="http://schemas.openxmlformats.org/officeDocument/2006/relationships/image" Target="../media/image58.png"/><Relationship Id="rId7" Type="http://schemas.openxmlformats.org/officeDocument/2006/relationships/image" Target="../media/image14.svg"/><Relationship Id="rId6" Type="http://schemas.openxmlformats.org/officeDocument/2006/relationships/image" Target="../media/image57.png"/><Relationship Id="rId5" Type="http://schemas.openxmlformats.org/officeDocument/2006/relationships/image" Target="../media/image12.svg"/><Relationship Id="rId4" Type="http://schemas.openxmlformats.org/officeDocument/2006/relationships/image" Target="../media/image56.png"/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36.png"/><Relationship Id="rId1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png"/><Relationship Id="rId8" Type="http://schemas.openxmlformats.org/officeDocument/2006/relationships/image" Target="../media/image67.svg"/><Relationship Id="rId7" Type="http://schemas.openxmlformats.org/officeDocument/2006/relationships/image" Target="../media/image66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38.png"/><Relationship Id="rId1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0.png"/><Relationship Id="rId8" Type="http://schemas.openxmlformats.org/officeDocument/2006/relationships/image" Target="../media/image139.png"/><Relationship Id="rId7" Type="http://schemas.openxmlformats.org/officeDocument/2006/relationships/image" Target="../media/image23.svg"/><Relationship Id="rId6" Type="http://schemas.openxmlformats.org/officeDocument/2006/relationships/image" Target="../media/image82.png"/><Relationship Id="rId5" Type="http://schemas.openxmlformats.org/officeDocument/2006/relationships/image" Target="../media/image21.svg"/><Relationship Id="rId4" Type="http://schemas.openxmlformats.org/officeDocument/2006/relationships/image" Target="../media/image81.png"/><Relationship Id="rId3" Type="http://schemas.openxmlformats.org/officeDocument/2006/relationships/image" Target="../media/image19.svg"/><Relationship Id="rId2" Type="http://schemas.openxmlformats.org/officeDocument/2006/relationships/image" Target="../media/image8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1.png"/><Relationship Id="rId7" Type="http://schemas.openxmlformats.org/officeDocument/2006/relationships/image" Target="../media/image29.svg"/><Relationship Id="rId6" Type="http://schemas.openxmlformats.org/officeDocument/2006/relationships/image" Target="../media/image86.png"/><Relationship Id="rId5" Type="http://schemas.openxmlformats.org/officeDocument/2006/relationships/image" Target="../media/image27.svg"/><Relationship Id="rId4" Type="http://schemas.openxmlformats.org/officeDocument/2006/relationships/image" Target="../media/image113.png"/><Relationship Id="rId3" Type="http://schemas.openxmlformats.org/officeDocument/2006/relationships/image" Target="../media/image25.svg"/><Relationship Id="rId2" Type="http://schemas.openxmlformats.org/officeDocument/2006/relationships/image" Target="../media/image85.png"/><Relationship Id="rId1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33.svg"/><Relationship Id="rId2" Type="http://schemas.openxmlformats.org/officeDocument/2006/relationships/image" Target="../media/image88.png"/><Relationship Id="rId1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3.png"/><Relationship Id="rId7" Type="http://schemas.openxmlformats.org/officeDocument/2006/relationships/image" Target="../media/image40.svg"/><Relationship Id="rId6" Type="http://schemas.openxmlformats.org/officeDocument/2006/relationships/image" Target="../media/image93.png"/><Relationship Id="rId5" Type="http://schemas.openxmlformats.org/officeDocument/2006/relationships/image" Target="../media/image5.svg"/><Relationship Id="rId4" Type="http://schemas.openxmlformats.org/officeDocument/2006/relationships/image" Target="../media/image48.png"/><Relationship Id="rId3" Type="http://schemas.openxmlformats.org/officeDocument/2006/relationships/image" Target="../media/image38.svg"/><Relationship Id="rId2" Type="http://schemas.openxmlformats.org/officeDocument/2006/relationships/image" Target="../media/image92.png"/><Relationship Id="rId1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4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5.png"/><Relationship Id="rId3" Type="http://schemas.openxmlformats.org/officeDocument/2006/relationships/image" Target="../media/image3.svg"/><Relationship Id="rId2" Type="http://schemas.openxmlformats.org/officeDocument/2006/relationships/image" Target="../media/image102.png"/><Relationship Id="rId1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45.svg"/><Relationship Id="rId2" Type="http://schemas.openxmlformats.org/officeDocument/2006/relationships/image" Target="../media/image105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svg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7.png"/><Relationship Id="rId7" Type="http://schemas.openxmlformats.org/officeDocument/2006/relationships/image" Target="../media/image9.svg"/><Relationship Id="rId6" Type="http://schemas.openxmlformats.org/officeDocument/2006/relationships/image" Target="../media/image50.png"/><Relationship Id="rId5" Type="http://schemas.openxmlformats.org/officeDocument/2006/relationships/image" Target="../media/image7.svg"/><Relationship Id="rId4" Type="http://schemas.openxmlformats.org/officeDocument/2006/relationships/image" Target="../media/image49.png"/><Relationship Id="rId3" Type="http://schemas.openxmlformats.org/officeDocument/2006/relationships/image" Target="../media/image5.svg"/><Relationship Id="rId2" Type="http://schemas.openxmlformats.org/officeDocument/2006/relationships/image" Target="../media/image48.png"/><Relationship Id="rId1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svg"/><Relationship Id="rId8" Type="http://schemas.openxmlformats.org/officeDocument/2006/relationships/image" Target="../media/image58.png"/><Relationship Id="rId7" Type="http://schemas.openxmlformats.org/officeDocument/2006/relationships/image" Target="../media/image14.svg"/><Relationship Id="rId6" Type="http://schemas.openxmlformats.org/officeDocument/2006/relationships/image" Target="../media/image57.png"/><Relationship Id="rId5" Type="http://schemas.openxmlformats.org/officeDocument/2006/relationships/image" Target="../media/image12.svg"/><Relationship Id="rId4" Type="http://schemas.openxmlformats.org/officeDocument/2006/relationships/image" Target="../media/image56.png"/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48.png"/><Relationship Id="rId1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9.png"/><Relationship Id="rId8" Type="http://schemas.openxmlformats.org/officeDocument/2006/relationships/image" Target="../media/image67.svg"/><Relationship Id="rId7" Type="http://schemas.openxmlformats.org/officeDocument/2006/relationships/image" Target="../media/image66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50.png"/><Relationship Id="rId1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1.png"/><Relationship Id="rId7" Type="http://schemas.openxmlformats.org/officeDocument/2006/relationships/image" Target="../media/image23.svg"/><Relationship Id="rId6" Type="http://schemas.openxmlformats.org/officeDocument/2006/relationships/image" Target="../media/image82.png"/><Relationship Id="rId5" Type="http://schemas.openxmlformats.org/officeDocument/2006/relationships/image" Target="../media/image21.svg"/><Relationship Id="rId4" Type="http://schemas.openxmlformats.org/officeDocument/2006/relationships/image" Target="../media/image81.png"/><Relationship Id="rId3" Type="http://schemas.openxmlformats.org/officeDocument/2006/relationships/image" Target="../media/image19.svg"/><Relationship Id="rId2" Type="http://schemas.openxmlformats.org/officeDocument/2006/relationships/image" Target="../media/image80.png"/><Relationship Id="rId1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2.png"/><Relationship Id="rId7" Type="http://schemas.openxmlformats.org/officeDocument/2006/relationships/image" Target="../media/image29.svg"/><Relationship Id="rId6" Type="http://schemas.openxmlformats.org/officeDocument/2006/relationships/image" Target="../media/image86.png"/><Relationship Id="rId5" Type="http://schemas.openxmlformats.org/officeDocument/2006/relationships/image" Target="../media/image27.svg"/><Relationship Id="rId4" Type="http://schemas.openxmlformats.org/officeDocument/2006/relationships/image" Target="../media/image113.png"/><Relationship Id="rId3" Type="http://schemas.openxmlformats.org/officeDocument/2006/relationships/image" Target="../media/image25.svg"/><Relationship Id="rId2" Type="http://schemas.openxmlformats.org/officeDocument/2006/relationships/image" Target="../media/image85.png"/><Relationship Id="rId1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33.svg"/><Relationship Id="rId2" Type="http://schemas.openxmlformats.org/officeDocument/2006/relationships/image" Target="../media/image88.png"/><Relationship Id="rId1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4.png"/><Relationship Id="rId7" Type="http://schemas.openxmlformats.org/officeDocument/2006/relationships/image" Target="../media/image40.svg"/><Relationship Id="rId6" Type="http://schemas.openxmlformats.org/officeDocument/2006/relationships/image" Target="../media/image93.png"/><Relationship Id="rId5" Type="http://schemas.openxmlformats.org/officeDocument/2006/relationships/image" Target="../media/image5.svg"/><Relationship Id="rId4" Type="http://schemas.openxmlformats.org/officeDocument/2006/relationships/image" Target="../media/image48.png"/><Relationship Id="rId3" Type="http://schemas.openxmlformats.org/officeDocument/2006/relationships/image" Target="../media/image38.svg"/><Relationship Id="rId2" Type="http://schemas.openxmlformats.org/officeDocument/2006/relationships/image" Target="../media/image92.png"/><Relationship Id="rId1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5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6.png"/><Relationship Id="rId3" Type="http://schemas.openxmlformats.org/officeDocument/2006/relationships/image" Target="../media/image3.svg"/><Relationship Id="rId2" Type="http://schemas.openxmlformats.org/officeDocument/2006/relationships/image" Target="../media/image102.png"/><Relationship Id="rId1" Type="http://schemas.openxmlformats.org/officeDocument/2006/relationships/image" Target="../media/image1.jpeg"/></Relationships>
</file>

<file path=ppt/slides/_rels/slide5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45.svg"/><Relationship Id="rId2" Type="http://schemas.openxmlformats.org/officeDocument/2006/relationships/image" Target="../media/image105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7.png"/><Relationship Id="rId8" Type="http://schemas.openxmlformats.org/officeDocument/2006/relationships/image" Target="../media/image158.png"/><Relationship Id="rId7" Type="http://schemas.openxmlformats.org/officeDocument/2006/relationships/image" Target="../media/image9.svg"/><Relationship Id="rId6" Type="http://schemas.openxmlformats.org/officeDocument/2006/relationships/image" Target="../media/image50.png"/><Relationship Id="rId5" Type="http://schemas.openxmlformats.org/officeDocument/2006/relationships/image" Target="../media/image7.svg"/><Relationship Id="rId4" Type="http://schemas.openxmlformats.org/officeDocument/2006/relationships/image" Target="../media/image49.png"/><Relationship Id="rId3" Type="http://schemas.openxmlformats.org/officeDocument/2006/relationships/image" Target="../media/image5.svg"/><Relationship Id="rId2" Type="http://schemas.openxmlformats.org/officeDocument/2006/relationships/image" Target="../media/image48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svg"/><Relationship Id="rId8" Type="http://schemas.openxmlformats.org/officeDocument/2006/relationships/image" Target="../media/image58.png"/><Relationship Id="rId7" Type="http://schemas.openxmlformats.org/officeDocument/2006/relationships/image" Target="../media/image14.svg"/><Relationship Id="rId6" Type="http://schemas.openxmlformats.org/officeDocument/2006/relationships/image" Target="../media/image57.png"/><Relationship Id="rId5" Type="http://schemas.openxmlformats.org/officeDocument/2006/relationships/image" Target="../media/image12.svg"/><Relationship Id="rId4" Type="http://schemas.openxmlformats.org/officeDocument/2006/relationships/image" Target="../media/image56.png"/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59.png"/><Relationship Id="rId1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0.png"/><Relationship Id="rId8" Type="http://schemas.openxmlformats.org/officeDocument/2006/relationships/image" Target="../media/image67.svg"/><Relationship Id="rId7" Type="http://schemas.openxmlformats.org/officeDocument/2006/relationships/image" Target="../media/image66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61.png"/><Relationship Id="rId1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2.png"/><Relationship Id="rId7" Type="http://schemas.openxmlformats.org/officeDocument/2006/relationships/image" Target="../media/image23.svg"/><Relationship Id="rId6" Type="http://schemas.openxmlformats.org/officeDocument/2006/relationships/image" Target="../media/image82.png"/><Relationship Id="rId5" Type="http://schemas.openxmlformats.org/officeDocument/2006/relationships/image" Target="../media/image21.svg"/><Relationship Id="rId4" Type="http://schemas.openxmlformats.org/officeDocument/2006/relationships/image" Target="../media/image81.png"/><Relationship Id="rId3" Type="http://schemas.openxmlformats.org/officeDocument/2006/relationships/image" Target="../media/image19.svg"/><Relationship Id="rId2" Type="http://schemas.openxmlformats.org/officeDocument/2006/relationships/image" Target="../media/image80.png"/><Relationship Id="rId1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3.png"/><Relationship Id="rId7" Type="http://schemas.openxmlformats.org/officeDocument/2006/relationships/image" Target="../media/image29.svg"/><Relationship Id="rId6" Type="http://schemas.openxmlformats.org/officeDocument/2006/relationships/image" Target="../media/image86.png"/><Relationship Id="rId5" Type="http://schemas.openxmlformats.org/officeDocument/2006/relationships/image" Target="../media/image27.svg"/><Relationship Id="rId4" Type="http://schemas.openxmlformats.org/officeDocument/2006/relationships/image" Target="../media/image113.png"/><Relationship Id="rId3" Type="http://schemas.openxmlformats.org/officeDocument/2006/relationships/image" Target="../media/image25.svg"/><Relationship Id="rId2" Type="http://schemas.openxmlformats.org/officeDocument/2006/relationships/image" Target="../media/image85.png"/><Relationship Id="rId1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3.png"/><Relationship Id="rId6" Type="http://schemas.openxmlformats.org/officeDocument/2006/relationships/image" Target="../media/image164.png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33.svg"/><Relationship Id="rId2" Type="http://schemas.openxmlformats.org/officeDocument/2006/relationships/image" Target="../media/image88.png"/><Relationship Id="rId1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6.png"/><Relationship Id="rId8" Type="http://schemas.openxmlformats.org/officeDocument/2006/relationships/image" Target="../media/image165.png"/><Relationship Id="rId7" Type="http://schemas.openxmlformats.org/officeDocument/2006/relationships/image" Target="../media/image40.svg"/><Relationship Id="rId6" Type="http://schemas.openxmlformats.org/officeDocument/2006/relationships/image" Target="../media/image93.png"/><Relationship Id="rId5" Type="http://schemas.openxmlformats.org/officeDocument/2006/relationships/image" Target="../media/image5.svg"/><Relationship Id="rId4" Type="http://schemas.openxmlformats.org/officeDocument/2006/relationships/image" Target="../media/image48.png"/><Relationship Id="rId3" Type="http://schemas.openxmlformats.org/officeDocument/2006/relationships/image" Target="../media/image38.svg"/><Relationship Id="rId2" Type="http://schemas.openxmlformats.org/officeDocument/2006/relationships/image" Target="../media/image9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8.png"/><Relationship Id="rId3" Type="http://schemas.openxmlformats.org/officeDocument/2006/relationships/image" Target="../media/image167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9.png"/><Relationship Id="rId7" Type="http://schemas.openxmlformats.org/officeDocument/2006/relationships/image" Target="../media/image9.svg"/><Relationship Id="rId6" Type="http://schemas.openxmlformats.org/officeDocument/2006/relationships/image" Target="../media/image50.png"/><Relationship Id="rId5" Type="http://schemas.openxmlformats.org/officeDocument/2006/relationships/image" Target="../media/image7.svg"/><Relationship Id="rId4" Type="http://schemas.openxmlformats.org/officeDocument/2006/relationships/image" Target="../media/image49.png"/><Relationship Id="rId3" Type="http://schemas.openxmlformats.org/officeDocument/2006/relationships/image" Target="../media/image5.svg"/><Relationship Id="rId2" Type="http://schemas.openxmlformats.org/officeDocument/2006/relationships/image" Target="../media/image48.png"/><Relationship Id="rId1" Type="http://schemas.openxmlformats.org/officeDocument/2006/relationships/image" Target="../media/image1.jpeg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svg"/><Relationship Id="rId8" Type="http://schemas.openxmlformats.org/officeDocument/2006/relationships/image" Target="../media/image58.png"/><Relationship Id="rId7" Type="http://schemas.openxmlformats.org/officeDocument/2006/relationships/image" Target="../media/image14.svg"/><Relationship Id="rId6" Type="http://schemas.openxmlformats.org/officeDocument/2006/relationships/image" Target="../media/image57.png"/><Relationship Id="rId5" Type="http://schemas.openxmlformats.org/officeDocument/2006/relationships/image" Target="../media/image12.svg"/><Relationship Id="rId4" Type="http://schemas.openxmlformats.org/officeDocument/2006/relationships/image" Target="../media/image56.png"/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70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1.png"/><Relationship Id="rId7" Type="http://schemas.openxmlformats.org/officeDocument/2006/relationships/image" Target="../media/image23.svg"/><Relationship Id="rId6" Type="http://schemas.openxmlformats.org/officeDocument/2006/relationships/image" Target="../media/image82.png"/><Relationship Id="rId5" Type="http://schemas.openxmlformats.org/officeDocument/2006/relationships/image" Target="../media/image21.svg"/><Relationship Id="rId4" Type="http://schemas.openxmlformats.org/officeDocument/2006/relationships/image" Target="../media/image81.png"/><Relationship Id="rId3" Type="http://schemas.openxmlformats.org/officeDocument/2006/relationships/image" Target="../media/image19.svg"/><Relationship Id="rId2" Type="http://schemas.openxmlformats.org/officeDocument/2006/relationships/image" Target="../media/image80.png"/><Relationship Id="rId1" Type="http://schemas.openxmlformats.org/officeDocument/2006/relationships/image" Target="../media/image1.jpeg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3.png"/><Relationship Id="rId8" Type="http://schemas.openxmlformats.org/officeDocument/2006/relationships/image" Target="../media/image172.png"/><Relationship Id="rId7" Type="http://schemas.openxmlformats.org/officeDocument/2006/relationships/image" Target="../media/image29.svg"/><Relationship Id="rId6" Type="http://schemas.openxmlformats.org/officeDocument/2006/relationships/image" Target="../media/image86.png"/><Relationship Id="rId5" Type="http://schemas.openxmlformats.org/officeDocument/2006/relationships/image" Target="../media/image27.svg"/><Relationship Id="rId4" Type="http://schemas.openxmlformats.org/officeDocument/2006/relationships/image" Target="../media/image113.png"/><Relationship Id="rId3" Type="http://schemas.openxmlformats.org/officeDocument/2006/relationships/image" Target="../media/image25.svg"/><Relationship Id="rId2" Type="http://schemas.openxmlformats.org/officeDocument/2006/relationships/image" Target="../media/image8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75.png"/><Relationship Id="rId6" Type="http://schemas.openxmlformats.org/officeDocument/2006/relationships/image" Target="../media/image174.emf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33.svg"/><Relationship Id="rId2" Type="http://schemas.openxmlformats.org/officeDocument/2006/relationships/image" Target="../media/image88.png"/><Relationship Id="rId1" Type="http://schemas.openxmlformats.org/officeDocument/2006/relationships/image" Target="../media/image1.jpeg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7.emf"/><Relationship Id="rId8" Type="http://schemas.openxmlformats.org/officeDocument/2006/relationships/image" Target="../media/image176.png"/><Relationship Id="rId7" Type="http://schemas.openxmlformats.org/officeDocument/2006/relationships/image" Target="../media/image40.svg"/><Relationship Id="rId6" Type="http://schemas.openxmlformats.org/officeDocument/2006/relationships/image" Target="../media/image93.png"/><Relationship Id="rId5" Type="http://schemas.openxmlformats.org/officeDocument/2006/relationships/image" Target="../media/image5.svg"/><Relationship Id="rId4" Type="http://schemas.openxmlformats.org/officeDocument/2006/relationships/image" Target="../media/image48.png"/><Relationship Id="rId3" Type="http://schemas.openxmlformats.org/officeDocument/2006/relationships/image" Target="../media/image38.svg"/><Relationship Id="rId2" Type="http://schemas.openxmlformats.org/officeDocument/2006/relationships/image" Target="../media/image9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78.png"/><Relationship Id="rId1" Type="http://schemas.openxmlformats.org/officeDocument/2006/relationships/image" Target="../media/image1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79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image" Target="../media/image1.jpeg"/></Relationships>
</file>

<file path=ppt/slides/_rels/slide7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3" Type="http://schemas.openxmlformats.org/officeDocument/2006/relationships/image" Target="../media/image180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7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2.svg"/><Relationship Id="rId4" Type="http://schemas.openxmlformats.org/officeDocument/2006/relationships/image" Target="../media/image181.png"/><Relationship Id="rId3" Type="http://schemas.openxmlformats.org/officeDocument/2006/relationships/image" Target="../media/image3.svg"/><Relationship Id="rId2" Type="http://schemas.openxmlformats.org/officeDocument/2006/relationships/image" Target="../media/image102.png"/><Relationship Id="rId1" Type="http://schemas.openxmlformats.org/officeDocument/2006/relationships/image" Target="../media/image1.jpeg"/></Relationships>
</file>

<file path=ppt/slides/_rels/slide7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svg"/><Relationship Id="rId8" Type="http://schemas.openxmlformats.org/officeDocument/2006/relationships/image" Target="../media/image64.png"/><Relationship Id="rId7" Type="http://schemas.openxmlformats.org/officeDocument/2006/relationships/image" Target="../media/image63.svg"/><Relationship Id="rId6" Type="http://schemas.openxmlformats.org/officeDocument/2006/relationships/image" Target="../media/image62.png"/><Relationship Id="rId5" Type="http://schemas.openxmlformats.org/officeDocument/2006/relationships/image" Target="../media/image35.svg"/><Relationship Id="rId4" Type="http://schemas.openxmlformats.org/officeDocument/2006/relationships/image" Target="../media/image89.png"/><Relationship Id="rId3" Type="http://schemas.openxmlformats.org/officeDocument/2006/relationships/image" Target="../media/image45.svg"/><Relationship Id="rId2" Type="http://schemas.openxmlformats.org/officeDocument/2006/relationships/image" Target="../media/image10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10131" b="108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20567" y="8580724"/>
            <a:ext cx="6500263" cy="6337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93619">
            <a:off x="14358359" y="1835487"/>
            <a:ext cx="3090615" cy="13935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39241">
            <a:off x="2143951" y="7184326"/>
            <a:ext cx="2936731" cy="12547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47952"/>
          <a:stretch>
            <a:fillRect/>
          </a:stretch>
        </p:blipFill>
        <p:spPr>
          <a:xfrm>
            <a:off x="1634885" y="-9553"/>
            <a:ext cx="3074209" cy="43435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6367" b="59132"/>
          <a:stretch>
            <a:fillRect/>
          </a:stretch>
        </p:blipFill>
        <p:spPr>
          <a:xfrm flipH="1" flipV="1">
            <a:off x="15482233" y="8584978"/>
            <a:ext cx="2805767" cy="1932550"/>
          </a:xfrm>
          <a:prstGeom prst="rect">
            <a:avLst/>
          </a:prstGeom>
        </p:spPr>
      </p:pic>
      <p:sp>
        <p:nvSpPr>
          <p:cNvPr id="12" name="Hộp Văn bản 11"/>
          <p:cNvSpPr txBox="1"/>
          <p:nvPr/>
        </p:nvSpPr>
        <p:spPr>
          <a:xfrm>
            <a:off x="4181475" y="3264198"/>
            <a:ext cx="11291233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10131" b="108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293619">
            <a:off x="15339809" y="542920"/>
            <a:ext cx="3090615" cy="13935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9241">
            <a:off x="1731068" y="9154470"/>
            <a:ext cx="2936731" cy="12547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7952"/>
          <a:stretch>
            <a:fillRect/>
          </a:stretch>
        </p:blipFill>
        <p:spPr>
          <a:xfrm>
            <a:off x="772569" y="-1409700"/>
            <a:ext cx="3074209" cy="43435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367" b="59132"/>
          <a:stretch>
            <a:fillRect/>
          </a:stretch>
        </p:blipFill>
        <p:spPr>
          <a:xfrm flipH="1" flipV="1">
            <a:off x="15482233" y="8584978"/>
            <a:ext cx="2805767" cy="1932550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3415397" y="824214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II. ĐỒ THỊ HÀM SỐ BẬC HAI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: Góc Tròn 9"/>
          <p:cNvSpPr/>
          <p:nvPr/>
        </p:nvSpPr>
        <p:spPr>
          <a:xfrm>
            <a:off x="3439209" y="2126245"/>
            <a:ext cx="1524000" cy="113942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5191809" y="2295470"/>
                <a:ext cx="116967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809" y="2295470"/>
                <a:ext cx="11696700" cy="769441"/>
              </a:xfrm>
              <a:prstGeom prst="rect">
                <a:avLst/>
              </a:prstGeom>
              <a:blipFill rotWithShape="1">
                <a:blip r:embed="rId8"/>
                <a:stretch>
                  <a:fillRect t="-75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3415397" y="3608886"/>
                <a:ext cx="1364387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397" y="3608886"/>
                <a:ext cx="13643878" cy="769441"/>
              </a:xfrm>
              <a:prstGeom prst="rect">
                <a:avLst/>
              </a:prstGeom>
              <a:blipFill rotWithShape="1">
                <a:blip r:embed="rId9"/>
                <a:stretch>
                  <a:fillRect l="-3" t="-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Bảng 13"/>
              <p:cNvGraphicFramePr>
                <a:graphicFrameLocks noGrp="1"/>
              </p:cNvGraphicFramePr>
              <p:nvPr/>
            </p:nvGraphicFramePr>
            <p:xfrm>
              <a:off x="4141336" y="4817922"/>
              <a:ext cx="12192000" cy="14020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/>
                    <a:gridCol w="2032000"/>
                    <a:gridCol w="2032000"/>
                    <a:gridCol w="2032000"/>
                    <a:gridCol w="2032000"/>
                    <a:gridCol w="2032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4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4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Bảng 13"/>
              <p:cNvGraphicFramePr>
                <a:graphicFrameLocks noGrp="1"/>
              </p:cNvGraphicFramePr>
              <p:nvPr/>
            </p:nvGraphicFramePr>
            <p:xfrm>
              <a:off x="4141336" y="4817922"/>
              <a:ext cx="12192000" cy="14020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/>
                    <a:gridCol w="2032000"/>
                    <a:gridCol w="2032000"/>
                    <a:gridCol w="2032000"/>
                    <a:gridCol w="2032000"/>
                    <a:gridCol w="2032000"/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</a:blipFill>
                      </a:tcPr>
                    </a:tc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3567797" y="6633048"/>
                <a:ext cx="13643878" cy="301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797" y="6633048"/>
                <a:ext cx="13643878" cy="3013838"/>
              </a:xfrm>
              <a:prstGeom prst="rect">
                <a:avLst/>
              </a:prstGeom>
              <a:blipFill rotWithShape="1">
                <a:blip r:embed="rId11"/>
                <a:stretch>
                  <a:fillRect l="-3" t="-16" b="-28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62800" y="7581935"/>
            <a:ext cx="14307375" cy="54768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87509" y="571500"/>
            <a:ext cx="1887231" cy="957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81200" y="419100"/>
            <a:ext cx="1774367" cy="9097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27942">
            <a:off x="14096104" y="7354409"/>
            <a:ext cx="3982811" cy="35073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3679506" y="1876554"/>
                <a:ext cx="12752617" cy="6060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5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d) 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bề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lõm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506" y="1876554"/>
                <a:ext cx="12752617" cy="6060826"/>
              </a:xfrm>
              <a:prstGeom prst="rect">
                <a:avLst/>
              </a:prstGeom>
              <a:blipFill rotWithShape="1">
                <a:blip r:embed="rId9"/>
                <a:stretch>
                  <a:fillRect l="-2" t="-2" r="2" b="-9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00000">
            <a:off x="2405772" y="-48353"/>
            <a:ext cx="1044336" cy="2851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22855" flipH="1">
            <a:off x="1540595" y="4895589"/>
            <a:ext cx="1851424" cy="53163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66557">
            <a:off x="16356404" y="-144703"/>
            <a:ext cx="2095041" cy="55515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25767" y="8953500"/>
            <a:ext cx="1862233" cy="1108805"/>
          </a:xfrm>
          <a:prstGeom prst="rect">
            <a:avLst/>
          </a:prstGeom>
        </p:spPr>
      </p:pic>
      <p:sp>
        <p:nvSpPr>
          <p:cNvPr id="3" name="Bong bóng Lời nói: Hình bầu dục 2"/>
          <p:cNvSpPr/>
          <p:nvPr/>
        </p:nvSpPr>
        <p:spPr>
          <a:xfrm>
            <a:off x="8877299" y="1717179"/>
            <a:ext cx="2438400" cy="1219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Bảng 13"/>
              <p:cNvGraphicFramePr>
                <a:graphicFrameLocks noGrp="1"/>
              </p:cNvGraphicFramePr>
              <p:nvPr/>
            </p:nvGraphicFramePr>
            <p:xfrm>
              <a:off x="4000499" y="5872758"/>
              <a:ext cx="12192000" cy="1737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/>
                    <a:gridCol w="2032000"/>
                    <a:gridCol w="2032000"/>
                    <a:gridCol w="2032000"/>
                    <a:gridCol w="2032000"/>
                    <a:gridCol w="2032000"/>
                  </a:tblGrid>
                  <a:tr h="8686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4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4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8686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Bảng 13"/>
              <p:cNvGraphicFramePr>
                <a:graphicFrameLocks noGrp="1"/>
              </p:cNvGraphicFramePr>
              <p:nvPr/>
            </p:nvGraphicFramePr>
            <p:xfrm>
              <a:off x="4000499" y="5872758"/>
              <a:ext cx="12192000" cy="1737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/>
                    <a:gridCol w="2032000"/>
                    <a:gridCol w="2032000"/>
                    <a:gridCol w="2032000"/>
                    <a:gridCol w="2032000"/>
                    <a:gridCol w="2032000"/>
                  </a:tblGrid>
                  <a:tr h="8686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</a:blipFill>
                      </a:tcPr>
                    </a:tc>
                  </a:tr>
                  <a:tr h="8686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6901324" y="6853449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324" y="6853449"/>
                <a:ext cx="440826" cy="677108"/>
              </a:xfrm>
              <a:prstGeom prst="rect">
                <a:avLst/>
              </a:prstGeom>
              <a:blipFill rotWithShape="1">
                <a:blip r:embed="rId10"/>
                <a:stretch>
                  <a:fillRect l="-33" t="-78" r="-14053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/>
              <p:cNvSpPr txBox="1"/>
              <p:nvPr/>
            </p:nvSpPr>
            <p:spPr>
              <a:xfrm>
                <a:off x="8579440" y="6831468"/>
                <a:ext cx="86241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>
          <p:sp>
            <p:nvSpPr>
              <p:cNvPr id="16" name="Hộp Văn bản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9440" y="6831468"/>
                <a:ext cx="862416" cy="677108"/>
              </a:xfrm>
              <a:prstGeom prst="rect">
                <a:avLst/>
              </a:prstGeom>
              <a:blipFill rotWithShape="1">
                <a:blip r:embed="rId11"/>
                <a:stretch>
                  <a:fillRect l="-68" t="-20" r="-6916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/>
              <p:cNvSpPr txBox="1"/>
              <p:nvPr/>
            </p:nvSpPr>
            <p:spPr>
              <a:xfrm>
                <a:off x="10644742" y="6831468"/>
                <a:ext cx="86241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>
          <p:sp>
            <p:nvSpPr>
              <p:cNvPr id="17" name="Hộp Văn bản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4742" y="6831468"/>
                <a:ext cx="862416" cy="677108"/>
              </a:xfrm>
              <a:prstGeom prst="rect">
                <a:avLst/>
              </a:prstGeom>
              <a:blipFill rotWithShape="1">
                <a:blip r:embed="rId12"/>
                <a:stretch>
                  <a:fillRect l="-27" t="-20" r="-6957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/>
              <p:cNvSpPr txBox="1"/>
              <p:nvPr/>
            </p:nvSpPr>
            <p:spPr>
              <a:xfrm>
                <a:off x="12441904" y="6816082"/>
                <a:ext cx="86241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>
          <p:sp>
            <p:nvSpPr>
              <p:cNvPr id="18" name="Hộp Văn bản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1904" y="6816082"/>
                <a:ext cx="862416" cy="677108"/>
              </a:xfrm>
              <a:prstGeom prst="rect">
                <a:avLst/>
              </a:prstGeom>
              <a:blipFill rotWithShape="1">
                <a:blip r:embed="rId11"/>
                <a:stretch>
                  <a:fillRect l="-40" t="-93" r="-6944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/>
              <p:cNvSpPr txBox="1"/>
              <p:nvPr/>
            </p:nvSpPr>
            <p:spPr>
              <a:xfrm>
                <a:off x="14920835" y="6861657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>
          <p:sp>
            <p:nvSpPr>
              <p:cNvPr id="19" name="Hộp Văn bản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0835" y="6861657"/>
                <a:ext cx="440826" cy="677108"/>
              </a:xfrm>
              <a:prstGeom prst="rect">
                <a:avLst/>
              </a:prstGeom>
              <a:blipFill rotWithShape="1">
                <a:blip r:embed="rId10"/>
                <a:stretch>
                  <a:fillRect l="-54" t="-71" r="-14031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/>
              <p:cNvSpPr txBox="1"/>
              <p:nvPr/>
            </p:nvSpPr>
            <p:spPr>
              <a:xfrm>
                <a:off x="3664961" y="3964352"/>
                <a:ext cx="116967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Hộp Văn bản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961" y="3964352"/>
                <a:ext cx="11696700" cy="769441"/>
              </a:xfrm>
              <a:prstGeom prst="rect">
                <a:avLst/>
              </a:prstGeom>
              <a:blipFill rotWithShape="1">
                <a:blip r:embed="rId13"/>
                <a:stretch>
                  <a:fillRect l="-3" t="-6" r="3" b="6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06800" y="266700"/>
            <a:ext cx="930920" cy="948708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741054"/>
            <a:ext cx="9971909" cy="9129455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>
            <a:off x="3130577" y="830687"/>
            <a:ext cx="8810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 </a:t>
            </a:r>
            <a:endParaRPr lang="en-US" dirty="0"/>
          </a:p>
        </p:txBody>
      </p:sp>
      <p:sp>
        <p:nvSpPr>
          <p:cNvPr id="38" name="Hộp Văn bản 37"/>
          <p:cNvSpPr txBox="1"/>
          <p:nvPr/>
        </p:nvSpPr>
        <p:spPr>
          <a:xfrm>
            <a:off x="3130576" y="2781300"/>
            <a:ext cx="8810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 </a:t>
            </a:r>
            <a:endParaRPr lang="en-US" dirty="0"/>
          </a:p>
        </p:txBody>
      </p:sp>
      <p:sp>
        <p:nvSpPr>
          <p:cNvPr id="45" name="Hình tự do: Hình 44"/>
          <p:cNvSpPr/>
          <p:nvPr/>
        </p:nvSpPr>
        <p:spPr>
          <a:xfrm>
            <a:off x="6057900" y="2557463"/>
            <a:ext cx="5500688" cy="6672274"/>
          </a:xfrm>
          <a:custGeom>
            <a:avLst/>
            <a:gdLst>
              <a:gd name="connsiteX0" fmla="*/ 0 w 5500688"/>
              <a:gd name="connsiteY0" fmla="*/ 14287 h 6672274"/>
              <a:gd name="connsiteX1" fmla="*/ 528638 w 5500688"/>
              <a:gd name="connsiteY1" fmla="*/ 2386012 h 6672274"/>
              <a:gd name="connsiteX2" fmla="*/ 1571625 w 5500688"/>
              <a:gd name="connsiteY2" fmla="*/ 5600700 h 6672274"/>
              <a:gd name="connsiteX3" fmla="*/ 2771775 w 5500688"/>
              <a:gd name="connsiteY3" fmla="*/ 6672262 h 6672274"/>
              <a:gd name="connsiteX4" fmla="*/ 3814763 w 5500688"/>
              <a:gd name="connsiteY4" fmla="*/ 5614987 h 6672274"/>
              <a:gd name="connsiteX5" fmla="*/ 4829175 w 5500688"/>
              <a:gd name="connsiteY5" fmla="*/ 2400300 h 6672274"/>
              <a:gd name="connsiteX6" fmla="*/ 5500688 w 5500688"/>
              <a:gd name="connsiteY6" fmla="*/ 0 h 66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0688" h="6672274">
                <a:moveTo>
                  <a:pt x="0" y="14287"/>
                </a:moveTo>
                <a:cubicBezTo>
                  <a:pt x="133350" y="734615"/>
                  <a:pt x="266701" y="1454943"/>
                  <a:pt x="528638" y="2386012"/>
                </a:cubicBezTo>
                <a:cubicBezTo>
                  <a:pt x="790575" y="3317081"/>
                  <a:pt x="1197769" y="4886325"/>
                  <a:pt x="1571625" y="5600700"/>
                </a:cubicBezTo>
                <a:cubicBezTo>
                  <a:pt x="1945481" y="6315075"/>
                  <a:pt x="2397919" y="6669881"/>
                  <a:pt x="2771775" y="6672262"/>
                </a:cubicBezTo>
                <a:cubicBezTo>
                  <a:pt x="3145631" y="6674643"/>
                  <a:pt x="3471863" y="6326981"/>
                  <a:pt x="3814763" y="5614987"/>
                </a:cubicBezTo>
                <a:cubicBezTo>
                  <a:pt x="4157663" y="4902993"/>
                  <a:pt x="4548188" y="3336131"/>
                  <a:pt x="4829175" y="2400300"/>
                </a:cubicBezTo>
                <a:cubicBezTo>
                  <a:pt x="5110162" y="1464469"/>
                  <a:pt x="5434013" y="207169"/>
                  <a:pt x="5500688" y="0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Nhóm 29"/>
          <p:cNvGrpSpPr/>
          <p:nvPr/>
        </p:nvGrpSpPr>
        <p:grpSpPr>
          <a:xfrm>
            <a:off x="5943364" y="4928512"/>
            <a:ext cx="685800" cy="783560"/>
            <a:chOff x="5943364" y="4928512"/>
            <a:chExt cx="685800" cy="7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4" p14:bwMode="auto">
              <p14:nvContentPartPr>
                <p14:cNvPr id="7" name="Viết tay 6"/>
                <p14:cNvContentPartPr/>
                <p14:nvPr/>
              </p14:nvContentPartPr>
              <p14:xfrm>
                <a:off x="6586245" y="4928512"/>
                <a:ext cx="360" cy="360"/>
              </p14:xfrm>
            </p:contentPart>
          </mc:Choice>
          <mc:Fallback xmlns="">
            <p:pic>
              <p:nvPicPr>
                <p:cNvPr id="7" name="Viết tay 6"/>
              </p:nvPicPr>
              <p:blipFill>
                <a:blip r:embed="rId5"/>
              </p:blipFill>
              <p:spPr>
                <a:xfrm>
                  <a:off x="6586245" y="4928512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Hộp Văn bản 7"/>
                <p:cNvSpPr txBox="1"/>
                <p:nvPr/>
              </p:nvSpPr>
              <p:spPr>
                <a:xfrm>
                  <a:off x="5943364" y="5004186"/>
                  <a:ext cx="685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oMath>
                    </m:oMathPara>
                  </a14:m>
                  <a:endParaRPr lang="en-US" sz="4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8" name="Hộp Văn bản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3364" y="5004186"/>
                  <a:ext cx="685800" cy="707886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Nhóm 30"/>
          <p:cNvGrpSpPr/>
          <p:nvPr/>
        </p:nvGrpSpPr>
        <p:grpSpPr>
          <a:xfrm>
            <a:off x="7017759" y="4928512"/>
            <a:ext cx="2812041" cy="3583143"/>
            <a:chOff x="7017759" y="4928512"/>
            <a:chExt cx="2812041" cy="3583143"/>
          </a:xfrm>
        </p:grpSpPr>
        <p:cxnSp>
          <p:nvCxnSpPr>
            <p:cNvPr id="10" name="Đường nối Thẳng 9"/>
            <p:cNvCxnSpPr/>
            <p:nvPr/>
          </p:nvCxnSpPr>
          <p:spPr>
            <a:xfrm>
              <a:off x="7696200" y="4928512"/>
              <a:ext cx="0" cy="3262988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Đường nối Thẳng 13"/>
            <p:cNvCxnSpPr/>
            <p:nvPr/>
          </p:nvCxnSpPr>
          <p:spPr>
            <a:xfrm>
              <a:off x="7696200" y="8191500"/>
              <a:ext cx="213360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r:id="rId7" p14:bwMode="auto">
              <p14:nvContentPartPr>
                <p14:cNvPr id="15" name="Viết tay 14"/>
                <p14:cNvContentPartPr/>
                <p14:nvPr/>
              </p14:nvContentPartPr>
              <p14:xfrm>
                <a:off x="7671645" y="8157712"/>
                <a:ext cx="360" cy="360"/>
              </p14:xfrm>
            </p:contentPart>
          </mc:Choice>
          <mc:Fallback xmlns="">
            <p:pic>
              <p:nvPicPr>
                <p:cNvPr id="15" name="Viết tay 14"/>
              </p:nvPicPr>
              <p:blipFill>
                <a:blip r:embed="rId5"/>
              </p:blipFill>
              <p:spPr>
                <a:xfrm>
                  <a:off x="7671645" y="8157712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Hộp Văn bản 25"/>
                <p:cNvSpPr txBox="1"/>
                <p:nvPr/>
              </p:nvSpPr>
              <p:spPr>
                <a:xfrm>
                  <a:off x="7017759" y="7803769"/>
                  <a:ext cx="685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oMath>
                    </m:oMathPara>
                  </a14:m>
                  <a:endParaRPr lang="en-US" sz="4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Hộp Văn bản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7759" y="7803769"/>
                  <a:ext cx="685800" cy="707886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Nhóm 34"/>
          <p:cNvGrpSpPr/>
          <p:nvPr/>
        </p:nvGrpSpPr>
        <p:grpSpPr>
          <a:xfrm>
            <a:off x="8071965" y="4943272"/>
            <a:ext cx="1757835" cy="4831053"/>
            <a:chOff x="8071965" y="4943272"/>
            <a:chExt cx="1757835" cy="483105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9" p14:bwMode="auto">
              <p14:nvContentPartPr>
                <p14:cNvPr id="16" name="Viết tay 15"/>
                <p14:cNvContentPartPr/>
                <p14:nvPr/>
              </p14:nvContentPartPr>
              <p14:xfrm>
                <a:off x="8757765" y="9229432"/>
                <a:ext cx="360" cy="360"/>
              </p14:xfrm>
            </p:contentPart>
          </mc:Choice>
          <mc:Fallback xmlns="">
            <p:pic>
              <p:nvPicPr>
                <p:cNvPr id="16" name="Viết tay 15"/>
              </p:nvPicPr>
              <p:blipFill>
                <a:blip r:embed="rId5"/>
              </p:blipFill>
              <p:spPr>
                <a:xfrm>
                  <a:off x="8757765" y="9229432"/>
                  <a:ext cx="360" cy="360"/>
                </a:xfrm>
                <a:prstGeom prst="rect"/>
              </p:spPr>
            </p:pic>
          </mc:Fallback>
        </mc:AlternateContent>
        <p:cxnSp>
          <p:nvCxnSpPr>
            <p:cNvPr id="20" name="Đường nối Thẳng 19"/>
            <p:cNvCxnSpPr/>
            <p:nvPr/>
          </p:nvCxnSpPr>
          <p:spPr>
            <a:xfrm>
              <a:off x="8719665" y="4943272"/>
              <a:ext cx="19051" cy="4123167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Đường nối Thẳng 21"/>
            <p:cNvCxnSpPr/>
            <p:nvPr/>
          </p:nvCxnSpPr>
          <p:spPr>
            <a:xfrm>
              <a:off x="8915400" y="9229432"/>
              <a:ext cx="91440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Hộp Văn bản 26"/>
                <p:cNvSpPr txBox="1"/>
                <p:nvPr/>
              </p:nvSpPr>
              <p:spPr>
                <a:xfrm>
                  <a:off x="8071965" y="9066439"/>
                  <a:ext cx="685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oMath>
                    </m:oMathPara>
                  </a14:m>
                  <a:endParaRPr lang="en-US" sz="4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7" name="Hộp Văn bản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1965" y="9066439"/>
                  <a:ext cx="685800" cy="707886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Nhóm 35"/>
          <p:cNvGrpSpPr/>
          <p:nvPr/>
        </p:nvGrpSpPr>
        <p:grpSpPr>
          <a:xfrm>
            <a:off x="9814725" y="7803769"/>
            <a:ext cx="790936" cy="707886"/>
            <a:chOff x="9814725" y="7803769"/>
            <a:chExt cx="790936" cy="70788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11" p14:bwMode="auto">
              <p14:nvContentPartPr>
                <p14:cNvPr id="18" name="Viết tay 17"/>
                <p14:cNvContentPartPr/>
                <p14:nvPr/>
              </p14:nvContentPartPr>
              <p14:xfrm>
                <a:off x="9814725" y="8186152"/>
                <a:ext cx="360" cy="360"/>
              </p14:xfrm>
            </p:contentPart>
          </mc:Choice>
          <mc:Fallback xmlns="">
            <p:pic>
              <p:nvPicPr>
                <p:cNvPr id="18" name="Viết tay 17"/>
              </p:nvPicPr>
              <p:blipFill>
                <a:blip r:embed="rId5"/>
              </p:blipFill>
              <p:spPr>
                <a:xfrm>
                  <a:off x="9814725" y="8186152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Hộp Văn bản 27"/>
                <p:cNvSpPr txBox="1"/>
                <p:nvPr/>
              </p:nvSpPr>
              <p:spPr>
                <a:xfrm>
                  <a:off x="9919861" y="7803769"/>
                  <a:ext cx="685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oMath>
                    </m:oMathPara>
                  </a14:m>
                  <a:endParaRPr lang="en-US" sz="4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8" name="Hộp Văn bản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9861" y="7803769"/>
                  <a:ext cx="685800" cy="707886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Nhóm 36"/>
          <p:cNvGrpSpPr/>
          <p:nvPr/>
        </p:nvGrpSpPr>
        <p:grpSpPr>
          <a:xfrm>
            <a:off x="10872788" y="4943272"/>
            <a:ext cx="685800" cy="755701"/>
            <a:chOff x="10872788" y="4943272"/>
            <a:chExt cx="685800" cy="75570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13" p14:bwMode="auto">
              <p14:nvContentPartPr>
                <p14:cNvPr id="19" name="Viết tay 18"/>
                <p14:cNvContentPartPr/>
                <p14:nvPr/>
              </p14:nvContentPartPr>
              <p14:xfrm>
                <a:off x="10915245" y="4943272"/>
                <a:ext cx="360" cy="360"/>
              </p14:xfrm>
            </p:contentPart>
          </mc:Choice>
          <mc:Fallback xmlns="">
            <p:pic>
              <p:nvPicPr>
                <p:cNvPr id="19" name="Viết tay 18"/>
              </p:nvPicPr>
              <p:blipFill>
                <a:blip r:embed="rId5"/>
              </p:blipFill>
              <p:spPr>
                <a:xfrm>
                  <a:off x="10915245" y="4943272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Hộp Văn bản 28"/>
                <p:cNvSpPr txBox="1"/>
                <p:nvPr/>
              </p:nvSpPr>
              <p:spPr>
                <a:xfrm>
                  <a:off x="10872788" y="4991087"/>
                  <a:ext cx="685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oMath>
                    </m:oMathPara>
                  </a14:m>
                  <a:endParaRPr lang="en-US" sz="4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9" name="Hộp Văn bản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2788" y="4991087"/>
                  <a:ext cx="685800" cy="707886"/>
                </a:xfrm>
                <a:prstGeom prst="rect">
                  <a:avLst/>
                </a:prstGeom>
                <a:blipFill rotWithShape="1">
                  <a:blip r:embed="rId1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552"/>
          <a:stretch>
            <a:fillRect/>
          </a:stretch>
        </p:blipFill>
        <p:spPr>
          <a:xfrm>
            <a:off x="3168652" y="0"/>
            <a:ext cx="4395570" cy="14955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65095" y="360804"/>
            <a:ext cx="1760518" cy="1335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1157919" y="9105900"/>
            <a:ext cx="3528867" cy="2323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4035356" y="9105900"/>
            <a:ext cx="3528867" cy="2323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/>
              <p:cNvSpPr txBox="1"/>
              <p:nvPr/>
            </p:nvSpPr>
            <p:spPr>
              <a:xfrm>
                <a:off x="3366121" y="1876480"/>
                <a:ext cx="7499348" cy="53529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thấp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bề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lõm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21" y="1876480"/>
                <a:ext cx="7499348" cy="5352940"/>
              </a:xfrm>
              <a:prstGeom prst="rect">
                <a:avLst/>
              </a:prstGeom>
              <a:blipFill rotWithShape="1">
                <a:blip r:embed="rId8"/>
                <a:stretch>
                  <a:fillRect l="-8" t="-1" r="8" b="-1929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Hình ảnh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5" t="38001"/>
          <a:stretch>
            <a:fillRect/>
          </a:stretch>
        </p:blipFill>
        <p:spPr>
          <a:xfrm>
            <a:off x="11172206" y="1669609"/>
            <a:ext cx="5486769" cy="6523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92200" y="466297"/>
            <a:ext cx="1758672" cy="16883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200" y="495300"/>
            <a:ext cx="2188851" cy="13849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/>
              <p:cNvSpPr txBox="1"/>
              <p:nvPr/>
            </p:nvSpPr>
            <p:spPr>
              <a:xfrm>
                <a:off x="2694625" y="2620918"/>
                <a:ext cx="14138136" cy="504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 </a:t>
                </a:r>
                <a:r>
                  <a:rPr lang="en-US" sz="4400" b="1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liền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5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i="0" dirty="0"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4400" i="0" dirty="0">
                    <a:latin typeface="+mj-lt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i="0" dirty="0"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400" i="0" dirty="0"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b="0" i="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bề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lõm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625" y="2620918"/>
                <a:ext cx="14138136" cy="5045164"/>
              </a:xfrm>
              <a:prstGeom prst="rect">
                <a:avLst/>
              </a:prstGeom>
              <a:blipFill rotWithShape="1">
                <a:blip r:embed="rId6"/>
                <a:stretch>
                  <a:fillRect l="-2" t="-5" r="1" b="-13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22855">
            <a:off x="16162807" y="5746878"/>
            <a:ext cx="1851424" cy="5316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06695">
            <a:off x="873837" y="8150155"/>
            <a:ext cx="1960852" cy="2024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1741033" y="192000"/>
            <a:ext cx="1722072" cy="1354697"/>
          </a:xfrm>
          <a:prstGeom prst="rect">
            <a:avLst/>
          </a:prstGeom>
        </p:spPr>
      </p:pic>
      <p:sp>
        <p:nvSpPr>
          <p:cNvPr id="8" name="Hình tự do: Hình 7"/>
          <p:cNvSpPr/>
          <p:nvPr/>
        </p:nvSpPr>
        <p:spPr>
          <a:xfrm rot="16456052">
            <a:off x="17250812" y="9056099"/>
            <a:ext cx="257325" cy="1764695"/>
          </a:xfrm>
          <a:custGeom>
            <a:avLst/>
            <a:gdLst>
              <a:gd name="connsiteX0" fmla="*/ 221768 w 257325"/>
              <a:gd name="connsiteY0" fmla="*/ 1763476 h 1764695"/>
              <a:gd name="connsiteX1" fmla="*/ 101174 w 257325"/>
              <a:gd name="connsiteY1" fmla="*/ 1584339 h 1764695"/>
              <a:gd name="connsiteX2" fmla="*/ 147321 w 257325"/>
              <a:gd name="connsiteY2" fmla="*/ 1474052 h 1764695"/>
              <a:gd name="connsiteX3" fmla="*/ 184034 w 257325"/>
              <a:gd name="connsiteY3" fmla="*/ 1366059 h 1764695"/>
              <a:gd name="connsiteX4" fmla="*/ 116854 w 257325"/>
              <a:gd name="connsiteY4" fmla="*/ 1281017 h 1764695"/>
              <a:gd name="connsiteX5" fmla="*/ 54518 w 257325"/>
              <a:gd name="connsiteY5" fmla="*/ 1205155 h 1764695"/>
              <a:gd name="connsiteX6" fmla="*/ 76826 w 257325"/>
              <a:gd name="connsiteY6" fmla="*/ 1039278 h 1764695"/>
              <a:gd name="connsiteX7" fmla="*/ 127562 w 257325"/>
              <a:gd name="connsiteY7" fmla="*/ 865113 h 1764695"/>
              <a:gd name="connsiteX8" fmla="*/ 36543 w 257325"/>
              <a:gd name="connsiteY8" fmla="*/ 683936 h 1764695"/>
              <a:gd name="connsiteX9" fmla="*/ 109078 w 257325"/>
              <a:gd name="connsiteY9" fmla="*/ 523796 h 1764695"/>
              <a:gd name="connsiteX10" fmla="*/ 129092 w 257325"/>
              <a:gd name="connsiteY10" fmla="*/ 426514 h 1764695"/>
              <a:gd name="connsiteX11" fmla="*/ 72492 w 257325"/>
              <a:gd name="connsiteY11" fmla="*/ 337137 h 1764695"/>
              <a:gd name="connsiteX12" fmla="*/ 3017 w 257325"/>
              <a:gd name="connsiteY12" fmla="*/ 147927 h 1764695"/>
              <a:gd name="connsiteX13" fmla="*/ 128964 w 257325"/>
              <a:gd name="connsiteY13" fmla="*/ 1685 h 1764695"/>
              <a:gd name="connsiteX14" fmla="*/ 144262 w 257325"/>
              <a:gd name="connsiteY14" fmla="*/ 57020 h 1764695"/>
              <a:gd name="connsiteX15" fmla="*/ 70707 w 257325"/>
              <a:gd name="connsiteY15" fmla="*/ 237687 h 1764695"/>
              <a:gd name="connsiteX16" fmla="*/ 186839 w 257325"/>
              <a:gd name="connsiteY16" fmla="*/ 423964 h 1764695"/>
              <a:gd name="connsiteX17" fmla="*/ 139035 w 257325"/>
              <a:gd name="connsiteY17" fmla="*/ 585124 h 1764695"/>
              <a:gd name="connsiteX18" fmla="*/ 111118 w 257325"/>
              <a:gd name="connsiteY18" fmla="*/ 746283 h 1764695"/>
              <a:gd name="connsiteX19" fmla="*/ 194488 w 257325"/>
              <a:gd name="connsiteY19" fmla="*/ 911906 h 1764695"/>
              <a:gd name="connsiteX20" fmla="*/ 128454 w 257325"/>
              <a:gd name="connsiteY20" fmla="*/ 1065033 h 1764695"/>
              <a:gd name="connsiteX21" fmla="*/ 133299 w 257325"/>
              <a:gd name="connsiteY21" fmla="*/ 1217650 h 1764695"/>
              <a:gd name="connsiteX22" fmla="*/ 242037 w 257325"/>
              <a:gd name="connsiteY22" fmla="*/ 1366314 h 1764695"/>
              <a:gd name="connsiteX23" fmla="*/ 175239 w 257325"/>
              <a:gd name="connsiteY23" fmla="*/ 1541499 h 1764695"/>
              <a:gd name="connsiteX24" fmla="*/ 237065 w 257325"/>
              <a:gd name="connsiteY24" fmla="*/ 1708014 h 1764695"/>
              <a:gd name="connsiteX25" fmla="*/ 221768 w 257325"/>
              <a:gd name="connsiteY25" fmla="*/ 1763476 h 176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325" h="1764695">
                <a:moveTo>
                  <a:pt x="221768" y="1763476"/>
                </a:moveTo>
                <a:cubicBezTo>
                  <a:pt x="145026" y="1741801"/>
                  <a:pt x="90339" y="1664664"/>
                  <a:pt x="101174" y="1584339"/>
                </a:cubicBezTo>
                <a:cubicBezTo>
                  <a:pt x="106528" y="1544177"/>
                  <a:pt x="127180" y="1508604"/>
                  <a:pt x="147321" y="1474052"/>
                </a:cubicBezTo>
                <a:cubicBezTo>
                  <a:pt x="165805" y="1442432"/>
                  <a:pt x="192448" y="1404692"/>
                  <a:pt x="184034" y="1366059"/>
                </a:cubicBezTo>
                <a:cubicBezTo>
                  <a:pt x="176258" y="1329722"/>
                  <a:pt x="142987" y="1304477"/>
                  <a:pt x="116854" y="1281017"/>
                </a:cubicBezTo>
                <a:cubicBezTo>
                  <a:pt x="92378" y="1258960"/>
                  <a:pt x="68668" y="1235372"/>
                  <a:pt x="54518" y="1205155"/>
                </a:cubicBezTo>
                <a:cubicBezTo>
                  <a:pt x="27748" y="1148035"/>
                  <a:pt x="46742" y="1090915"/>
                  <a:pt x="76826" y="1039278"/>
                </a:cubicBezTo>
                <a:cubicBezTo>
                  <a:pt x="106656" y="988278"/>
                  <a:pt x="158284" y="927078"/>
                  <a:pt x="127562" y="865113"/>
                </a:cubicBezTo>
                <a:cubicBezTo>
                  <a:pt x="95948" y="801236"/>
                  <a:pt x="32209" y="763751"/>
                  <a:pt x="36543" y="683936"/>
                </a:cubicBezTo>
                <a:cubicBezTo>
                  <a:pt x="39985" y="622226"/>
                  <a:pt x="80396" y="575434"/>
                  <a:pt x="109078" y="523796"/>
                </a:cubicBezTo>
                <a:cubicBezTo>
                  <a:pt x="125650" y="493962"/>
                  <a:pt x="137123" y="460939"/>
                  <a:pt x="129092" y="426514"/>
                </a:cubicBezTo>
                <a:cubicBezTo>
                  <a:pt x="121061" y="391707"/>
                  <a:pt x="94800" y="363657"/>
                  <a:pt x="72492" y="337137"/>
                </a:cubicBezTo>
                <a:cubicBezTo>
                  <a:pt x="25835" y="281420"/>
                  <a:pt x="-11005" y="223662"/>
                  <a:pt x="3017" y="147927"/>
                </a:cubicBezTo>
                <a:cubicBezTo>
                  <a:pt x="15637" y="80098"/>
                  <a:pt x="63824" y="23870"/>
                  <a:pt x="128964" y="1685"/>
                </a:cubicBezTo>
                <a:cubicBezTo>
                  <a:pt x="164021" y="-10300"/>
                  <a:pt x="178935" y="45163"/>
                  <a:pt x="144262" y="57020"/>
                </a:cubicBezTo>
                <a:cubicBezTo>
                  <a:pt x="72747" y="81372"/>
                  <a:pt x="36034" y="170495"/>
                  <a:pt x="70707" y="237687"/>
                </a:cubicBezTo>
                <a:cubicBezTo>
                  <a:pt x="104616" y="303477"/>
                  <a:pt x="174729" y="346572"/>
                  <a:pt x="186839" y="423964"/>
                </a:cubicBezTo>
                <a:cubicBezTo>
                  <a:pt x="196272" y="484017"/>
                  <a:pt x="170139" y="535909"/>
                  <a:pt x="139035" y="585124"/>
                </a:cubicBezTo>
                <a:cubicBezTo>
                  <a:pt x="107038" y="635869"/>
                  <a:pt x="74787" y="688399"/>
                  <a:pt x="111118" y="746283"/>
                </a:cubicBezTo>
                <a:cubicBezTo>
                  <a:pt x="145409" y="800853"/>
                  <a:pt x="198312" y="840888"/>
                  <a:pt x="194488" y="911906"/>
                </a:cubicBezTo>
                <a:cubicBezTo>
                  <a:pt x="191301" y="969535"/>
                  <a:pt x="156627" y="1017093"/>
                  <a:pt x="128454" y="1065033"/>
                </a:cubicBezTo>
                <a:cubicBezTo>
                  <a:pt x="96203" y="1119603"/>
                  <a:pt x="85240" y="1167925"/>
                  <a:pt x="133299" y="1217650"/>
                </a:cubicBezTo>
                <a:cubicBezTo>
                  <a:pt x="176641" y="1262530"/>
                  <a:pt x="234260" y="1298740"/>
                  <a:pt x="242037" y="1366314"/>
                </a:cubicBezTo>
                <a:cubicBezTo>
                  <a:pt x="249685" y="1432232"/>
                  <a:pt x="203156" y="1486292"/>
                  <a:pt x="175239" y="1541499"/>
                </a:cubicBezTo>
                <a:cubicBezTo>
                  <a:pt x="142604" y="1606141"/>
                  <a:pt x="160706" y="1686339"/>
                  <a:pt x="237065" y="1708014"/>
                </a:cubicBezTo>
                <a:cubicBezTo>
                  <a:pt x="272631" y="1718214"/>
                  <a:pt x="257461" y="1773549"/>
                  <a:pt x="221768" y="1763476"/>
                </a:cubicBezTo>
                <a:close/>
              </a:path>
            </a:pathLst>
          </a:custGeom>
          <a:solidFill>
            <a:srgbClr val="292727"/>
          </a:solidFill>
          <a:ln w="127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Nhóm 9"/>
          <p:cNvGrpSpPr/>
          <p:nvPr/>
        </p:nvGrpSpPr>
        <p:grpSpPr>
          <a:xfrm>
            <a:off x="15779719" y="1000125"/>
            <a:ext cx="1697438" cy="502500"/>
            <a:chOff x="6615589" y="1828493"/>
            <a:chExt cx="1697438" cy="502500"/>
          </a:xfrm>
        </p:grpSpPr>
        <p:sp>
          <p:nvSpPr>
            <p:cNvPr id="7" name="Hình tự do: Hình 6"/>
            <p:cNvSpPr/>
            <p:nvPr/>
          </p:nvSpPr>
          <p:spPr>
            <a:xfrm rot="18341150">
              <a:off x="7311685" y="1329651"/>
              <a:ext cx="305246" cy="1697438"/>
            </a:xfrm>
            <a:custGeom>
              <a:avLst/>
              <a:gdLst>
                <a:gd name="connsiteX0" fmla="*/ 171293 w 305246"/>
                <a:gd name="connsiteY0" fmla="*/ 1207946 h 1697438"/>
                <a:gd name="connsiteX1" fmla="*/ 178176 w 305246"/>
                <a:gd name="connsiteY1" fmla="*/ 1370254 h 1697438"/>
                <a:gd name="connsiteX2" fmla="*/ 192964 w 305246"/>
                <a:gd name="connsiteY2" fmla="*/ 1557806 h 1697438"/>
                <a:gd name="connsiteX3" fmla="*/ 43178 w 305246"/>
                <a:gd name="connsiteY3" fmla="*/ 1693720 h 1697438"/>
                <a:gd name="connsiteX4" fmla="*/ 14241 w 305246"/>
                <a:gd name="connsiteY4" fmla="*/ 1644123 h 1697438"/>
                <a:gd name="connsiteX5" fmla="*/ 153446 w 305246"/>
                <a:gd name="connsiteY5" fmla="*/ 1472636 h 1697438"/>
                <a:gd name="connsiteX6" fmla="*/ 84354 w 305246"/>
                <a:gd name="connsiteY6" fmla="*/ 1285466 h 1697438"/>
                <a:gd name="connsiteX7" fmla="*/ 144523 w 305246"/>
                <a:gd name="connsiteY7" fmla="*/ 1154779 h 1697438"/>
                <a:gd name="connsiteX8" fmla="*/ 225088 w 305246"/>
                <a:gd name="connsiteY8" fmla="*/ 1020267 h 1697438"/>
                <a:gd name="connsiteX9" fmla="*/ 157780 w 305246"/>
                <a:gd name="connsiteY9" fmla="*/ 822770 h 1697438"/>
                <a:gd name="connsiteX10" fmla="*/ 167723 w 305246"/>
                <a:gd name="connsiteY10" fmla="*/ 729950 h 1697438"/>
                <a:gd name="connsiteX11" fmla="*/ 226363 w 305246"/>
                <a:gd name="connsiteY11" fmla="*/ 653960 h 1697438"/>
                <a:gd name="connsiteX12" fmla="*/ 211193 w 305246"/>
                <a:gd name="connsiteY12" fmla="*/ 492928 h 1697438"/>
                <a:gd name="connsiteX13" fmla="*/ 118390 w 305246"/>
                <a:gd name="connsiteY13" fmla="*/ 368233 h 1697438"/>
                <a:gd name="connsiteX14" fmla="*/ 163134 w 305246"/>
                <a:gd name="connsiteY14" fmla="*/ 203376 h 1697438"/>
                <a:gd name="connsiteX15" fmla="*/ 77852 w 305246"/>
                <a:gd name="connsiteY15" fmla="*/ 47444 h 1697438"/>
                <a:gd name="connsiteX16" fmla="*/ 118390 w 305246"/>
                <a:gd name="connsiteY16" fmla="*/ 6899 h 1697438"/>
                <a:gd name="connsiteX17" fmla="*/ 224196 w 305246"/>
                <a:gd name="connsiteY17" fmla="*/ 182849 h 1697438"/>
                <a:gd name="connsiteX18" fmla="*/ 185698 w 305246"/>
                <a:gd name="connsiteY18" fmla="*/ 381748 h 1697438"/>
                <a:gd name="connsiteX19" fmla="*/ 292141 w 305246"/>
                <a:gd name="connsiteY19" fmla="*/ 513073 h 1697438"/>
                <a:gd name="connsiteX20" fmla="*/ 269960 w 305246"/>
                <a:gd name="connsiteY20" fmla="*/ 691190 h 1697438"/>
                <a:gd name="connsiteX21" fmla="*/ 212467 w 305246"/>
                <a:gd name="connsiteY21" fmla="*/ 789237 h 1697438"/>
                <a:gd name="connsiteX22" fmla="*/ 240131 w 305246"/>
                <a:gd name="connsiteY22" fmla="*/ 892767 h 1697438"/>
                <a:gd name="connsiteX23" fmla="*/ 275441 w 305246"/>
                <a:gd name="connsiteY23" fmla="*/ 1091667 h 1697438"/>
                <a:gd name="connsiteX24" fmla="*/ 171293 w 305246"/>
                <a:gd name="connsiteY24" fmla="*/ 1207946 h 169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5246" h="1697438">
                  <a:moveTo>
                    <a:pt x="171293" y="1207946"/>
                  </a:moveTo>
                  <a:cubicBezTo>
                    <a:pt x="118900" y="1259329"/>
                    <a:pt x="150004" y="1314791"/>
                    <a:pt x="178176" y="1370254"/>
                  </a:cubicBezTo>
                  <a:cubicBezTo>
                    <a:pt x="209281" y="1431326"/>
                    <a:pt x="222539" y="1492908"/>
                    <a:pt x="192964" y="1557806"/>
                  </a:cubicBezTo>
                  <a:cubicBezTo>
                    <a:pt x="163261" y="1623085"/>
                    <a:pt x="103985" y="1660825"/>
                    <a:pt x="43178" y="1693720"/>
                  </a:cubicBezTo>
                  <a:cubicBezTo>
                    <a:pt x="10672" y="1711315"/>
                    <a:pt x="-18266" y="1661718"/>
                    <a:pt x="14241" y="1644123"/>
                  </a:cubicBezTo>
                  <a:cubicBezTo>
                    <a:pt x="80019" y="1608550"/>
                    <a:pt x="158927" y="1558953"/>
                    <a:pt x="153446" y="1472636"/>
                  </a:cubicBezTo>
                  <a:cubicBezTo>
                    <a:pt x="149112" y="1404933"/>
                    <a:pt x="91492" y="1353424"/>
                    <a:pt x="84354" y="1285466"/>
                  </a:cubicBezTo>
                  <a:cubicBezTo>
                    <a:pt x="78745" y="1231916"/>
                    <a:pt x="105514" y="1188694"/>
                    <a:pt x="144523" y="1154779"/>
                  </a:cubicBezTo>
                  <a:cubicBezTo>
                    <a:pt x="188375" y="1116657"/>
                    <a:pt x="234649" y="1086312"/>
                    <a:pt x="225088" y="1020267"/>
                  </a:cubicBezTo>
                  <a:cubicBezTo>
                    <a:pt x="215017" y="950652"/>
                    <a:pt x="168616" y="892512"/>
                    <a:pt x="157780" y="822770"/>
                  </a:cubicBezTo>
                  <a:cubicBezTo>
                    <a:pt x="152936" y="791150"/>
                    <a:pt x="154466" y="759530"/>
                    <a:pt x="167723" y="729950"/>
                  </a:cubicBezTo>
                  <a:cubicBezTo>
                    <a:pt x="181364" y="699605"/>
                    <a:pt x="207496" y="680480"/>
                    <a:pt x="226363" y="653960"/>
                  </a:cubicBezTo>
                  <a:cubicBezTo>
                    <a:pt x="261674" y="603853"/>
                    <a:pt x="251093" y="536278"/>
                    <a:pt x="211193" y="492928"/>
                  </a:cubicBezTo>
                  <a:cubicBezTo>
                    <a:pt x="176009" y="454551"/>
                    <a:pt x="130118" y="422166"/>
                    <a:pt x="118390" y="368233"/>
                  </a:cubicBezTo>
                  <a:cubicBezTo>
                    <a:pt x="104495" y="304483"/>
                    <a:pt x="147964" y="260879"/>
                    <a:pt x="163134" y="203376"/>
                  </a:cubicBezTo>
                  <a:cubicBezTo>
                    <a:pt x="180599" y="136694"/>
                    <a:pt x="124509" y="85311"/>
                    <a:pt x="77852" y="47444"/>
                  </a:cubicBezTo>
                  <a:cubicBezTo>
                    <a:pt x="49170" y="24112"/>
                    <a:pt x="89962" y="-16178"/>
                    <a:pt x="118390" y="6899"/>
                  </a:cubicBezTo>
                  <a:cubicBezTo>
                    <a:pt x="171803" y="50249"/>
                    <a:pt x="227255" y="108771"/>
                    <a:pt x="224196" y="182849"/>
                  </a:cubicBezTo>
                  <a:cubicBezTo>
                    <a:pt x="221391" y="249149"/>
                    <a:pt x="145032" y="317743"/>
                    <a:pt x="185698" y="381748"/>
                  </a:cubicBezTo>
                  <a:cubicBezTo>
                    <a:pt x="216420" y="430326"/>
                    <a:pt x="269960" y="457611"/>
                    <a:pt x="292141" y="513073"/>
                  </a:cubicBezTo>
                  <a:cubicBezTo>
                    <a:pt x="315215" y="570830"/>
                    <a:pt x="307821" y="641210"/>
                    <a:pt x="269960" y="691190"/>
                  </a:cubicBezTo>
                  <a:cubicBezTo>
                    <a:pt x="245357" y="723575"/>
                    <a:pt x="213870" y="744867"/>
                    <a:pt x="212467" y="789237"/>
                  </a:cubicBezTo>
                  <a:cubicBezTo>
                    <a:pt x="211321" y="824682"/>
                    <a:pt x="225981" y="861020"/>
                    <a:pt x="240131" y="892767"/>
                  </a:cubicBezTo>
                  <a:cubicBezTo>
                    <a:pt x="267538" y="954349"/>
                    <a:pt x="299662" y="1023582"/>
                    <a:pt x="275441" y="1091667"/>
                  </a:cubicBezTo>
                  <a:cubicBezTo>
                    <a:pt x="256575" y="1144324"/>
                    <a:pt x="209281" y="1170716"/>
                    <a:pt x="171293" y="1207946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Hình tự do: Hình 8"/>
            <p:cNvSpPr/>
            <p:nvPr/>
          </p:nvSpPr>
          <p:spPr>
            <a:xfrm rot="18341150">
              <a:off x="7375708" y="1332183"/>
              <a:ext cx="199968" cy="1192587"/>
            </a:xfrm>
            <a:custGeom>
              <a:avLst/>
              <a:gdLst>
                <a:gd name="connsiteX0" fmla="*/ 120781 w 199968"/>
                <a:gd name="connsiteY0" fmla="*/ 664668 h 1192587"/>
                <a:gd name="connsiteX1" fmla="*/ 163104 w 199968"/>
                <a:gd name="connsiteY1" fmla="*/ 800200 h 1192587"/>
                <a:gd name="connsiteX2" fmla="*/ 49777 w 199968"/>
                <a:gd name="connsiteY2" fmla="*/ 1184995 h 1192587"/>
                <a:gd name="connsiteX3" fmla="*/ 9239 w 199968"/>
                <a:gd name="connsiteY3" fmla="*/ 1144450 h 1192587"/>
                <a:gd name="connsiteX4" fmla="*/ 111348 w 199968"/>
                <a:gd name="connsiteY4" fmla="*/ 1002287 h 1192587"/>
                <a:gd name="connsiteX5" fmla="*/ 130853 w 199968"/>
                <a:gd name="connsiteY5" fmla="*/ 877338 h 1192587"/>
                <a:gd name="connsiteX6" fmla="*/ 77440 w 199968"/>
                <a:gd name="connsiteY6" fmla="*/ 755958 h 1192587"/>
                <a:gd name="connsiteX7" fmla="*/ 70811 w 199968"/>
                <a:gd name="connsiteY7" fmla="*/ 630881 h 1192587"/>
                <a:gd name="connsiteX8" fmla="*/ 133275 w 199968"/>
                <a:gd name="connsiteY8" fmla="*/ 501979 h 1192587"/>
                <a:gd name="connsiteX9" fmla="*/ 122694 w 199968"/>
                <a:gd name="connsiteY9" fmla="*/ 362366 h 1192587"/>
                <a:gd name="connsiteX10" fmla="*/ 43021 w 199968"/>
                <a:gd name="connsiteY10" fmla="*/ 261769 h 1192587"/>
                <a:gd name="connsiteX11" fmla="*/ 52454 w 199968"/>
                <a:gd name="connsiteY11" fmla="*/ 147019 h 1192587"/>
                <a:gd name="connsiteX12" fmla="*/ 49777 w 199968"/>
                <a:gd name="connsiteY12" fmla="*/ 48717 h 1192587"/>
                <a:gd name="connsiteX13" fmla="*/ 90315 w 199968"/>
                <a:gd name="connsiteY13" fmla="*/ 8172 h 1192587"/>
                <a:gd name="connsiteX14" fmla="*/ 125753 w 199968"/>
                <a:gd name="connsiteY14" fmla="*/ 136437 h 1192587"/>
                <a:gd name="connsiteX15" fmla="*/ 91080 w 199968"/>
                <a:gd name="connsiteY15" fmla="*/ 192282 h 1192587"/>
                <a:gd name="connsiteX16" fmla="*/ 119379 w 199968"/>
                <a:gd name="connsiteY16" fmla="*/ 265339 h 1192587"/>
                <a:gd name="connsiteX17" fmla="*/ 185285 w 199968"/>
                <a:gd name="connsiteY17" fmla="*/ 526459 h 1192587"/>
                <a:gd name="connsiteX18" fmla="*/ 120781 w 199968"/>
                <a:gd name="connsiteY18" fmla="*/ 664668 h 119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9968" h="1192587">
                  <a:moveTo>
                    <a:pt x="120781" y="664668"/>
                  </a:moveTo>
                  <a:cubicBezTo>
                    <a:pt x="110839" y="714393"/>
                    <a:pt x="142580" y="757743"/>
                    <a:pt x="163104" y="800200"/>
                  </a:cubicBezTo>
                  <a:cubicBezTo>
                    <a:pt x="228500" y="934968"/>
                    <a:pt x="154818" y="1091410"/>
                    <a:pt x="49777" y="1184995"/>
                  </a:cubicBezTo>
                  <a:cubicBezTo>
                    <a:pt x="22242" y="1209474"/>
                    <a:pt x="-18423" y="1169057"/>
                    <a:pt x="9239" y="1144450"/>
                  </a:cubicBezTo>
                  <a:cubicBezTo>
                    <a:pt x="52326" y="1106072"/>
                    <a:pt x="88912" y="1055327"/>
                    <a:pt x="111348" y="1002287"/>
                  </a:cubicBezTo>
                  <a:cubicBezTo>
                    <a:pt x="127410" y="964165"/>
                    <a:pt x="138501" y="918648"/>
                    <a:pt x="130853" y="877338"/>
                  </a:cubicBezTo>
                  <a:cubicBezTo>
                    <a:pt x="122821" y="833733"/>
                    <a:pt x="94139" y="796375"/>
                    <a:pt x="77440" y="755958"/>
                  </a:cubicBezTo>
                  <a:cubicBezTo>
                    <a:pt x="60485" y="715158"/>
                    <a:pt x="56151" y="673211"/>
                    <a:pt x="70811" y="630881"/>
                  </a:cubicBezTo>
                  <a:cubicBezTo>
                    <a:pt x="86490" y="585491"/>
                    <a:pt x="117977" y="547369"/>
                    <a:pt x="133275" y="501979"/>
                  </a:cubicBezTo>
                  <a:cubicBezTo>
                    <a:pt x="148699" y="456461"/>
                    <a:pt x="144620" y="405206"/>
                    <a:pt x="122694" y="362366"/>
                  </a:cubicBezTo>
                  <a:cubicBezTo>
                    <a:pt x="102807" y="323479"/>
                    <a:pt x="65202" y="298872"/>
                    <a:pt x="43021" y="261769"/>
                  </a:cubicBezTo>
                  <a:cubicBezTo>
                    <a:pt x="19438" y="222372"/>
                    <a:pt x="26703" y="182974"/>
                    <a:pt x="52454" y="147019"/>
                  </a:cubicBezTo>
                  <a:cubicBezTo>
                    <a:pt x="78460" y="110682"/>
                    <a:pt x="86108" y="83397"/>
                    <a:pt x="49777" y="48717"/>
                  </a:cubicBezTo>
                  <a:cubicBezTo>
                    <a:pt x="23007" y="23090"/>
                    <a:pt x="63672" y="-17455"/>
                    <a:pt x="90315" y="8172"/>
                  </a:cubicBezTo>
                  <a:cubicBezTo>
                    <a:pt x="126136" y="42470"/>
                    <a:pt x="144620" y="88370"/>
                    <a:pt x="125753" y="136437"/>
                  </a:cubicBezTo>
                  <a:cubicBezTo>
                    <a:pt x="117468" y="157347"/>
                    <a:pt x="101278" y="172519"/>
                    <a:pt x="91080" y="192282"/>
                  </a:cubicBezTo>
                  <a:cubicBezTo>
                    <a:pt x="75782" y="221862"/>
                    <a:pt x="100003" y="244812"/>
                    <a:pt x="119379" y="265339"/>
                  </a:cubicBezTo>
                  <a:cubicBezTo>
                    <a:pt x="186432" y="336357"/>
                    <a:pt x="221871" y="430579"/>
                    <a:pt x="185285" y="526459"/>
                  </a:cubicBezTo>
                  <a:cubicBezTo>
                    <a:pt x="167311" y="573378"/>
                    <a:pt x="130725" y="614816"/>
                    <a:pt x="120781" y="664668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Hình chữ nhật: Góc Tròn 10"/>
          <p:cNvSpPr/>
          <p:nvPr/>
        </p:nvSpPr>
        <p:spPr>
          <a:xfrm>
            <a:off x="3238501" y="796300"/>
            <a:ext cx="1524000" cy="113942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4991101" y="965525"/>
                <a:ext cx="11696700" cy="793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1" y="965525"/>
                <a:ext cx="11696700" cy="793115"/>
              </a:xfrm>
              <a:prstGeom prst="rect">
                <a:avLst/>
              </a:prstGeom>
              <a:blipFill rotWithShape="1">
                <a:blip r:embed="rId6"/>
                <a:stretch>
                  <a:fillRect t="-41" b="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/>
              <p:cNvSpPr txBox="1"/>
              <p:nvPr/>
            </p:nvSpPr>
            <p:spPr>
              <a:xfrm>
                <a:off x="3078799" y="2409753"/>
                <a:ext cx="13411200" cy="7076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5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5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bề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lõm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799" y="2409753"/>
                <a:ext cx="13411200" cy="7076489"/>
              </a:xfrm>
              <a:prstGeom prst="rect">
                <a:avLst/>
              </a:prstGeom>
              <a:blipFill rotWithShape="1">
                <a:blip r:embed="rId7"/>
                <a:stretch>
                  <a:fillRect l="-2" t="-8" r="2" b="-1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22"/>
          <a:stretch>
            <a:fillRect/>
          </a:stretch>
        </p:blipFill>
        <p:spPr>
          <a:xfrm>
            <a:off x="554213" y="0"/>
            <a:ext cx="2472105" cy="6717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657"/>
          <a:stretch>
            <a:fillRect/>
          </a:stretch>
        </p:blipFill>
        <p:spPr>
          <a:xfrm>
            <a:off x="16938354" y="3817732"/>
            <a:ext cx="1505652" cy="6717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27771" flipH="1">
            <a:off x="16061336" y="700761"/>
            <a:ext cx="2550203" cy="11499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593">
            <a:off x="1798459" y="8050187"/>
            <a:ext cx="957022" cy="2001376"/>
          </a:xfrm>
          <a:prstGeom prst="rect">
            <a:avLst/>
          </a:prstGeom>
        </p:spPr>
      </p:pic>
      <p:sp>
        <p:nvSpPr>
          <p:cNvPr id="7" name="Bong bóng Lời nói: Hình bầu dục 6"/>
          <p:cNvSpPr/>
          <p:nvPr/>
        </p:nvSpPr>
        <p:spPr>
          <a:xfrm>
            <a:off x="8991600" y="190500"/>
            <a:ext cx="2438400" cy="1219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2973931" y="1835810"/>
                <a:ext cx="7198131" cy="5005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3931" y="1835810"/>
                <a:ext cx="7198131" cy="5005281"/>
              </a:xfrm>
              <a:prstGeom prst="rect">
                <a:avLst/>
              </a:prstGeom>
              <a:blipFill rotWithShape="1">
                <a:blip r:embed="rId8"/>
                <a:stretch>
                  <a:fillRect l="-3" r="9" b="-37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4295" y="2160149"/>
            <a:ext cx="7750917" cy="6919273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3026318" y="7446832"/>
            <a:ext cx="8810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 </a:t>
            </a:r>
            <a:endParaRPr lang="en-US" dirty="0"/>
          </a:p>
        </p:txBody>
      </p:sp>
      <p:sp>
        <p:nvSpPr>
          <p:cNvPr id="40" name="Hình tự do: Hình 39"/>
          <p:cNvSpPr/>
          <p:nvPr/>
        </p:nvSpPr>
        <p:spPr>
          <a:xfrm>
            <a:off x="11413331" y="3111749"/>
            <a:ext cx="4529138" cy="5529369"/>
          </a:xfrm>
          <a:custGeom>
            <a:avLst/>
            <a:gdLst>
              <a:gd name="connsiteX0" fmla="*/ 0 w 4529138"/>
              <a:gd name="connsiteY0" fmla="*/ 5515082 h 5529369"/>
              <a:gd name="connsiteX1" fmla="*/ 200025 w 4529138"/>
              <a:gd name="connsiteY1" fmla="*/ 4214919 h 5529369"/>
              <a:gd name="connsiteX2" fmla="*/ 1157288 w 4529138"/>
              <a:gd name="connsiteY2" fmla="*/ 1043094 h 5529369"/>
              <a:gd name="connsiteX3" fmla="*/ 2286000 w 4529138"/>
              <a:gd name="connsiteY3" fmla="*/ 107 h 5529369"/>
              <a:gd name="connsiteX4" fmla="*/ 3328988 w 4529138"/>
              <a:gd name="connsiteY4" fmla="*/ 1085957 h 5529369"/>
              <a:gd name="connsiteX5" fmla="*/ 4400550 w 4529138"/>
              <a:gd name="connsiteY5" fmla="*/ 4186344 h 5529369"/>
              <a:gd name="connsiteX6" fmla="*/ 4529138 w 4529138"/>
              <a:gd name="connsiteY6" fmla="*/ 5529369 h 552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9138" h="5529369">
                <a:moveTo>
                  <a:pt x="0" y="5515082"/>
                </a:moveTo>
                <a:cubicBezTo>
                  <a:pt x="3572" y="5237666"/>
                  <a:pt x="7144" y="4960250"/>
                  <a:pt x="200025" y="4214919"/>
                </a:cubicBezTo>
                <a:cubicBezTo>
                  <a:pt x="392906" y="3469588"/>
                  <a:pt x="809626" y="1745563"/>
                  <a:pt x="1157288" y="1043094"/>
                </a:cubicBezTo>
                <a:cubicBezTo>
                  <a:pt x="1504951" y="340625"/>
                  <a:pt x="1924050" y="-7037"/>
                  <a:pt x="2286000" y="107"/>
                </a:cubicBezTo>
                <a:cubicBezTo>
                  <a:pt x="2647950" y="7251"/>
                  <a:pt x="2976563" y="388251"/>
                  <a:pt x="3328988" y="1085957"/>
                </a:cubicBezTo>
                <a:cubicBezTo>
                  <a:pt x="3681413" y="1783663"/>
                  <a:pt x="4200525" y="3445775"/>
                  <a:pt x="4400550" y="4186344"/>
                </a:cubicBezTo>
                <a:cubicBezTo>
                  <a:pt x="4600575" y="4926913"/>
                  <a:pt x="4445794" y="5424594"/>
                  <a:pt x="4529138" y="5529369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/>
          <p:cNvGrpSpPr/>
          <p:nvPr/>
        </p:nvGrpSpPr>
        <p:grpSpPr>
          <a:xfrm>
            <a:off x="11166406" y="6631524"/>
            <a:ext cx="449039" cy="683361"/>
            <a:chOff x="11166406" y="6631524"/>
            <a:chExt cx="449039" cy="68336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10" p14:bwMode="auto">
              <p14:nvContentPartPr>
                <p14:cNvPr id="21" name="Viết tay 20"/>
                <p14:cNvContentPartPr/>
                <p14:nvPr/>
              </p14:nvContentPartPr>
              <p14:xfrm>
                <a:off x="11615085" y="7314525"/>
                <a:ext cx="360" cy="360"/>
              </p14:xfrm>
            </p:contentPart>
          </mc:Choice>
          <mc:Fallback xmlns="">
            <p:pic>
              <p:nvPicPr>
                <p:cNvPr id="21" name="Viết tay 20"/>
              </p:nvPicPr>
              <p:blipFill>
                <a:blip r:embed="rId11"/>
              </p:blipFill>
              <p:spPr>
                <a:xfrm>
                  <a:off x="11615085" y="7314525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Hộp Văn bản 25"/>
                <p:cNvSpPr txBox="1"/>
                <p:nvPr/>
              </p:nvSpPr>
              <p:spPr>
                <a:xfrm>
                  <a:off x="11166406" y="6631524"/>
                  <a:ext cx="445828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>
            <p:sp>
              <p:nvSpPr>
                <p:cNvPr id="26" name="Hộp Văn bản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6406" y="6631524"/>
                  <a:ext cx="445828" cy="615553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Nhóm 34"/>
          <p:cNvGrpSpPr/>
          <p:nvPr/>
        </p:nvGrpSpPr>
        <p:grpSpPr>
          <a:xfrm>
            <a:off x="15773085" y="6667908"/>
            <a:ext cx="592243" cy="632937"/>
            <a:chOff x="15773085" y="6667908"/>
            <a:chExt cx="592243" cy="63293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13" p14:bwMode="auto">
              <p14:nvContentPartPr>
                <p14:cNvPr id="25" name="Viết tay 24"/>
                <p14:cNvContentPartPr/>
                <p14:nvPr/>
              </p14:nvContentPartPr>
              <p14:xfrm>
                <a:off x="15773085" y="7300485"/>
                <a:ext cx="360" cy="360"/>
              </p14:xfrm>
            </p:contentPart>
          </mc:Choice>
          <mc:Fallback xmlns="">
            <p:pic>
              <p:nvPicPr>
                <p:cNvPr id="25" name="Viết tay 24"/>
              </p:nvPicPr>
              <p:blipFill>
                <a:blip r:embed="rId11"/>
              </p:blipFill>
              <p:spPr>
                <a:xfrm>
                  <a:off x="15773085" y="7300485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Hộp Văn bản 29"/>
                <p:cNvSpPr txBox="1"/>
                <p:nvPr/>
              </p:nvSpPr>
              <p:spPr>
                <a:xfrm>
                  <a:off x="15879041" y="6667908"/>
                  <a:ext cx="48628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>
            <p:sp>
              <p:nvSpPr>
                <p:cNvPr id="30" name="Hộp Văn bản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79041" y="6667908"/>
                  <a:ext cx="486287" cy="615553"/>
                </a:xfrm>
                <a:prstGeom prst="rect">
                  <a:avLst/>
                </a:prstGeom>
                <a:blipFill rotWithShape="1">
                  <a:blip r:embed="rId1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Nhóm 33"/>
          <p:cNvGrpSpPr/>
          <p:nvPr/>
        </p:nvGrpSpPr>
        <p:grpSpPr>
          <a:xfrm>
            <a:off x="12649200" y="3567250"/>
            <a:ext cx="2677538" cy="3709850"/>
            <a:chOff x="12649200" y="3567250"/>
            <a:chExt cx="2677538" cy="3709850"/>
          </a:xfrm>
        </p:grpSpPr>
        <p:cxnSp>
          <p:nvCxnSpPr>
            <p:cNvPr id="17" name="Đường nối Thẳng 16"/>
            <p:cNvCxnSpPr/>
            <p:nvPr/>
          </p:nvCxnSpPr>
          <p:spPr>
            <a:xfrm>
              <a:off x="14706600" y="4152900"/>
              <a:ext cx="0" cy="31242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Đường nối Thẳng 18"/>
            <p:cNvCxnSpPr/>
            <p:nvPr/>
          </p:nvCxnSpPr>
          <p:spPr>
            <a:xfrm>
              <a:off x="12649200" y="4148137"/>
              <a:ext cx="2057400" cy="476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r:id="rId15" p14:bwMode="auto">
              <p14:nvContentPartPr>
                <p14:cNvPr id="23" name="Viết tay 22"/>
                <p14:cNvContentPartPr/>
                <p14:nvPr/>
              </p14:nvContentPartPr>
              <p14:xfrm>
                <a:off x="14744565" y="4156965"/>
                <a:ext cx="360" cy="360"/>
              </p14:xfrm>
            </p:contentPart>
          </mc:Choice>
          <mc:Fallback xmlns="">
            <p:pic>
              <p:nvPicPr>
                <p:cNvPr id="23" name="Viết tay 22"/>
              </p:nvPicPr>
              <p:blipFill>
                <a:blip r:embed="rId11"/>
              </p:blipFill>
              <p:spPr>
                <a:xfrm>
                  <a:off x="14744565" y="4156965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Hộp Văn bản 28"/>
                <p:cNvSpPr txBox="1"/>
                <p:nvPr/>
              </p:nvSpPr>
              <p:spPr>
                <a:xfrm>
                  <a:off x="14880910" y="3567250"/>
                  <a:ext cx="445828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>
            <p:sp>
              <p:nvSpPr>
                <p:cNvPr id="29" name="Hộp Văn bản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80910" y="3567250"/>
                  <a:ext cx="445828" cy="615553"/>
                </a:xfrm>
                <a:prstGeom prst="rect">
                  <a:avLst/>
                </a:prstGeom>
                <a:blipFill rotWithShape="1">
                  <a:blip r:embed="rId1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Nhóm 32"/>
          <p:cNvGrpSpPr/>
          <p:nvPr/>
        </p:nvGrpSpPr>
        <p:grpSpPr>
          <a:xfrm>
            <a:off x="12649200" y="2357955"/>
            <a:ext cx="1452270" cy="4919145"/>
            <a:chOff x="12649200" y="2357955"/>
            <a:chExt cx="1452270" cy="4919145"/>
          </a:xfrm>
        </p:grpSpPr>
        <p:cxnSp>
          <p:nvCxnSpPr>
            <p:cNvPr id="13" name="Đường nối Thẳng 12"/>
            <p:cNvCxnSpPr/>
            <p:nvPr/>
          </p:nvCxnSpPr>
          <p:spPr>
            <a:xfrm>
              <a:off x="13716000" y="3086100"/>
              <a:ext cx="0" cy="41910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Đường nối Thẳng 15"/>
            <p:cNvCxnSpPr/>
            <p:nvPr/>
          </p:nvCxnSpPr>
          <p:spPr>
            <a:xfrm>
              <a:off x="12649200" y="3086100"/>
              <a:ext cx="106680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r:id="rId17" p14:bwMode="auto">
              <p14:nvContentPartPr>
                <p14:cNvPr id="22" name="Viết tay 21"/>
                <p14:cNvContentPartPr/>
                <p14:nvPr/>
              </p14:nvContentPartPr>
              <p14:xfrm>
                <a:off x="13699125" y="3097485"/>
                <a:ext cx="2880" cy="2880"/>
              </p14:xfrm>
            </p:contentPart>
          </mc:Choice>
          <mc:Fallback xmlns="">
            <p:pic>
              <p:nvPicPr>
                <p:cNvPr id="22" name="Viết tay 21"/>
              </p:nvPicPr>
              <p:blipFill>
                <a:blip r:embed="rId18"/>
              </p:blipFill>
              <p:spPr>
                <a:xfrm>
                  <a:off x="13699125" y="3097485"/>
                  <a:ext cx="2880" cy="2880"/>
                </a:xfrm>
                <a:prstGeom prst="rect"/>
              </p:spPr>
            </p:pic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Hộp Văn bản 27"/>
                <p:cNvSpPr txBox="1"/>
                <p:nvPr/>
              </p:nvSpPr>
              <p:spPr>
                <a:xfrm>
                  <a:off x="13775804" y="2357955"/>
                  <a:ext cx="32566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>
            <p:sp>
              <p:nvSpPr>
                <p:cNvPr id="28" name="Hộp Văn bản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75804" y="2357955"/>
                  <a:ext cx="325666" cy="615553"/>
                </a:xfrm>
                <a:prstGeom prst="rect">
                  <a:avLst/>
                </a:prstGeom>
                <a:blipFill rotWithShape="1">
                  <a:blip r:embed="rId19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Nhóm 31"/>
          <p:cNvGrpSpPr/>
          <p:nvPr/>
        </p:nvGrpSpPr>
        <p:grpSpPr>
          <a:xfrm>
            <a:off x="12145952" y="3567250"/>
            <a:ext cx="512413" cy="615553"/>
            <a:chOff x="12145952" y="3567250"/>
            <a:chExt cx="512413" cy="61555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20" p14:bwMode="auto">
              <p14:nvContentPartPr>
                <p14:cNvPr id="24" name="Viết tay 23"/>
                <p14:cNvContentPartPr/>
                <p14:nvPr/>
              </p14:nvContentPartPr>
              <p14:xfrm>
                <a:off x="12658005" y="4142925"/>
                <a:ext cx="360" cy="360"/>
              </p14:xfrm>
            </p:contentPart>
          </mc:Choice>
          <mc:Fallback xmlns="">
            <p:pic>
              <p:nvPicPr>
                <p:cNvPr id="24" name="Viết tay 23"/>
              </p:nvPicPr>
              <p:blipFill>
                <a:blip r:embed="rId11"/>
              </p:blipFill>
              <p:spPr>
                <a:xfrm>
                  <a:off x="12658005" y="4142925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Hộp Văn bản 26"/>
                <p:cNvSpPr txBox="1"/>
                <p:nvPr/>
              </p:nvSpPr>
              <p:spPr>
                <a:xfrm>
                  <a:off x="12145952" y="3567250"/>
                  <a:ext cx="465832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>
            <p:sp>
              <p:nvSpPr>
                <p:cNvPr id="27" name="Hộp Văn bản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5952" y="3567250"/>
                  <a:ext cx="465832" cy="615553"/>
                </a:xfrm>
                <a:prstGeom prst="rect">
                  <a:avLst/>
                </a:prstGeom>
                <a:blipFill rotWithShape="1">
                  <a:blip r:embed="rId21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20800" y="9182100"/>
            <a:ext cx="4805049" cy="46849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101"/>
          <a:stretch>
            <a:fillRect/>
          </a:stretch>
        </p:blipFill>
        <p:spPr>
          <a:xfrm>
            <a:off x="2514600" y="495300"/>
            <a:ext cx="2782073" cy="4684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/>
              <p:cNvSpPr txBox="1"/>
              <p:nvPr/>
            </p:nvSpPr>
            <p:spPr>
              <a:xfrm>
                <a:off x="2514600" y="2743451"/>
                <a:ext cx="7610475" cy="48000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lõm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Hộp Văn bản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743451"/>
                <a:ext cx="7610475" cy="4800097"/>
              </a:xfrm>
              <a:prstGeom prst="rect">
                <a:avLst/>
              </a:prstGeom>
              <a:blipFill rotWithShape="1">
                <a:blip r:embed="rId4"/>
                <a:stretch>
                  <a:fillRect t="-5" b="-4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5" t="2566" r="1939" b="24360"/>
          <a:stretch>
            <a:fillRect/>
          </a:stretch>
        </p:blipFill>
        <p:spPr>
          <a:xfrm>
            <a:off x="11049000" y="1676400"/>
            <a:ext cx="6812547" cy="693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8"/>
          <a:stretch>
            <a:fillRect/>
          </a:stretch>
        </p:blipFill>
        <p:spPr>
          <a:xfrm>
            <a:off x="685800" y="7200900"/>
            <a:ext cx="3889617" cy="41917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16887947" y="3963900"/>
            <a:ext cx="1722072" cy="13546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/>
              <p:cNvSpPr txBox="1"/>
              <p:nvPr/>
            </p:nvSpPr>
            <p:spPr>
              <a:xfrm>
                <a:off x="3048000" y="2095500"/>
                <a:ext cx="13487400" cy="5514915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4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400" i="0" dirty="0">
                    <a:effectLst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∆</m:t>
                            </m:r>
                          </m:num>
                          <m:den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095500"/>
                <a:ext cx="13487400" cy="5514915"/>
              </a:xfrm>
              <a:prstGeom prst="roundRect">
                <a:avLst/>
              </a:prstGeom>
              <a:blipFill rotWithShape="1">
                <a:blip r:embed="rId6"/>
                <a:stretch>
                  <a:fillRect l="-141" t="-345" r="-141" b="-335"/>
                </a:stretch>
              </a:blip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2600" y="9338292"/>
            <a:ext cx="930920" cy="9487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39904" y="610819"/>
            <a:ext cx="1887231" cy="957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95893" y="510996"/>
            <a:ext cx="1774367" cy="909767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4805362" y="792966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Hình ảnh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6612" r="9984" b="44577"/>
          <a:stretch>
            <a:fillRect/>
          </a:stretch>
        </p:blipFill>
        <p:spPr>
          <a:xfrm>
            <a:off x="2362200" y="5295905"/>
            <a:ext cx="9372600" cy="46863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/>
              <p:cNvSpPr txBox="1"/>
              <p:nvPr/>
            </p:nvSpPr>
            <p:spPr>
              <a:xfrm>
                <a:off x="2237110" y="1734581"/>
                <a:ext cx="15087600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Cầu cảng Sydney là một trong những hình ảnh biểu tượng của thành phố Sydney và nước Australia. Độ cao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một điểm thuộc vòng cung thành cầu cảng Sydney có thể biểu thị theo độ dài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tính từ chân cầu bên trái dọc theo đường nối với chân cầu bên phải như hình sau: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Hộp Văn bản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110" y="1734581"/>
                <a:ext cx="15087600" cy="3313664"/>
              </a:xfrm>
              <a:prstGeom prst="rect">
                <a:avLst/>
              </a:prstGeom>
              <a:blipFill rotWithShape="1">
                <a:blip r:embed="rId8"/>
                <a:stretch>
                  <a:fillRect t="-12" b="-70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ình chữ nhật: Góc Tròn 10"/>
              <p:cNvSpPr/>
              <p:nvPr/>
            </p:nvSpPr>
            <p:spPr>
              <a:xfrm>
                <a:off x="9525000" y="5295900"/>
                <a:ext cx="8437880" cy="16192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00188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alt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𝑥−</m:t>
                        </m:r>
                        <m:r>
                          <a:rPr lang="en-US" alt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251</m:t>
                        </m:r>
                        <m:r>
                          <a:rPr lang="en-US" alt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alt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5</m:t>
                        </m:r>
                        <m:r>
                          <a:rPr lang="en-US" alt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118</m:t>
                    </m:r>
                  </m:oMath>
                </a14:m>
                <a:r>
                  <a:rPr lang="en-US" altLang="nl-NL" sz="4000" dirty="0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</a:t>
                </a:r>
                <a:endParaRPr lang="en-US" altLang="nl-NL" sz="4000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ình chữ nhật: Góc Tròn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0" y="5295900"/>
                <a:ext cx="8437880" cy="1619250"/>
              </a:xfrm>
              <a:prstGeom prst="roundRect">
                <a:avLst/>
              </a:prstGeom>
              <a:blipFill rotWithShape="1">
                <a:blip r:embed="rId9"/>
                <a:stretch>
                  <a:fillRect l="-151" t="-784" r="-151" b="-784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/>
          <p:cNvSpPr txBox="1"/>
          <p:nvPr/>
        </p:nvSpPr>
        <p:spPr>
          <a:xfrm>
            <a:off x="11353800" y="7962900"/>
            <a:ext cx="6839408" cy="1188720"/>
          </a:xfrm>
          <a:prstGeom prst="wedgeRoundRectCallout">
            <a:avLst>
              <a:gd name="adj1" fmla="val 42463"/>
              <a:gd name="adj2" fmla="val 1012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10131" b="108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293619">
            <a:off x="15582027" y="186511"/>
            <a:ext cx="3090615" cy="13935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9241">
            <a:off x="2264468" y="255913"/>
            <a:ext cx="2936731" cy="12547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367" b="59132"/>
          <a:stretch>
            <a:fillRect/>
          </a:stretch>
        </p:blipFill>
        <p:spPr>
          <a:xfrm flipH="1" flipV="1">
            <a:off x="15482233" y="8584978"/>
            <a:ext cx="2805767" cy="19325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3989666" y="1007912"/>
                <a:ext cx="11492567" cy="8271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𝑎𝑥</m:t>
                    </m:r>
                    <m:r>
                      <a:rPr lang="en-US" sz="4000" i="1" baseline="30000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∆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∆</m:t>
                            </m:r>
                          </m:num>
                          <m:den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666" y="1007912"/>
                <a:ext cx="11492567" cy="8271175"/>
              </a:xfrm>
              <a:prstGeom prst="rect">
                <a:avLst/>
              </a:prstGeom>
              <a:blipFill rotWithShape="1">
                <a:blip r:embed="rId8"/>
                <a:stretch>
                  <a:fillRect l="-5" t="-2" r="3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62800" y="7594710"/>
            <a:ext cx="14307375" cy="54768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56554" y="2722075"/>
            <a:ext cx="1887231" cy="957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43200" y="683510"/>
            <a:ext cx="1774367" cy="9097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27942">
            <a:off x="15013090" y="6768208"/>
            <a:ext cx="3982811" cy="35073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/>
              <p:cNvSpPr txBox="1"/>
              <p:nvPr/>
            </p:nvSpPr>
            <p:spPr>
              <a:xfrm>
                <a:off x="3463618" y="2129790"/>
                <a:ext cx="11360763" cy="6027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đặc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tung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Hộp Văn bản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618" y="2129790"/>
                <a:ext cx="11360763" cy="6027419"/>
              </a:xfrm>
              <a:prstGeom prst="rect">
                <a:avLst/>
              </a:prstGeom>
              <a:blipFill rotWithShape="1">
                <a:blip r:embed="rId9"/>
                <a:stretch>
                  <a:fillRect l="-3" r="3" b="-69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00000">
            <a:off x="2477538" y="-428976"/>
            <a:ext cx="1044336" cy="28514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66557">
            <a:off x="16982645" y="49985"/>
            <a:ext cx="2095041" cy="55515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30529" y="9105900"/>
            <a:ext cx="1862233" cy="11088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3071236" y="827592"/>
                <a:ext cx="13778543" cy="1998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b="1" i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Chú</a:t>
                </a:r>
                <a:r>
                  <a:rPr lang="en-US" sz="4400" b="1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ý: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bề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lõm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quay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bề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lõm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quay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xuống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dưới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236" y="827592"/>
                <a:ext cx="13778543" cy="1998176"/>
              </a:xfrm>
              <a:prstGeom prst="rect">
                <a:avLst/>
              </a:prstGeom>
              <a:blipFill rotWithShape="1">
                <a:blip r:embed="rId7"/>
                <a:stretch>
                  <a:fillRect l="-3" t="-9" b="-295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ủng cố kiến thứ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859" y="3162135"/>
            <a:ext cx="13054683" cy="61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552"/>
          <a:stretch>
            <a:fillRect/>
          </a:stretch>
        </p:blipFill>
        <p:spPr>
          <a:xfrm>
            <a:off x="2323668" y="180012"/>
            <a:ext cx="4395570" cy="14955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65095" y="360804"/>
            <a:ext cx="1760518" cy="1335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4020800" y="10046933"/>
            <a:ext cx="3528867" cy="232317"/>
          </a:xfrm>
          <a:prstGeom prst="rect">
            <a:avLst/>
          </a:prstGeom>
        </p:spPr>
      </p:pic>
      <p:sp>
        <p:nvSpPr>
          <p:cNvPr id="8" name="Hình Bầu dục 7"/>
          <p:cNvSpPr/>
          <p:nvPr/>
        </p:nvSpPr>
        <p:spPr>
          <a:xfrm>
            <a:off x="2895600" y="1027904"/>
            <a:ext cx="3048000" cy="12954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6310964" y="1327265"/>
                <a:ext cx="105156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964" y="1327265"/>
                <a:ext cx="10515600" cy="738664"/>
              </a:xfrm>
              <a:prstGeom prst="rect">
                <a:avLst/>
              </a:prstGeom>
              <a:blipFill rotWithShape="1">
                <a:blip r:embed="rId8"/>
                <a:stretch>
                  <a:fillRect l="-3" t="-16" r="3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/>
          <p:cNvSpPr txBox="1"/>
          <p:nvPr/>
        </p:nvSpPr>
        <p:spPr>
          <a:xfrm>
            <a:off x="8748567" y="2531564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3147867" y="3583784"/>
                <a:ext cx="14401800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16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I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Giao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tung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Giao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867" y="3583784"/>
                <a:ext cx="14401800" cy="6441572"/>
              </a:xfrm>
              <a:prstGeom prst="rect">
                <a:avLst/>
              </a:prstGeom>
              <a:blipFill rotWithShape="1">
                <a:blip r:embed="rId9"/>
                <a:stretch>
                  <a:fillRect l="-1" t="-7" r="1" b="-67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" y="1878825"/>
            <a:ext cx="1758672" cy="1688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566">
            <a:off x="1983959" y="9757357"/>
            <a:ext cx="4912579" cy="3438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2000" y="493879"/>
            <a:ext cx="2188851" cy="13849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/>
              <p:cNvSpPr txBox="1"/>
              <p:nvPr/>
            </p:nvSpPr>
            <p:spPr>
              <a:xfrm>
                <a:off x="3266298" y="461406"/>
                <a:ext cx="12877800" cy="1824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13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298" y="461406"/>
                <a:ext cx="12877800" cy="1824730"/>
              </a:xfrm>
              <a:prstGeom prst="rect">
                <a:avLst/>
              </a:prstGeom>
              <a:blipFill rotWithShape="1">
                <a:blip r:embed="rId8"/>
                <a:stretch>
                  <a:fillRect l="-4" t="-22" r="4" b="-44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Hình ảnh 8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3" t="18550" r="5108" b="5244"/>
          <a:stretch>
            <a:fillRect/>
          </a:stretch>
        </p:blipFill>
        <p:spPr>
          <a:xfrm>
            <a:off x="7315200" y="2383903"/>
            <a:ext cx="6172200" cy="7935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06695">
            <a:off x="1867681" y="8199118"/>
            <a:ext cx="1960852" cy="2024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2426833" y="839699"/>
            <a:ext cx="1722072" cy="1354697"/>
          </a:xfrm>
          <a:prstGeom prst="rect">
            <a:avLst/>
          </a:prstGeom>
        </p:spPr>
      </p:pic>
      <p:sp>
        <p:nvSpPr>
          <p:cNvPr id="8" name="Hình tự do: Hình 7"/>
          <p:cNvSpPr/>
          <p:nvPr/>
        </p:nvSpPr>
        <p:spPr>
          <a:xfrm rot="18341150">
            <a:off x="1927723" y="8852490"/>
            <a:ext cx="257325" cy="1764695"/>
          </a:xfrm>
          <a:custGeom>
            <a:avLst/>
            <a:gdLst>
              <a:gd name="connsiteX0" fmla="*/ 221768 w 257325"/>
              <a:gd name="connsiteY0" fmla="*/ 1763476 h 1764695"/>
              <a:gd name="connsiteX1" fmla="*/ 101174 w 257325"/>
              <a:gd name="connsiteY1" fmla="*/ 1584339 h 1764695"/>
              <a:gd name="connsiteX2" fmla="*/ 147321 w 257325"/>
              <a:gd name="connsiteY2" fmla="*/ 1474052 h 1764695"/>
              <a:gd name="connsiteX3" fmla="*/ 184034 w 257325"/>
              <a:gd name="connsiteY3" fmla="*/ 1366059 h 1764695"/>
              <a:gd name="connsiteX4" fmla="*/ 116854 w 257325"/>
              <a:gd name="connsiteY4" fmla="*/ 1281017 h 1764695"/>
              <a:gd name="connsiteX5" fmla="*/ 54518 w 257325"/>
              <a:gd name="connsiteY5" fmla="*/ 1205155 h 1764695"/>
              <a:gd name="connsiteX6" fmla="*/ 76826 w 257325"/>
              <a:gd name="connsiteY6" fmla="*/ 1039278 h 1764695"/>
              <a:gd name="connsiteX7" fmla="*/ 127562 w 257325"/>
              <a:gd name="connsiteY7" fmla="*/ 865113 h 1764695"/>
              <a:gd name="connsiteX8" fmla="*/ 36543 w 257325"/>
              <a:gd name="connsiteY8" fmla="*/ 683936 h 1764695"/>
              <a:gd name="connsiteX9" fmla="*/ 109078 w 257325"/>
              <a:gd name="connsiteY9" fmla="*/ 523796 h 1764695"/>
              <a:gd name="connsiteX10" fmla="*/ 129092 w 257325"/>
              <a:gd name="connsiteY10" fmla="*/ 426514 h 1764695"/>
              <a:gd name="connsiteX11" fmla="*/ 72492 w 257325"/>
              <a:gd name="connsiteY11" fmla="*/ 337137 h 1764695"/>
              <a:gd name="connsiteX12" fmla="*/ 3017 w 257325"/>
              <a:gd name="connsiteY12" fmla="*/ 147927 h 1764695"/>
              <a:gd name="connsiteX13" fmla="*/ 128964 w 257325"/>
              <a:gd name="connsiteY13" fmla="*/ 1685 h 1764695"/>
              <a:gd name="connsiteX14" fmla="*/ 144262 w 257325"/>
              <a:gd name="connsiteY14" fmla="*/ 57020 h 1764695"/>
              <a:gd name="connsiteX15" fmla="*/ 70707 w 257325"/>
              <a:gd name="connsiteY15" fmla="*/ 237687 h 1764695"/>
              <a:gd name="connsiteX16" fmla="*/ 186839 w 257325"/>
              <a:gd name="connsiteY16" fmla="*/ 423964 h 1764695"/>
              <a:gd name="connsiteX17" fmla="*/ 139035 w 257325"/>
              <a:gd name="connsiteY17" fmla="*/ 585124 h 1764695"/>
              <a:gd name="connsiteX18" fmla="*/ 111118 w 257325"/>
              <a:gd name="connsiteY18" fmla="*/ 746283 h 1764695"/>
              <a:gd name="connsiteX19" fmla="*/ 194488 w 257325"/>
              <a:gd name="connsiteY19" fmla="*/ 911906 h 1764695"/>
              <a:gd name="connsiteX20" fmla="*/ 128454 w 257325"/>
              <a:gd name="connsiteY20" fmla="*/ 1065033 h 1764695"/>
              <a:gd name="connsiteX21" fmla="*/ 133299 w 257325"/>
              <a:gd name="connsiteY21" fmla="*/ 1217650 h 1764695"/>
              <a:gd name="connsiteX22" fmla="*/ 242037 w 257325"/>
              <a:gd name="connsiteY22" fmla="*/ 1366314 h 1764695"/>
              <a:gd name="connsiteX23" fmla="*/ 175239 w 257325"/>
              <a:gd name="connsiteY23" fmla="*/ 1541499 h 1764695"/>
              <a:gd name="connsiteX24" fmla="*/ 237065 w 257325"/>
              <a:gd name="connsiteY24" fmla="*/ 1708014 h 1764695"/>
              <a:gd name="connsiteX25" fmla="*/ 221768 w 257325"/>
              <a:gd name="connsiteY25" fmla="*/ 1763476 h 176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325" h="1764695">
                <a:moveTo>
                  <a:pt x="221768" y="1763476"/>
                </a:moveTo>
                <a:cubicBezTo>
                  <a:pt x="145026" y="1741801"/>
                  <a:pt x="90339" y="1664664"/>
                  <a:pt x="101174" y="1584339"/>
                </a:cubicBezTo>
                <a:cubicBezTo>
                  <a:pt x="106528" y="1544177"/>
                  <a:pt x="127180" y="1508604"/>
                  <a:pt x="147321" y="1474052"/>
                </a:cubicBezTo>
                <a:cubicBezTo>
                  <a:pt x="165805" y="1442432"/>
                  <a:pt x="192448" y="1404692"/>
                  <a:pt x="184034" y="1366059"/>
                </a:cubicBezTo>
                <a:cubicBezTo>
                  <a:pt x="176258" y="1329722"/>
                  <a:pt x="142987" y="1304477"/>
                  <a:pt x="116854" y="1281017"/>
                </a:cubicBezTo>
                <a:cubicBezTo>
                  <a:pt x="92378" y="1258960"/>
                  <a:pt x="68668" y="1235372"/>
                  <a:pt x="54518" y="1205155"/>
                </a:cubicBezTo>
                <a:cubicBezTo>
                  <a:pt x="27748" y="1148035"/>
                  <a:pt x="46742" y="1090915"/>
                  <a:pt x="76826" y="1039278"/>
                </a:cubicBezTo>
                <a:cubicBezTo>
                  <a:pt x="106656" y="988278"/>
                  <a:pt x="158284" y="927078"/>
                  <a:pt x="127562" y="865113"/>
                </a:cubicBezTo>
                <a:cubicBezTo>
                  <a:pt x="95948" y="801236"/>
                  <a:pt x="32209" y="763751"/>
                  <a:pt x="36543" y="683936"/>
                </a:cubicBezTo>
                <a:cubicBezTo>
                  <a:pt x="39985" y="622226"/>
                  <a:pt x="80396" y="575434"/>
                  <a:pt x="109078" y="523796"/>
                </a:cubicBezTo>
                <a:cubicBezTo>
                  <a:pt x="125650" y="493962"/>
                  <a:pt x="137123" y="460939"/>
                  <a:pt x="129092" y="426514"/>
                </a:cubicBezTo>
                <a:cubicBezTo>
                  <a:pt x="121061" y="391707"/>
                  <a:pt x="94800" y="363657"/>
                  <a:pt x="72492" y="337137"/>
                </a:cubicBezTo>
                <a:cubicBezTo>
                  <a:pt x="25835" y="281420"/>
                  <a:pt x="-11005" y="223662"/>
                  <a:pt x="3017" y="147927"/>
                </a:cubicBezTo>
                <a:cubicBezTo>
                  <a:pt x="15637" y="80098"/>
                  <a:pt x="63824" y="23870"/>
                  <a:pt x="128964" y="1685"/>
                </a:cubicBezTo>
                <a:cubicBezTo>
                  <a:pt x="164021" y="-10300"/>
                  <a:pt x="178935" y="45163"/>
                  <a:pt x="144262" y="57020"/>
                </a:cubicBezTo>
                <a:cubicBezTo>
                  <a:pt x="72747" y="81372"/>
                  <a:pt x="36034" y="170495"/>
                  <a:pt x="70707" y="237687"/>
                </a:cubicBezTo>
                <a:cubicBezTo>
                  <a:pt x="104616" y="303477"/>
                  <a:pt x="174729" y="346572"/>
                  <a:pt x="186839" y="423964"/>
                </a:cubicBezTo>
                <a:cubicBezTo>
                  <a:pt x="196272" y="484017"/>
                  <a:pt x="170139" y="535909"/>
                  <a:pt x="139035" y="585124"/>
                </a:cubicBezTo>
                <a:cubicBezTo>
                  <a:pt x="107038" y="635869"/>
                  <a:pt x="74787" y="688399"/>
                  <a:pt x="111118" y="746283"/>
                </a:cubicBezTo>
                <a:cubicBezTo>
                  <a:pt x="145409" y="800853"/>
                  <a:pt x="198312" y="840888"/>
                  <a:pt x="194488" y="911906"/>
                </a:cubicBezTo>
                <a:cubicBezTo>
                  <a:pt x="191301" y="969535"/>
                  <a:pt x="156627" y="1017093"/>
                  <a:pt x="128454" y="1065033"/>
                </a:cubicBezTo>
                <a:cubicBezTo>
                  <a:pt x="96203" y="1119603"/>
                  <a:pt x="85240" y="1167925"/>
                  <a:pt x="133299" y="1217650"/>
                </a:cubicBezTo>
                <a:cubicBezTo>
                  <a:pt x="176641" y="1262530"/>
                  <a:pt x="234260" y="1298740"/>
                  <a:pt x="242037" y="1366314"/>
                </a:cubicBezTo>
                <a:cubicBezTo>
                  <a:pt x="249685" y="1432232"/>
                  <a:pt x="203156" y="1486292"/>
                  <a:pt x="175239" y="1541499"/>
                </a:cubicBezTo>
                <a:cubicBezTo>
                  <a:pt x="142604" y="1606141"/>
                  <a:pt x="160706" y="1686339"/>
                  <a:pt x="237065" y="1708014"/>
                </a:cubicBezTo>
                <a:cubicBezTo>
                  <a:pt x="272631" y="1718214"/>
                  <a:pt x="257461" y="1773549"/>
                  <a:pt x="221768" y="1763476"/>
                </a:cubicBezTo>
                <a:close/>
              </a:path>
            </a:pathLst>
          </a:custGeom>
          <a:solidFill>
            <a:srgbClr val="292727"/>
          </a:solidFill>
          <a:ln w="127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Nhóm 9"/>
          <p:cNvGrpSpPr/>
          <p:nvPr/>
        </p:nvGrpSpPr>
        <p:grpSpPr>
          <a:xfrm>
            <a:off x="16154400" y="647700"/>
            <a:ext cx="1697438" cy="502500"/>
            <a:chOff x="6615589" y="1828493"/>
            <a:chExt cx="1697438" cy="502500"/>
          </a:xfrm>
        </p:grpSpPr>
        <p:sp>
          <p:nvSpPr>
            <p:cNvPr id="7" name="Hình tự do: Hình 6"/>
            <p:cNvSpPr/>
            <p:nvPr/>
          </p:nvSpPr>
          <p:spPr>
            <a:xfrm rot="18341150">
              <a:off x="7311685" y="1329651"/>
              <a:ext cx="305246" cy="1697438"/>
            </a:xfrm>
            <a:custGeom>
              <a:avLst/>
              <a:gdLst>
                <a:gd name="connsiteX0" fmla="*/ 171293 w 305246"/>
                <a:gd name="connsiteY0" fmla="*/ 1207946 h 1697438"/>
                <a:gd name="connsiteX1" fmla="*/ 178176 w 305246"/>
                <a:gd name="connsiteY1" fmla="*/ 1370254 h 1697438"/>
                <a:gd name="connsiteX2" fmla="*/ 192964 w 305246"/>
                <a:gd name="connsiteY2" fmla="*/ 1557806 h 1697438"/>
                <a:gd name="connsiteX3" fmla="*/ 43178 w 305246"/>
                <a:gd name="connsiteY3" fmla="*/ 1693720 h 1697438"/>
                <a:gd name="connsiteX4" fmla="*/ 14241 w 305246"/>
                <a:gd name="connsiteY4" fmla="*/ 1644123 h 1697438"/>
                <a:gd name="connsiteX5" fmla="*/ 153446 w 305246"/>
                <a:gd name="connsiteY5" fmla="*/ 1472636 h 1697438"/>
                <a:gd name="connsiteX6" fmla="*/ 84354 w 305246"/>
                <a:gd name="connsiteY6" fmla="*/ 1285466 h 1697438"/>
                <a:gd name="connsiteX7" fmla="*/ 144523 w 305246"/>
                <a:gd name="connsiteY7" fmla="*/ 1154779 h 1697438"/>
                <a:gd name="connsiteX8" fmla="*/ 225088 w 305246"/>
                <a:gd name="connsiteY8" fmla="*/ 1020267 h 1697438"/>
                <a:gd name="connsiteX9" fmla="*/ 157780 w 305246"/>
                <a:gd name="connsiteY9" fmla="*/ 822770 h 1697438"/>
                <a:gd name="connsiteX10" fmla="*/ 167723 w 305246"/>
                <a:gd name="connsiteY10" fmla="*/ 729950 h 1697438"/>
                <a:gd name="connsiteX11" fmla="*/ 226363 w 305246"/>
                <a:gd name="connsiteY11" fmla="*/ 653960 h 1697438"/>
                <a:gd name="connsiteX12" fmla="*/ 211193 w 305246"/>
                <a:gd name="connsiteY12" fmla="*/ 492928 h 1697438"/>
                <a:gd name="connsiteX13" fmla="*/ 118390 w 305246"/>
                <a:gd name="connsiteY13" fmla="*/ 368233 h 1697438"/>
                <a:gd name="connsiteX14" fmla="*/ 163134 w 305246"/>
                <a:gd name="connsiteY14" fmla="*/ 203376 h 1697438"/>
                <a:gd name="connsiteX15" fmla="*/ 77852 w 305246"/>
                <a:gd name="connsiteY15" fmla="*/ 47444 h 1697438"/>
                <a:gd name="connsiteX16" fmla="*/ 118390 w 305246"/>
                <a:gd name="connsiteY16" fmla="*/ 6899 h 1697438"/>
                <a:gd name="connsiteX17" fmla="*/ 224196 w 305246"/>
                <a:gd name="connsiteY17" fmla="*/ 182849 h 1697438"/>
                <a:gd name="connsiteX18" fmla="*/ 185698 w 305246"/>
                <a:gd name="connsiteY18" fmla="*/ 381748 h 1697438"/>
                <a:gd name="connsiteX19" fmla="*/ 292141 w 305246"/>
                <a:gd name="connsiteY19" fmla="*/ 513073 h 1697438"/>
                <a:gd name="connsiteX20" fmla="*/ 269960 w 305246"/>
                <a:gd name="connsiteY20" fmla="*/ 691190 h 1697438"/>
                <a:gd name="connsiteX21" fmla="*/ 212467 w 305246"/>
                <a:gd name="connsiteY21" fmla="*/ 789237 h 1697438"/>
                <a:gd name="connsiteX22" fmla="*/ 240131 w 305246"/>
                <a:gd name="connsiteY22" fmla="*/ 892767 h 1697438"/>
                <a:gd name="connsiteX23" fmla="*/ 275441 w 305246"/>
                <a:gd name="connsiteY23" fmla="*/ 1091667 h 1697438"/>
                <a:gd name="connsiteX24" fmla="*/ 171293 w 305246"/>
                <a:gd name="connsiteY24" fmla="*/ 1207946 h 169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5246" h="1697438">
                  <a:moveTo>
                    <a:pt x="171293" y="1207946"/>
                  </a:moveTo>
                  <a:cubicBezTo>
                    <a:pt x="118900" y="1259329"/>
                    <a:pt x="150004" y="1314791"/>
                    <a:pt x="178176" y="1370254"/>
                  </a:cubicBezTo>
                  <a:cubicBezTo>
                    <a:pt x="209281" y="1431326"/>
                    <a:pt x="222539" y="1492908"/>
                    <a:pt x="192964" y="1557806"/>
                  </a:cubicBezTo>
                  <a:cubicBezTo>
                    <a:pt x="163261" y="1623085"/>
                    <a:pt x="103985" y="1660825"/>
                    <a:pt x="43178" y="1693720"/>
                  </a:cubicBezTo>
                  <a:cubicBezTo>
                    <a:pt x="10672" y="1711315"/>
                    <a:pt x="-18266" y="1661718"/>
                    <a:pt x="14241" y="1644123"/>
                  </a:cubicBezTo>
                  <a:cubicBezTo>
                    <a:pt x="80019" y="1608550"/>
                    <a:pt x="158927" y="1558953"/>
                    <a:pt x="153446" y="1472636"/>
                  </a:cubicBezTo>
                  <a:cubicBezTo>
                    <a:pt x="149112" y="1404933"/>
                    <a:pt x="91492" y="1353424"/>
                    <a:pt x="84354" y="1285466"/>
                  </a:cubicBezTo>
                  <a:cubicBezTo>
                    <a:pt x="78745" y="1231916"/>
                    <a:pt x="105514" y="1188694"/>
                    <a:pt x="144523" y="1154779"/>
                  </a:cubicBezTo>
                  <a:cubicBezTo>
                    <a:pt x="188375" y="1116657"/>
                    <a:pt x="234649" y="1086312"/>
                    <a:pt x="225088" y="1020267"/>
                  </a:cubicBezTo>
                  <a:cubicBezTo>
                    <a:pt x="215017" y="950652"/>
                    <a:pt x="168616" y="892512"/>
                    <a:pt x="157780" y="822770"/>
                  </a:cubicBezTo>
                  <a:cubicBezTo>
                    <a:pt x="152936" y="791150"/>
                    <a:pt x="154466" y="759530"/>
                    <a:pt x="167723" y="729950"/>
                  </a:cubicBezTo>
                  <a:cubicBezTo>
                    <a:pt x="181364" y="699605"/>
                    <a:pt x="207496" y="680480"/>
                    <a:pt x="226363" y="653960"/>
                  </a:cubicBezTo>
                  <a:cubicBezTo>
                    <a:pt x="261674" y="603853"/>
                    <a:pt x="251093" y="536278"/>
                    <a:pt x="211193" y="492928"/>
                  </a:cubicBezTo>
                  <a:cubicBezTo>
                    <a:pt x="176009" y="454551"/>
                    <a:pt x="130118" y="422166"/>
                    <a:pt x="118390" y="368233"/>
                  </a:cubicBezTo>
                  <a:cubicBezTo>
                    <a:pt x="104495" y="304483"/>
                    <a:pt x="147964" y="260879"/>
                    <a:pt x="163134" y="203376"/>
                  </a:cubicBezTo>
                  <a:cubicBezTo>
                    <a:pt x="180599" y="136694"/>
                    <a:pt x="124509" y="85311"/>
                    <a:pt x="77852" y="47444"/>
                  </a:cubicBezTo>
                  <a:cubicBezTo>
                    <a:pt x="49170" y="24112"/>
                    <a:pt x="89962" y="-16178"/>
                    <a:pt x="118390" y="6899"/>
                  </a:cubicBezTo>
                  <a:cubicBezTo>
                    <a:pt x="171803" y="50249"/>
                    <a:pt x="227255" y="108771"/>
                    <a:pt x="224196" y="182849"/>
                  </a:cubicBezTo>
                  <a:cubicBezTo>
                    <a:pt x="221391" y="249149"/>
                    <a:pt x="145032" y="317743"/>
                    <a:pt x="185698" y="381748"/>
                  </a:cubicBezTo>
                  <a:cubicBezTo>
                    <a:pt x="216420" y="430326"/>
                    <a:pt x="269960" y="457611"/>
                    <a:pt x="292141" y="513073"/>
                  </a:cubicBezTo>
                  <a:cubicBezTo>
                    <a:pt x="315215" y="570830"/>
                    <a:pt x="307821" y="641210"/>
                    <a:pt x="269960" y="691190"/>
                  </a:cubicBezTo>
                  <a:cubicBezTo>
                    <a:pt x="245357" y="723575"/>
                    <a:pt x="213870" y="744867"/>
                    <a:pt x="212467" y="789237"/>
                  </a:cubicBezTo>
                  <a:cubicBezTo>
                    <a:pt x="211321" y="824682"/>
                    <a:pt x="225981" y="861020"/>
                    <a:pt x="240131" y="892767"/>
                  </a:cubicBezTo>
                  <a:cubicBezTo>
                    <a:pt x="267538" y="954349"/>
                    <a:pt x="299662" y="1023582"/>
                    <a:pt x="275441" y="1091667"/>
                  </a:cubicBezTo>
                  <a:cubicBezTo>
                    <a:pt x="256575" y="1144324"/>
                    <a:pt x="209281" y="1170716"/>
                    <a:pt x="171293" y="1207946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Hình tự do: Hình 8"/>
            <p:cNvSpPr/>
            <p:nvPr/>
          </p:nvSpPr>
          <p:spPr>
            <a:xfrm rot="18341150">
              <a:off x="7375708" y="1332183"/>
              <a:ext cx="199968" cy="1192587"/>
            </a:xfrm>
            <a:custGeom>
              <a:avLst/>
              <a:gdLst>
                <a:gd name="connsiteX0" fmla="*/ 120781 w 199968"/>
                <a:gd name="connsiteY0" fmla="*/ 664668 h 1192587"/>
                <a:gd name="connsiteX1" fmla="*/ 163104 w 199968"/>
                <a:gd name="connsiteY1" fmla="*/ 800200 h 1192587"/>
                <a:gd name="connsiteX2" fmla="*/ 49777 w 199968"/>
                <a:gd name="connsiteY2" fmla="*/ 1184995 h 1192587"/>
                <a:gd name="connsiteX3" fmla="*/ 9239 w 199968"/>
                <a:gd name="connsiteY3" fmla="*/ 1144450 h 1192587"/>
                <a:gd name="connsiteX4" fmla="*/ 111348 w 199968"/>
                <a:gd name="connsiteY4" fmla="*/ 1002287 h 1192587"/>
                <a:gd name="connsiteX5" fmla="*/ 130853 w 199968"/>
                <a:gd name="connsiteY5" fmla="*/ 877338 h 1192587"/>
                <a:gd name="connsiteX6" fmla="*/ 77440 w 199968"/>
                <a:gd name="connsiteY6" fmla="*/ 755958 h 1192587"/>
                <a:gd name="connsiteX7" fmla="*/ 70811 w 199968"/>
                <a:gd name="connsiteY7" fmla="*/ 630881 h 1192587"/>
                <a:gd name="connsiteX8" fmla="*/ 133275 w 199968"/>
                <a:gd name="connsiteY8" fmla="*/ 501979 h 1192587"/>
                <a:gd name="connsiteX9" fmla="*/ 122694 w 199968"/>
                <a:gd name="connsiteY9" fmla="*/ 362366 h 1192587"/>
                <a:gd name="connsiteX10" fmla="*/ 43021 w 199968"/>
                <a:gd name="connsiteY10" fmla="*/ 261769 h 1192587"/>
                <a:gd name="connsiteX11" fmla="*/ 52454 w 199968"/>
                <a:gd name="connsiteY11" fmla="*/ 147019 h 1192587"/>
                <a:gd name="connsiteX12" fmla="*/ 49777 w 199968"/>
                <a:gd name="connsiteY12" fmla="*/ 48717 h 1192587"/>
                <a:gd name="connsiteX13" fmla="*/ 90315 w 199968"/>
                <a:gd name="connsiteY13" fmla="*/ 8172 h 1192587"/>
                <a:gd name="connsiteX14" fmla="*/ 125753 w 199968"/>
                <a:gd name="connsiteY14" fmla="*/ 136437 h 1192587"/>
                <a:gd name="connsiteX15" fmla="*/ 91080 w 199968"/>
                <a:gd name="connsiteY15" fmla="*/ 192282 h 1192587"/>
                <a:gd name="connsiteX16" fmla="*/ 119379 w 199968"/>
                <a:gd name="connsiteY16" fmla="*/ 265339 h 1192587"/>
                <a:gd name="connsiteX17" fmla="*/ 185285 w 199968"/>
                <a:gd name="connsiteY17" fmla="*/ 526459 h 1192587"/>
                <a:gd name="connsiteX18" fmla="*/ 120781 w 199968"/>
                <a:gd name="connsiteY18" fmla="*/ 664668 h 119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9968" h="1192587">
                  <a:moveTo>
                    <a:pt x="120781" y="664668"/>
                  </a:moveTo>
                  <a:cubicBezTo>
                    <a:pt x="110839" y="714393"/>
                    <a:pt x="142580" y="757743"/>
                    <a:pt x="163104" y="800200"/>
                  </a:cubicBezTo>
                  <a:cubicBezTo>
                    <a:pt x="228500" y="934968"/>
                    <a:pt x="154818" y="1091410"/>
                    <a:pt x="49777" y="1184995"/>
                  </a:cubicBezTo>
                  <a:cubicBezTo>
                    <a:pt x="22242" y="1209474"/>
                    <a:pt x="-18423" y="1169057"/>
                    <a:pt x="9239" y="1144450"/>
                  </a:cubicBezTo>
                  <a:cubicBezTo>
                    <a:pt x="52326" y="1106072"/>
                    <a:pt x="88912" y="1055327"/>
                    <a:pt x="111348" y="1002287"/>
                  </a:cubicBezTo>
                  <a:cubicBezTo>
                    <a:pt x="127410" y="964165"/>
                    <a:pt x="138501" y="918648"/>
                    <a:pt x="130853" y="877338"/>
                  </a:cubicBezTo>
                  <a:cubicBezTo>
                    <a:pt x="122821" y="833733"/>
                    <a:pt x="94139" y="796375"/>
                    <a:pt x="77440" y="755958"/>
                  </a:cubicBezTo>
                  <a:cubicBezTo>
                    <a:pt x="60485" y="715158"/>
                    <a:pt x="56151" y="673211"/>
                    <a:pt x="70811" y="630881"/>
                  </a:cubicBezTo>
                  <a:cubicBezTo>
                    <a:pt x="86490" y="585491"/>
                    <a:pt x="117977" y="547369"/>
                    <a:pt x="133275" y="501979"/>
                  </a:cubicBezTo>
                  <a:cubicBezTo>
                    <a:pt x="148699" y="456461"/>
                    <a:pt x="144620" y="405206"/>
                    <a:pt x="122694" y="362366"/>
                  </a:cubicBezTo>
                  <a:cubicBezTo>
                    <a:pt x="102807" y="323479"/>
                    <a:pt x="65202" y="298872"/>
                    <a:pt x="43021" y="261769"/>
                  </a:cubicBezTo>
                  <a:cubicBezTo>
                    <a:pt x="19438" y="222372"/>
                    <a:pt x="26703" y="182974"/>
                    <a:pt x="52454" y="147019"/>
                  </a:cubicBezTo>
                  <a:cubicBezTo>
                    <a:pt x="78460" y="110682"/>
                    <a:pt x="86108" y="83397"/>
                    <a:pt x="49777" y="48717"/>
                  </a:cubicBezTo>
                  <a:cubicBezTo>
                    <a:pt x="23007" y="23090"/>
                    <a:pt x="63672" y="-17455"/>
                    <a:pt x="90315" y="8172"/>
                  </a:cubicBezTo>
                  <a:cubicBezTo>
                    <a:pt x="126136" y="42470"/>
                    <a:pt x="144620" y="88370"/>
                    <a:pt x="125753" y="136437"/>
                  </a:cubicBezTo>
                  <a:cubicBezTo>
                    <a:pt x="117468" y="157347"/>
                    <a:pt x="101278" y="172519"/>
                    <a:pt x="91080" y="192282"/>
                  </a:cubicBezTo>
                  <a:cubicBezTo>
                    <a:pt x="75782" y="221862"/>
                    <a:pt x="100003" y="244812"/>
                    <a:pt x="119379" y="265339"/>
                  </a:cubicBezTo>
                  <a:cubicBezTo>
                    <a:pt x="186432" y="336357"/>
                    <a:pt x="221871" y="430579"/>
                    <a:pt x="185285" y="526459"/>
                  </a:cubicBezTo>
                  <a:cubicBezTo>
                    <a:pt x="167311" y="573378"/>
                    <a:pt x="130725" y="614816"/>
                    <a:pt x="120781" y="664668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Hình chữ nhật: Góc Tròn 10"/>
          <p:cNvSpPr/>
          <p:nvPr/>
        </p:nvSpPr>
        <p:spPr>
          <a:xfrm>
            <a:off x="7478615" y="1090996"/>
            <a:ext cx="4191000" cy="1295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4876800" y="32385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/>
              <p:cNvSpPr txBox="1"/>
              <p:nvPr/>
            </p:nvSpPr>
            <p:spPr>
              <a:xfrm>
                <a:off x="5638800" y="4229100"/>
                <a:ext cx="7870630" cy="3944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4229100"/>
                <a:ext cx="7870630" cy="3944670"/>
              </a:xfrm>
              <a:prstGeom prst="rect">
                <a:avLst/>
              </a:prstGeom>
              <a:blipFill rotWithShape="1">
                <a:blip r:embed="rId6"/>
                <a:stretch>
                  <a:fillRect r="6" b="-696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22"/>
          <a:stretch>
            <a:fillRect/>
          </a:stretch>
        </p:blipFill>
        <p:spPr>
          <a:xfrm>
            <a:off x="554213" y="0"/>
            <a:ext cx="2472105" cy="6717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657"/>
          <a:stretch>
            <a:fillRect/>
          </a:stretch>
        </p:blipFill>
        <p:spPr>
          <a:xfrm>
            <a:off x="16938354" y="3817732"/>
            <a:ext cx="1505652" cy="6717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27771" flipH="1">
            <a:off x="15663252" y="843636"/>
            <a:ext cx="2550203" cy="11499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593">
            <a:off x="1511719" y="6548233"/>
            <a:ext cx="1664117" cy="34800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3201032" y="1104900"/>
                <a:ext cx="13794471" cy="7589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(−</m:t>
                        </m:r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.(−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28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𝐼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7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Giao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tung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qua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032" y="1104900"/>
                <a:ext cx="13794471" cy="7589450"/>
              </a:xfrm>
              <a:prstGeom prst="rect">
                <a:avLst/>
              </a:prstGeom>
              <a:blipFill rotWithShape="1">
                <a:blip r:embed="rId8"/>
                <a:stretch>
                  <a:fillRect l="-5" r="3" b="-116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06800" y="266700"/>
            <a:ext cx="930920" cy="9487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3505200" y="571500"/>
                <a:ext cx="12954000" cy="1997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qua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71500"/>
                <a:ext cx="12954000" cy="1997983"/>
              </a:xfrm>
              <a:prstGeom prst="rect">
                <a:avLst/>
              </a:prstGeom>
              <a:blipFill rotWithShape="1">
                <a:blip r:embed="rId3"/>
                <a:stretch>
                  <a:fillRect b="-48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2705100"/>
            <a:ext cx="5638800" cy="7291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71879" y="1426860"/>
            <a:ext cx="4805049" cy="46849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101"/>
          <a:stretch>
            <a:fillRect/>
          </a:stretch>
        </p:blipFill>
        <p:spPr>
          <a:xfrm>
            <a:off x="14859000" y="9503408"/>
            <a:ext cx="2782073" cy="4684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/>
              <p:cNvSpPr txBox="1"/>
              <p:nvPr/>
            </p:nvSpPr>
            <p:spPr>
              <a:xfrm>
                <a:off x="3415603" y="509178"/>
                <a:ext cx="13258800" cy="8707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𝐼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Giao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tung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Giao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qua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Hộp Văn bản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603" y="509178"/>
                <a:ext cx="13258800" cy="8707705"/>
              </a:xfrm>
              <a:prstGeom prst="rect">
                <a:avLst/>
              </a:prstGeom>
              <a:blipFill rotWithShape="1">
                <a:blip r:embed="rId4"/>
                <a:stretch>
                  <a:fillRect l="-4" t="-6" r="4" b="-88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8"/>
          <a:stretch>
            <a:fillRect/>
          </a:stretch>
        </p:blipFill>
        <p:spPr>
          <a:xfrm>
            <a:off x="685800" y="7200900"/>
            <a:ext cx="3889617" cy="41917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16897294" y="2679530"/>
            <a:ext cx="1722072" cy="13546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/>
              <p:cNvSpPr txBox="1"/>
              <p:nvPr/>
            </p:nvSpPr>
            <p:spPr>
              <a:xfrm>
                <a:off x="3505200" y="571500"/>
                <a:ext cx="12954000" cy="1997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Vẽ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qua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Hộp Văn bản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71500"/>
                <a:ext cx="12954000" cy="1997983"/>
              </a:xfrm>
              <a:prstGeom prst="rect">
                <a:avLst/>
              </a:prstGeom>
              <a:blipFill rotWithShape="1">
                <a:blip r:embed="rId6"/>
                <a:stretch>
                  <a:fillRect b="-48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2981619"/>
            <a:ext cx="8943975" cy="6733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552"/>
          <a:stretch>
            <a:fillRect/>
          </a:stretch>
        </p:blipFill>
        <p:spPr>
          <a:xfrm>
            <a:off x="2286000" y="723900"/>
            <a:ext cx="4395570" cy="14955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65095" y="360804"/>
            <a:ext cx="1760518" cy="13357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2801600" y="354015"/>
            <a:ext cx="3528867" cy="2323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3487400" y="9663881"/>
            <a:ext cx="3528867" cy="2323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2590800" y="8953500"/>
            <a:ext cx="3528867" cy="232317"/>
          </a:xfrm>
          <a:prstGeom prst="rect">
            <a:avLst/>
          </a:prstGeom>
        </p:spPr>
      </p:pic>
      <p:sp>
        <p:nvSpPr>
          <p:cNvPr id="15" name="Hộp Văn bản 14"/>
          <p:cNvSpPr txBox="1"/>
          <p:nvPr/>
        </p:nvSpPr>
        <p:spPr>
          <a:xfrm>
            <a:off x="2689519" y="1934577"/>
            <a:ext cx="13739667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2: HÀM SỐ BẬC HAI. ĐỒ THỊ HÀM SỐ BẬC HAI VÀ ỨNG DỤNG</a:t>
            </a:r>
            <a:endParaRPr 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10131" b="108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293619">
            <a:off x="15582026" y="311488"/>
            <a:ext cx="3090615" cy="13935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9241">
            <a:off x="54668" y="9385902"/>
            <a:ext cx="2936731" cy="12547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367" b="59132"/>
          <a:stretch>
            <a:fillRect/>
          </a:stretch>
        </p:blipFill>
        <p:spPr>
          <a:xfrm flipH="1" flipV="1">
            <a:off x="15482233" y="8584978"/>
            <a:ext cx="2805767" cy="19325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3626316" y="536584"/>
                <a:ext cx="13258800" cy="86051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400" i="1" dirty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𝐼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Giao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tung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⇒ </m:t>
                    </m:r>
                  </m:oMath>
                </a14:m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316" y="536584"/>
                <a:ext cx="13258800" cy="8605113"/>
              </a:xfrm>
              <a:prstGeom prst="rect">
                <a:avLst/>
              </a:prstGeom>
              <a:blipFill rotWithShape="1">
                <a:blip r:embed="rId8"/>
                <a:stretch>
                  <a:fillRect l="-4" r="4" b="-9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62800" y="7581935"/>
            <a:ext cx="14307375" cy="54768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917627" y="777742"/>
            <a:ext cx="930920" cy="9487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56554" y="2722075"/>
            <a:ext cx="1887231" cy="957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2600" y="664460"/>
            <a:ext cx="1774367" cy="9097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27942">
            <a:off x="14072292" y="7250902"/>
            <a:ext cx="3982811" cy="35073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3505200" y="571500"/>
                <a:ext cx="12954000" cy="1997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Vẽ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qua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71500"/>
                <a:ext cx="12954000" cy="1997983"/>
              </a:xfrm>
              <a:prstGeom prst="rect">
                <a:avLst/>
              </a:prstGeom>
              <a:blipFill rotWithShape="1">
                <a:blip r:embed="rId10"/>
                <a:stretch>
                  <a:fillRect b="-48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3725" y="2630240"/>
            <a:ext cx="6076950" cy="7733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00000">
            <a:off x="1845793" y="-493147"/>
            <a:ext cx="1044336" cy="2851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22855" flipH="1">
            <a:off x="1235793" y="4905115"/>
            <a:ext cx="1851424" cy="53163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66557">
            <a:off x="16161236" y="-956066"/>
            <a:ext cx="2095041" cy="55515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39800" y="9151150"/>
            <a:ext cx="1862233" cy="1108805"/>
          </a:xfrm>
          <a:prstGeom prst="rect">
            <a:avLst/>
          </a:prstGeom>
        </p:spPr>
      </p:pic>
      <p:sp>
        <p:nvSpPr>
          <p:cNvPr id="3" name="Hình chữ nhật: Góc Tròn 2"/>
          <p:cNvSpPr/>
          <p:nvPr/>
        </p:nvSpPr>
        <p:spPr>
          <a:xfrm>
            <a:off x="9529140" y="932567"/>
            <a:ext cx="1524000" cy="113942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2918791" y="2243253"/>
                <a:ext cx="14744699" cy="6060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Quan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nghịch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Quan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12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nghịch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791" y="2243253"/>
                <a:ext cx="14744699" cy="6060826"/>
              </a:xfrm>
              <a:prstGeom prst="rect">
                <a:avLst/>
              </a:prstGeom>
              <a:blipFill rotWithShape="1">
                <a:blip r:embed="rId9"/>
                <a:stretch>
                  <a:fillRect l="-2" t="-7" r="2" b="-155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552"/>
          <a:stretch>
            <a:fillRect/>
          </a:stretch>
        </p:blipFill>
        <p:spPr>
          <a:xfrm>
            <a:off x="3168652" y="0"/>
            <a:ext cx="4395570" cy="14955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65095" y="360804"/>
            <a:ext cx="1760518" cy="1335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3639800" y="9366792"/>
            <a:ext cx="3528867" cy="2323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3733800" y="9366792"/>
            <a:ext cx="3528867" cy="232317"/>
          </a:xfrm>
          <a:prstGeom prst="rect">
            <a:avLst/>
          </a:prstGeom>
        </p:spPr>
      </p:pic>
      <p:sp>
        <p:nvSpPr>
          <p:cNvPr id="8" name="Bong bóng Lời nói: Hình bầu dục 7"/>
          <p:cNvSpPr/>
          <p:nvPr/>
        </p:nvSpPr>
        <p:spPr>
          <a:xfrm>
            <a:off x="8763000" y="419100"/>
            <a:ext cx="2438400" cy="1219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5" t="38001"/>
          <a:stretch>
            <a:fillRect/>
          </a:stretch>
        </p:blipFill>
        <p:spPr>
          <a:xfrm>
            <a:off x="2623052" y="2155159"/>
            <a:ext cx="5486769" cy="65237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8109821" y="2208316"/>
                <a:ext cx="9315450" cy="6646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xuống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nghịch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9821" y="2208316"/>
                <a:ext cx="9315450" cy="6646756"/>
              </a:xfrm>
              <a:prstGeom prst="rect">
                <a:avLst/>
              </a:prstGeom>
              <a:blipFill rotWithShape="1">
                <a:blip r:embed="rId9"/>
                <a:stretch>
                  <a:fillRect l="-3" t="-6" r="3" b="-3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90800" y="495300"/>
            <a:ext cx="1758672" cy="1688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566">
            <a:off x="7165559" y="9456087"/>
            <a:ext cx="4912579" cy="3438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11400" y="1110373"/>
            <a:ext cx="2188851" cy="1384946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5562600" y="1485900"/>
            <a:ext cx="9144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Ta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có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bảng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biến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thiên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: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Bảng 10"/>
              <p:cNvGraphicFramePr>
                <a:graphicFrameLocks noGrp="1"/>
              </p:cNvGraphicFramePr>
              <p:nvPr/>
            </p:nvGraphicFramePr>
            <p:xfrm>
              <a:off x="4038600" y="3308285"/>
              <a:ext cx="12192000" cy="37696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7091"/>
                    <a:gridCol w="9754909"/>
                  </a:tblGrid>
                  <a:tr h="114300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400" dirty="0"/>
                        </a:p>
                      </a:txBody>
                      <a:tcPr anchor="ctr"/>
                    </a:tc>
                  </a:tr>
                  <a:tr h="1313305">
                    <a:tc rowSpan="2"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  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400" dirty="0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313305"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4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Bảng 10"/>
              <p:cNvGraphicFramePr>
                <a:graphicFrameLocks noGrp="1"/>
              </p:cNvGraphicFramePr>
              <p:nvPr/>
            </p:nvGraphicFramePr>
            <p:xfrm>
              <a:off x="4038600" y="3308285"/>
              <a:ext cx="12192000" cy="37696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7091"/>
                    <a:gridCol w="9754909"/>
                  </a:tblGrid>
                  <a:tr h="1143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8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8"/>
                        </a:blipFill>
                      </a:tcPr>
                    </a:tc>
                  </a:tr>
                  <a:tr h="131318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8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</a:blipFill>
                      </a:tcPr>
                    </a:tc>
                  </a:tr>
                  <a:tr h="1313180"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8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7" name="Đường kết nối Mũi tên Thẳng 6"/>
          <p:cNvCxnSpPr/>
          <p:nvPr/>
        </p:nvCxnSpPr>
        <p:spPr>
          <a:xfrm>
            <a:off x="7162799" y="5143500"/>
            <a:ext cx="3733801" cy="152400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Đường kết nối Mũi tên Thẳng 10"/>
          <p:cNvCxnSpPr/>
          <p:nvPr/>
        </p:nvCxnSpPr>
        <p:spPr>
          <a:xfrm flipV="1">
            <a:off x="11811000" y="5143500"/>
            <a:ext cx="3886200" cy="152400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06695">
            <a:off x="1974617" y="8474727"/>
            <a:ext cx="1960852" cy="2024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2620540" y="351352"/>
            <a:ext cx="1722072" cy="1354697"/>
          </a:xfrm>
          <a:prstGeom prst="rect">
            <a:avLst/>
          </a:prstGeom>
        </p:spPr>
      </p:pic>
      <p:sp>
        <p:nvSpPr>
          <p:cNvPr id="9" name="Hình tự do: Hình 8"/>
          <p:cNvSpPr/>
          <p:nvPr/>
        </p:nvSpPr>
        <p:spPr>
          <a:xfrm rot="18341150">
            <a:off x="2034659" y="8944793"/>
            <a:ext cx="257325" cy="1764695"/>
          </a:xfrm>
          <a:custGeom>
            <a:avLst/>
            <a:gdLst>
              <a:gd name="connsiteX0" fmla="*/ 221768 w 257325"/>
              <a:gd name="connsiteY0" fmla="*/ 1763476 h 1764695"/>
              <a:gd name="connsiteX1" fmla="*/ 101174 w 257325"/>
              <a:gd name="connsiteY1" fmla="*/ 1584339 h 1764695"/>
              <a:gd name="connsiteX2" fmla="*/ 147321 w 257325"/>
              <a:gd name="connsiteY2" fmla="*/ 1474052 h 1764695"/>
              <a:gd name="connsiteX3" fmla="*/ 184034 w 257325"/>
              <a:gd name="connsiteY3" fmla="*/ 1366059 h 1764695"/>
              <a:gd name="connsiteX4" fmla="*/ 116854 w 257325"/>
              <a:gd name="connsiteY4" fmla="*/ 1281017 h 1764695"/>
              <a:gd name="connsiteX5" fmla="*/ 54518 w 257325"/>
              <a:gd name="connsiteY5" fmla="*/ 1205155 h 1764695"/>
              <a:gd name="connsiteX6" fmla="*/ 76826 w 257325"/>
              <a:gd name="connsiteY6" fmla="*/ 1039278 h 1764695"/>
              <a:gd name="connsiteX7" fmla="*/ 127562 w 257325"/>
              <a:gd name="connsiteY7" fmla="*/ 865113 h 1764695"/>
              <a:gd name="connsiteX8" fmla="*/ 36543 w 257325"/>
              <a:gd name="connsiteY8" fmla="*/ 683936 h 1764695"/>
              <a:gd name="connsiteX9" fmla="*/ 109078 w 257325"/>
              <a:gd name="connsiteY9" fmla="*/ 523796 h 1764695"/>
              <a:gd name="connsiteX10" fmla="*/ 129092 w 257325"/>
              <a:gd name="connsiteY10" fmla="*/ 426514 h 1764695"/>
              <a:gd name="connsiteX11" fmla="*/ 72492 w 257325"/>
              <a:gd name="connsiteY11" fmla="*/ 337137 h 1764695"/>
              <a:gd name="connsiteX12" fmla="*/ 3017 w 257325"/>
              <a:gd name="connsiteY12" fmla="*/ 147927 h 1764695"/>
              <a:gd name="connsiteX13" fmla="*/ 128964 w 257325"/>
              <a:gd name="connsiteY13" fmla="*/ 1685 h 1764695"/>
              <a:gd name="connsiteX14" fmla="*/ 144262 w 257325"/>
              <a:gd name="connsiteY14" fmla="*/ 57020 h 1764695"/>
              <a:gd name="connsiteX15" fmla="*/ 70707 w 257325"/>
              <a:gd name="connsiteY15" fmla="*/ 237687 h 1764695"/>
              <a:gd name="connsiteX16" fmla="*/ 186839 w 257325"/>
              <a:gd name="connsiteY16" fmla="*/ 423964 h 1764695"/>
              <a:gd name="connsiteX17" fmla="*/ 139035 w 257325"/>
              <a:gd name="connsiteY17" fmla="*/ 585124 h 1764695"/>
              <a:gd name="connsiteX18" fmla="*/ 111118 w 257325"/>
              <a:gd name="connsiteY18" fmla="*/ 746283 h 1764695"/>
              <a:gd name="connsiteX19" fmla="*/ 194488 w 257325"/>
              <a:gd name="connsiteY19" fmla="*/ 911906 h 1764695"/>
              <a:gd name="connsiteX20" fmla="*/ 128454 w 257325"/>
              <a:gd name="connsiteY20" fmla="*/ 1065033 h 1764695"/>
              <a:gd name="connsiteX21" fmla="*/ 133299 w 257325"/>
              <a:gd name="connsiteY21" fmla="*/ 1217650 h 1764695"/>
              <a:gd name="connsiteX22" fmla="*/ 242037 w 257325"/>
              <a:gd name="connsiteY22" fmla="*/ 1366314 h 1764695"/>
              <a:gd name="connsiteX23" fmla="*/ 175239 w 257325"/>
              <a:gd name="connsiteY23" fmla="*/ 1541499 h 1764695"/>
              <a:gd name="connsiteX24" fmla="*/ 237065 w 257325"/>
              <a:gd name="connsiteY24" fmla="*/ 1708014 h 1764695"/>
              <a:gd name="connsiteX25" fmla="*/ 221768 w 257325"/>
              <a:gd name="connsiteY25" fmla="*/ 1763476 h 176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325" h="1764695">
                <a:moveTo>
                  <a:pt x="221768" y="1763476"/>
                </a:moveTo>
                <a:cubicBezTo>
                  <a:pt x="145026" y="1741801"/>
                  <a:pt x="90339" y="1664664"/>
                  <a:pt x="101174" y="1584339"/>
                </a:cubicBezTo>
                <a:cubicBezTo>
                  <a:pt x="106528" y="1544177"/>
                  <a:pt x="127180" y="1508604"/>
                  <a:pt x="147321" y="1474052"/>
                </a:cubicBezTo>
                <a:cubicBezTo>
                  <a:pt x="165805" y="1442432"/>
                  <a:pt x="192448" y="1404692"/>
                  <a:pt x="184034" y="1366059"/>
                </a:cubicBezTo>
                <a:cubicBezTo>
                  <a:pt x="176258" y="1329722"/>
                  <a:pt x="142987" y="1304477"/>
                  <a:pt x="116854" y="1281017"/>
                </a:cubicBezTo>
                <a:cubicBezTo>
                  <a:pt x="92378" y="1258960"/>
                  <a:pt x="68668" y="1235372"/>
                  <a:pt x="54518" y="1205155"/>
                </a:cubicBezTo>
                <a:cubicBezTo>
                  <a:pt x="27748" y="1148035"/>
                  <a:pt x="46742" y="1090915"/>
                  <a:pt x="76826" y="1039278"/>
                </a:cubicBezTo>
                <a:cubicBezTo>
                  <a:pt x="106656" y="988278"/>
                  <a:pt x="158284" y="927078"/>
                  <a:pt x="127562" y="865113"/>
                </a:cubicBezTo>
                <a:cubicBezTo>
                  <a:pt x="95948" y="801236"/>
                  <a:pt x="32209" y="763751"/>
                  <a:pt x="36543" y="683936"/>
                </a:cubicBezTo>
                <a:cubicBezTo>
                  <a:pt x="39985" y="622226"/>
                  <a:pt x="80396" y="575434"/>
                  <a:pt x="109078" y="523796"/>
                </a:cubicBezTo>
                <a:cubicBezTo>
                  <a:pt x="125650" y="493962"/>
                  <a:pt x="137123" y="460939"/>
                  <a:pt x="129092" y="426514"/>
                </a:cubicBezTo>
                <a:cubicBezTo>
                  <a:pt x="121061" y="391707"/>
                  <a:pt x="94800" y="363657"/>
                  <a:pt x="72492" y="337137"/>
                </a:cubicBezTo>
                <a:cubicBezTo>
                  <a:pt x="25835" y="281420"/>
                  <a:pt x="-11005" y="223662"/>
                  <a:pt x="3017" y="147927"/>
                </a:cubicBezTo>
                <a:cubicBezTo>
                  <a:pt x="15637" y="80098"/>
                  <a:pt x="63824" y="23870"/>
                  <a:pt x="128964" y="1685"/>
                </a:cubicBezTo>
                <a:cubicBezTo>
                  <a:pt x="164021" y="-10300"/>
                  <a:pt x="178935" y="45163"/>
                  <a:pt x="144262" y="57020"/>
                </a:cubicBezTo>
                <a:cubicBezTo>
                  <a:pt x="72747" y="81372"/>
                  <a:pt x="36034" y="170495"/>
                  <a:pt x="70707" y="237687"/>
                </a:cubicBezTo>
                <a:cubicBezTo>
                  <a:pt x="104616" y="303477"/>
                  <a:pt x="174729" y="346572"/>
                  <a:pt x="186839" y="423964"/>
                </a:cubicBezTo>
                <a:cubicBezTo>
                  <a:pt x="196272" y="484017"/>
                  <a:pt x="170139" y="535909"/>
                  <a:pt x="139035" y="585124"/>
                </a:cubicBezTo>
                <a:cubicBezTo>
                  <a:pt x="107038" y="635869"/>
                  <a:pt x="74787" y="688399"/>
                  <a:pt x="111118" y="746283"/>
                </a:cubicBezTo>
                <a:cubicBezTo>
                  <a:pt x="145409" y="800853"/>
                  <a:pt x="198312" y="840888"/>
                  <a:pt x="194488" y="911906"/>
                </a:cubicBezTo>
                <a:cubicBezTo>
                  <a:pt x="191301" y="969535"/>
                  <a:pt x="156627" y="1017093"/>
                  <a:pt x="128454" y="1065033"/>
                </a:cubicBezTo>
                <a:cubicBezTo>
                  <a:pt x="96203" y="1119603"/>
                  <a:pt x="85240" y="1167925"/>
                  <a:pt x="133299" y="1217650"/>
                </a:cubicBezTo>
                <a:cubicBezTo>
                  <a:pt x="176641" y="1262530"/>
                  <a:pt x="234260" y="1298740"/>
                  <a:pt x="242037" y="1366314"/>
                </a:cubicBezTo>
                <a:cubicBezTo>
                  <a:pt x="249685" y="1432232"/>
                  <a:pt x="203156" y="1486292"/>
                  <a:pt x="175239" y="1541499"/>
                </a:cubicBezTo>
                <a:cubicBezTo>
                  <a:pt x="142604" y="1606141"/>
                  <a:pt x="160706" y="1686339"/>
                  <a:pt x="237065" y="1708014"/>
                </a:cubicBezTo>
                <a:cubicBezTo>
                  <a:pt x="272631" y="1718214"/>
                  <a:pt x="257461" y="1773549"/>
                  <a:pt x="221768" y="1763476"/>
                </a:cubicBezTo>
                <a:close/>
              </a:path>
            </a:pathLst>
          </a:custGeom>
          <a:solidFill>
            <a:srgbClr val="292727"/>
          </a:solidFill>
          <a:ln w="127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Nhóm 10"/>
          <p:cNvGrpSpPr/>
          <p:nvPr/>
        </p:nvGrpSpPr>
        <p:grpSpPr>
          <a:xfrm>
            <a:off x="16568439" y="526200"/>
            <a:ext cx="1697438" cy="502500"/>
            <a:chOff x="6615588" y="1828494"/>
            <a:chExt cx="1697438" cy="502500"/>
          </a:xfrm>
        </p:grpSpPr>
        <p:sp>
          <p:nvSpPr>
            <p:cNvPr id="8" name="Hình tự do: Hình 7"/>
            <p:cNvSpPr/>
            <p:nvPr/>
          </p:nvSpPr>
          <p:spPr>
            <a:xfrm rot="18341150">
              <a:off x="7311684" y="1329652"/>
              <a:ext cx="305246" cy="1697438"/>
            </a:xfrm>
            <a:custGeom>
              <a:avLst/>
              <a:gdLst>
                <a:gd name="connsiteX0" fmla="*/ 171293 w 305246"/>
                <a:gd name="connsiteY0" fmla="*/ 1207946 h 1697438"/>
                <a:gd name="connsiteX1" fmla="*/ 178176 w 305246"/>
                <a:gd name="connsiteY1" fmla="*/ 1370254 h 1697438"/>
                <a:gd name="connsiteX2" fmla="*/ 192964 w 305246"/>
                <a:gd name="connsiteY2" fmla="*/ 1557806 h 1697438"/>
                <a:gd name="connsiteX3" fmla="*/ 43178 w 305246"/>
                <a:gd name="connsiteY3" fmla="*/ 1693720 h 1697438"/>
                <a:gd name="connsiteX4" fmla="*/ 14241 w 305246"/>
                <a:gd name="connsiteY4" fmla="*/ 1644123 h 1697438"/>
                <a:gd name="connsiteX5" fmla="*/ 153446 w 305246"/>
                <a:gd name="connsiteY5" fmla="*/ 1472636 h 1697438"/>
                <a:gd name="connsiteX6" fmla="*/ 84354 w 305246"/>
                <a:gd name="connsiteY6" fmla="*/ 1285466 h 1697438"/>
                <a:gd name="connsiteX7" fmla="*/ 144523 w 305246"/>
                <a:gd name="connsiteY7" fmla="*/ 1154779 h 1697438"/>
                <a:gd name="connsiteX8" fmla="*/ 225088 w 305246"/>
                <a:gd name="connsiteY8" fmla="*/ 1020267 h 1697438"/>
                <a:gd name="connsiteX9" fmla="*/ 157780 w 305246"/>
                <a:gd name="connsiteY9" fmla="*/ 822770 h 1697438"/>
                <a:gd name="connsiteX10" fmla="*/ 167723 w 305246"/>
                <a:gd name="connsiteY10" fmla="*/ 729950 h 1697438"/>
                <a:gd name="connsiteX11" fmla="*/ 226363 w 305246"/>
                <a:gd name="connsiteY11" fmla="*/ 653960 h 1697438"/>
                <a:gd name="connsiteX12" fmla="*/ 211193 w 305246"/>
                <a:gd name="connsiteY12" fmla="*/ 492928 h 1697438"/>
                <a:gd name="connsiteX13" fmla="*/ 118390 w 305246"/>
                <a:gd name="connsiteY13" fmla="*/ 368233 h 1697438"/>
                <a:gd name="connsiteX14" fmla="*/ 163134 w 305246"/>
                <a:gd name="connsiteY14" fmla="*/ 203376 h 1697438"/>
                <a:gd name="connsiteX15" fmla="*/ 77852 w 305246"/>
                <a:gd name="connsiteY15" fmla="*/ 47444 h 1697438"/>
                <a:gd name="connsiteX16" fmla="*/ 118390 w 305246"/>
                <a:gd name="connsiteY16" fmla="*/ 6899 h 1697438"/>
                <a:gd name="connsiteX17" fmla="*/ 224196 w 305246"/>
                <a:gd name="connsiteY17" fmla="*/ 182849 h 1697438"/>
                <a:gd name="connsiteX18" fmla="*/ 185698 w 305246"/>
                <a:gd name="connsiteY18" fmla="*/ 381748 h 1697438"/>
                <a:gd name="connsiteX19" fmla="*/ 292141 w 305246"/>
                <a:gd name="connsiteY19" fmla="*/ 513073 h 1697438"/>
                <a:gd name="connsiteX20" fmla="*/ 269960 w 305246"/>
                <a:gd name="connsiteY20" fmla="*/ 691190 h 1697438"/>
                <a:gd name="connsiteX21" fmla="*/ 212467 w 305246"/>
                <a:gd name="connsiteY21" fmla="*/ 789237 h 1697438"/>
                <a:gd name="connsiteX22" fmla="*/ 240131 w 305246"/>
                <a:gd name="connsiteY22" fmla="*/ 892767 h 1697438"/>
                <a:gd name="connsiteX23" fmla="*/ 275441 w 305246"/>
                <a:gd name="connsiteY23" fmla="*/ 1091667 h 1697438"/>
                <a:gd name="connsiteX24" fmla="*/ 171293 w 305246"/>
                <a:gd name="connsiteY24" fmla="*/ 1207946 h 169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5246" h="1697438">
                  <a:moveTo>
                    <a:pt x="171293" y="1207946"/>
                  </a:moveTo>
                  <a:cubicBezTo>
                    <a:pt x="118900" y="1259329"/>
                    <a:pt x="150004" y="1314791"/>
                    <a:pt x="178176" y="1370254"/>
                  </a:cubicBezTo>
                  <a:cubicBezTo>
                    <a:pt x="209281" y="1431326"/>
                    <a:pt x="222539" y="1492908"/>
                    <a:pt x="192964" y="1557806"/>
                  </a:cubicBezTo>
                  <a:cubicBezTo>
                    <a:pt x="163261" y="1623085"/>
                    <a:pt x="103985" y="1660825"/>
                    <a:pt x="43178" y="1693720"/>
                  </a:cubicBezTo>
                  <a:cubicBezTo>
                    <a:pt x="10672" y="1711315"/>
                    <a:pt x="-18266" y="1661718"/>
                    <a:pt x="14241" y="1644123"/>
                  </a:cubicBezTo>
                  <a:cubicBezTo>
                    <a:pt x="80019" y="1608550"/>
                    <a:pt x="158927" y="1558953"/>
                    <a:pt x="153446" y="1472636"/>
                  </a:cubicBezTo>
                  <a:cubicBezTo>
                    <a:pt x="149112" y="1404933"/>
                    <a:pt x="91492" y="1353424"/>
                    <a:pt x="84354" y="1285466"/>
                  </a:cubicBezTo>
                  <a:cubicBezTo>
                    <a:pt x="78745" y="1231916"/>
                    <a:pt x="105514" y="1188694"/>
                    <a:pt x="144523" y="1154779"/>
                  </a:cubicBezTo>
                  <a:cubicBezTo>
                    <a:pt x="188375" y="1116657"/>
                    <a:pt x="234649" y="1086312"/>
                    <a:pt x="225088" y="1020267"/>
                  </a:cubicBezTo>
                  <a:cubicBezTo>
                    <a:pt x="215017" y="950652"/>
                    <a:pt x="168616" y="892512"/>
                    <a:pt x="157780" y="822770"/>
                  </a:cubicBezTo>
                  <a:cubicBezTo>
                    <a:pt x="152936" y="791150"/>
                    <a:pt x="154466" y="759530"/>
                    <a:pt x="167723" y="729950"/>
                  </a:cubicBezTo>
                  <a:cubicBezTo>
                    <a:pt x="181364" y="699605"/>
                    <a:pt x="207496" y="680480"/>
                    <a:pt x="226363" y="653960"/>
                  </a:cubicBezTo>
                  <a:cubicBezTo>
                    <a:pt x="261674" y="603853"/>
                    <a:pt x="251093" y="536278"/>
                    <a:pt x="211193" y="492928"/>
                  </a:cubicBezTo>
                  <a:cubicBezTo>
                    <a:pt x="176009" y="454551"/>
                    <a:pt x="130118" y="422166"/>
                    <a:pt x="118390" y="368233"/>
                  </a:cubicBezTo>
                  <a:cubicBezTo>
                    <a:pt x="104495" y="304483"/>
                    <a:pt x="147964" y="260879"/>
                    <a:pt x="163134" y="203376"/>
                  </a:cubicBezTo>
                  <a:cubicBezTo>
                    <a:pt x="180599" y="136694"/>
                    <a:pt x="124509" y="85311"/>
                    <a:pt x="77852" y="47444"/>
                  </a:cubicBezTo>
                  <a:cubicBezTo>
                    <a:pt x="49170" y="24112"/>
                    <a:pt x="89962" y="-16178"/>
                    <a:pt x="118390" y="6899"/>
                  </a:cubicBezTo>
                  <a:cubicBezTo>
                    <a:pt x="171803" y="50249"/>
                    <a:pt x="227255" y="108771"/>
                    <a:pt x="224196" y="182849"/>
                  </a:cubicBezTo>
                  <a:cubicBezTo>
                    <a:pt x="221391" y="249149"/>
                    <a:pt x="145032" y="317743"/>
                    <a:pt x="185698" y="381748"/>
                  </a:cubicBezTo>
                  <a:cubicBezTo>
                    <a:pt x="216420" y="430326"/>
                    <a:pt x="269960" y="457611"/>
                    <a:pt x="292141" y="513073"/>
                  </a:cubicBezTo>
                  <a:cubicBezTo>
                    <a:pt x="315215" y="570830"/>
                    <a:pt x="307821" y="641210"/>
                    <a:pt x="269960" y="691190"/>
                  </a:cubicBezTo>
                  <a:cubicBezTo>
                    <a:pt x="245357" y="723575"/>
                    <a:pt x="213870" y="744867"/>
                    <a:pt x="212467" y="789237"/>
                  </a:cubicBezTo>
                  <a:cubicBezTo>
                    <a:pt x="211321" y="824682"/>
                    <a:pt x="225981" y="861020"/>
                    <a:pt x="240131" y="892767"/>
                  </a:cubicBezTo>
                  <a:cubicBezTo>
                    <a:pt x="267538" y="954349"/>
                    <a:pt x="299662" y="1023582"/>
                    <a:pt x="275441" y="1091667"/>
                  </a:cubicBezTo>
                  <a:cubicBezTo>
                    <a:pt x="256575" y="1144324"/>
                    <a:pt x="209281" y="1170716"/>
                    <a:pt x="171293" y="1207946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Hình tự do: Hình 9"/>
            <p:cNvSpPr/>
            <p:nvPr/>
          </p:nvSpPr>
          <p:spPr>
            <a:xfrm rot="18341150">
              <a:off x="7375707" y="1332184"/>
              <a:ext cx="199968" cy="1192587"/>
            </a:xfrm>
            <a:custGeom>
              <a:avLst/>
              <a:gdLst>
                <a:gd name="connsiteX0" fmla="*/ 120781 w 199968"/>
                <a:gd name="connsiteY0" fmla="*/ 664668 h 1192587"/>
                <a:gd name="connsiteX1" fmla="*/ 163104 w 199968"/>
                <a:gd name="connsiteY1" fmla="*/ 800200 h 1192587"/>
                <a:gd name="connsiteX2" fmla="*/ 49777 w 199968"/>
                <a:gd name="connsiteY2" fmla="*/ 1184995 h 1192587"/>
                <a:gd name="connsiteX3" fmla="*/ 9239 w 199968"/>
                <a:gd name="connsiteY3" fmla="*/ 1144450 h 1192587"/>
                <a:gd name="connsiteX4" fmla="*/ 111348 w 199968"/>
                <a:gd name="connsiteY4" fmla="*/ 1002287 h 1192587"/>
                <a:gd name="connsiteX5" fmla="*/ 130853 w 199968"/>
                <a:gd name="connsiteY5" fmla="*/ 877338 h 1192587"/>
                <a:gd name="connsiteX6" fmla="*/ 77440 w 199968"/>
                <a:gd name="connsiteY6" fmla="*/ 755958 h 1192587"/>
                <a:gd name="connsiteX7" fmla="*/ 70811 w 199968"/>
                <a:gd name="connsiteY7" fmla="*/ 630881 h 1192587"/>
                <a:gd name="connsiteX8" fmla="*/ 133275 w 199968"/>
                <a:gd name="connsiteY8" fmla="*/ 501979 h 1192587"/>
                <a:gd name="connsiteX9" fmla="*/ 122694 w 199968"/>
                <a:gd name="connsiteY9" fmla="*/ 362366 h 1192587"/>
                <a:gd name="connsiteX10" fmla="*/ 43021 w 199968"/>
                <a:gd name="connsiteY10" fmla="*/ 261769 h 1192587"/>
                <a:gd name="connsiteX11" fmla="*/ 52454 w 199968"/>
                <a:gd name="connsiteY11" fmla="*/ 147019 h 1192587"/>
                <a:gd name="connsiteX12" fmla="*/ 49777 w 199968"/>
                <a:gd name="connsiteY12" fmla="*/ 48717 h 1192587"/>
                <a:gd name="connsiteX13" fmla="*/ 90315 w 199968"/>
                <a:gd name="connsiteY13" fmla="*/ 8172 h 1192587"/>
                <a:gd name="connsiteX14" fmla="*/ 125753 w 199968"/>
                <a:gd name="connsiteY14" fmla="*/ 136437 h 1192587"/>
                <a:gd name="connsiteX15" fmla="*/ 91080 w 199968"/>
                <a:gd name="connsiteY15" fmla="*/ 192282 h 1192587"/>
                <a:gd name="connsiteX16" fmla="*/ 119379 w 199968"/>
                <a:gd name="connsiteY16" fmla="*/ 265339 h 1192587"/>
                <a:gd name="connsiteX17" fmla="*/ 185285 w 199968"/>
                <a:gd name="connsiteY17" fmla="*/ 526459 h 1192587"/>
                <a:gd name="connsiteX18" fmla="*/ 120781 w 199968"/>
                <a:gd name="connsiteY18" fmla="*/ 664668 h 119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9968" h="1192587">
                  <a:moveTo>
                    <a:pt x="120781" y="664668"/>
                  </a:moveTo>
                  <a:cubicBezTo>
                    <a:pt x="110839" y="714393"/>
                    <a:pt x="142580" y="757743"/>
                    <a:pt x="163104" y="800200"/>
                  </a:cubicBezTo>
                  <a:cubicBezTo>
                    <a:pt x="228500" y="934968"/>
                    <a:pt x="154818" y="1091410"/>
                    <a:pt x="49777" y="1184995"/>
                  </a:cubicBezTo>
                  <a:cubicBezTo>
                    <a:pt x="22242" y="1209474"/>
                    <a:pt x="-18423" y="1169057"/>
                    <a:pt x="9239" y="1144450"/>
                  </a:cubicBezTo>
                  <a:cubicBezTo>
                    <a:pt x="52326" y="1106072"/>
                    <a:pt x="88912" y="1055327"/>
                    <a:pt x="111348" y="1002287"/>
                  </a:cubicBezTo>
                  <a:cubicBezTo>
                    <a:pt x="127410" y="964165"/>
                    <a:pt x="138501" y="918648"/>
                    <a:pt x="130853" y="877338"/>
                  </a:cubicBezTo>
                  <a:cubicBezTo>
                    <a:pt x="122821" y="833733"/>
                    <a:pt x="94139" y="796375"/>
                    <a:pt x="77440" y="755958"/>
                  </a:cubicBezTo>
                  <a:cubicBezTo>
                    <a:pt x="60485" y="715158"/>
                    <a:pt x="56151" y="673211"/>
                    <a:pt x="70811" y="630881"/>
                  </a:cubicBezTo>
                  <a:cubicBezTo>
                    <a:pt x="86490" y="585491"/>
                    <a:pt x="117977" y="547369"/>
                    <a:pt x="133275" y="501979"/>
                  </a:cubicBezTo>
                  <a:cubicBezTo>
                    <a:pt x="148699" y="456461"/>
                    <a:pt x="144620" y="405206"/>
                    <a:pt x="122694" y="362366"/>
                  </a:cubicBezTo>
                  <a:cubicBezTo>
                    <a:pt x="102807" y="323479"/>
                    <a:pt x="65202" y="298872"/>
                    <a:pt x="43021" y="261769"/>
                  </a:cubicBezTo>
                  <a:cubicBezTo>
                    <a:pt x="19438" y="222372"/>
                    <a:pt x="26703" y="182974"/>
                    <a:pt x="52454" y="147019"/>
                  </a:cubicBezTo>
                  <a:cubicBezTo>
                    <a:pt x="78460" y="110682"/>
                    <a:pt x="86108" y="83397"/>
                    <a:pt x="49777" y="48717"/>
                  </a:cubicBezTo>
                  <a:cubicBezTo>
                    <a:pt x="23007" y="23090"/>
                    <a:pt x="63672" y="-17455"/>
                    <a:pt x="90315" y="8172"/>
                  </a:cubicBezTo>
                  <a:cubicBezTo>
                    <a:pt x="126136" y="42470"/>
                    <a:pt x="144620" y="88370"/>
                    <a:pt x="125753" y="136437"/>
                  </a:cubicBezTo>
                  <a:cubicBezTo>
                    <a:pt x="117468" y="157347"/>
                    <a:pt x="101278" y="172519"/>
                    <a:pt x="91080" y="192282"/>
                  </a:cubicBezTo>
                  <a:cubicBezTo>
                    <a:pt x="75782" y="221862"/>
                    <a:pt x="100003" y="244812"/>
                    <a:pt x="119379" y="265339"/>
                  </a:cubicBezTo>
                  <a:cubicBezTo>
                    <a:pt x="186432" y="336357"/>
                    <a:pt x="221871" y="430579"/>
                    <a:pt x="185285" y="526459"/>
                  </a:cubicBezTo>
                  <a:cubicBezTo>
                    <a:pt x="167311" y="573378"/>
                    <a:pt x="130725" y="614816"/>
                    <a:pt x="120781" y="664668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Hình ảnh 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5" t="2566" r="1939" b="24360"/>
          <a:stretch>
            <a:fillRect/>
          </a:stretch>
        </p:blipFill>
        <p:spPr>
          <a:xfrm>
            <a:off x="11263766" y="1898049"/>
            <a:ext cx="6812547" cy="6934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/>
              <p:cNvSpPr txBox="1"/>
              <p:nvPr/>
            </p:nvSpPr>
            <p:spPr>
              <a:xfrm>
                <a:off x="2122705" y="1820122"/>
                <a:ext cx="8784060" cy="6646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xuống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nghịch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Hộp Văn bản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705" y="1820122"/>
                <a:ext cx="8784060" cy="6646756"/>
              </a:xfrm>
              <a:prstGeom prst="rect">
                <a:avLst/>
              </a:prstGeom>
              <a:blipFill rotWithShape="1">
                <a:blip r:embed="rId7"/>
                <a:stretch>
                  <a:fillRect l="-6" t="-3" r="-441" b="-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22"/>
          <a:stretch>
            <a:fillRect/>
          </a:stretch>
        </p:blipFill>
        <p:spPr>
          <a:xfrm>
            <a:off x="554213" y="0"/>
            <a:ext cx="2472105" cy="6717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657"/>
          <a:stretch>
            <a:fillRect/>
          </a:stretch>
        </p:blipFill>
        <p:spPr>
          <a:xfrm>
            <a:off x="16938354" y="3817732"/>
            <a:ext cx="1505652" cy="6717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27771" flipH="1">
            <a:off x="16094063" y="799084"/>
            <a:ext cx="2550203" cy="11499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593">
            <a:off x="1363427" y="6187937"/>
            <a:ext cx="1783401" cy="3729544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5562600" y="1485900"/>
            <a:ext cx="9144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Ta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có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bảng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biến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thiên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: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Bảng 10"/>
              <p:cNvGraphicFramePr>
                <a:graphicFrameLocks noGrp="1"/>
              </p:cNvGraphicFramePr>
              <p:nvPr/>
            </p:nvGraphicFramePr>
            <p:xfrm>
              <a:off x="4038600" y="3308285"/>
              <a:ext cx="12192000" cy="37696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7091"/>
                    <a:gridCol w="9754909"/>
                  </a:tblGrid>
                  <a:tr h="114300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400" dirty="0"/>
                        </a:p>
                      </a:txBody>
                      <a:tcPr anchor="ctr"/>
                    </a:tc>
                  </a:tr>
                  <a:tr h="1313305">
                    <a:tc rowSpan="2"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313305"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−∞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  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400" dirty="0"/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Bảng 10"/>
              <p:cNvGraphicFramePr>
                <a:graphicFrameLocks noGrp="1"/>
              </p:cNvGraphicFramePr>
              <p:nvPr/>
            </p:nvGraphicFramePr>
            <p:xfrm>
              <a:off x="4038600" y="3308285"/>
              <a:ext cx="12192000" cy="37696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7091"/>
                    <a:gridCol w="9754909"/>
                  </a:tblGrid>
                  <a:tr h="1143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8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8"/>
                        </a:blipFill>
                      </a:tcPr>
                    </a:tc>
                  </a:tr>
                  <a:tr h="131318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8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</a:blipFill>
                      </a:tcPr>
                    </a:tc>
                  </a:tr>
                  <a:tr h="1313180"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8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9" name="Đường kết nối Mũi tên Thẳng 8"/>
          <p:cNvCxnSpPr/>
          <p:nvPr/>
        </p:nvCxnSpPr>
        <p:spPr>
          <a:xfrm>
            <a:off x="11685638" y="5014698"/>
            <a:ext cx="3733801" cy="152400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Đường kết nối Mũi tên Thẳng 9"/>
          <p:cNvCxnSpPr/>
          <p:nvPr/>
        </p:nvCxnSpPr>
        <p:spPr>
          <a:xfrm flipV="1">
            <a:off x="6988277" y="4997093"/>
            <a:ext cx="3886200" cy="152400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06800" y="266700"/>
            <a:ext cx="930920" cy="9487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4267200" y="1482108"/>
                <a:ext cx="12192000" cy="6834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𝑎𝑥</m:t>
                    </m:r>
                    <m:r>
                      <a:rPr lang="en-US" sz="4000" i="1" baseline="3000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nghịch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−∞;−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sz="40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+"/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dPr>
                      <m:e>
                        <m:r>
                          <a:rPr lang="en-US" sz="40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−∞;</m:t>
                        </m:r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</m:ctrlPr>
                          </m:fPr>
                          <m:num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nghịch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d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</m:ctrlPr>
                          </m:fPr>
                          <m:num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sz="40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1482108"/>
                <a:ext cx="12192000" cy="6834307"/>
              </a:xfrm>
              <a:prstGeom prst="rect">
                <a:avLst/>
              </a:prstGeom>
              <a:blipFill rotWithShape="1">
                <a:blip r:embed="rId3"/>
                <a:stretch>
                  <a:fillRect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06400" y="9486900"/>
            <a:ext cx="4805049" cy="46849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101"/>
          <a:stretch>
            <a:fillRect/>
          </a:stretch>
        </p:blipFill>
        <p:spPr>
          <a:xfrm>
            <a:off x="2209800" y="495300"/>
            <a:ext cx="2782073" cy="468492"/>
          </a:xfrm>
          <a:prstGeom prst="rect">
            <a:avLst/>
          </a:prstGeom>
        </p:spPr>
      </p:pic>
      <p:sp>
        <p:nvSpPr>
          <p:cNvPr id="28" name="Hộp Văn bản 27"/>
          <p:cNvSpPr txBox="1"/>
          <p:nvPr/>
        </p:nvSpPr>
        <p:spPr>
          <a:xfrm>
            <a:off x="3600836" y="1987008"/>
            <a:ext cx="122682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Ta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có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bảng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biến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thiên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của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hàm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bậc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hai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như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sau</a:t>
            </a:r>
            <a:r>
              <a:rPr lang="en-US" sz="44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: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Hình ảnh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t="56666" r="3524" b="3336"/>
          <a:stretch>
            <a:fillRect/>
          </a:stretch>
        </p:blipFill>
        <p:spPr>
          <a:xfrm>
            <a:off x="1669449" y="4368978"/>
            <a:ext cx="16396901" cy="4027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8"/>
          <a:stretch>
            <a:fillRect/>
          </a:stretch>
        </p:blipFill>
        <p:spPr>
          <a:xfrm>
            <a:off x="1600200" y="6095238"/>
            <a:ext cx="3889617" cy="41917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16425094" y="1525500"/>
            <a:ext cx="1722072" cy="1354697"/>
          </a:xfrm>
          <a:prstGeom prst="rect">
            <a:avLst/>
          </a:prstGeom>
        </p:spPr>
      </p:pic>
      <p:sp>
        <p:nvSpPr>
          <p:cNvPr id="5" name="Hình Bầu dục 4"/>
          <p:cNvSpPr/>
          <p:nvPr/>
        </p:nvSpPr>
        <p:spPr>
          <a:xfrm>
            <a:off x="2895600" y="1027904"/>
            <a:ext cx="3048000" cy="12954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278960" y="676516"/>
            <a:ext cx="105156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/>
              <p:cNvSpPr txBox="1"/>
              <p:nvPr/>
            </p:nvSpPr>
            <p:spPr>
              <a:xfrm>
                <a:off x="3078560" y="2980288"/>
                <a:ext cx="13716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560" y="2980288"/>
                <a:ext cx="13716000" cy="769441"/>
              </a:xfrm>
              <a:prstGeom prst="rect">
                <a:avLst/>
              </a:prstGeom>
              <a:blipFill rotWithShape="1">
                <a:blip r:embed="rId6"/>
                <a:stretch>
                  <a:fillRect l="-1" t="-30" r="1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/>
          <p:cNvSpPr txBox="1"/>
          <p:nvPr/>
        </p:nvSpPr>
        <p:spPr>
          <a:xfrm>
            <a:off x="8153400" y="40767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5854820" y="5293908"/>
                <a:ext cx="12039600" cy="3965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, −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nghịch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∞;−</m:t>
                        </m:r>
                        <m:f>
                          <m:f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;+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820" y="5293908"/>
                <a:ext cx="12039600" cy="3965188"/>
              </a:xfrm>
              <a:prstGeom prst="rect">
                <a:avLst/>
              </a:prstGeom>
              <a:blipFill rotWithShape="1">
                <a:blip r:embed="rId7"/>
                <a:stretch>
                  <a:fillRect l="-1" t="-14" r="-4" b="-7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037380" y="5728156"/>
            <a:ext cx="12179923" cy="0"/>
          </a:xfrm>
          <a:prstGeom prst="line">
            <a:avLst/>
          </a:prstGeom>
          <a:ln w="38100" cap="flat">
            <a:solidFill>
              <a:srgbClr val="29272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18518" y="469304"/>
            <a:ext cx="4805049" cy="46849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101"/>
          <a:stretch>
            <a:fillRect/>
          </a:stretch>
        </p:blipFill>
        <p:spPr>
          <a:xfrm>
            <a:off x="1759194" y="9326715"/>
            <a:ext cx="2782073" cy="468492"/>
          </a:xfrm>
          <a:prstGeom prst="rect">
            <a:avLst/>
          </a:prstGeom>
        </p:spPr>
      </p:pic>
      <p:sp>
        <p:nvSpPr>
          <p:cNvPr id="42" name="Hộp Văn bản 41"/>
          <p:cNvSpPr txBox="1"/>
          <p:nvPr/>
        </p:nvSpPr>
        <p:spPr>
          <a:xfrm>
            <a:off x="5739817" y="593394"/>
            <a:ext cx="868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Hộp Văn bản 42"/>
          <p:cNvSpPr txBox="1"/>
          <p:nvPr/>
        </p:nvSpPr>
        <p:spPr>
          <a:xfrm>
            <a:off x="2665804" y="2238680"/>
            <a:ext cx="2782073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Nhóm 44"/>
          <p:cNvGrpSpPr/>
          <p:nvPr/>
        </p:nvGrpSpPr>
        <p:grpSpPr>
          <a:xfrm>
            <a:off x="3223117" y="4902933"/>
            <a:ext cx="1628526" cy="1628526"/>
            <a:chOff x="3223117" y="4902933"/>
            <a:chExt cx="1628526" cy="1628526"/>
          </a:xfrm>
        </p:grpSpPr>
        <p:grpSp>
          <p:nvGrpSpPr>
            <p:cNvPr id="4" name="Group 4"/>
            <p:cNvGrpSpPr/>
            <p:nvPr/>
          </p:nvGrpSpPr>
          <p:grpSpPr>
            <a:xfrm>
              <a:off x="3223117" y="4902933"/>
              <a:ext cx="1628526" cy="1628526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92727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80"/>
                  </a:lnSpc>
                </a:pPr>
              </a:p>
            </p:txBody>
          </p:sp>
        </p:grpSp>
        <p:sp>
          <p:nvSpPr>
            <p:cNvPr id="44" name="Hộp Văn bản 43"/>
            <p:cNvSpPr txBox="1"/>
            <p:nvPr/>
          </p:nvSpPr>
          <p:spPr>
            <a:xfrm>
              <a:off x="3546319" y="5266491"/>
              <a:ext cx="10210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Nhóm 46"/>
          <p:cNvGrpSpPr/>
          <p:nvPr/>
        </p:nvGrpSpPr>
        <p:grpSpPr>
          <a:xfrm>
            <a:off x="9309634" y="4902933"/>
            <a:ext cx="1628526" cy="1628526"/>
            <a:chOff x="9309634" y="4902933"/>
            <a:chExt cx="1628526" cy="1628526"/>
          </a:xfrm>
        </p:grpSpPr>
        <p:grpSp>
          <p:nvGrpSpPr>
            <p:cNvPr id="10" name="Group 10"/>
            <p:cNvGrpSpPr/>
            <p:nvPr/>
          </p:nvGrpSpPr>
          <p:grpSpPr>
            <a:xfrm>
              <a:off x="9309634" y="4902933"/>
              <a:ext cx="1628526" cy="162852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92727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80"/>
                  </a:lnSpc>
                </a:pPr>
              </a:p>
            </p:txBody>
          </p:sp>
        </p:grpSp>
        <p:sp>
          <p:nvSpPr>
            <p:cNvPr id="46" name="Hộp Văn bản 45"/>
            <p:cNvSpPr txBox="1"/>
            <p:nvPr/>
          </p:nvSpPr>
          <p:spPr>
            <a:xfrm>
              <a:off x="9613375" y="5211848"/>
              <a:ext cx="10210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Nhóm 48"/>
          <p:cNvGrpSpPr/>
          <p:nvPr/>
        </p:nvGrpSpPr>
        <p:grpSpPr>
          <a:xfrm>
            <a:off x="15396151" y="4902933"/>
            <a:ext cx="1628526" cy="1628526"/>
            <a:chOff x="15396151" y="4902933"/>
            <a:chExt cx="1628526" cy="1628526"/>
          </a:xfrm>
        </p:grpSpPr>
        <p:grpSp>
          <p:nvGrpSpPr>
            <p:cNvPr id="16" name="Group 16"/>
            <p:cNvGrpSpPr/>
            <p:nvPr/>
          </p:nvGrpSpPr>
          <p:grpSpPr>
            <a:xfrm>
              <a:off x="15396151" y="4902933"/>
              <a:ext cx="1628526" cy="1628526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92727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80"/>
                  </a:lnSpc>
                </a:pPr>
              </a:p>
            </p:txBody>
          </p:sp>
        </p:grpSp>
        <p:sp>
          <p:nvSpPr>
            <p:cNvPr id="48" name="Hộp Văn bản 47"/>
            <p:cNvSpPr txBox="1"/>
            <p:nvPr/>
          </p:nvSpPr>
          <p:spPr>
            <a:xfrm>
              <a:off x="15706782" y="5211848"/>
              <a:ext cx="10210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Hộp Văn bản 49"/>
          <p:cNvSpPr txBox="1"/>
          <p:nvPr/>
        </p:nvSpPr>
        <p:spPr>
          <a:xfrm>
            <a:off x="7551758" y="6789478"/>
            <a:ext cx="5144273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Hộp Văn bản 50"/>
          <p:cNvSpPr txBox="1"/>
          <p:nvPr/>
        </p:nvSpPr>
        <p:spPr>
          <a:xfrm>
            <a:off x="14325600" y="3311036"/>
            <a:ext cx="358140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10131" b="108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293619">
            <a:off x="15582026" y="311488"/>
            <a:ext cx="3090615" cy="13935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9241">
            <a:off x="54668" y="9385902"/>
            <a:ext cx="2936731" cy="12547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367" b="59132"/>
          <a:stretch>
            <a:fillRect/>
          </a:stretch>
        </p:blipFill>
        <p:spPr>
          <a:xfrm flipH="1" flipV="1">
            <a:off x="15482233" y="8584978"/>
            <a:ext cx="2805767" cy="19325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/>
              <p:cNvSpPr txBox="1"/>
              <p:nvPr/>
            </p:nvSpPr>
            <p:spPr>
              <a:xfrm>
                <a:off x="3962400" y="2511861"/>
                <a:ext cx="11825288" cy="5445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US" sz="4400" b="0" i="1" dirty="0"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∞;</m:t>
                        </m:r>
                        <m:f>
                          <m:f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nghịch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;+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511861"/>
                <a:ext cx="11825288" cy="5445465"/>
              </a:xfrm>
              <a:prstGeom prst="rect">
                <a:avLst/>
              </a:prstGeom>
              <a:blipFill rotWithShape="1">
                <a:blip r:embed="rId8"/>
                <a:stretch>
                  <a:fillRect t="-8" r="3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62800" y="7581935"/>
            <a:ext cx="14307375" cy="54768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917627" y="777742"/>
            <a:ext cx="930920" cy="9487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56554" y="2722075"/>
            <a:ext cx="1887231" cy="957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2600" y="664460"/>
            <a:ext cx="1774367" cy="9097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27942">
            <a:off x="14072292" y="7250902"/>
            <a:ext cx="3982811" cy="3507355"/>
          </a:xfrm>
          <a:prstGeom prst="rect">
            <a:avLst/>
          </a:prstGeom>
        </p:spPr>
      </p:pic>
      <p:sp>
        <p:nvSpPr>
          <p:cNvPr id="6" name="Hình chữ nhật: Góc Tròn 5"/>
          <p:cNvSpPr/>
          <p:nvPr/>
        </p:nvSpPr>
        <p:spPr>
          <a:xfrm>
            <a:off x="7542849" y="1633089"/>
            <a:ext cx="4191000" cy="1295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3721834" y="3670700"/>
            <a:ext cx="12298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3874234" y="4863197"/>
                <a:ext cx="10668000" cy="2590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234" y="4863197"/>
                <a:ext cx="10668000" cy="2590453"/>
              </a:xfrm>
              <a:prstGeom prst="rect">
                <a:avLst/>
              </a:prstGeom>
              <a:blipFill rotWithShape="1">
                <a:blip r:embed="rId10"/>
                <a:stretch>
                  <a:fillRect l="-1" t="-14" r="1" b="-91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00000">
            <a:off x="1845793" y="-493147"/>
            <a:ext cx="1044336" cy="2851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22855" flipH="1">
            <a:off x="1235793" y="4905115"/>
            <a:ext cx="1851424" cy="53163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66557">
            <a:off x="16161236" y="-956066"/>
            <a:ext cx="2095041" cy="55515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265934" y="8944442"/>
            <a:ext cx="1862233" cy="11088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/>
              <p:cNvSpPr txBox="1"/>
              <p:nvPr/>
            </p:nvSpPr>
            <p:spPr>
              <a:xfrm>
                <a:off x="4193995" y="115556"/>
                <a:ext cx="11266078" cy="5622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000" b="0" i="0" dirty="0">
                    <a:effectLst/>
                    <a:latin typeface="+mj-lt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b="0" i="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4000" b="0" i="0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 dirty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= −</m:t>
                      </m:r>
                      <m:r>
                        <a:rPr lang="en-US" sz="4000" b="0" i="1" dirty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7</m:t>
                      </m:r>
                      <m:r>
                        <a:rPr lang="en-US" sz="4000" b="0" i="1" dirty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 =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 , </m:t>
                      </m:r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 smtClean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∆</m:t>
                          </m:r>
                        </m:num>
                        <m:den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 = </m:t>
                      </m:r>
                      <m:f>
                        <m:fPr>
                          <m:ctrlPr>
                            <a:rPr lang="en-US" sz="4000" i="1" smtClean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nghịch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∞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; 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;+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995" y="115556"/>
                <a:ext cx="11266078" cy="5622501"/>
              </a:xfrm>
              <a:prstGeom prst="rect">
                <a:avLst/>
              </a:prstGeom>
              <a:blipFill rotWithShape="1">
                <a:blip r:embed="rId9"/>
                <a:stretch>
                  <a:fillRect l="-4" t="-11" r="3" b="-7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Bảng 10"/>
              <p:cNvGraphicFramePr>
                <a:graphicFrameLocks noGrp="1"/>
              </p:cNvGraphicFramePr>
              <p:nvPr/>
            </p:nvGraphicFramePr>
            <p:xfrm>
              <a:off x="3731034" y="6139630"/>
              <a:ext cx="12192000" cy="379875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7091"/>
                    <a:gridCol w="9754909"/>
                  </a:tblGrid>
                  <a:tr h="114300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4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400" dirty="0"/>
                            <a:t>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400" dirty="0"/>
                        </a:p>
                      </a:txBody>
                      <a:tcPr anchor="ctr"/>
                    </a:tc>
                  </a:tr>
                  <a:tr h="1313305">
                    <a:tc rowSpan="2"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  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400" dirty="0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313305"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44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4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44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Bảng 10"/>
              <p:cNvGraphicFramePr>
                <a:graphicFrameLocks noGrp="1"/>
              </p:cNvGraphicFramePr>
              <p:nvPr/>
            </p:nvGraphicFramePr>
            <p:xfrm>
              <a:off x="3731034" y="6139630"/>
              <a:ext cx="12192000" cy="379875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7091"/>
                    <a:gridCol w="9754909"/>
                  </a:tblGrid>
                  <a:tr h="1143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</a:blipFill>
                      </a:tcPr>
                    </a:tc>
                  </a:tr>
                  <a:tr h="131318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</a:blipFill>
                      </a:tcPr>
                    </a:tc>
                  </a:tr>
                  <a:tr h="1332230"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10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2" name="Đường kết nối Mũi tên Thẳng 11"/>
          <p:cNvCxnSpPr/>
          <p:nvPr/>
        </p:nvCxnSpPr>
        <p:spPr>
          <a:xfrm>
            <a:off x="6855233" y="7974845"/>
            <a:ext cx="3733801" cy="152400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Đường kết nối Mũi tên Thẳng 12"/>
          <p:cNvCxnSpPr/>
          <p:nvPr/>
        </p:nvCxnSpPr>
        <p:spPr>
          <a:xfrm flipV="1">
            <a:off x="11503434" y="7974845"/>
            <a:ext cx="3886200" cy="152400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Bong bóng Lời nói: Hình bầu dục 13"/>
          <p:cNvSpPr/>
          <p:nvPr/>
        </p:nvSpPr>
        <p:spPr>
          <a:xfrm>
            <a:off x="1179901" y="1086367"/>
            <a:ext cx="2438400" cy="1219200"/>
          </a:xfrm>
          <a:prstGeom prst="wedgeEllipseCallout">
            <a:avLst>
              <a:gd name="adj1" fmla="val 31901"/>
              <a:gd name="adj2" fmla="val 6835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552"/>
          <a:stretch>
            <a:fillRect/>
          </a:stretch>
        </p:blipFill>
        <p:spPr>
          <a:xfrm>
            <a:off x="13859092" y="46479"/>
            <a:ext cx="4395570" cy="14955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3282" y="794275"/>
            <a:ext cx="1760518" cy="1335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3639800" y="9366792"/>
            <a:ext cx="3528867" cy="2323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3733800" y="9366792"/>
            <a:ext cx="3528867" cy="2323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/>
              <p:cNvSpPr txBox="1"/>
              <p:nvPr/>
            </p:nvSpPr>
            <p:spPr>
              <a:xfrm>
                <a:off x="4222063" y="9525"/>
                <a:ext cx="11811001" cy="4706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&lt;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 ∆=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40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 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0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∆</m:t>
                          </m:r>
                        </m:num>
                        <m:den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 =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5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nghịch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063" y="9525"/>
                <a:ext cx="11811001" cy="4706545"/>
              </a:xfrm>
              <a:prstGeom prst="rect">
                <a:avLst/>
              </a:prstGeom>
              <a:blipFill rotWithShape="1">
                <a:blip r:embed="rId8"/>
                <a:stretch>
                  <a:fillRect l="-5" r="5" b="-2026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Bảng 10"/>
              <p:cNvGraphicFramePr>
                <a:graphicFrameLocks noGrp="1"/>
              </p:cNvGraphicFramePr>
              <p:nvPr/>
            </p:nvGraphicFramePr>
            <p:xfrm>
              <a:off x="4193488" y="5143500"/>
              <a:ext cx="12192000" cy="37696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7091"/>
                    <a:gridCol w="9754909"/>
                  </a:tblGrid>
                  <a:tr h="114300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400" dirty="0"/>
                        </a:p>
                      </a:txBody>
                      <a:tcPr anchor="ctr"/>
                    </a:tc>
                  </a:tr>
                  <a:tr h="1313305">
                    <a:tc rowSpan="2"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313305"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−∞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  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400" dirty="0"/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Bảng 10"/>
              <p:cNvGraphicFramePr>
                <a:graphicFrameLocks noGrp="1"/>
              </p:cNvGraphicFramePr>
              <p:nvPr/>
            </p:nvGraphicFramePr>
            <p:xfrm>
              <a:off x="4193488" y="5143500"/>
              <a:ext cx="12192000" cy="37696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7091"/>
                    <a:gridCol w="9754909"/>
                  </a:tblGrid>
                  <a:tr h="1143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</a:blipFill>
                      </a:tcPr>
                    </a:tc>
                  </a:tr>
                  <a:tr h="131318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</a:blipFill>
                      </a:tcPr>
                    </a:tc>
                  </a:tr>
                  <a:tr h="1313180"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9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3" name="Đường kết nối Mũi tên Thẳng 12"/>
          <p:cNvCxnSpPr/>
          <p:nvPr/>
        </p:nvCxnSpPr>
        <p:spPr>
          <a:xfrm>
            <a:off x="11840526" y="6849913"/>
            <a:ext cx="3733801" cy="152400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Đường kết nối Mũi tên Thẳng 13"/>
          <p:cNvCxnSpPr/>
          <p:nvPr/>
        </p:nvCxnSpPr>
        <p:spPr>
          <a:xfrm flipV="1">
            <a:off x="7143165" y="6832308"/>
            <a:ext cx="3886200" cy="152400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3000" y="1741220"/>
            <a:ext cx="1758672" cy="1688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566">
            <a:off x="7640212" y="10426901"/>
            <a:ext cx="4912579" cy="3438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08674" y="0"/>
            <a:ext cx="2188851" cy="1384946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3352800" y="701998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III. ỨNG DỤNG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ình Bầu dục 8"/>
          <p:cNvSpPr/>
          <p:nvPr/>
        </p:nvSpPr>
        <p:spPr>
          <a:xfrm>
            <a:off x="7546836" y="1937682"/>
            <a:ext cx="3048000" cy="12954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2433207" y="3600981"/>
                <a:ext cx="15326588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14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quỹ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𝑂𝑡ℎ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giây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207" y="3600981"/>
                <a:ext cx="15326588" cy="5518242"/>
              </a:xfrm>
              <a:prstGeom prst="rect">
                <a:avLst/>
              </a:prstGeom>
              <a:blipFill rotWithShape="1">
                <a:blip r:embed="rId8"/>
                <a:stretch>
                  <a:fillRect l="-3" t="-10" r="1" b="-2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06695">
            <a:off x="1974617" y="8474727"/>
            <a:ext cx="1960852" cy="2024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2620540" y="351352"/>
            <a:ext cx="1722072" cy="1354697"/>
          </a:xfrm>
          <a:prstGeom prst="rect">
            <a:avLst/>
          </a:prstGeom>
        </p:spPr>
      </p:pic>
      <p:sp>
        <p:nvSpPr>
          <p:cNvPr id="9" name="Hình tự do: Hình 8"/>
          <p:cNvSpPr/>
          <p:nvPr/>
        </p:nvSpPr>
        <p:spPr>
          <a:xfrm rot="18341150">
            <a:off x="2034659" y="8944793"/>
            <a:ext cx="257325" cy="1764695"/>
          </a:xfrm>
          <a:custGeom>
            <a:avLst/>
            <a:gdLst>
              <a:gd name="connsiteX0" fmla="*/ 221768 w 257325"/>
              <a:gd name="connsiteY0" fmla="*/ 1763476 h 1764695"/>
              <a:gd name="connsiteX1" fmla="*/ 101174 w 257325"/>
              <a:gd name="connsiteY1" fmla="*/ 1584339 h 1764695"/>
              <a:gd name="connsiteX2" fmla="*/ 147321 w 257325"/>
              <a:gd name="connsiteY2" fmla="*/ 1474052 h 1764695"/>
              <a:gd name="connsiteX3" fmla="*/ 184034 w 257325"/>
              <a:gd name="connsiteY3" fmla="*/ 1366059 h 1764695"/>
              <a:gd name="connsiteX4" fmla="*/ 116854 w 257325"/>
              <a:gd name="connsiteY4" fmla="*/ 1281017 h 1764695"/>
              <a:gd name="connsiteX5" fmla="*/ 54518 w 257325"/>
              <a:gd name="connsiteY5" fmla="*/ 1205155 h 1764695"/>
              <a:gd name="connsiteX6" fmla="*/ 76826 w 257325"/>
              <a:gd name="connsiteY6" fmla="*/ 1039278 h 1764695"/>
              <a:gd name="connsiteX7" fmla="*/ 127562 w 257325"/>
              <a:gd name="connsiteY7" fmla="*/ 865113 h 1764695"/>
              <a:gd name="connsiteX8" fmla="*/ 36543 w 257325"/>
              <a:gd name="connsiteY8" fmla="*/ 683936 h 1764695"/>
              <a:gd name="connsiteX9" fmla="*/ 109078 w 257325"/>
              <a:gd name="connsiteY9" fmla="*/ 523796 h 1764695"/>
              <a:gd name="connsiteX10" fmla="*/ 129092 w 257325"/>
              <a:gd name="connsiteY10" fmla="*/ 426514 h 1764695"/>
              <a:gd name="connsiteX11" fmla="*/ 72492 w 257325"/>
              <a:gd name="connsiteY11" fmla="*/ 337137 h 1764695"/>
              <a:gd name="connsiteX12" fmla="*/ 3017 w 257325"/>
              <a:gd name="connsiteY12" fmla="*/ 147927 h 1764695"/>
              <a:gd name="connsiteX13" fmla="*/ 128964 w 257325"/>
              <a:gd name="connsiteY13" fmla="*/ 1685 h 1764695"/>
              <a:gd name="connsiteX14" fmla="*/ 144262 w 257325"/>
              <a:gd name="connsiteY14" fmla="*/ 57020 h 1764695"/>
              <a:gd name="connsiteX15" fmla="*/ 70707 w 257325"/>
              <a:gd name="connsiteY15" fmla="*/ 237687 h 1764695"/>
              <a:gd name="connsiteX16" fmla="*/ 186839 w 257325"/>
              <a:gd name="connsiteY16" fmla="*/ 423964 h 1764695"/>
              <a:gd name="connsiteX17" fmla="*/ 139035 w 257325"/>
              <a:gd name="connsiteY17" fmla="*/ 585124 h 1764695"/>
              <a:gd name="connsiteX18" fmla="*/ 111118 w 257325"/>
              <a:gd name="connsiteY18" fmla="*/ 746283 h 1764695"/>
              <a:gd name="connsiteX19" fmla="*/ 194488 w 257325"/>
              <a:gd name="connsiteY19" fmla="*/ 911906 h 1764695"/>
              <a:gd name="connsiteX20" fmla="*/ 128454 w 257325"/>
              <a:gd name="connsiteY20" fmla="*/ 1065033 h 1764695"/>
              <a:gd name="connsiteX21" fmla="*/ 133299 w 257325"/>
              <a:gd name="connsiteY21" fmla="*/ 1217650 h 1764695"/>
              <a:gd name="connsiteX22" fmla="*/ 242037 w 257325"/>
              <a:gd name="connsiteY22" fmla="*/ 1366314 h 1764695"/>
              <a:gd name="connsiteX23" fmla="*/ 175239 w 257325"/>
              <a:gd name="connsiteY23" fmla="*/ 1541499 h 1764695"/>
              <a:gd name="connsiteX24" fmla="*/ 237065 w 257325"/>
              <a:gd name="connsiteY24" fmla="*/ 1708014 h 1764695"/>
              <a:gd name="connsiteX25" fmla="*/ 221768 w 257325"/>
              <a:gd name="connsiteY25" fmla="*/ 1763476 h 176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325" h="1764695">
                <a:moveTo>
                  <a:pt x="221768" y="1763476"/>
                </a:moveTo>
                <a:cubicBezTo>
                  <a:pt x="145026" y="1741801"/>
                  <a:pt x="90339" y="1664664"/>
                  <a:pt x="101174" y="1584339"/>
                </a:cubicBezTo>
                <a:cubicBezTo>
                  <a:pt x="106528" y="1544177"/>
                  <a:pt x="127180" y="1508604"/>
                  <a:pt x="147321" y="1474052"/>
                </a:cubicBezTo>
                <a:cubicBezTo>
                  <a:pt x="165805" y="1442432"/>
                  <a:pt x="192448" y="1404692"/>
                  <a:pt x="184034" y="1366059"/>
                </a:cubicBezTo>
                <a:cubicBezTo>
                  <a:pt x="176258" y="1329722"/>
                  <a:pt x="142987" y="1304477"/>
                  <a:pt x="116854" y="1281017"/>
                </a:cubicBezTo>
                <a:cubicBezTo>
                  <a:pt x="92378" y="1258960"/>
                  <a:pt x="68668" y="1235372"/>
                  <a:pt x="54518" y="1205155"/>
                </a:cubicBezTo>
                <a:cubicBezTo>
                  <a:pt x="27748" y="1148035"/>
                  <a:pt x="46742" y="1090915"/>
                  <a:pt x="76826" y="1039278"/>
                </a:cubicBezTo>
                <a:cubicBezTo>
                  <a:pt x="106656" y="988278"/>
                  <a:pt x="158284" y="927078"/>
                  <a:pt x="127562" y="865113"/>
                </a:cubicBezTo>
                <a:cubicBezTo>
                  <a:pt x="95948" y="801236"/>
                  <a:pt x="32209" y="763751"/>
                  <a:pt x="36543" y="683936"/>
                </a:cubicBezTo>
                <a:cubicBezTo>
                  <a:pt x="39985" y="622226"/>
                  <a:pt x="80396" y="575434"/>
                  <a:pt x="109078" y="523796"/>
                </a:cubicBezTo>
                <a:cubicBezTo>
                  <a:pt x="125650" y="493962"/>
                  <a:pt x="137123" y="460939"/>
                  <a:pt x="129092" y="426514"/>
                </a:cubicBezTo>
                <a:cubicBezTo>
                  <a:pt x="121061" y="391707"/>
                  <a:pt x="94800" y="363657"/>
                  <a:pt x="72492" y="337137"/>
                </a:cubicBezTo>
                <a:cubicBezTo>
                  <a:pt x="25835" y="281420"/>
                  <a:pt x="-11005" y="223662"/>
                  <a:pt x="3017" y="147927"/>
                </a:cubicBezTo>
                <a:cubicBezTo>
                  <a:pt x="15637" y="80098"/>
                  <a:pt x="63824" y="23870"/>
                  <a:pt x="128964" y="1685"/>
                </a:cubicBezTo>
                <a:cubicBezTo>
                  <a:pt x="164021" y="-10300"/>
                  <a:pt x="178935" y="45163"/>
                  <a:pt x="144262" y="57020"/>
                </a:cubicBezTo>
                <a:cubicBezTo>
                  <a:pt x="72747" y="81372"/>
                  <a:pt x="36034" y="170495"/>
                  <a:pt x="70707" y="237687"/>
                </a:cubicBezTo>
                <a:cubicBezTo>
                  <a:pt x="104616" y="303477"/>
                  <a:pt x="174729" y="346572"/>
                  <a:pt x="186839" y="423964"/>
                </a:cubicBezTo>
                <a:cubicBezTo>
                  <a:pt x="196272" y="484017"/>
                  <a:pt x="170139" y="535909"/>
                  <a:pt x="139035" y="585124"/>
                </a:cubicBezTo>
                <a:cubicBezTo>
                  <a:pt x="107038" y="635869"/>
                  <a:pt x="74787" y="688399"/>
                  <a:pt x="111118" y="746283"/>
                </a:cubicBezTo>
                <a:cubicBezTo>
                  <a:pt x="145409" y="800853"/>
                  <a:pt x="198312" y="840888"/>
                  <a:pt x="194488" y="911906"/>
                </a:cubicBezTo>
                <a:cubicBezTo>
                  <a:pt x="191301" y="969535"/>
                  <a:pt x="156627" y="1017093"/>
                  <a:pt x="128454" y="1065033"/>
                </a:cubicBezTo>
                <a:cubicBezTo>
                  <a:pt x="96203" y="1119603"/>
                  <a:pt x="85240" y="1167925"/>
                  <a:pt x="133299" y="1217650"/>
                </a:cubicBezTo>
                <a:cubicBezTo>
                  <a:pt x="176641" y="1262530"/>
                  <a:pt x="234260" y="1298740"/>
                  <a:pt x="242037" y="1366314"/>
                </a:cubicBezTo>
                <a:cubicBezTo>
                  <a:pt x="249685" y="1432232"/>
                  <a:pt x="203156" y="1486292"/>
                  <a:pt x="175239" y="1541499"/>
                </a:cubicBezTo>
                <a:cubicBezTo>
                  <a:pt x="142604" y="1606141"/>
                  <a:pt x="160706" y="1686339"/>
                  <a:pt x="237065" y="1708014"/>
                </a:cubicBezTo>
                <a:cubicBezTo>
                  <a:pt x="272631" y="1718214"/>
                  <a:pt x="257461" y="1773549"/>
                  <a:pt x="221768" y="1763476"/>
                </a:cubicBezTo>
                <a:close/>
              </a:path>
            </a:pathLst>
          </a:custGeom>
          <a:solidFill>
            <a:srgbClr val="292727"/>
          </a:solidFill>
          <a:ln w="127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Nhóm 10"/>
          <p:cNvGrpSpPr/>
          <p:nvPr/>
        </p:nvGrpSpPr>
        <p:grpSpPr>
          <a:xfrm>
            <a:off x="16568439" y="526200"/>
            <a:ext cx="1697438" cy="502500"/>
            <a:chOff x="6615588" y="1828494"/>
            <a:chExt cx="1697438" cy="502500"/>
          </a:xfrm>
        </p:grpSpPr>
        <p:sp>
          <p:nvSpPr>
            <p:cNvPr id="8" name="Hình tự do: Hình 7"/>
            <p:cNvSpPr/>
            <p:nvPr/>
          </p:nvSpPr>
          <p:spPr>
            <a:xfrm rot="18341150">
              <a:off x="7311684" y="1329652"/>
              <a:ext cx="305246" cy="1697438"/>
            </a:xfrm>
            <a:custGeom>
              <a:avLst/>
              <a:gdLst>
                <a:gd name="connsiteX0" fmla="*/ 171293 w 305246"/>
                <a:gd name="connsiteY0" fmla="*/ 1207946 h 1697438"/>
                <a:gd name="connsiteX1" fmla="*/ 178176 w 305246"/>
                <a:gd name="connsiteY1" fmla="*/ 1370254 h 1697438"/>
                <a:gd name="connsiteX2" fmla="*/ 192964 w 305246"/>
                <a:gd name="connsiteY2" fmla="*/ 1557806 h 1697438"/>
                <a:gd name="connsiteX3" fmla="*/ 43178 w 305246"/>
                <a:gd name="connsiteY3" fmla="*/ 1693720 h 1697438"/>
                <a:gd name="connsiteX4" fmla="*/ 14241 w 305246"/>
                <a:gd name="connsiteY4" fmla="*/ 1644123 h 1697438"/>
                <a:gd name="connsiteX5" fmla="*/ 153446 w 305246"/>
                <a:gd name="connsiteY5" fmla="*/ 1472636 h 1697438"/>
                <a:gd name="connsiteX6" fmla="*/ 84354 w 305246"/>
                <a:gd name="connsiteY6" fmla="*/ 1285466 h 1697438"/>
                <a:gd name="connsiteX7" fmla="*/ 144523 w 305246"/>
                <a:gd name="connsiteY7" fmla="*/ 1154779 h 1697438"/>
                <a:gd name="connsiteX8" fmla="*/ 225088 w 305246"/>
                <a:gd name="connsiteY8" fmla="*/ 1020267 h 1697438"/>
                <a:gd name="connsiteX9" fmla="*/ 157780 w 305246"/>
                <a:gd name="connsiteY9" fmla="*/ 822770 h 1697438"/>
                <a:gd name="connsiteX10" fmla="*/ 167723 w 305246"/>
                <a:gd name="connsiteY10" fmla="*/ 729950 h 1697438"/>
                <a:gd name="connsiteX11" fmla="*/ 226363 w 305246"/>
                <a:gd name="connsiteY11" fmla="*/ 653960 h 1697438"/>
                <a:gd name="connsiteX12" fmla="*/ 211193 w 305246"/>
                <a:gd name="connsiteY12" fmla="*/ 492928 h 1697438"/>
                <a:gd name="connsiteX13" fmla="*/ 118390 w 305246"/>
                <a:gd name="connsiteY13" fmla="*/ 368233 h 1697438"/>
                <a:gd name="connsiteX14" fmla="*/ 163134 w 305246"/>
                <a:gd name="connsiteY14" fmla="*/ 203376 h 1697438"/>
                <a:gd name="connsiteX15" fmla="*/ 77852 w 305246"/>
                <a:gd name="connsiteY15" fmla="*/ 47444 h 1697438"/>
                <a:gd name="connsiteX16" fmla="*/ 118390 w 305246"/>
                <a:gd name="connsiteY16" fmla="*/ 6899 h 1697438"/>
                <a:gd name="connsiteX17" fmla="*/ 224196 w 305246"/>
                <a:gd name="connsiteY17" fmla="*/ 182849 h 1697438"/>
                <a:gd name="connsiteX18" fmla="*/ 185698 w 305246"/>
                <a:gd name="connsiteY18" fmla="*/ 381748 h 1697438"/>
                <a:gd name="connsiteX19" fmla="*/ 292141 w 305246"/>
                <a:gd name="connsiteY19" fmla="*/ 513073 h 1697438"/>
                <a:gd name="connsiteX20" fmla="*/ 269960 w 305246"/>
                <a:gd name="connsiteY20" fmla="*/ 691190 h 1697438"/>
                <a:gd name="connsiteX21" fmla="*/ 212467 w 305246"/>
                <a:gd name="connsiteY21" fmla="*/ 789237 h 1697438"/>
                <a:gd name="connsiteX22" fmla="*/ 240131 w 305246"/>
                <a:gd name="connsiteY22" fmla="*/ 892767 h 1697438"/>
                <a:gd name="connsiteX23" fmla="*/ 275441 w 305246"/>
                <a:gd name="connsiteY23" fmla="*/ 1091667 h 1697438"/>
                <a:gd name="connsiteX24" fmla="*/ 171293 w 305246"/>
                <a:gd name="connsiteY24" fmla="*/ 1207946 h 169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5246" h="1697438">
                  <a:moveTo>
                    <a:pt x="171293" y="1207946"/>
                  </a:moveTo>
                  <a:cubicBezTo>
                    <a:pt x="118900" y="1259329"/>
                    <a:pt x="150004" y="1314791"/>
                    <a:pt x="178176" y="1370254"/>
                  </a:cubicBezTo>
                  <a:cubicBezTo>
                    <a:pt x="209281" y="1431326"/>
                    <a:pt x="222539" y="1492908"/>
                    <a:pt x="192964" y="1557806"/>
                  </a:cubicBezTo>
                  <a:cubicBezTo>
                    <a:pt x="163261" y="1623085"/>
                    <a:pt x="103985" y="1660825"/>
                    <a:pt x="43178" y="1693720"/>
                  </a:cubicBezTo>
                  <a:cubicBezTo>
                    <a:pt x="10672" y="1711315"/>
                    <a:pt x="-18266" y="1661718"/>
                    <a:pt x="14241" y="1644123"/>
                  </a:cubicBezTo>
                  <a:cubicBezTo>
                    <a:pt x="80019" y="1608550"/>
                    <a:pt x="158927" y="1558953"/>
                    <a:pt x="153446" y="1472636"/>
                  </a:cubicBezTo>
                  <a:cubicBezTo>
                    <a:pt x="149112" y="1404933"/>
                    <a:pt x="91492" y="1353424"/>
                    <a:pt x="84354" y="1285466"/>
                  </a:cubicBezTo>
                  <a:cubicBezTo>
                    <a:pt x="78745" y="1231916"/>
                    <a:pt x="105514" y="1188694"/>
                    <a:pt x="144523" y="1154779"/>
                  </a:cubicBezTo>
                  <a:cubicBezTo>
                    <a:pt x="188375" y="1116657"/>
                    <a:pt x="234649" y="1086312"/>
                    <a:pt x="225088" y="1020267"/>
                  </a:cubicBezTo>
                  <a:cubicBezTo>
                    <a:pt x="215017" y="950652"/>
                    <a:pt x="168616" y="892512"/>
                    <a:pt x="157780" y="822770"/>
                  </a:cubicBezTo>
                  <a:cubicBezTo>
                    <a:pt x="152936" y="791150"/>
                    <a:pt x="154466" y="759530"/>
                    <a:pt x="167723" y="729950"/>
                  </a:cubicBezTo>
                  <a:cubicBezTo>
                    <a:pt x="181364" y="699605"/>
                    <a:pt x="207496" y="680480"/>
                    <a:pt x="226363" y="653960"/>
                  </a:cubicBezTo>
                  <a:cubicBezTo>
                    <a:pt x="261674" y="603853"/>
                    <a:pt x="251093" y="536278"/>
                    <a:pt x="211193" y="492928"/>
                  </a:cubicBezTo>
                  <a:cubicBezTo>
                    <a:pt x="176009" y="454551"/>
                    <a:pt x="130118" y="422166"/>
                    <a:pt x="118390" y="368233"/>
                  </a:cubicBezTo>
                  <a:cubicBezTo>
                    <a:pt x="104495" y="304483"/>
                    <a:pt x="147964" y="260879"/>
                    <a:pt x="163134" y="203376"/>
                  </a:cubicBezTo>
                  <a:cubicBezTo>
                    <a:pt x="180599" y="136694"/>
                    <a:pt x="124509" y="85311"/>
                    <a:pt x="77852" y="47444"/>
                  </a:cubicBezTo>
                  <a:cubicBezTo>
                    <a:pt x="49170" y="24112"/>
                    <a:pt x="89962" y="-16178"/>
                    <a:pt x="118390" y="6899"/>
                  </a:cubicBezTo>
                  <a:cubicBezTo>
                    <a:pt x="171803" y="50249"/>
                    <a:pt x="227255" y="108771"/>
                    <a:pt x="224196" y="182849"/>
                  </a:cubicBezTo>
                  <a:cubicBezTo>
                    <a:pt x="221391" y="249149"/>
                    <a:pt x="145032" y="317743"/>
                    <a:pt x="185698" y="381748"/>
                  </a:cubicBezTo>
                  <a:cubicBezTo>
                    <a:pt x="216420" y="430326"/>
                    <a:pt x="269960" y="457611"/>
                    <a:pt x="292141" y="513073"/>
                  </a:cubicBezTo>
                  <a:cubicBezTo>
                    <a:pt x="315215" y="570830"/>
                    <a:pt x="307821" y="641210"/>
                    <a:pt x="269960" y="691190"/>
                  </a:cubicBezTo>
                  <a:cubicBezTo>
                    <a:pt x="245357" y="723575"/>
                    <a:pt x="213870" y="744867"/>
                    <a:pt x="212467" y="789237"/>
                  </a:cubicBezTo>
                  <a:cubicBezTo>
                    <a:pt x="211321" y="824682"/>
                    <a:pt x="225981" y="861020"/>
                    <a:pt x="240131" y="892767"/>
                  </a:cubicBezTo>
                  <a:cubicBezTo>
                    <a:pt x="267538" y="954349"/>
                    <a:pt x="299662" y="1023582"/>
                    <a:pt x="275441" y="1091667"/>
                  </a:cubicBezTo>
                  <a:cubicBezTo>
                    <a:pt x="256575" y="1144324"/>
                    <a:pt x="209281" y="1170716"/>
                    <a:pt x="171293" y="1207946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Hình tự do: Hình 9"/>
            <p:cNvSpPr/>
            <p:nvPr/>
          </p:nvSpPr>
          <p:spPr>
            <a:xfrm rot="18341150">
              <a:off x="7375707" y="1332184"/>
              <a:ext cx="199968" cy="1192587"/>
            </a:xfrm>
            <a:custGeom>
              <a:avLst/>
              <a:gdLst>
                <a:gd name="connsiteX0" fmla="*/ 120781 w 199968"/>
                <a:gd name="connsiteY0" fmla="*/ 664668 h 1192587"/>
                <a:gd name="connsiteX1" fmla="*/ 163104 w 199968"/>
                <a:gd name="connsiteY1" fmla="*/ 800200 h 1192587"/>
                <a:gd name="connsiteX2" fmla="*/ 49777 w 199968"/>
                <a:gd name="connsiteY2" fmla="*/ 1184995 h 1192587"/>
                <a:gd name="connsiteX3" fmla="*/ 9239 w 199968"/>
                <a:gd name="connsiteY3" fmla="*/ 1144450 h 1192587"/>
                <a:gd name="connsiteX4" fmla="*/ 111348 w 199968"/>
                <a:gd name="connsiteY4" fmla="*/ 1002287 h 1192587"/>
                <a:gd name="connsiteX5" fmla="*/ 130853 w 199968"/>
                <a:gd name="connsiteY5" fmla="*/ 877338 h 1192587"/>
                <a:gd name="connsiteX6" fmla="*/ 77440 w 199968"/>
                <a:gd name="connsiteY6" fmla="*/ 755958 h 1192587"/>
                <a:gd name="connsiteX7" fmla="*/ 70811 w 199968"/>
                <a:gd name="connsiteY7" fmla="*/ 630881 h 1192587"/>
                <a:gd name="connsiteX8" fmla="*/ 133275 w 199968"/>
                <a:gd name="connsiteY8" fmla="*/ 501979 h 1192587"/>
                <a:gd name="connsiteX9" fmla="*/ 122694 w 199968"/>
                <a:gd name="connsiteY9" fmla="*/ 362366 h 1192587"/>
                <a:gd name="connsiteX10" fmla="*/ 43021 w 199968"/>
                <a:gd name="connsiteY10" fmla="*/ 261769 h 1192587"/>
                <a:gd name="connsiteX11" fmla="*/ 52454 w 199968"/>
                <a:gd name="connsiteY11" fmla="*/ 147019 h 1192587"/>
                <a:gd name="connsiteX12" fmla="*/ 49777 w 199968"/>
                <a:gd name="connsiteY12" fmla="*/ 48717 h 1192587"/>
                <a:gd name="connsiteX13" fmla="*/ 90315 w 199968"/>
                <a:gd name="connsiteY13" fmla="*/ 8172 h 1192587"/>
                <a:gd name="connsiteX14" fmla="*/ 125753 w 199968"/>
                <a:gd name="connsiteY14" fmla="*/ 136437 h 1192587"/>
                <a:gd name="connsiteX15" fmla="*/ 91080 w 199968"/>
                <a:gd name="connsiteY15" fmla="*/ 192282 h 1192587"/>
                <a:gd name="connsiteX16" fmla="*/ 119379 w 199968"/>
                <a:gd name="connsiteY16" fmla="*/ 265339 h 1192587"/>
                <a:gd name="connsiteX17" fmla="*/ 185285 w 199968"/>
                <a:gd name="connsiteY17" fmla="*/ 526459 h 1192587"/>
                <a:gd name="connsiteX18" fmla="*/ 120781 w 199968"/>
                <a:gd name="connsiteY18" fmla="*/ 664668 h 119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9968" h="1192587">
                  <a:moveTo>
                    <a:pt x="120781" y="664668"/>
                  </a:moveTo>
                  <a:cubicBezTo>
                    <a:pt x="110839" y="714393"/>
                    <a:pt x="142580" y="757743"/>
                    <a:pt x="163104" y="800200"/>
                  </a:cubicBezTo>
                  <a:cubicBezTo>
                    <a:pt x="228500" y="934968"/>
                    <a:pt x="154818" y="1091410"/>
                    <a:pt x="49777" y="1184995"/>
                  </a:cubicBezTo>
                  <a:cubicBezTo>
                    <a:pt x="22242" y="1209474"/>
                    <a:pt x="-18423" y="1169057"/>
                    <a:pt x="9239" y="1144450"/>
                  </a:cubicBezTo>
                  <a:cubicBezTo>
                    <a:pt x="52326" y="1106072"/>
                    <a:pt x="88912" y="1055327"/>
                    <a:pt x="111348" y="1002287"/>
                  </a:cubicBezTo>
                  <a:cubicBezTo>
                    <a:pt x="127410" y="964165"/>
                    <a:pt x="138501" y="918648"/>
                    <a:pt x="130853" y="877338"/>
                  </a:cubicBezTo>
                  <a:cubicBezTo>
                    <a:pt x="122821" y="833733"/>
                    <a:pt x="94139" y="796375"/>
                    <a:pt x="77440" y="755958"/>
                  </a:cubicBezTo>
                  <a:cubicBezTo>
                    <a:pt x="60485" y="715158"/>
                    <a:pt x="56151" y="673211"/>
                    <a:pt x="70811" y="630881"/>
                  </a:cubicBezTo>
                  <a:cubicBezTo>
                    <a:pt x="86490" y="585491"/>
                    <a:pt x="117977" y="547369"/>
                    <a:pt x="133275" y="501979"/>
                  </a:cubicBezTo>
                  <a:cubicBezTo>
                    <a:pt x="148699" y="456461"/>
                    <a:pt x="144620" y="405206"/>
                    <a:pt x="122694" y="362366"/>
                  </a:cubicBezTo>
                  <a:cubicBezTo>
                    <a:pt x="102807" y="323479"/>
                    <a:pt x="65202" y="298872"/>
                    <a:pt x="43021" y="261769"/>
                  </a:cubicBezTo>
                  <a:cubicBezTo>
                    <a:pt x="19438" y="222372"/>
                    <a:pt x="26703" y="182974"/>
                    <a:pt x="52454" y="147019"/>
                  </a:cubicBezTo>
                  <a:cubicBezTo>
                    <a:pt x="78460" y="110682"/>
                    <a:pt x="86108" y="83397"/>
                    <a:pt x="49777" y="48717"/>
                  </a:cubicBezTo>
                  <a:cubicBezTo>
                    <a:pt x="23007" y="23090"/>
                    <a:pt x="63672" y="-17455"/>
                    <a:pt x="90315" y="8172"/>
                  </a:cubicBezTo>
                  <a:cubicBezTo>
                    <a:pt x="126136" y="42470"/>
                    <a:pt x="144620" y="88370"/>
                    <a:pt x="125753" y="136437"/>
                  </a:cubicBezTo>
                  <a:cubicBezTo>
                    <a:pt x="117468" y="157347"/>
                    <a:pt x="101278" y="172519"/>
                    <a:pt x="91080" y="192282"/>
                  </a:cubicBezTo>
                  <a:cubicBezTo>
                    <a:pt x="75782" y="221862"/>
                    <a:pt x="100003" y="244812"/>
                    <a:pt x="119379" y="265339"/>
                  </a:cubicBezTo>
                  <a:cubicBezTo>
                    <a:pt x="186432" y="336357"/>
                    <a:pt x="221871" y="430579"/>
                    <a:pt x="185285" y="526459"/>
                  </a:cubicBezTo>
                  <a:cubicBezTo>
                    <a:pt x="167311" y="573378"/>
                    <a:pt x="130725" y="614816"/>
                    <a:pt x="120781" y="664668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Hộp Văn bản 6"/>
          <p:cNvSpPr txBox="1"/>
          <p:nvPr/>
        </p:nvSpPr>
        <p:spPr>
          <a:xfrm>
            <a:off x="2476875" y="1462633"/>
            <a:ext cx="1515179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 s.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Sau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Hình ảnh 1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0" t="1549" r="1383" b="77407"/>
          <a:stretch>
            <a:fillRect/>
          </a:stretch>
        </p:blipFill>
        <p:spPr>
          <a:xfrm>
            <a:off x="6172200" y="5448300"/>
            <a:ext cx="7878348" cy="44762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22"/>
          <a:stretch>
            <a:fillRect/>
          </a:stretch>
        </p:blipFill>
        <p:spPr>
          <a:xfrm>
            <a:off x="554213" y="0"/>
            <a:ext cx="2472105" cy="6717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657"/>
          <a:stretch>
            <a:fillRect/>
          </a:stretch>
        </p:blipFill>
        <p:spPr>
          <a:xfrm>
            <a:off x="16938354" y="3817732"/>
            <a:ext cx="1505652" cy="6717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27771" flipH="1">
            <a:off x="16094063" y="799084"/>
            <a:ext cx="2550203" cy="11499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593">
            <a:off x="1363427" y="6187937"/>
            <a:ext cx="1783401" cy="3729544"/>
          </a:xfrm>
          <a:prstGeom prst="rect">
            <a:avLst/>
          </a:prstGeom>
        </p:spPr>
      </p:pic>
      <p:sp>
        <p:nvSpPr>
          <p:cNvPr id="11" name="Bong bóng Lời nói: Hình bầu dục 10"/>
          <p:cNvSpPr/>
          <p:nvPr/>
        </p:nvSpPr>
        <p:spPr>
          <a:xfrm>
            <a:off x="7924800" y="266700"/>
            <a:ext cx="2438400" cy="1219200"/>
          </a:xfrm>
          <a:prstGeom prst="wedgeEllipseCallout">
            <a:avLst>
              <a:gd name="adj1" fmla="val 31901"/>
              <a:gd name="adj2" fmla="val 6835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3885630" y="1752600"/>
                <a:ext cx="11963970" cy="7483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𝑏𝑡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𝑏𝑡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Sau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630" y="1752600"/>
                <a:ext cx="11963970" cy="7483267"/>
              </a:xfrm>
              <a:prstGeom prst="rect">
                <a:avLst/>
              </a:prstGeom>
              <a:blipFill rotWithShape="1">
                <a:blip r:embed="rId8"/>
                <a:stretch>
                  <a:fillRect l="-1" b="-130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06800" y="266700"/>
            <a:ext cx="930920" cy="9487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/>
              <p:cNvSpPr txBox="1"/>
              <p:nvPr/>
            </p:nvSpPr>
            <p:spPr>
              <a:xfrm>
                <a:off x="2209800" y="741054"/>
                <a:ext cx="15621000" cy="8737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trở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Quỹ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trở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741054"/>
                <a:ext cx="15621000" cy="8737969"/>
              </a:xfrm>
              <a:prstGeom prst="rect">
                <a:avLst/>
              </a:prstGeom>
              <a:blipFill rotWithShape="1">
                <a:blip r:embed="rId3"/>
                <a:stretch>
                  <a:fillRect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06400" y="9728727"/>
            <a:ext cx="4805049" cy="46849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101"/>
          <a:stretch>
            <a:fillRect/>
          </a:stretch>
        </p:blipFill>
        <p:spPr>
          <a:xfrm>
            <a:off x="2209800" y="495300"/>
            <a:ext cx="2782073" cy="468492"/>
          </a:xfrm>
          <a:prstGeom prst="rect">
            <a:avLst/>
          </a:prstGeom>
        </p:spPr>
      </p:pic>
      <p:sp>
        <p:nvSpPr>
          <p:cNvPr id="3" name="Hình chữ nhật: Góc Tròn 2"/>
          <p:cNvSpPr/>
          <p:nvPr/>
        </p:nvSpPr>
        <p:spPr>
          <a:xfrm>
            <a:off x="7448936" y="316092"/>
            <a:ext cx="4191000" cy="1295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3200400" y="1995197"/>
                <a:ext cx="13792200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mở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Sydney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mười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995197"/>
                <a:ext cx="13792200" cy="2748253"/>
              </a:xfrm>
              <a:prstGeom prst="rect">
                <a:avLst/>
              </a:prstGeom>
              <a:blipFill rotWithShape="1">
                <a:blip r:embed="rId4"/>
                <a:stretch>
                  <a:fillRect t="-1" b="-147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6612" r="9984" b="44577"/>
          <a:stretch>
            <a:fillRect/>
          </a:stretch>
        </p:blipFill>
        <p:spPr>
          <a:xfrm>
            <a:off x="5186363" y="5127155"/>
            <a:ext cx="9372600" cy="4686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8"/>
          <a:stretch>
            <a:fillRect/>
          </a:stretch>
        </p:blipFill>
        <p:spPr>
          <a:xfrm>
            <a:off x="1600200" y="6095238"/>
            <a:ext cx="3889617" cy="41917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16425094" y="1525500"/>
            <a:ext cx="1722072" cy="13546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5489817" y="2552700"/>
                <a:ext cx="9829800" cy="5455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00188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 dirty="0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400" b="0" i="1" dirty="0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400" b="0" i="1" dirty="0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400" b="0" i="1" dirty="0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251</m:t>
                            </m:r>
                            <m:r>
                              <a:rPr lang="en-US" sz="4400" b="0" i="1" dirty="0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sz="4400" b="0" i="1" dirty="0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e>
                        </m:d>
                      </m:e>
                      <m:sup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118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251</m:t>
                            </m:r>
                            <m:r>
                              <a:rPr lang="en-US" sz="4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sz="4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e>
                        </m:d>
                      </m:e>
                      <m:sup>
                        <m:r>
                          <a:rPr lang="en-US" sz="4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44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en-US" sz="4400" i="1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400" i="1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en-US" sz="4400" i="1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400" i="1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00188</m:t>
                      </m:r>
                      <m:sSup>
                        <m:sSupPr>
                          <m:ctrlPr>
                            <a:rPr lang="en-US" sz="44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4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251</m:t>
                              </m:r>
                              <m:r>
                                <a:rPr lang="en-US" sz="4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US" sz="4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e>
                          </m:d>
                        </m:e>
                        <m:sup>
                          <m:r>
                            <a:rPr lang="en-US" sz="44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400" b="1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440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400" i="1" dirty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en-US" sz="4400" i="1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400" i="1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en-US" sz="4400" i="1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400" i="1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00188</m:t>
                      </m:r>
                      <m:sSup>
                        <m:sSupPr>
                          <m:ctrlPr>
                            <a:rPr lang="en-US" sz="44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4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251</m:t>
                              </m:r>
                              <m:r>
                                <a:rPr lang="en-US" sz="4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US" sz="4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e>
                          </m:d>
                        </m:e>
                        <m:sup>
                          <m:r>
                            <a:rPr lang="en-US" sz="44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400" i="1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400" i="1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118</m:t>
                      </m:r>
                      <m:r>
                        <a:rPr lang="en-US" sz="4400" b="1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4400" i="1" dirty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118</m:t>
                      </m:r>
                    </m:oMath>
                  </m:oMathPara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baseline="-25000" dirty="0" err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𝑚𝑎𝑥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118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817" y="2552700"/>
                <a:ext cx="9829800" cy="5455532"/>
              </a:xfrm>
              <a:prstGeom prst="rect">
                <a:avLst/>
              </a:prstGeom>
              <a:blipFill rotWithShape="1">
                <a:blip r:embed="rId6"/>
                <a:stretch>
                  <a:fillRect l="-2" r="2" b="-114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Bong bóng Lời nói: Hình bầu dục 11"/>
          <p:cNvSpPr/>
          <p:nvPr/>
        </p:nvSpPr>
        <p:spPr>
          <a:xfrm>
            <a:off x="8915400" y="723900"/>
            <a:ext cx="2438400" cy="1219200"/>
          </a:xfrm>
          <a:prstGeom prst="wedgeEllipseCallout">
            <a:avLst>
              <a:gd name="adj1" fmla="val 31901"/>
              <a:gd name="adj2" fmla="val 6835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" y="800100"/>
            <a:ext cx="1758672" cy="1688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566">
            <a:off x="7165558" y="9456087"/>
            <a:ext cx="4912579" cy="3438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47096" y="330310"/>
            <a:ext cx="2188851" cy="1384946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3435072" y="1232132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I. HÀM SỐ BẬC HAI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: Góc Tròn 13"/>
          <p:cNvSpPr/>
          <p:nvPr/>
        </p:nvSpPr>
        <p:spPr>
          <a:xfrm>
            <a:off x="2971800" y="2894886"/>
            <a:ext cx="1524000" cy="113942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4724400" y="3064111"/>
                <a:ext cx="116967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00188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251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118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3064111"/>
                <a:ext cx="11696700" cy="769441"/>
              </a:xfrm>
              <a:prstGeom prst="rect">
                <a:avLst/>
              </a:prstGeom>
              <a:blipFill rotWithShape="1">
                <a:blip r:embed="rId8"/>
                <a:stretch>
                  <a:fillRect t="-31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/>
              <p:cNvSpPr txBox="1"/>
              <p:nvPr/>
            </p:nvSpPr>
            <p:spPr>
              <a:xfrm>
                <a:off x="2971800" y="4209768"/>
                <a:ext cx="14167128" cy="4029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luỹ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thừa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do.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Hộp Văn bản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4209768"/>
                <a:ext cx="14167128" cy="4029308"/>
              </a:xfrm>
              <a:prstGeom prst="rect">
                <a:avLst/>
              </a:prstGeom>
              <a:blipFill rotWithShape="1">
                <a:blip r:embed="rId9"/>
                <a:stretch>
                  <a:fillRect t="-9" r="2" b="-216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10131" b="108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293619">
            <a:off x="15582026" y="311488"/>
            <a:ext cx="3090615" cy="13935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9241">
            <a:off x="54668" y="9385902"/>
            <a:ext cx="2936731" cy="12547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367" b="59132"/>
          <a:stretch>
            <a:fillRect/>
          </a:stretch>
        </p:blipFill>
        <p:spPr>
          <a:xfrm flipH="1" flipV="1">
            <a:off x="15482233" y="8584978"/>
            <a:ext cx="2805767" cy="193255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4191000" y="723900"/>
            <a:ext cx="1021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2743200" y="2507098"/>
                <a:ext cx="14820900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tr.43)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			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b)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c)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507098"/>
                <a:ext cx="14820900" cy="5518242"/>
              </a:xfrm>
              <a:prstGeom prst="rect">
                <a:avLst/>
              </a:prstGeom>
              <a:blipFill rotWithShape="1">
                <a:blip r:embed="rId8"/>
                <a:stretch>
                  <a:fillRect t="-2" b="-21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62800" y="7581935"/>
            <a:ext cx="14307375" cy="54768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917627" y="777742"/>
            <a:ext cx="930920" cy="9487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29631" y="9004579"/>
            <a:ext cx="1887231" cy="957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2600" y="664460"/>
            <a:ext cx="1774367" cy="9097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27942">
            <a:off x="13832011" y="749831"/>
            <a:ext cx="3982811" cy="3507355"/>
          </a:xfrm>
          <a:prstGeom prst="rect">
            <a:avLst/>
          </a:prstGeom>
        </p:spPr>
      </p:pic>
      <p:sp>
        <p:nvSpPr>
          <p:cNvPr id="4" name="Bong bóng Lời nói: Hình bầu dục 3"/>
          <p:cNvSpPr/>
          <p:nvPr/>
        </p:nvSpPr>
        <p:spPr>
          <a:xfrm>
            <a:off x="8915400" y="723900"/>
            <a:ext cx="2438400" cy="1219200"/>
          </a:xfrm>
          <a:prstGeom prst="wedgeEllipseCallout">
            <a:avLst>
              <a:gd name="adj1" fmla="val -53060"/>
              <a:gd name="adj2" fmla="val 6132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2915943" y="2238687"/>
                <a:ext cx="13815624" cy="69585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bậc hai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l-NL" sz="4400" i="1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400" i="1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400" i="1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nl-NL" sz="44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nl-NL" sz="44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nl-NL" sz="44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</m:t>
                        </m:r>
                        <m:r>
                          <a:rPr lang="nl-NL" sz="44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nl-NL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12</m:t>
                    </m:r>
                    <m:sSup>
                      <m:sSupPr>
                        <m:ctrlP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nl-NL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không phải hàm số bậc hai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5</m:t>
                        </m:r>
                      </m:e>
                    </m:d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20</m:t>
                    </m:r>
                    <m:r>
                      <a:rPr lang="nl-NL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hàm số bậc hai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8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20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943" y="2238687"/>
                <a:ext cx="13815624" cy="6958508"/>
              </a:xfrm>
              <a:prstGeom prst="rect">
                <a:avLst/>
              </a:prstGeom>
              <a:blipFill rotWithShape="1">
                <a:blip r:embed="rId10"/>
                <a:stretch>
                  <a:fillRect t="-4" r="4" b="-179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00000">
            <a:off x="1845793" y="-493147"/>
            <a:ext cx="1044336" cy="2851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22855" flipH="1">
            <a:off x="1860255" y="4878796"/>
            <a:ext cx="1851424" cy="53163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66557">
            <a:off x="15655688" y="1626090"/>
            <a:ext cx="2095041" cy="55515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39800" y="9151150"/>
            <a:ext cx="1862233" cy="11088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/>
              <p:cNvSpPr txBox="1"/>
              <p:nvPr/>
            </p:nvSpPr>
            <p:spPr>
              <a:xfrm>
                <a:off x="2895600" y="508364"/>
                <a:ext cx="13429432" cy="3850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 – tr.43)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508364"/>
                <a:ext cx="13429432" cy="3850541"/>
              </a:xfrm>
              <a:prstGeom prst="rect">
                <a:avLst/>
              </a:prstGeom>
              <a:blipFill rotWithShape="1">
                <a:blip r:embed="rId9"/>
                <a:stretch>
                  <a:fillRect t="-9" r="3" b="-180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3"/>
          <p:cNvSpPr txBox="1"/>
          <p:nvPr/>
        </p:nvSpPr>
        <p:spPr>
          <a:xfrm>
            <a:off x="7848600" y="4533900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4139897" y="5454966"/>
                <a:ext cx="12903805" cy="4403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Parabol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𝑀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 N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ta có: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4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nl-NL" sz="4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e>
                            <m:e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l-NL" sz="4000" i="1">
                                          <a:effectLst/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nl-NL" sz="4000" i="1">
                                          <a:effectLst/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nl-NL" sz="4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sz="4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nl-NL" sz="4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d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d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nl-NL" sz="4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parabol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6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897" y="5454966"/>
                <a:ext cx="12903805" cy="4403450"/>
              </a:xfrm>
              <a:prstGeom prst="rect">
                <a:avLst/>
              </a:prstGeom>
              <a:blipFill rotWithShape="1">
                <a:blip r:embed="rId10"/>
                <a:stretch>
                  <a:fillRect l="-3" t="-7" r="2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552"/>
          <a:stretch>
            <a:fillRect/>
          </a:stretch>
        </p:blipFill>
        <p:spPr>
          <a:xfrm>
            <a:off x="3168652" y="0"/>
            <a:ext cx="4395570" cy="14955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65095" y="360804"/>
            <a:ext cx="1760518" cy="1335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3639800" y="9366792"/>
            <a:ext cx="3528867" cy="2323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3602003" y="9599109"/>
            <a:ext cx="3528867" cy="2323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4191000" y="1462254"/>
                <a:ext cx="12192000" cy="7001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Ta có: 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⇔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Thay toạ độ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𝐼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 được: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nl-NL" sz="400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nl-NL" sz="4000" i="1" dirty="0" smtClean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  <m:t>(−</m:t>
                          </m:r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nl-NL" sz="4000" i="1" dirty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nl-NL" sz="4000" i="1" dirty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nl-NL" sz="4000" i="1" dirty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nl-NL" sz="4000" i="1" dirty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nl-NL" sz="4000" i="1" dirty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nl-NL" sz="4000" i="1" dirty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d>
                      <m:r>
                        <a:rPr lang="nl-NL" sz="4000" i="1" dirty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+</m:t>
                      </m:r>
                      <m:r>
                        <a:rPr lang="nl-NL" sz="4000" i="1" dirty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4</m:t>
                      </m:r>
                      <m:r>
                        <a:rPr lang="nl-NL" sz="4000" i="1" dirty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nl-NL" sz="4000" i="1" dirty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5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nl-NL" sz="400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3</m:t>
                      </m:r>
                      <m:r>
                        <a:rPr lang="nl-NL" sz="400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nl-NL" sz="400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nl-NL" sz="400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nl-NL" sz="400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3</m:t>
                      </m:r>
                      <m:r>
                        <a:rPr lang="nl-NL" sz="400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 (</m:t>
                      </m:r>
                      <m:r>
                        <a:rPr lang="nl-NL" sz="400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2</m:t>
                      </m:r>
                      <m:r>
                        <a:rPr lang="nl-NL" sz="4000" i="1" dirty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 được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6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⇔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parabol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6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1462254"/>
                <a:ext cx="12192000" cy="7001917"/>
              </a:xfrm>
              <a:prstGeom prst="rect">
                <a:avLst/>
              </a:prstGeom>
              <a:blipFill rotWithShape="1">
                <a:blip r:embed="rId8"/>
                <a:stretch>
                  <a:fillRect t="-7" b="-32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200" y="266210"/>
            <a:ext cx="1758672" cy="1688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566">
            <a:off x="7241760" y="9742077"/>
            <a:ext cx="4912579" cy="3438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99149" y="114300"/>
            <a:ext cx="2188851" cy="13849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/>
              <p:cNvSpPr txBox="1"/>
              <p:nvPr/>
            </p:nvSpPr>
            <p:spPr>
              <a:xfrm>
                <a:off x="4495800" y="3125149"/>
                <a:ext cx="12192000" cy="3446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tr.43)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4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125149"/>
                <a:ext cx="12192000" cy="3446393"/>
              </a:xfrm>
              <a:prstGeom prst="rect">
                <a:avLst/>
              </a:prstGeom>
              <a:blipFill rotWithShape="1">
                <a:blip r:embed="rId8"/>
                <a:stretch>
                  <a:fillRect t="-9" b="-61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593305" flipH="1">
            <a:off x="16138007" y="8191957"/>
            <a:ext cx="1960852" cy="2024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2094007" y="350807"/>
            <a:ext cx="1722072" cy="1354697"/>
          </a:xfrm>
          <a:prstGeom prst="rect">
            <a:avLst/>
          </a:prstGeom>
        </p:spPr>
      </p:pic>
      <p:sp>
        <p:nvSpPr>
          <p:cNvPr id="9" name="Hình tự do: Hình 8"/>
          <p:cNvSpPr/>
          <p:nvPr/>
        </p:nvSpPr>
        <p:spPr>
          <a:xfrm rot="18341150">
            <a:off x="2034659" y="8944793"/>
            <a:ext cx="257325" cy="1764695"/>
          </a:xfrm>
          <a:custGeom>
            <a:avLst/>
            <a:gdLst>
              <a:gd name="connsiteX0" fmla="*/ 221768 w 257325"/>
              <a:gd name="connsiteY0" fmla="*/ 1763476 h 1764695"/>
              <a:gd name="connsiteX1" fmla="*/ 101174 w 257325"/>
              <a:gd name="connsiteY1" fmla="*/ 1584339 h 1764695"/>
              <a:gd name="connsiteX2" fmla="*/ 147321 w 257325"/>
              <a:gd name="connsiteY2" fmla="*/ 1474052 h 1764695"/>
              <a:gd name="connsiteX3" fmla="*/ 184034 w 257325"/>
              <a:gd name="connsiteY3" fmla="*/ 1366059 h 1764695"/>
              <a:gd name="connsiteX4" fmla="*/ 116854 w 257325"/>
              <a:gd name="connsiteY4" fmla="*/ 1281017 h 1764695"/>
              <a:gd name="connsiteX5" fmla="*/ 54518 w 257325"/>
              <a:gd name="connsiteY5" fmla="*/ 1205155 h 1764695"/>
              <a:gd name="connsiteX6" fmla="*/ 76826 w 257325"/>
              <a:gd name="connsiteY6" fmla="*/ 1039278 h 1764695"/>
              <a:gd name="connsiteX7" fmla="*/ 127562 w 257325"/>
              <a:gd name="connsiteY7" fmla="*/ 865113 h 1764695"/>
              <a:gd name="connsiteX8" fmla="*/ 36543 w 257325"/>
              <a:gd name="connsiteY8" fmla="*/ 683936 h 1764695"/>
              <a:gd name="connsiteX9" fmla="*/ 109078 w 257325"/>
              <a:gd name="connsiteY9" fmla="*/ 523796 h 1764695"/>
              <a:gd name="connsiteX10" fmla="*/ 129092 w 257325"/>
              <a:gd name="connsiteY10" fmla="*/ 426514 h 1764695"/>
              <a:gd name="connsiteX11" fmla="*/ 72492 w 257325"/>
              <a:gd name="connsiteY11" fmla="*/ 337137 h 1764695"/>
              <a:gd name="connsiteX12" fmla="*/ 3017 w 257325"/>
              <a:gd name="connsiteY12" fmla="*/ 147927 h 1764695"/>
              <a:gd name="connsiteX13" fmla="*/ 128964 w 257325"/>
              <a:gd name="connsiteY13" fmla="*/ 1685 h 1764695"/>
              <a:gd name="connsiteX14" fmla="*/ 144262 w 257325"/>
              <a:gd name="connsiteY14" fmla="*/ 57020 h 1764695"/>
              <a:gd name="connsiteX15" fmla="*/ 70707 w 257325"/>
              <a:gd name="connsiteY15" fmla="*/ 237687 h 1764695"/>
              <a:gd name="connsiteX16" fmla="*/ 186839 w 257325"/>
              <a:gd name="connsiteY16" fmla="*/ 423964 h 1764695"/>
              <a:gd name="connsiteX17" fmla="*/ 139035 w 257325"/>
              <a:gd name="connsiteY17" fmla="*/ 585124 h 1764695"/>
              <a:gd name="connsiteX18" fmla="*/ 111118 w 257325"/>
              <a:gd name="connsiteY18" fmla="*/ 746283 h 1764695"/>
              <a:gd name="connsiteX19" fmla="*/ 194488 w 257325"/>
              <a:gd name="connsiteY19" fmla="*/ 911906 h 1764695"/>
              <a:gd name="connsiteX20" fmla="*/ 128454 w 257325"/>
              <a:gd name="connsiteY20" fmla="*/ 1065033 h 1764695"/>
              <a:gd name="connsiteX21" fmla="*/ 133299 w 257325"/>
              <a:gd name="connsiteY21" fmla="*/ 1217650 h 1764695"/>
              <a:gd name="connsiteX22" fmla="*/ 242037 w 257325"/>
              <a:gd name="connsiteY22" fmla="*/ 1366314 h 1764695"/>
              <a:gd name="connsiteX23" fmla="*/ 175239 w 257325"/>
              <a:gd name="connsiteY23" fmla="*/ 1541499 h 1764695"/>
              <a:gd name="connsiteX24" fmla="*/ 237065 w 257325"/>
              <a:gd name="connsiteY24" fmla="*/ 1708014 h 1764695"/>
              <a:gd name="connsiteX25" fmla="*/ 221768 w 257325"/>
              <a:gd name="connsiteY25" fmla="*/ 1763476 h 176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325" h="1764695">
                <a:moveTo>
                  <a:pt x="221768" y="1763476"/>
                </a:moveTo>
                <a:cubicBezTo>
                  <a:pt x="145026" y="1741801"/>
                  <a:pt x="90339" y="1664664"/>
                  <a:pt x="101174" y="1584339"/>
                </a:cubicBezTo>
                <a:cubicBezTo>
                  <a:pt x="106528" y="1544177"/>
                  <a:pt x="127180" y="1508604"/>
                  <a:pt x="147321" y="1474052"/>
                </a:cubicBezTo>
                <a:cubicBezTo>
                  <a:pt x="165805" y="1442432"/>
                  <a:pt x="192448" y="1404692"/>
                  <a:pt x="184034" y="1366059"/>
                </a:cubicBezTo>
                <a:cubicBezTo>
                  <a:pt x="176258" y="1329722"/>
                  <a:pt x="142987" y="1304477"/>
                  <a:pt x="116854" y="1281017"/>
                </a:cubicBezTo>
                <a:cubicBezTo>
                  <a:pt x="92378" y="1258960"/>
                  <a:pt x="68668" y="1235372"/>
                  <a:pt x="54518" y="1205155"/>
                </a:cubicBezTo>
                <a:cubicBezTo>
                  <a:pt x="27748" y="1148035"/>
                  <a:pt x="46742" y="1090915"/>
                  <a:pt x="76826" y="1039278"/>
                </a:cubicBezTo>
                <a:cubicBezTo>
                  <a:pt x="106656" y="988278"/>
                  <a:pt x="158284" y="927078"/>
                  <a:pt x="127562" y="865113"/>
                </a:cubicBezTo>
                <a:cubicBezTo>
                  <a:pt x="95948" y="801236"/>
                  <a:pt x="32209" y="763751"/>
                  <a:pt x="36543" y="683936"/>
                </a:cubicBezTo>
                <a:cubicBezTo>
                  <a:pt x="39985" y="622226"/>
                  <a:pt x="80396" y="575434"/>
                  <a:pt x="109078" y="523796"/>
                </a:cubicBezTo>
                <a:cubicBezTo>
                  <a:pt x="125650" y="493962"/>
                  <a:pt x="137123" y="460939"/>
                  <a:pt x="129092" y="426514"/>
                </a:cubicBezTo>
                <a:cubicBezTo>
                  <a:pt x="121061" y="391707"/>
                  <a:pt x="94800" y="363657"/>
                  <a:pt x="72492" y="337137"/>
                </a:cubicBezTo>
                <a:cubicBezTo>
                  <a:pt x="25835" y="281420"/>
                  <a:pt x="-11005" y="223662"/>
                  <a:pt x="3017" y="147927"/>
                </a:cubicBezTo>
                <a:cubicBezTo>
                  <a:pt x="15637" y="80098"/>
                  <a:pt x="63824" y="23870"/>
                  <a:pt x="128964" y="1685"/>
                </a:cubicBezTo>
                <a:cubicBezTo>
                  <a:pt x="164021" y="-10300"/>
                  <a:pt x="178935" y="45163"/>
                  <a:pt x="144262" y="57020"/>
                </a:cubicBezTo>
                <a:cubicBezTo>
                  <a:pt x="72747" y="81372"/>
                  <a:pt x="36034" y="170495"/>
                  <a:pt x="70707" y="237687"/>
                </a:cubicBezTo>
                <a:cubicBezTo>
                  <a:pt x="104616" y="303477"/>
                  <a:pt x="174729" y="346572"/>
                  <a:pt x="186839" y="423964"/>
                </a:cubicBezTo>
                <a:cubicBezTo>
                  <a:pt x="196272" y="484017"/>
                  <a:pt x="170139" y="535909"/>
                  <a:pt x="139035" y="585124"/>
                </a:cubicBezTo>
                <a:cubicBezTo>
                  <a:pt x="107038" y="635869"/>
                  <a:pt x="74787" y="688399"/>
                  <a:pt x="111118" y="746283"/>
                </a:cubicBezTo>
                <a:cubicBezTo>
                  <a:pt x="145409" y="800853"/>
                  <a:pt x="198312" y="840888"/>
                  <a:pt x="194488" y="911906"/>
                </a:cubicBezTo>
                <a:cubicBezTo>
                  <a:pt x="191301" y="969535"/>
                  <a:pt x="156627" y="1017093"/>
                  <a:pt x="128454" y="1065033"/>
                </a:cubicBezTo>
                <a:cubicBezTo>
                  <a:pt x="96203" y="1119603"/>
                  <a:pt x="85240" y="1167925"/>
                  <a:pt x="133299" y="1217650"/>
                </a:cubicBezTo>
                <a:cubicBezTo>
                  <a:pt x="176641" y="1262530"/>
                  <a:pt x="234260" y="1298740"/>
                  <a:pt x="242037" y="1366314"/>
                </a:cubicBezTo>
                <a:cubicBezTo>
                  <a:pt x="249685" y="1432232"/>
                  <a:pt x="203156" y="1486292"/>
                  <a:pt x="175239" y="1541499"/>
                </a:cubicBezTo>
                <a:cubicBezTo>
                  <a:pt x="142604" y="1606141"/>
                  <a:pt x="160706" y="1686339"/>
                  <a:pt x="237065" y="1708014"/>
                </a:cubicBezTo>
                <a:cubicBezTo>
                  <a:pt x="272631" y="1718214"/>
                  <a:pt x="257461" y="1773549"/>
                  <a:pt x="221768" y="1763476"/>
                </a:cubicBezTo>
                <a:close/>
              </a:path>
            </a:pathLst>
          </a:custGeom>
          <a:solidFill>
            <a:srgbClr val="292727"/>
          </a:solidFill>
          <a:ln w="127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Nhóm 10"/>
          <p:cNvGrpSpPr/>
          <p:nvPr/>
        </p:nvGrpSpPr>
        <p:grpSpPr>
          <a:xfrm>
            <a:off x="16568439" y="526200"/>
            <a:ext cx="1697438" cy="502500"/>
            <a:chOff x="6615588" y="1828494"/>
            <a:chExt cx="1697438" cy="502500"/>
          </a:xfrm>
        </p:grpSpPr>
        <p:sp>
          <p:nvSpPr>
            <p:cNvPr id="8" name="Hình tự do: Hình 7"/>
            <p:cNvSpPr/>
            <p:nvPr/>
          </p:nvSpPr>
          <p:spPr>
            <a:xfrm rot="18341150">
              <a:off x="7311684" y="1329652"/>
              <a:ext cx="305246" cy="1697438"/>
            </a:xfrm>
            <a:custGeom>
              <a:avLst/>
              <a:gdLst>
                <a:gd name="connsiteX0" fmla="*/ 171293 w 305246"/>
                <a:gd name="connsiteY0" fmla="*/ 1207946 h 1697438"/>
                <a:gd name="connsiteX1" fmla="*/ 178176 w 305246"/>
                <a:gd name="connsiteY1" fmla="*/ 1370254 h 1697438"/>
                <a:gd name="connsiteX2" fmla="*/ 192964 w 305246"/>
                <a:gd name="connsiteY2" fmla="*/ 1557806 h 1697438"/>
                <a:gd name="connsiteX3" fmla="*/ 43178 w 305246"/>
                <a:gd name="connsiteY3" fmla="*/ 1693720 h 1697438"/>
                <a:gd name="connsiteX4" fmla="*/ 14241 w 305246"/>
                <a:gd name="connsiteY4" fmla="*/ 1644123 h 1697438"/>
                <a:gd name="connsiteX5" fmla="*/ 153446 w 305246"/>
                <a:gd name="connsiteY5" fmla="*/ 1472636 h 1697438"/>
                <a:gd name="connsiteX6" fmla="*/ 84354 w 305246"/>
                <a:gd name="connsiteY6" fmla="*/ 1285466 h 1697438"/>
                <a:gd name="connsiteX7" fmla="*/ 144523 w 305246"/>
                <a:gd name="connsiteY7" fmla="*/ 1154779 h 1697438"/>
                <a:gd name="connsiteX8" fmla="*/ 225088 w 305246"/>
                <a:gd name="connsiteY8" fmla="*/ 1020267 h 1697438"/>
                <a:gd name="connsiteX9" fmla="*/ 157780 w 305246"/>
                <a:gd name="connsiteY9" fmla="*/ 822770 h 1697438"/>
                <a:gd name="connsiteX10" fmla="*/ 167723 w 305246"/>
                <a:gd name="connsiteY10" fmla="*/ 729950 h 1697438"/>
                <a:gd name="connsiteX11" fmla="*/ 226363 w 305246"/>
                <a:gd name="connsiteY11" fmla="*/ 653960 h 1697438"/>
                <a:gd name="connsiteX12" fmla="*/ 211193 w 305246"/>
                <a:gd name="connsiteY12" fmla="*/ 492928 h 1697438"/>
                <a:gd name="connsiteX13" fmla="*/ 118390 w 305246"/>
                <a:gd name="connsiteY13" fmla="*/ 368233 h 1697438"/>
                <a:gd name="connsiteX14" fmla="*/ 163134 w 305246"/>
                <a:gd name="connsiteY14" fmla="*/ 203376 h 1697438"/>
                <a:gd name="connsiteX15" fmla="*/ 77852 w 305246"/>
                <a:gd name="connsiteY15" fmla="*/ 47444 h 1697438"/>
                <a:gd name="connsiteX16" fmla="*/ 118390 w 305246"/>
                <a:gd name="connsiteY16" fmla="*/ 6899 h 1697438"/>
                <a:gd name="connsiteX17" fmla="*/ 224196 w 305246"/>
                <a:gd name="connsiteY17" fmla="*/ 182849 h 1697438"/>
                <a:gd name="connsiteX18" fmla="*/ 185698 w 305246"/>
                <a:gd name="connsiteY18" fmla="*/ 381748 h 1697438"/>
                <a:gd name="connsiteX19" fmla="*/ 292141 w 305246"/>
                <a:gd name="connsiteY19" fmla="*/ 513073 h 1697438"/>
                <a:gd name="connsiteX20" fmla="*/ 269960 w 305246"/>
                <a:gd name="connsiteY20" fmla="*/ 691190 h 1697438"/>
                <a:gd name="connsiteX21" fmla="*/ 212467 w 305246"/>
                <a:gd name="connsiteY21" fmla="*/ 789237 h 1697438"/>
                <a:gd name="connsiteX22" fmla="*/ 240131 w 305246"/>
                <a:gd name="connsiteY22" fmla="*/ 892767 h 1697438"/>
                <a:gd name="connsiteX23" fmla="*/ 275441 w 305246"/>
                <a:gd name="connsiteY23" fmla="*/ 1091667 h 1697438"/>
                <a:gd name="connsiteX24" fmla="*/ 171293 w 305246"/>
                <a:gd name="connsiteY24" fmla="*/ 1207946 h 169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5246" h="1697438">
                  <a:moveTo>
                    <a:pt x="171293" y="1207946"/>
                  </a:moveTo>
                  <a:cubicBezTo>
                    <a:pt x="118900" y="1259329"/>
                    <a:pt x="150004" y="1314791"/>
                    <a:pt x="178176" y="1370254"/>
                  </a:cubicBezTo>
                  <a:cubicBezTo>
                    <a:pt x="209281" y="1431326"/>
                    <a:pt x="222539" y="1492908"/>
                    <a:pt x="192964" y="1557806"/>
                  </a:cubicBezTo>
                  <a:cubicBezTo>
                    <a:pt x="163261" y="1623085"/>
                    <a:pt x="103985" y="1660825"/>
                    <a:pt x="43178" y="1693720"/>
                  </a:cubicBezTo>
                  <a:cubicBezTo>
                    <a:pt x="10672" y="1711315"/>
                    <a:pt x="-18266" y="1661718"/>
                    <a:pt x="14241" y="1644123"/>
                  </a:cubicBezTo>
                  <a:cubicBezTo>
                    <a:pt x="80019" y="1608550"/>
                    <a:pt x="158927" y="1558953"/>
                    <a:pt x="153446" y="1472636"/>
                  </a:cubicBezTo>
                  <a:cubicBezTo>
                    <a:pt x="149112" y="1404933"/>
                    <a:pt x="91492" y="1353424"/>
                    <a:pt x="84354" y="1285466"/>
                  </a:cubicBezTo>
                  <a:cubicBezTo>
                    <a:pt x="78745" y="1231916"/>
                    <a:pt x="105514" y="1188694"/>
                    <a:pt x="144523" y="1154779"/>
                  </a:cubicBezTo>
                  <a:cubicBezTo>
                    <a:pt x="188375" y="1116657"/>
                    <a:pt x="234649" y="1086312"/>
                    <a:pt x="225088" y="1020267"/>
                  </a:cubicBezTo>
                  <a:cubicBezTo>
                    <a:pt x="215017" y="950652"/>
                    <a:pt x="168616" y="892512"/>
                    <a:pt x="157780" y="822770"/>
                  </a:cubicBezTo>
                  <a:cubicBezTo>
                    <a:pt x="152936" y="791150"/>
                    <a:pt x="154466" y="759530"/>
                    <a:pt x="167723" y="729950"/>
                  </a:cubicBezTo>
                  <a:cubicBezTo>
                    <a:pt x="181364" y="699605"/>
                    <a:pt x="207496" y="680480"/>
                    <a:pt x="226363" y="653960"/>
                  </a:cubicBezTo>
                  <a:cubicBezTo>
                    <a:pt x="261674" y="603853"/>
                    <a:pt x="251093" y="536278"/>
                    <a:pt x="211193" y="492928"/>
                  </a:cubicBezTo>
                  <a:cubicBezTo>
                    <a:pt x="176009" y="454551"/>
                    <a:pt x="130118" y="422166"/>
                    <a:pt x="118390" y="368233"/>
                  </a:cubicBezTo>
                  <a:cubicBezTo>
                    <a:pt x="104495" y="304483"/>
                    <a:pt x="147964" y="260879"/>
                    <a:pt x="163134" y="203376"/>
                  </a:cubicBezTo>
                  <a:cubicBezTo>
                    <a:pt x="180599" y="136694"/>
                    <a:pt x="124509" y="85311"/>
                    <a:pt x="77852" y="47444"/>
                  </a:cubicBezTo>
                  <a:cubicBezTo>
                    <a:pt x="49170" y="24112"/>
                    <a:pt x="89962" y="-16178"/>
                    <a:pt x="118390" y="6899"/>
                  </a:cubicBezTo>
                  <a:cubicBezTo>
                    <a:pt x="171803" y="50249"/>
                    <a:pt x="227255" y="108771"/>
                    <a:pt x="224196" y="182849"/>
                  </a:cubicBezTo>
                  <a:cubicBezTo>
                    <a:pt x="221391" y="249149"/>
                    <a:pt x="145032" y="317743"/>
                    <a:pt x="185698" y="381748"/>
                  </a:cubicBezTo>
                  <a:cubicBezTo>
                    <a:pt x="216420" y="430326"/>
                    <a:pt x="269960" y="457611"/>
                    <a:pt x="292141" y="513073"/>
                  </a:cubicBezTo>
                  <a:cubicBezTo>
                    <a:pt x="315215" y="570830"/>
                    <a:pt x="307821" y="641210"/>
                    <a:pt x="269960" y="691190"/>
                  </a:cubicBezTo>
                  <a:cubicBezTo>
                    <a:pt x="245357" y="723575"/>
                    <a:pt x="213870" y="744867"/>
                    <a:pt x="212467" y="789237"/>
                  </a:cubicBezTo>
                  <a:cubicBezTo>
                    <a:pt x="211321" y="824682"/>
                    <a:pt x="225981" y="861020"/>
                    <a:pt x="240131" y="892767"/>
                  </a:cubicBezTo>
                  <a:cubicBezTo>
                    <a:pt x="267538" y="954349"/>
                    <a:pt x="299662" y="1023582"/>
                    <a:pt x="275441" y="1091667"/>
                  </a:cubicBezTo>
                  <a:cubicBezTo>
                    <a:pt x="256575" y="1144324"/>
                    <a:pt x="209281" y="1170716"/>
                    <a:pt x="171293" y="1207946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Hình tự do: Hình 9"/>
            <p:cNvSpPr/>
            <p:nvPr/>
          </p:nvSpPr>
          <p:spPr>
            <a:xfrm rot="18341150">
              <a:off x="7375707" y="1332184"/>
              <a:ext cx="199968" cy="1192587"/>
            </a:xfrm>
            <a:custGeom>
              <a:avLst/>
              <a:gdLst>
                <a:gd name="connsiteX0" fmla="*/ 120781 w 199968"/>
                <a:gd name="connsiteY0" fmla="*/ 664668 h 1192587"/>
                <a:gd name="connsiteX1" fmla="*/ 163104 w 199968"/>
                <a:gd name="connsiteY1" fmla="*/ 800200 h 1192587"/>
                <a:gd name="connsiteX2" fmla="*/ 49777 w 199968"/>
                <a:gd name="connsiteY2" fmla="*/ 1184995 h 1192587"/>
                <a:gd name="connsiteX3" fmla="*/ 9239 w 199968"/>
                <a:gd name="connsiteY3" fmla="*/ 1144450 h 1192587"/>
                <a:gd name="connsiteX4" fmla="*/ 111348 w 199968"/>
                <a:gd name="connsiteY4" fmla="*/ 1002287 h 1192587"/>
                <a:gd name="connsiteX5" fmla="*/ 130853 w 199968"/>
                <a:gd name="connsiteY5" fmla="*/ 877338 h 1192587"/>
                <a:gd name="connsiteX6" fmla="*/ 77440 w 199968"/>
                <a:gd name="connsiteY6" fmla="*/ 755958 h 1192587"/>
                <a:gd name="connsiteX7" fmla="*/ 70811 w 199968"/>
                <a:gd name="connsiteY7" fmla="*/ 630881 h 1192587"/>
                <a:gd name="connsiteX8" fmla="*/ 133275 w 199968"/>
                <a:gd name="connsiteY8" fmla="*/ 501979 h 1192587"/>
                <a:gd name="connsiteX9" fmla="*/ 122694 w 199968"/>
                <a:gd name="connsiteY9" fmla="*/ 362366 h 1192587"/>
                <a:gd name="connsiteX10" fmla="*/ 43021 w 199968"/>
                <a:gd name="connsiteY10" fmla="*/ 261769 h 1192587"/>
                <a:gd name="connsiteX11" fmla="*/ 52454 w 199968"/>
                <a:gd name="connsiteY11" fmla="*/ 147019 h 1192587"/>
                <a:gd name="connsiteX12" fmla="*/ 49777 w 199968"/>
                <a:gd name="connsiteY12" fmla="*/ 48717 h 1192587"/>
                <a:gd name="connsiteX13" fmla="*/ 90315 w 199968"/>
                <a:gd name="connsiteY13" fmla="*/ 8172 h 1192587"/>
                <a:gd name="connsiteX14" fmla="*/ 125753 w 199968"/>
                <a:gd name="connsiteY14" fmla="*/ 136437 h 1192587"/>
                <a:gd name="connsiteX15" fmla="*/ 91080 w 199968"/>
                <a:gd name="connsiteY15" fmla="*/ 192282 h 1192587"/>
                <a:gd name="connsiteX16" fmla="*/ 119379 w 199968"/>
                <a:gd name="connsiteY16" fmla="*/ 265339 h 1192587"/>
                <a:gd name="connsiteX17" fmla="*/ 185285 w 199968"/>
                <a:gd name="connsiteY17" fmla="*/ 526459 h 1192587"/>
                <a:gd name="connsiteX18" fmla="*/ 120781 w 199968"/>
                <a:gd name="connsiteY18" fmla="*/ 664668 h 119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9968" h="1192587">
                  <a:moveTo>
                    <a:pt x="120781" y="664668"/>
                  </a:moveTo>
                  <a:cubicBezTo>
                    <a:pt x="110839" y="714393"/>
                    <a:pt x="142580" y="757743"/>
                    <a:pt x="163104" y="800200"/>
                  </a:cubicBezTo>
                  <a:cubicBezTo>
                    <a:pt x="228500" y="934968"/>
                    <a:pt x="154818" y="1091410"/>
                    <a:pt x="49777" y="1184995"/>
                  </a:cubicBezTo>
                  <a:cubicBezTo>
                    <a:pt x="22242" y="1209474"/>
                    <a:pt x="-18423" y="1169057"/>
                    <a:pt x="9239" y="1144450"/>
                  </a:cubicBezTo>
                  <a:cubicBezTo>
                    <a:pt x="52326" y="1106072"/>
                    <a:pt x="88912" y="1055327"/>
                    <a:pt x="111348" y="1002287"/>
                  </a:cubicBezTo>
                  <a:cubicBezTo>
                    <a:pt x="127410" y="964165"/>
                    <a:pt x="138501" y="918648"/>
                    <a:pt x="130853" y="877338"/>
                  </a:cubicBezTo>
                  <a:cubicBezTo>
                    <a:pt x="122821" y="833733"/>
                    <a:pt x="94139" y="796375"/>
                    <a:pt x="77440" y="755958"/>
                  </a:cubicBezTo>
                  <a:cubicBezTo>
                    <a:pt x="60485" y="715158"/>
                    <a:pt x="56151" y="673211"/>
                    <a:pt x="70811" y="630881"/>
                  </a:cubicBezTo>
                  <a:cubicBezTo>
                    <a:pt x="86490" y="585491"/>
                    <a:pt x="117977" y="547369"/>
                    <a:pt x="133275" y="501979"/>
                  </a:cubicBezTo>
                  <a:cubicBezTo>
                    <a:pt x="148699" y="456461"/>
                    <a:pt x="144620" y="405206"/>
                    <a:pt x="122694" y="362366"/>
                  </a:cubicBezTo>
                  <a:cubicBezTo>
                    <a:pt x="102807" y="323479"/>
                    <a:pt x="65202" y="298872"/>
                    <a:pt x="43021" y="261769"/>
                  </a:cubicBezTo>
                  <a:cubicBezTo>
                    <a:pt x="19438" y="222372"/>
                    <a:pt x="26703" y="182974"/>
                    <a:pt x="52454" y="147019"/>
                  </a:cubicBezTo>
                  <a:cubicBezTo>
                    <a:pt x="78460" y="110682"/>
                    <a:pt x="86108" y="83397"/>
                    <a:pt x="49777" y="48717"/>
                  </a:cubicBezTo>
                  <a:cubicBezTo>
                    <a:pt x="23007" y="23090"/>
                    <a:pt x="63672" y="-17455"/>
                    <a:pt x="90315" y="8172"/>
                  </a:cubicBezTo>
                  <a:cubicBezTo>
                    <a:pt x="126136" y="42470"/>
                    <a:pt x="144620" y="88370"/>
                    <a:pt x="125753" y="136437"/>
                  </a:cubicBezTo>
                  <a:cubicBezTo>
                    <a:pt x="117468" y="157347"/>
                    <a:pt x="101278" y="172519"/>
                    <a:pt x="91080" y="192282"/>
                  </a:cubicBezTo>
                  <a:cubicBezTo>
                    <a:pt x="75782" y="221862"/>
                    <a:pt x="100003" y="244812"/>
                    <a:pt x="119379" y="265339"/>
                  </a:cubicBezTo>
                  <a:cubicBezTo>
                    <a:pt x="186432" y="336357"/>
                    <a:pt x="221871" y="430579"/>
                    <a:pt x="185285" y="526459"/>
                  </a:cubicBezTo>
                  <a:cubicBezTo>
                    <a:pt x="167311" y="573378"/>
                    <a:pt x="130725" y="614816"/>
                    <a:pt x="120781" y="664668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/>
              <p:cNvSpPr txBox="1"/>
              <p:nvPr/>
            </p:nvSpPr>
            <p:spPr>
              <a:xfrm>
                <a:off x="3277162" y="1495134"/>
                <a:ext cx="14059001" cy="81801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Ta có: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nl-NL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nl-NL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(−</m:t>
                        </m:r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nl-NL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nl-NL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kumimoji="0" lang="nl-NL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r>
                      <a:rPr kumimoji="0" lang="nl-NL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kumimoji="0" lang="nl-NL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r>
                      <a:rPr kumimoji="0" lang="nl-NL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kumimoji="0" lang="nl-NL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kumimoji="0" lang="nl-NL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kumimoji="0" lang="nl-NL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Toạ độ đỉnh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𝐼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nl-NL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nl-NL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nl-NL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nl-NL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nl-NL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trục đối xứng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Giao điểm của parabol với trục tung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Giao điểm của parabol với trục hoành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 đối xứng với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qua trục đối xứng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𝐷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đồ thị có bề lõm hướng lên trên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162" y="1495134"/>
                <a:ext cx="14059001" cy="8180188"/>
              </a:xfrm>
              <a:prstGeom prst="rect">
                <a:avLst/>
              </a:prstGeom>
              <a:blipFill rotWithShape="1">
                <a:blip r:embed="rId6"/>
                <a:stretch>
                  <a:fillRect l="-4" t="-4" b="-25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Bong bóng Lời nói: Hình bầu dục 6"/>
          <p:cNvSpPr/>
          <p:nvPr/>
        </p:nvSpPr>
        <p:spPr>
          <a:xfrm>
            <a:off x="8955084" y="275934"/>
            <a:ext cx="2438400" cy="1219200"/>
          </a:xfrm>
          <a:prstGeom prst="wedgeEllipseCallout">
            <a:avLst>
              <a:gd name="adj1" fmla="val 54753"/>
              <a:gd name="adj2" fmla="val 472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22"/>
          <a:stretch>
            <a:fillRect/>
          </a:stretch>
        </p:blipFill>
        <p:spPr>
          <a:xfrm>
            <a:off x="554213" y="0"/>
            <a:ext cx="2472105" cy="6717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657"/>
          <a:stretch>
            <a:fillRect/>
          </a:stretch>
        </p:blipFill>
        <p:spPr>
          <a:xfrm>
            <a:off x="16938354" y="3817732"/>
            <a:ext cx="1505652" cy="6717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27771" flipH="1">
            <a:off x="16094063" y="799084"/>
            <a:ext cx="2550203" cy="11499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593">
            <a:off x="1363427" y="6187937"/>
            <a:ext cx="1783401" cy="3729544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3177604" y="924844"/>
            <a:ext cx="1354278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Vẽ parabol đi qua các điểm được xác định ở trên, ta nhận được đồ thị hàm số như hình: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847975"/>
            <a:ext cx="7922371" cy="7232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06800" y="266700"/>
            <a:ext cx="930920" cy="9487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4343400" y="1638300"/>
                <a:ext cx="12268200" cy="7339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(−</m:t>
                        </m:r>
                        <m:r>
                          <a:rPr lang="en-US" sz="4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4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nl-NL" sz="4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nl-NL" sz="4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  <m:r>
                      <a:rPr lang="nl-NL" sz="4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  <m:r>
                      <a:rPr lang="nl-NL" sz="4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Toạ độ đỉnh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𝐼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 đối xứng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Giao điểm của parabol với trục tung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 đối xứng với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qua trục đối xứng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638300"/>
                <a:ext cx="12268200" cy="7339253"/>
              </a:xfrm>
              <a:prstGeom prst="rect">
                <a:avLst/>
              </a:prstGeom>
              <a:blipFill rotWithShape="1">
                <a:blip r:embed="rId3"/>
                <a:stretch>
                  <a:fillRect b="-9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06400" y="9486900"/>
            <a:ext cx="4805049" cy="46849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101"/>
          <a:stretch>
            <a:fillRect/>
          </a:stretch>
        </p:blipFill>
        <p:spPr>
          <a:xfrm>
            <a:off x="2209800" y="495300"/>
            <a:ext cx="2782073" cy="468492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177604" y="924844"/>
            <a:ext cx="1354278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Vẽ parabol đi qua các điểm được xác định ở trên, ta nhận được đồ thị hàm số như hình: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447" y="2875070"/>
            <a:ext cx="5807102" cy="7244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8"/>
          <a:stretch>
            <a:fillRect/>
          </a:stretch>
        </p:blipFill>
        <p:spPr>
          <a:xfrm>
            <a:off x="2174225" y="7910726"/>
            <a:ext cx="2966750" cy="3197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16295233" y="8831982"/>
            <a:ext cx="1722072" cy="1354697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657600" y="1295965"/>
            <a:ext cx="13182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tr.43)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2" t="1816" r="3524"/>
          <a:stretch>
            <a:fillRect/>
          </a:stretch>
        </p:blipFill>
        <p:spPr>
          <a:xfrm>
            <a:off x="12296775" y="2552700"/>
            <a:ext cx="5654627" cy="6266549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3138487" y="2576512"/>
            <a:ext cx="91440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đỉnh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593305" flipH="1">
            <a:off x="14862119" y="6626271"/>
            <a:ext cx="2808341" cy="28989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2095419" y="366019"/>
            <a:ext cx="1722072" cy="1354697"/>
          </a:xfrm>
          <a:prstGeom prst="rect">
            <a:avLst/>
          </a:prstGeom>
        </p:spPr>
      </p:pic>
      <p:sp>
        <p:nvSpPr>
          <p:cNvPr id="15" name="Hình tự do: Hình 14"/>
          <p:cNvSpPr/>
          <p:nvPr/>
        </p:nvSpPr>
        <p:spPr>
          <a:xfrm rot="18341150">
            <a:off x="2774420" y="8558923"/>
            <a:ext cx="364073" cy="1764695"/>
          </a:xfrm>
          <a:custGeom>
            <a:avLst/>
            <a:gdLst>
              <a:gd name="connsiteX0" fmla="*/ 313765 w 364073"/>
              <a:gd name="connsiteY0" fmla="*/ 1763476 h 1764695"/>
              <a:gd name="connsiteX1" fmla="*/ 143145 w 364073"/>
              <a:gd name="connsiteY1" fmla="*/ 1584339 h 1764695"/>
              <a:gd name="connsiteX2" fmla="*/ 208436 w 364073"/>
              <a:gd name="connsiteY2" fmla="*/ 1474052 h 1764695"/>
              <a:gd name="connsiteX3" fmla="*/ 260379 w 364073"/>
              <a:gd name="connsiteY3" fmla="*/ 1366059 h 1764695"/>
              <a:gd name="connsiteX4" fmla="*/ 165330 w 364073"/>
              <a:gd name="connsiteY4" fmla="*/ 1281017 h 1764695"/>
              <a:gd name="connsiteX5" fmla="*/ 77134 w 364073"/>
              <a:gd name="connsiteY5" fmla="*/ 1205155 h 1764695"/>
              <a:gd name="connsiteX6" fmla="*/ 108697 w 364073"/>
              <a:gd name="connsiteY6" fmla="*/ 1039278 h 1764695"/>
              <a:gd name="connsiteX7" fmla="*/ 180480 w 364073"/>
              <a:gd name="connsiteY7" fmla="*/ 865113 h 1764695"/>
              <a:gd name="connsiteX8" fmla="*/ 51703 w 364073"/>
              <a:gd name="connsiteY8" fmla="*/ 683936 h 1764695"/>
              <a:gd name="connsiteX9" fmla="*/ 154328 w 364073"/>
              <a:gd name="connsiteY9" fmla="*/ 523796 h 1764695"/>
              <a:gd name="connsiteX10" fmla="*/ 182644 w 364073"/>
              <a:gd name="connsiteY10" fmla="*/ 426514 h 1764695"/>
              <a:gd name="connsiteX11" fmla="*/ 102565 w 364073"/>
              <a:gd name="connsiteY11" fmla="*/ 337137 h 1764695"/>
              <a:gd name="connsiteX12" fmla="*/ 4269 w 364073"/>
              <a:gd name="connsiteY12" fmla="*/ 147927 h 1764695"/>
              <a:gd name="connsiteX13" fmla="*/ 182464 w 364073"/>
              <a:gd name="connsiteY13" fmla="*/ 1685 h 1764695"/>
              <a:gd name="connsiteX14" fmla="*/ 204107 w 364073"/>
              <a:gd name="connsiteY14" fmla="*/ 57020 h 1764695"/>
              <a:gd name="connsiteX15" fmla="*/ 100039 w 364073"/>
              <a:gd name="connsiteY15" fmla="*/ 237687 h 1764695"/>
              <a:gd name="connsiteX16" fmla="*/ 264347 w 364073"/>
              <a:gd name="connsiteY16" fmla="*/ 423964 h 1764695"/>
              <a:gd name="connsiteX17" fmla="*/ 196712 w 364073"/>
              <a:gd name="connsiteY17" fmla="*/ 585124 h 1764695"/>
              <a:gd name="connsiteX18" fmla="*/ 157213 w 364073"/>
              <a:gd name="connsiteY18" fmla="*/ 746283 h 1764695"/>
              <a:gd name="connsiteX19" fmla="*/ 275169 w 364073"/>
              <a:gd name="connsiteY19" fmla="*/ 911906 h 1764695"/>
              <a:gd name="connsiteX20" fmla="*/ 181742 w 364073"/>
              <a:gd name="connsiteY20" fmla="*/ 1065033 h 1764695"/>
              <a:gd name="connsiteX21" fmla="*/ 188596 w 364073"/>
              <a:gd name="connsiteY21" fmla="*/ 1217650 h 1764695"/>
              <a:gd name="connsiteX22" fmla="*/ 342443 w 364073"/>
              <a:gd name="connsiteY22" fmla="*/ 1366314 h 1764695"/>
              <a:gd name="connsiteX23" fmla="*/ 247934 w 364073"/>
              <a:gd name="connsiteY23" fmla="*/ 1541499 h 1764695"/>
              <a:gd name="connsiteX24" fmla="*/ 335409 w 364073"/>
              <a:gd name="connsiteY24" fmla="*/ 1708014 h 1764695"/>
              <a:gd name="connsiteX25" fmla="*/ 313765 w 364073"/>
              <a:gd name="connsiteY25" fmla="*/ 1763476 h 176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4073" h="1764695">
                <a:moveTo>
                  <a:pt x="313765" y="1763476"/>
                </a:moveTo>
                <a:cubicBezTo>
                  <a:pt x="205189" y="1741801"/>
                  <a:pt x="127815" y="1664664"/>
                  <a:pt x="143145" y="1584339"/>
                </a:cubicBezTo>
                <a:cubicBezTo>
                  <a:pt x="150721" y="1544177"/>
                  <a:pt x="179939" y="1508604"/>
                  <a:pt x="208436" y="1474052"/>
                </a:cubicBezTo>
                <a:cubicBezTo>
                  <a:pt x="234588" y="1442432"/>
                  <a:pt x="272283" y="1404692"/>
                  <a:pt x="260379" y="1366059"/>
                </a:cubicBezTo>
                <a:cubicBezTo>
                  <a:pt x="249377" y="1329722"/>
                  <a:pt x="202303" y="1304477"/>
                  <a:pt x="165330" y="1281017"/>
                </a:cubicBezTo>
                <a:cubicBezTo>
                  <a:pt x="130701" y="1258960"/>
                  <a:pt x="97154" y="1235372"/>
                  <a:pt x="77134" y="1205155"/>
                </a:cubicBezTo>
                <a:cubicBezTo>
                  <a:pt x="39258" y="1148035"/>
                  <a:pt x="66132" y="1090915"/>
                  <a:pt x="108697" y="1039278"/>
                </a:cubicBezTo>
                <a:cubicBezTo>
                  <a:pt x="150901" y="988278"/>
                  <a:pt x="223946" y="927078"/>
                  <a:pt x="180480" y="865113"/>
                </a:cubicBezTo>
                <a:cubicBezTo>
                  <a:pt x="135751" y="801236"/>
                  <a:pt x="45571" y="763751"/>
                  <a:pt x="51703" y="683936"/>
                </a:cubicBezTo>
                <a:cubicBezTo>
                  <a:pt x="56573" y="622226"/>
                  <a:pt x="113747" y="575434"/>
                  <a:pt x="154328" y="523796"/>
                </a:cubicBezTo>
                <a:cubicBezTo>
                  <a:pt x="177774" y="493962"/>
                  <a:pt x="194007" y="460939"/>
                  <a:pt x="182644" y="426514"/>
                </a:cubicBezTo>
                <a:cubicBezTo>
                  <a:pt x="171281" y="391707"/>
                  <a:pt x="134127" y="363657"/>
                  <a:pt x="102565" y="337137"/>
                </a:cubicBezTo>
                <a:cubicBezTo>
                  <a:pt x="36553" y="281420"/>
                  <a:pt x="-15571" y="223662"/>
                  <a:pt x="4269" y="147927"/>
                </a:cubicBezTo>
                <a:cubicBezTo>
                  <a:pt x="22124" y="80098"/>
                  <a:pt x="90300" y="23870"/>
                  <a:pt x="182464" y="1685"/>
                </a:cubicBezTo>
                <a:cubicBezTo>
                  <a:pt x="232063" y="-10300"/>
                  <a:pt x="253165" y="45163"/>
                  <a:pt x="204107" y="57020"/>
                </a:cubicBezTo>
                <a:cubicBezTo>
                  <a:pt x="102925" y="81372"/>
                  <a:pt x="50982" y="170495"/>
                  <a:pt x="100039" y="237687"/>
                </a:cubicBezTo>
                <a:cubicBezTo>
                  <a:pt x="148015" y="303477"/>
                  <a:pt x="247213" y="346572"/>
                  <a:pt x="264347" y="423964"/>
                </a:cubicBezTo>
                <a:cubicBezTo>
                  <a:pt x="277694" y="484017"/>
                  <a:pt x="240720" y="535909"/>
                  <a:pt x="196712" y="585124"/>
                </a:cubicBezTo>
                <a:cubicBezTo>
                  <a:pt x="151442" y="635869"/>
                  <a:pt x="105811" y="688399"/>
                  <a:pt x="157213" y="746283"/>
                </a:cubicBezTo>
                <a:cubicBezTo>
                  <a:pt x="205730" y="800853"/>
                  <a:pt x="280579" y="840888"/>
                  <a:pt x="275169" y="911906"/>
                </a:cubicBezTo>
                <a:cubicBezTo>
                  <a:pt x="270660" y="969535"/>
                  <a:pt x="221602" y="1017093"/>
                  <a:pt x="181742" y="1065033"/>
                </a:cubicBezTo>
                <a:cubicBezTo>
                  <a:pt x="136111" y="1119603"/>
                  <a:pt x="120600" y="1167925"/>
                  <a:pt x="188596" y="1217650"/>
                </a:cubicBezTo>
                <a:cubicBezTo>
                  <a:pt x="249918" y="1262530"/>
                  <a:pt x="331441" y="1298740"/>
                  <a:pt x="342443" y="1366314"/>
                </a:cubicBezTo>
                <a:cubicBezTo>
                  <a:pt x="353264" y="1432232"/>
                  <a:pt x="287433" y="1486292"/>
                  <a:pt x="247934" y="1541499"/>
                </a:cubicBezTo>
                <a:cubicBezTo>
                  <a:pt x="201762" y="1606141"/>
                  <a:pt x="227373" y="1686339"/>
                  <a:pt x="335409" y="1708014"/>
                </a:cubicBezTo>
                <a:cubicBezTo>
                  <a:pt x="385729" y="1718214"/>
                  <a:pt x="364266" y="1773549"/>
                  <a:pt x="313765" y="1763476"/>
                </a:cubicBezTo>
                <a:close/>
              </a:path>
            </a:pathLst>
          </a:custGeom>
          <a:solidFill>
            <a:srgbClr val="292727"/>
          </a:solidFill>
          <a:ln w="180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7" name="Nhóm 16"/>
          <p:cNvGrpSpPr/>
          <p:nvPr/>
        </p:nvGrpSpPr>
        <p:grpSpPr>
          <a:xfrm>
            <a:off x="16154400" y="495300"/>
            <a:ext cx="1697438" cy="677102"/>
            <a:chOff x="15765367" y="1436884"/>
            <a:chExt cx="1697438" cy="677102"/>
          </a:xfrm>
        </p:grpSpPr>
        <p:sp>
          <p:nvSpPr>
            <p:cNvPr id="14" name="Hình tự do: Hình 13"/>
            <p:cNvSpPr/>
            <p:nvPr/>
          </p:nvSpPr>
          <p:spPr>
            <a:xfrm rot="18341150">
              <a:off x="16398149" y="1049330"/>
              <a:ext cx="431874" cy="1697438"/>
            </a:xfrm>
            <a:custGeom>
              <a:avLst/>
              <a:gdLst>
                <a:gd name="connsiteX0" fmla="*/ 242351 w 431874"/>
                <a:gd name="connsiteY0" fmla="*/ 1207946 h 1697438"/>
                <a:gd name="connsiteX1" fmla="*/ 252091 w 431874"/>
                <a:gd name="connsiteY1" fmla="*/ 1370254 h 1697438"/>
                <a:gd name="connsiteX2" fmla="*/ 273013 w 431874"/>
                <a:gd name="connsiteY2" fmla="*/ 1557806 h 1697438"/>
                <a:gd name="connsiteX3" fmla="*/ 61090 w 431874"/>
                <a:gd name="connsiteY3" fmla="*/ 1693720 h 1697438"/>
                <a:gd name="connsiteX4" fmla="*/ 20149 w 431874"/>
                <a:gd name="connsiteY4" fmla="*/ 1644123 h 1697438"/>
                <a:gd name="connsiteX5" fmla="*/ 217101 w 431874"/>
                <a:gd name="connsiteY5" fmla="*/ 1472636 h 1697438"/>
                <a:gd name="connsiteX6" fmla="*/ 119347 w 431874"/>
                <a:gd name="connsiteY6" fmla="*/ 1285466 h 1697438"/>
                <a:gd name="connsiteX7" fmla="*/ 204476 w 431874"/>
                <a:gd name="connsiteY7" fmla="*/ 1154779 h 1697438"/>
                <a:gd name="connsiteX8" fmla="*/ 318464 w 431874"/>
                <a:gd name="connsiteY8" fmla="*/ 1020267 h 1697438"/>
                <a:gd name="connsiteX9" fmla="*/ 223233 w 431874"/>
                <a:gd name="connsiteY9" fmla="*/ 822770 h 1697438"/>
                <a:gd name="connsiteX10" fmla="*/ 237301 w 431874"/>
                <a:gd name="connsiteY10" fmla="*/ 729950 h 1697438"/>
                <a:gd name="connsiteX11" fmla="*/ 320267 w 431874"/>
                <a:gd name="connsiteY11" fmla="*/ 653960 h 1697438"/>
                <a:gd name="connsiteX12" fmla="*/ 298804 w 431874"/>
                <a:gd name="connsiteY12" fmla="*/ 492928 h 1697438"/>
                <a:gd name="connsiteX13" fmla="*/ 167502 w 431874"/>
                <a:gd name="connsiteY13" fmla="*/ 368233 h 1697438"/>
                <a:gd name="connsiteX14" fmla="*/ 230809 w 431874"/>
                <a:gd name="connsiteY14" fmla="*/ 203376 h 1697438"/>
                <a:gd name="connsiteX15" fmla="*/ 110148 w 431874"/>
                <a:gd name="connsiteY15" fmla="*/ 47444 h 1697438"/>
                <a:gd name="connsiteX16" fmla="*/ 167502 w 431874"/>
                <a:gd name="connsiteY16" fmla="*/ 6899 h 1697438"/>
                <a:gd name="connsiteX17" fmla="*/ 317201 w 431874"/>
                <a:gd name="connsiteY17" fmla="*/ 182849 h 1697438"/>
                <a:gd name="connsiteX18" fmla="*/ 262732 w 431874"/>
                <a:gd name="connsiteY18" fmla="*/ 381748 h 1697438"/>
                <a:gd name="connsiteX19" fmla="*/ 413332 w 431874"/>
                <a:gd name="connsiteY19" fmla="*/ 513073 h 1697438"/>
                <a:gd name="connsiteX20" fmla="*/ 381950 w 431874"/>
                <a:gd name="connsiteY20" fmla="*/ 691190 h 1697438"/>
                <a:gd name="connsiteX21" fmla="*/ 300607 w 431874"/>
                <a:gd name="connsiteY21" fmla="*/ 789237 h 1697438"/>
                <a:gd name="connsiteX22" fmla="*/ 339746 w 431874"/>
                <a:gd name="connsiteY22" fmla="*/ 892767 h 1697438"/>
                <a:gd name="connsiteX23" fmla="*/ 389705 w 431874"/>
                <a:gd name="connsiteY23" fmla="*/ 1091667 h 1697438"/>
                <a:gd name="connsiteX24" fmla="*/ 242351 w 431874"/>
                <a:gd name="connsiteY24" fmla="*/ 1207946 h 169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1874" h="1697438">
                  <a:moveTo>
                    <a:pt x="242351" y="1207946"/>
                  </a:moveTo>
                  <a:cubicBezTo>
                    <a:pt x="168224" y="1259329"/>
                    <a:pt x="212232" y="1314791"/>
                    <a:pt x="252091" y="1370254"/>
                  </a:cubicBezTo>
                  <a:cubicBezTo>
                    <a:pt x="296098" y="1431326"/>
                    <a:pt x="314856" y="1492908"/>
                    <a:pt x="273013" y="1557806"/>
                  </a:cubicBezTo>
                  <a:cubicBezTo>
                    <a:pt x="230989" y="1623085"/>
                    <a:pt x="147122" y="1660825"/>
                    <a:pt x="61090" y="1693720"/>
                  </a:cubicBezTo>
                  <a:cubicBezTo>
                    <a:pt x="15099" y="1711315"/>
                    <a:pt x="-25843" y="1661718"/>
                    <a:pt x="20149" y="1644123"/>
                  </a:cubicBezTo>
                  <a:cubicBezTo>
                    <a:pt x="113214" y="1608550"/>
                    <a:pt x="224857" y="1558953"/>
                    <a:pt x="217101" y="1472636"/>
                  </a:cubicBezTo>
                  <a:cubicBezTo>
                    <a:pt x="210969" y="1404933"/>
                    <a:pt x="129447" y="1353424"/>
                    <a:pt x="119347" y="1285466"/>
                  </a:cubicBezTo>
                  <a:cubicBezTo>
                    <a:pt x="111411" y="1231916"/>
                    <a:pt x="149286" y="1188694"/>
                    <a:pt x="204476" y="1154779"/>
                  </a:cubicBezTo>
                  <a:cubicBezTo>
                    <a:pt x="266520" y="1116657"/>
                    <a:pt x="331991" y="1086312"/>
                    <a:pt x="318464" y="1020267"/>
                  </a:cubicBezTo>
                  <a:cubicBezTo>
                    <a:pt x="304215" y="950652"/>
                    <a:pt x="238564" y="892512"/>
                    <a:pt x="223233" y="822770"/>
                  </a:cubicBezTo>
                  <a:cubicBezTo>
                    <a:pt x="216380" y="791150"/>
                    <a:pt x="218544" y="759530"/>
                    <a:pt x="237301" y="729950"/>
                  </a:cubicBezTo>
                  <a:cubicBezTo>
                    <a:pt x="256601" y="699605"/>
                    <a:pt x="293574" y="680480"/>
                    <a:pt x="320267" y="653960"/>
                  </a:cubicBezTo>
                  <a:cubicBezTo>
                    <a:pt x="370227" y="603853"/>
                    <a:pt x="355257" y="536278"/>
                    <a:pt x="298804" y="492928"/>
                  </a:cubicBezTo>
                  <a:cubicBezTo>
                    <a:pt x="249025" y="454551"/>
                    <a:pt x="184096" y="422166"/>
                    <a:pt x="167502" y="368233"/>
                  </a:cubicBezTo>
                  <a:cubicBezTo>
                    <a:pt x="147843" y="304483"/>
                    <a:pt x="209346" y="260879"/>
                    <a:pt x="230809" y="203376"/>
                  </a:cubicBezTo>
                  <a:cubicBezTo>
                    <a:pt x="255518" y="136694"/>
                    <a:pt x="176160" y="85311"/>
                    <a:pt x="110148" y="47444"/>
                  </a:cubicBezTo>
                  <a:cubicBezTo>
                    <a:pt x="69567" y="24112"/>
                    <a:pt x="127282" y="-16178"/>
                    <a:pt x="167502" y="6899"/>
                  </a:cubicBezTo>
                  <a:cubicBezTo>
                    <a:pt x="243073" y="50249"/>
                    <a:pt x="321530" y="108771"/>
                    <a:pt x="317201" y="182849"/>
                  </a:cubicBezTo>
                  <a:cubicBezTo>
                    <a:pt x="313233" y="249149"/>
                    <a:pt x="205197" y="317743"/>
                    <a:pt x="262732" y="381748"/>
                  </a:cubicBezTo>
                  <a:cubicBezTo>
                    <a:pt x="306199" y="430326"/>
                    <a:pt x="381950" y="457611"/>
                    <a:pt x="413332" y="513073"/>
                  </a:cubicBezTo>
                  <a:cubicBezTo>
                    <a:pt x="445978" y="570830"/>
                    <a:pt x="435517" y="641210"/>
                    <a:pt x="381950" y="691190"/>
                  </a:cubicBezTo>
                  <a:cubicBezTo>
                    <a:pt x="347140" y="723575"/>
                    <a:pt x="302592" y="744867"/>
                    <a:pt x="300607" y="789237"/>
                  </a:cubicBezTo>
                  <a:cubicBezTo>
                    <a:pt x="298985" y="824682"/>
                    <a:pt x="319726" y="861020"/>
                    <a:pt x="339746" y="892767"/>
                  </a:cubicBezTo>
                  <a:cubicBezTo>
                    <a:pt x="378523" y="954349"/>
                    <a:pt x="423974" y="1023582"/>
                    <a:pt x="389705" y="1091667"/>
                  </a:cubicBezTo>
                  <a:cubicBezTo>
                    <a:pt x="363012" y="1144324"/>
                    <a:pt x="296098" y="1170716"/>
                    <a:pt x="242351" y="1207946"/>
                  </a:cubicBezTo>
                  <a:close/>
                </a:path>
              </a:pathLst>
            </a:custGeom>
            <a:solidFill>
              <a:srgbClr val="292727"/>
            </a:solidFill>
            <a:ln w="1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Hình tự do: Hình 15"/>
            <p:cNvSpPr/>
            <p:nvPr/>
          </p:nvSpPr>
          <p:spPr>
            <a:xfrm rot="18341150">
              <a:off x="16641490" y="982051"/>
              <a:ext cx="282922" cy="1192587"/>
            </a:xfrm>
            <a:custGeom>
              <a:avLst/>
              <a:gdLst>
                <a:gd name="connsiteX0" fmla="*/ 170886 w 282922"/>
                <a:gd name="connsiteY0" fmla="*/ 664668 h 1192587"/>
                <a:gd name="connsiteX1" fmla="*/ 230766 w 282922"/>
                <a:gd name="connsiteY1" fmla="*/ 800200 h 1192587"/>
                <a:gd name="connsiteX2" fmla="*/ 70427 w 282922"/>
                <a:gd name="connsiteY2" fmla="*/ 1184995 h 1192587"/>
                <a:gd name="connsiteX3" fmla="*/ 13072 w 282922"/>
                <a:gd name="connsiteY3" fmla="*/ 1144450 h 1192587"/>
                <a:gd name="connsiteX4" fmla="*/ 157540 w 282922"/>
                <a:gd name="connsiteY4" fmla="*/ 1002287 h 1192587"/>
                <a:gd name="connsiteX5" fmla="*/ 185135 w 282922"/>
                <a:gd name="connsiteY5" fmla="*/ 877338 h 1192587"/>
                <a:gd name="connsiteX6" fmla="*/ 109565 w 282922"/>
                <a:gd name="connsiteY6" fmla="*/ 755958 h 1192587"/>
                <a:gd name="connsiteX7" fmla="*/ 100186 w 282922"/>
                <a:gd name="connsiteY7" fmla="*/ 630881 h 1192587"/>
                <a:gd name="connsiteX8" fmla="*/ 188562 w 282922"/>
                <a:gd name="connsiteY8" fmla="*/ 501979 h 1192587"/>
                <a:gd name="connsiteX9" fmla="*/ 173592 w 282922"/>
                <a:gd name="connsiteY9" fmla="*/ 362366 h 1192587"/>
                <a:gd name="connsiteX10" fmla="*/ 60867 w 282922"/>
                <a:gd name="connsiteY10" fmla="*/ 261769 h 1192587"/>
                <a:gd name="connsiteX11" fmla="*/ 74214 w 282922"/>
                <a:gd name="connsiteY11" fmla="*/ 147019 h 1192587"/>
                <a:gd name="connsiteX12" fmla="*/ 70427 w 282922"/>
                <a:gd name="connsiteY12" fmla="*/ 48717 h 1192587"/>
                <a:gd name="connsiteX13" fmla="*/ 127781 w 282922"/>
                <a:gd name="connsiteY13" fmla="*/ 8172 h 1192587"/>
                <a:gd name="connsiteX14" fmla="*/ 177920 w 282922"/>
                <a:gd name="connsiteY14" fmla="*/ 136437 h 1192587"/>
                <a:gd name="connsiteX15" fmla="*/ 128863 w 282922"/>
                <a:gd name="connsiteY15" fmla="*/ 192282 h 1192587"/>
                <a:gd name="connsiteX16" fmla="*/ 168902 w 282922"/>
                <a:gd name="connsiteY16" fmla="*/ 265339 h 1192587"/>
                <a:gd name="connsiteX17" fmla="*/ 262148 w 282922"/>
                <a:gd name="connsiteY17" fmla="*/ 526459 h 1192587"/>
                <a:gd name="connsiteX18" fmla="*/ 170886 w 282922"/>
                <a:gd name="connsiteY18" fmla="*/ 664668 h 119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2922" h="1192587">
                  <a:moveTo>
                    <a:pt x="170886" y="664668"/>
                  </a:moveTo>
                  <a:cubicBezTo>
                    <a:pt x="156819" y="714393"/>
                    <a:pt x="201728" y="757743"/>
                    <a:pt x="230766" y="800200"/>
                  </a:cubicBezTo>
                  <a:cubicBezTo>
                    <a:pt x="323290" y="934968"/>
                    <a:pt x="219043" y="1091410"/>
                    <a:pt x="70427" y="1184995"/>
                  </a:cubicBezTo>
                  <a:cubicBezTo>
                    <a:pt x="31469" y="1209474"/>
                    <a:pt x="-26066" y="1169057"/>
                    <a:pt x="13072" y="1144450"/>
                  </a:cubicBezTo>
                  <a:cubicBezTo>
                    <a:pt x="74033" y="1106072"/>
                    <a:pt x="125796" y="1055327"/>
                    <a:pt x="157540" y="1002287"/>
                  </a:cubicBezTo>
                  <a:cubicBezTo>
                    <a:pt x="180265" y="964165"/>
                    <a:pt x="195956" y="918648"/>
                    <a:pt x="185135" y="877338"/>
                  </a:cubicBezTo>
                  <a:cubicBezTo>
                    <a:pt x="173773" y="833733"/>
                    <a:pt x="133192" y="796375"/>
                    <a:pt x="109565" y="755958"/>
                  </a:cubicBezTo>
                  <a:cubicBezTo>
                    <a:pt x="85576" y="715158"/>
                    <a:pt x="79445" y="673211"/>
                    <a:pt x="100186" y="630881"/>
                  </a:cubicBezTo>
                  <a:cubicBezTo>
                    <a:pt x="122369" y="585491"/>
                    <a:pt x="166919" y="547369"/>
                    <a:pt x="188562" y="501979"/>
                  </a:cubicBezTo>
                  <a:cubicBezTo>
                    <a:pt x="210385" y="456461"/>
                    <a:pt x="204613" y="405206"/>
                    <a:pt x="173592" y="362366"/>
                  </a:cubicBezTo>
                  <a:cubicBezTo>
                    <a:pt x="145456" y="323479"/>
                    <a:pt x="92250" y="298872"/>
                    <a:pt x="60867" y="261769"/>
                  </a:cubicBezTo>
                  <a:cubicBezTo>
                    <a:pt x="27501" y="222372"/>
                    <a:pt x="37781" y="182974"/>
                    <a:pt x="74214" y="147019"/>
                  </a:cubicBezTo>
                  <a:cubicBezTo>
                    <a:pt x="111008" y="110682"/>
                    <a:pt x="121829" y="83397"/>
                    <a:pt x="70427" y="48717"/>
                  </a:cubicBezTo>
                  <a:cubicBezTo>
                    <a:pt x="32551" y="23090"/>
                    <a:pt x="90085" y="-17455"/>
                    <a:pt x="127781" y="8172"/>
                  </a:cubicBezTo>
                  <a:cubicBezTo>
                    <a:pt x="178462" y="42470"/>
                    <a:pt x="204613" y="88370"/>
                    <a:pt x="177920" y="136437"/>
                  </a:cubicBezTo>
                  <a:cubicBezTo>
                    <a:pt x="166198" y="157347"/>
                    <a:pt x="143292" y="172519"/>
                    <a:pt x="128863" y="192282"/>
                  </a:cubicBezTo>
                  <a:cubicBezTo>
                    <a:pt x="107220" y="221862"/>
                    <a:pt x="141487" y="244812"/>
                    <a:pt x="168902" y="265339"/>
                  </a:cubicBezTo>
                  <a:cubicBezTo>
                    <a:pt x="263772" y="336357"/>
                    <a:pt x="313912" y="430579"/>
                    <a:pt x="262148" y="526459"/>
                  </a:cubicBezTo>
                  <a:cubicBezTo>
                    <a:pt x="236718" y="573378"/>
                    <a:pt x="184955" y="614816"/>
                    <a:pt x="170886" y="664668"/>
                  </a:cubicBezTo>
                  <a:close/>
                </a:path>
              </a:pathLst>
            </a:custGeom>
            <a:solidFill>
              <a:srgbClr val="292727"/>
            </a:solidFill>
            <a:ln w="1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Bong bóng Lời nói: Hình bầu dục 17"/>
          <p:cNvSpPr/>
          <p:nvPr/>
        </p:nvSpPr>
        <p:spPr>
          <a:xfrm>
            <a:off x="7924800" y="489902"/>
            <a:ext cx="2438400" cy="1219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/>
              <p:cNvSpPr txBox="1"/>
              <p:nvPr/>
            </p:nvSpPr>
            <p:spPr>
              <a:xfrm>
                <a:off x="4360987" y="2369857"/>
                <a:ext cx="11277600" cy="70571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00188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251</m:t>
                            </m:r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118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 =−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0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00188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.(</m:t>
                      </m:r>
                      <m:sSup>
                        <m:sSupPr>
                          <m:ctrlPr>
                            <a:rPr lang="en-US" sz="400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503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63252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25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118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0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00188</m:t>
                      </m:r>
                      <m:sSup>
                        <m:sSupPr>
                          <m:ctrlPr>
                            <a:rPr lang="en-US" sz="400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0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94564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0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91423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2.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00188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94564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tự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91423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Hộp Văn bản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7" y="2369857"/>
                <a:ext cx="11277600" cy="7057125"/>
              </a:xfrm>
              <a:prstGeom prst="rect">
                <a:avLst/>
              </a:prstGeom>
              <a:blipFill rotWithShape="1">
                <a:blip r:embed="rId6"/>
                <a:stretch>
                  <a:fillRect l="-4" t="-1" r="4" b="-3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10131" b="108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293619">
            <a:off x="15582026" y="311488"/>
            <a:ext cx="3090615" cy="13935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9241">
            <a:off x="54668" y="9385902"/>
            <a:ext cx="2936731" cy="12547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367" b="59132"/>
          <a:stretch>
            <a:fillRect/>
          </a:stretch>
        </p:blipFill>
        <p:spPr>
          <a:xfrm flipH="1" flipV="1">
            <a:off x="15482233" y="8584978"/>
            <a:ext cx="2805767" cy="1932550"/>
          </a:xfrm>
          <a:prstGeom prst="rect">
            <a:avLst/>
          </a:prstGeom>
        </p:spPr>
      </p:pic>
      <p:sp>
        <p:nvSpPr>
          <p:cNvPr id="7" name="Bong bóng Lời nói: Hình bầu dục 6"/>
          <p:cNvSpPr/>
          <p:nvPr/>
        </p:nvSpPr>
        <p:spPr>
          <a:xfrm>
            <a:off x="8915400" y="723900"/>
            <a:ext cx="2438400" cy="1219200"/>
          </a:xfrm>
          <a:prstGeom prst="wedgeEllipseCallout">
            <a:avLst>
              <a:gd name="adj1" fmla="val -53060"/>
              <a:gd name="adj2" fmla="val 6132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/>
              <p:cNvSpPr txBox="1"/>
              <p:nvPr/>
            </p:nvSpPr>
            <p:spPr>
              <a:xfrm>
                <a:off x="2209800" y="2511861"/>
                <a:ext cx="8153400" cy="5877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Từ đồ thị hàm số, ta thấy trục đối xứng là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Đỉnh của đồ thị hàm số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𝐼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Đồ thị hàm số nghịch biến trên khoảng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đồng biến trên khoảng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511861"/>
                <a:ext cx="8153400" cy="5877315"/>
              </a:xfrm>
              <a:prstGeom prst="rect">
                <a:avLst/>
              </a:prstGeom>
              <a:blipFill rotWithShape="1">
                <a:blip r:embed="rId8"/>
                <a:stretch>
                  <a:fillRect t="-7" b="-17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Hình ảnh 1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2" t="1816" r="3524"/>
          <a:stretch>
            <a:fillRect/>
          </a:stretch>
        </p:blipFill>
        <p:spPr>
          <a:xfrm>
            <a:off x="11353800" y="2511861"/>
            <a:ext cx="5654627" cy="6266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62800" y="7581935"/>
            <a:ext cx="14307375" cy="54768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917627" y="777742"/>
            <a:ext cx="930920" cy="9487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29631" y="9004579"/>
            <a:ext cx="1887231" cy="957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2600" y="664460"/>
            <a:ext cx="1774367" cy="9097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27942">
            <a:off x="13078498" y="6883695"/>
            <a:ext cx="3982811" cy="35073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3109800" y="1458183"/>
                <a:ext cx="14748272" cy="7396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c) Gọi hàm số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(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𝐼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den>
                            </m:f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nl-NL" sz="400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                        </m:t>
                            </m:r>
                          </m:e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 −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⟺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                 </m:t>
                            </m:r>
                          </m:e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 hình vẽ, ta có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thuộc đồ thị nên: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 = </m:t>
                            </m:r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⟺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    </m:t>
                            </m:r>
                          </m:e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   </m:t>
                            </m:r>
                          </m:e>
                        </m:eqArr>
                      </m:e>
                    </m: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parabol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800" y="1458183"/>
                <a:ext cx="14748272" cy="7396833"/>
              </a:xfrm>
              <a:prstGeom prst="rect">
                <a:avLst/>
              </a:prstGeom>
              <a:blipFill rotWithShape="1">
                <a:blip r:embed="rId10"/>
                <a:stretch>
                  <a:fillRect l="-1" t="-3" r="4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00000">
            <a:off x="1845793" y="-493147"/>
            <a:ext cx="1044336" cy="2851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22855" flipH="1">
            <a:off x="1825684" y="4868545"/>
            <a:ext cx="1851424" cy="53163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66557">
            <a:off x="15727017" y="2250297"/>
            <a:ext cx="2095041" cy="55515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39800" y="9151150"/>
            <a:ext cx="1862233" cy="11088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3634142" y="543168"/>
                <a:ext cx="11875678" cy="3013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5 (SGK – tr.43)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nghịch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142" y="543168"/>
                <a:ext cx="11875678" cy="3013646"/>
              </a:xfrm>
              <a:prstGeom prst="rect">
                <a:avLst/>
              </a:prstGeom>
              <a:blipFill rotWithShape="1">
                <a:blip r:embed="rId9"/>
                <a:stretch>
                  <a:fillRect t="-8" r="5" b="-32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/>
              <p:cNvSpPr txBox="1"/>
              <p:nvPr/>
            </p:nvSpPr>
            <p:spPr>
              <a:xfrm>
                <a:off x="4343400" y="5531396"/>
                <a:ext cx="13030200" cy="4373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r>
                      <a:rPr lang="fr-FR" sz="4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fr-FR" sz="4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4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fr-FR" sz="4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fr-FR" sz="4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fr-FR" sz="4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fr-FR" sz="4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fr-FR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fr-FR" sz="4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nghịch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−∞;</m:t>
                        </m:r>
                        <m:f>
                          <m:f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fr-FR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fr-F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fr-FR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fr-FR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</m:oMath>
                </a14:m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5531396"/>
                <a:ext cx="13030200" cy="4373120"/>
              </a:xfrm>
              <a:prstGeom prst="rect">
                <a:avLst/>
              </a:prstGeom>
              <a:blipFill rotWithShape="1">
                <a:blip r:embed="rId10"/>
                <a:stretch>
                  <a:fillRect t="-12" b="-7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/>
          <p:cNvSpPr txBox="1"/>
          <p:nvPr/>
        </p:nvSpPr>
        <p:spPr>
          <a:xfrm>
            <a:off x="8145942" y="4414788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552"/>
          <a:stretch>
            <a:fillRect/>
          </a:stretch>
        </p:blipFill>
        <p:spPr>
          <a:xfrm>
            <a:off x="3168652" y="0"/>
            <a:ext cx="4395570" cy="14955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65095" y="360804"/>
            <a:ext cx="1760518" cy="1335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3639800" y="9366792"/>
            <a:ext cx="3528867" cy="2323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3602003" y="9599109"/>
            <a:ext cx="3528867" cy="2323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/>
              <p:cNvSpPr txBox="1"/>
              <p:nvPr/>
            </p:nvSpPr>
            <p:spPr>
              <a:xfrm>
                <a:off x="3886200" y="2628900"/>
                <a:ext cx="12039600" cy="4681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4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r>
                      <a:rPr lang="fr-FR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fr-FR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fr-FR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fr-FR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fr-FR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fr-FR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fr-FR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fr-FR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−∞;</m:t>
                        </m:r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nghịch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</m:oMath>
                </a14:m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2628900"/>
                <a:ext cx="12039600" cy="4681859"/>
              </a:xfrm>
              <a:prstGeom prst="rect">
                <a:avLst/>
              </a:prstGeom>
              <a:blipFill rotWithShape="1">
                <a:blip r:embed="rId8"/>
                <a:stretch>
                  <a:fillRect b="-156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200" y="266210"/>
            <a:ext cx="1758672" cy="1688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566">
            <a:off x="14441060" y="9897734"/>
            <a:ext cx="4912579" cy="3438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99149" y="114300"/>
            <a:ext cx="2188851" cy="1384946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5562600" y="800100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3676649" y="1908096"/>
            <a:ext cx="1322070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6 (SGK – tr.43)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Khi du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St.Louis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), ta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parabol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lõm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Arch.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9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4" t="28960" r="23639" b="16844"/>
          <a:stretch>
            <a:fillRect/>
          </a:stretch>
        </p:blipFill>
        <p:spPr>
          <a:xfrm>
            <a:off x="6629400" y="5082484"/>
            <a:ext cx="6511901" cy="5199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593305" flipH="1">
            <a:off x="16138007" y="8191957"/>
            <a:ext cx="1960852" cy="2024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1526720" y="401379"/>
            <a:ext cx="1722072" cy="1354697"/>
          </a:xfrm>
          <a:prstGeom prst="rect">
            <a:avLst/>
          </a:prstGeom>
        </p:spPr>
      </p:pic>
      <p:sp>
        <p:nvSpPr>
          <p:cNvPr id="9" name="Hình tự do: Hình 8"/>
          <p:cNvSpPr/>
          <p:nvPr/>
        </p:nvSpPr>
        <p:spPr>
          <a:xfrm rot="18341150">
            <a:off x="2034659" y="8944793"/>
            <a:ext cx="257325" cy="1764695"/>
          </a:xfrm>
          <a:custGeom>
            <a:avLst/>
            <a:gdLst>
              <a:gd name="connsiteX0" fmla="*/ 221768 w 257325"/>
              <a:gd name="connsiteY0" fmla="*/ 1763476 h 1764695"/>
              <a:gd name="connsiteX1" fmla="*/ 101174 w 257325"/>
              <a:gd name="connsiteY1" fmla="*/ 1584339 h 1764695"/>
              <a:gd name="connsiteX2" fmla="*/ 147321 w 257325"/>
              <a:gd name="connsiteY2" fmla="*/ 1474052 h 1764695"/>
              <a:gd name="connsiteX3" fmla="*/ 184034 w 257325"/>
              <a:gd name="connsiteY3" fmla="*/ 1366059 h 1764695"/>
              <a:gd name="connsiteX4" fmla="*/ 116854 w 257325"/>
              <a:gd name="connsiteY4" fmla="*/ 1281017 h 1764695"/>
              <a:gd name="connsiteX5" fmla="*/ 54518 w 257325"/>
              <a:gd name="connsiteY5" fmla="*/ 1205155 h 1764695"/>
              <a:gd name="connsiteX6" fmla="*/ 76826 w 257325"/>
              <a:gd name="connsiteY6" fmla="*/ 1039278 h 1764695"/>
              <a:gd name="connsiteX7" fmla="*/ 127562 w 257325"/>
              <a:gd name="connsiteY7" fmla="*/ 865113 h 1764695"/>
              <a:gd name="connsiteX8" fmla="*/ 36543 w 257325"/>
              <a:gd name="connsiteY8" fmla="*/ 683936 h 1764695"/>
              <a:gd name="connsiteX9" fmla="*/ 109078 w 257325"/>
              <a:gd name="connsiteY9" fmla="*/ 523796 h 1764695"/>
              <a:gd name="connsiteX10" fmla="*/ 129092 w 257325"/>
              <a:gd name="connsiteY10" fmla="*/ 426514 h 1764695"/>
              <a:gd name="connsiteX11" fmla="*/ 72492 w 257325"/>
              <a:gd name="connsiteY11" fmla="*/ 337137 h 1764695"/>
              <a:gd name="connsiteX12" fmla="*/ 3017 w 257325"/>
              <a:gd name="connsiteY12" fmla="*/ 147927 h 1764695"/>
              <a:gd name="connsiteX13" fmla="*/ 128964 w 257325"/>
              <a:gd name="connsiteY13" fmla="*/ 1685 h 1764695"/>
              <a:gd name="connsiteX14" fmla="*/ 144262 w 257325"/>
              <a:gd name="connsiteY14" fmla="*/ 57020 h 1764695"/>
              <a:gd name="connsiteX15" fmla="*/ 70707 w 257325"/>
              <a:gd name="connsiteY15" fmla="*/ 237687 h 1764695"/>
              <a:gd name="connsiteX16" fmla="*/ 186839 w 257325"/>
              <a:gd name="connsiteY16" fmla="*/ 423964 h 1764695"/>
              <a:gd name="connsiteX17" fmla="*/ 139035 w 257325"/>
              <a:gd name="connsiteY17" fmla="*/ 585124 h 1764695"/>
              <a:gd name="connsiteX18" fmla="*/ 111118 w 257325"/>
              <a:gd name="connsiteY18" fmla="*/ 746283 h 1764695"/>
              <a:gd name="connsiteX19" fmla="*/ 194488 w 257325"/>
              <a:gd name="connsiteY19" fmla="*/ 911906 h 1764695"/>
              <a:gd name="connsiteX20" fmla="*/ 128454 w 257325"/>
              <a:gd name="connsiteY20" fmla="*/ 1065033 h 1764695"/>
              <a:gd name="connsiteX21" fmla="*/ 133299 w 257325"/>
              <a:gd name="connsiteY21" fmla="*/ 1217650 h 1764695"/>
              <a:gd name="connsiteX22" fmla="*/ 242037 w 257325"/>
              <a:gd name="connsiteY22" fmla="*/ 1366314 h 1764695"/>
              <a:gd name="connsiteX23" fmla="*/ 175239 w 257325"/>
              <a:gd name="connsiteY23" fmla="*/ 1541499 h 1764695"/>
              <a:gd name="connsiteX24" fmla="*/ 237065 w 257325"/>
              <a:gd name="connsiteY24" fmla="*/ 1708014 h 1764695"/>
              <a:gd name="connsiteX25" fmla="*/ 221768 w 257325"/>
              <a:gd name="connsiteY25" fmla="*/ 1763476 h 176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325" h="1764695">
                <a:moveTo>
                  <a:pt x="221768" y="1763476"/>
                </a:moveTo>
                <a:cubicBezTo>
                  <a:pt x="145026" y="1741801"/>
                  <a:pt x="90339" y="1664664"/>
                  <a:pt x="101174" y="1584339"/>
                </a:cubicBezTo>
                <a:cubicBezTo>
                  <a:pt x="106528" y="1544177"/>
                  <a:pt x="127180" y="1508604"/>
                  <a:pt x="147321" y="1474052"/>
                </a:cubicBezTo>
                <a:cubicBezTo>
                  <a:pt x="165805" y="1442432"/>
                  <a:pt x="192448" y="1404692"/>
                  <a:pt x="184034" y="1366059"/>
                </a:cubicBezTo>
                <a:cubicBezTo>
                  <a:pt x="176258" y="1329722"/>
                  <a:pt x="142987" y="1304477"/>
                  <a:pt x="116854" y="1281017"/>
                </a:cubicBezTo>
                <a:cubicBezTo>
                  <a:pt x="92378" y="1258960"/>
                  <a:pt x="68668" y="1235372"/>
                  <a:pt x="54518" y="1205155"/>
                </a:cubicBezTo>
                <a:cubicBezTo>
                  <a:pt x="27748" y="1148035"/>
                  <a:pt x="46742" y="1090915"/>
                  <a:pt x="76826" y="1039278"/>
                </a:cubicBezTo>
                <a:cubicBezTo>
                  <a:pt x="106656" y="988278"/>
                  <a:pt x="158284" y="927078"/>
                  <a:pt x="127562" y="865113"/>
                </a:cubicBezTo>
                <a:cubicBezTo>
                  <a:pt x="95948" y="801236"/>
                  <a:pt x="32209" y="763751"/>
                  <a:pt x="36543" y="683936"/>
                </a:cubicBezTo>
                <a:cubicBezTo>
                  <a:pt x="39985" y="622226"/>
                  <a:pt x="80396" y="575434"/>
                  <a:pt x="109078" y="523796"/>
                </a:cubicBezTo>
                <a:cubicBezTo>
                  <a:pt x="125650" y="493962"/>
                  <a:pt x="137123" y="460939"/>
                  <a:pt x="129092" y="426514"/>
                </a:cubicBezTo>
                <a:cubicBezTo>
                  <a:pt x="121061" y="391707"/>
                  <a:pt x="94800" y="363657"/>
                  <a:pt x="72492" y="337137"/>
                </a:cubicBezTo>
                <a:cubicBezTo>
                  <a:pt x="25835" y="281420"/>
                  <a:pt x="-11005" y="223662"/>
                  <a:pt x="3017" y="147927"/>
                </a:cubicBezTo>
                <a:cubicBezTo>
                  <a:pt x="15637" y="80098"/>
                  <a:pt x="63824" y="23870"/>
                  <a:pt x="128964" y="1685"/>
                </a:cubicBezTo>
                <a:cubicBezTo>
                  <a:pt x="164021" y="-10300"/>
                  <a:pt x="178935" y="45163"/>
                  <a:pt x="144262" y="57020"/>
                </a:cubicBezTo>
                <a:cubicBezTo>
                  <a:pt x="72747" y="81372"/>
                  <a:pt x="36034" y="170495"/>
                  <a:pt x="70707" y="237687"/>
                </a:cubicBezTo>
                <a:cubicBezTo>
                  <a:pt x="104616" y="303477"/>
                  <a:pt x="174729" y="346572"/>
                  <a:pt x="186839" y="423964"/>
                </a:cubicBezTo>
                <a:cubicBezTo>
                  <a:pt x="196272" y="484017"/>
                  <a:pt x="170139" y="535909"/>
                  <a:pt x="139035" y="585124"/>
                </a:cubicBezTo>
                <a:cubicBezTo>
                  <a:pt x="107038" y="635869"/>
                  <a:pt x="74787" y="688399"/>
                  <a:pt x="111118" y="746283"/>
                </a:cubicBezTo>
                <a:cubicBezTo>
                  <a:pt x="145409" y="800853"/>
                  <a:pt x="198312" y="840888"/>
                  <a:pt x="194488" y="911906"/>
                </a:cubicBezTo>
                <a:cubicBezTo>
                  <a:pt x="191301" y="969535"/>
                  <a:pt x="156627" y="1017093"/>
                  <a:pt x="128454" y="1065033"/>
                </a:cubicBezTo>
                <a:cubicBezTo>
                  <a:pt x="96203" y="1119603"/>
                  <a:pt x="85240" y="1167925"/>
                  <a:pt x="133299" y="1217650"/>
                </a:cubicBezTo>
                <a:cubicBezTo>
                  <a:pt x="176641" y="1262530"/>
                  <a:pt x="234260" y="1298740"/>
                  <a:pt x="242037" y="1366314"/>
                </a:cubicBezTo>
                <a:cubicBezTo>
                  <a:pt x="249685" y="1432232"/>
                  <a:pt x="203156" y="1486292"/>
                  <a:pt x="175239" y="1541499"/>
                </a:cubicBezTo>
                <a:cubicBezTo>
                  <a:pt x="142604" y="1606141"/>
                  <a:pt x="160706" y="1686339"/>
                  <a:pt x="237065" y="1708014"/>
                </a:cubicBezTo>
                <a:cubicBezTo>
                  <a:pt x="272631" y="1718214"/>
                  <a:pt x="257461" y="1773549"/>
                  <a:pt x="221768" y="1763476"/>
                </a:cubicBezTo>
                <a:close/>
              </a:path>
            </a:pathLst>
          </a:custGeom>
          <a:solidFill>
            <a:srgbClr val="292727"/>
          </a:solidFill>
          <a:ln w="127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Nhóm 10"/>
          <p:cNvGrpSpPr/>
          <p:nvPr/>
        </p:nvGrpSpPr>
        <p:grpSpPr>
          <a:xfrm>
            <a:off x="16568439" y="526200"/>
            <a:ext cx="1697438" cy="502500"/>
            <a:chOff x="6615588" y="1828494"/>
            <a:chExt cx="1697438" cy="502500"/>
          </a:xfrm>
        </p:grpSpPr>
        <p:sp>
          <p:nvSpPr>
            <p:cNvPr id="8" name="Hình tự do: Hình 7"/>
            <p:cNvSpPr/>
            <p:nvPr/>
          </p:nvSpPr>
          <p:spPr>
            <a:xfrm rot="18341150">
              <a:off x="7311684" y="1329652"/>
              <a:ext cx="305246" cy="1697438"/>
            </a:xfrm>
            <a:custGeom>
              <a:avLst/>
              <a:gdLst>
                <a:gd name="connsiteX0" fmla="*/ 171293 w 305246"/>
                <a:gd name="connsiteY0" fmla="*/ 1207946 h 1697438"/>
                <a:gd name="connsiteX1" fmla="*/ 178176 w 305246"/>
                <a:gd name="connsiteY1" fmla="*/ 1370254 h 1697438"/>
                <a:gd name="connsiteX2" fmla="*/ 192964 w 305246"/>
                <a:gd name="connsiteY2" fmla="*/ 1557806 h 1697438"/>
                <a:gd name="connsiteX3" fmla="*/ 43178 w 305246"/>
                <a:gd name="connsiteY3" fmla="*/ 1693720 h 1697438"/>
                <a:gd name="connsiteX4" fmla="*/ 14241 w 305246"/>
                <a:gd name="connsiteY4" fmla="*/ 1644123 h 1697438"/>
                <a:gd name="connsiteX5" fmla="*/ 153446 w 305246"/>
                <a:gd name="connsiteY5" fmla="*/ 1472636 h 1697438"/>
                <a:gd name="connsiteX6" fmla="*/ 84354 w 305246"/>
                <a:gd name="connsiteY6" fmla="*/ 1285466 h 1697438"/>
                <a:gd name="connsiteX7" fmla="*/ 144523 w 305246"/>
                <a:gd name="connsiteY7" fmla="*/ 1154779 h 1697438"/>
                <a:gd name="connsiteX8" fmla="*/ 225088 w 305246"/>
                <a:gd name="connsiteY8" fmla="*/ 1020267 h 1697438"/>
                <a:gd name="connsiteX9" fmla="*/ 157780 w 305246"/>
                <a:gd name="connsiteY9" fmla="*/ 822770 h 1697438"/>
                <a:gd name="connsiteX10" fmla="*/ 167723 w 305246"/>
                <a:gd name="connsiteY10" fmla="*/ 729950 h 1697438"/>
                <a:gd name="connsiteX11" fmla="*/ 226363 w 305246"/>
                <a:gd name="connsiteY11" fmla="*/ 653960 h 1697438"/>
                <a:gd name="connsiteX12" fmla="*/ 211193 w 305246"/>
                <a:gd name="connsiteY12" fmla="*/ 492928 h 1697438"/>
                <a:gd name="connsiteX13" fmla="*/ 118390 w 305246"/>
                <a:gd name="connsiteY13" fmla="*/ 368233 h 1697438"/>
                <a:gd name="connsiteX14" fmla="*/ 163134 w 305246"/>
                <a:gd name="connsiteY14" fmla="*/ 203376 h 1697438"/>
                <a:gd name="connsiteX15" fmla="*/ 77852 w 305246"/>
                <a:gd name="connsiteY15" fmla="*/ 47444 h 1697438"/>
                <a:gd name="connsiteX16" fmla="*/ 118390 w 305246"/>
                <a:gd name="connsiteY16" fmla="*/ 6899 h 1697438"/>
                <a:gd name="connsiteX17" fmla="*/ 224196 w 305246"/>
                <a:gd name="connsiteY17" fmla="*/ 182849 h 1697438"/>
                <a:gd name="connsiteX18" fmla="*/ 185698 w 305246"/>
                <a:gd name="connsiteY18" fmla="*/ 381748 h 1697438"/>
                <a:gd name="connsiteX19" fmla="*/ 292141 w 305246"/>
                <a:gd name="connsiteY19" fmla="*/ 513073 h 1697438"/>
                <a:gd name="connsiteX20" fmla="*/ 269960 w 305246"/>
                <a:gd name="connsiteY20" fmla="*/ 691190 h 1697438"/>
                <a:gd name="connsiteX21" fmla="*/ 212467 w 305246"/>
                <a:gd name="connsiteY21" fmla="*/ 789237 h 1697438"/>
                <a:gd name="connsiteX22" fmla="*/ 240131 w 305246"/>
                <a:gd name="connsiteY22" fmla="*/ 892767 h 1697438"/>
                <a:gd name="connsiteX23" fmla="*/ 275441 w 305246"/>
                <a:gd name="connsiteY23" fmla="*/ 1091667 h 1697438"/>
                <a:gd name="connsiteX24" fmla="*/ 171293 w 305246"/>
                <a:gd name="connsiteY24" fmla="*/ 1207946 h 169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5246" h="1697438">
                  <a:moveTo>
                    <a:pt x="171293" y="1207946"/>
                  </a:moveTo>
                  <a:cubicBezTo>
                    <a:pt x="118900" y="1259329"/>
                    <a:pt x="150004" y="1314791"/>
                    <a:pt x="178176" y="1370254"/>
                  </a:cubicBezTo>
                  <a:cubicBezTo>
                    <a:pt x="209281" y="1431326"/>
                    <a:pt x="222539" y="1492908"/>
                    <a:pt x="192964" y="1557806"/>
                  </a:cubicBezTo>
                  <a:cubicBezTo>
                    <a:pt x="163261" y="1623085"/>
                    <a:pt x="103985" y="1660825"/>
                    <a:pt x="43178" y="1693720"/>
                  </a:cubicBezTo>
                  <a:cubicBezTo>
                    <a:pt x="10672" y="1711315"/>
                    <a:pt x="-18266" y="1661718"/>
                    <a:pt x="14241" y="1644123"/>
                  </a:cubicBezTo>
                  <a:cubicBezTo>
                    <a:pt x="80019" y="1608550"/>
                    <a:pt x="158927" y="1558953"/>
                    <a:pt x="153446" y="1472636"/>
                  </a:cubicBezTo>
                  <a:cubicBezTo>
                    <a:pt x="149112" y="1404933"/>
                    <a:pt x="91492" y="1353424"/>
                    <a:pt x="84354" y="1285466"/>
                  </a:cubicBezTo>
                  <a:cubicBezTo>
                    <a:pt x="78745" y="1231916"/>
                    <a:pt x="105514" y="1188694"/>
                    <a:pt x="144523" y="1154779"/>
                  </a:cubicBezTo>
                  <a:cubicBezTo>
                    <a:pt x="188375" y="1116657"/>
                    <a:pt x="234649" y="1086312"/>
                    <a:pt x="225088" y="1020267"/>
                  </a:cubicBezTo>
                  <a:cubicBezTo>
                    <a:pt x="215017" y="950652"/>
                    <a:pt x="168616" y="892512"/>
                    <a:pt x="157780" y="822770"/>
                  </a:cubicBezTo>
                  <a:cubicBezTo>
                    <a:pt x="152936" y="791150"/>
                    <a:pt x="154466" y="759530"/>
                    <a:pt x="167723" y="729950"/>
                  </a:cubicBezTo>
                  <a:cubicBezTo>
                    <a:pt x="181364" y="699605"/>
                    <a:pt x="207496" y="680480"/>
                    <a:pt x="226363" y="653960"/>
                  </a:cubicBezTo>
                  <a:cubicBezTo>
                    <a:pt x="261674" y="603853"/>
                    <a:pt x="251093" y="536278"/>
                    <a:pt x="211193" y="492928"/>
                  </a:cubicBezTo>
                  <a:cubicBezTo>
                    <a:pt x="176009" y="454551"/>
                    <a:pt x="130118" y="422166"/>
                    <a:pt x="118390" y="368233"/>
                  </a:cubicBezTo>
                  <a:cubicBezTo>
                    <a:pt x="104495" y="304483"/>
                    <a:pt x="147964" y="260879"/>
                    <a:pt x="163134" y="203376"/>
                  </a:cubicBezTo>
                  <a:cubicBezTo>
                    <a:pt x="180599" y="136694"/>
                    <a:pt x="124509" y="85311"/>
                    <a:pt x="77852" y="47444"/>
                  </a:cubicBezTo>
                  <a:cubicBezTo>
                    <a:pt x="49170" y="24112"/>
                    <a:pt x="89962" y="-16178"/>
                    <a:pt x="118390" y="6899"/>
                  </a:cubicBezTo>
                  <a:cubicBezTo>
                    <a:pt x="171803" y="50249"/>
                    <a:pt x="227255" y="108771"/>
                    <a:pt x="224196" y="182849"/>
                  </a:cubicBezTo>
                  <a:cubicBezTo>
                    <a:pt x="221391" y="249149"/>
                    <a:pt x="145032" y="317743"/>
                    <a:pt x="185698" y="381748"/>
                  </a:cubicBezTo>
                  <a:cubicBezTo>
                    <a:pt x="216420" y="430326"/>
                    <a:pt x="269960" y="457611"/>
                    <a:pt x="292141" y="513073"/>
                  </a:cubicBezTo>
                  <a:cubicBezTo>
                    <a:pt x="315215" y="570830"/>
                    <a:pt x="307821" y="641210"/>
                    <a:pt x="269960" y="691190"/>
                  </a:cubicBezTo>
                  <a:cubicBezTo>
                    <a:pt x="245357" y="723575"/>
                    <a:pt x="213870" y="744867"/>
                    <a:pt x="212467" y="789237"/>
                  </a:cubicBezTo>
                  <a:cubicBezTo>
                    <a:pt x="211321" y="824682"/>
                    <a:pt x="225981" y="861020"/>
                    <a:pt x="240131" y="892767"/>
                  </a:cubicBezTo>
                  <a:cubicBezTo>
                    <a:pt x="267538" y="954349"/>
                    <a:pt x="299662" y="1023582"/>
                    <a:pt x="275441" y="1091667"/>
                  </a:cubicBezTo>
                  <a:cubicBezTo>
                    <a:pt x="256575" y="1144324"/>
                    <a:pt x="209281" y="1170716"/>
                    <a:pt x="171293" y="1207946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Hình tự do: Hình 9"/>
            <p:cNvSpPr/>
            <p:nvPr/>
          </p:nvSpPr>
          <p:spPr>
            <a:xfrm rot="18341150">
              <a:off x="7375707" y="1332184"/>
              <a:ext cx="199968" cy="1192587"/>
            </a:xfrm>
            <a:custGeom>
              <a:avLst/>
              <a:gdLst>
                <a:gd name="connsiteX0" fmla="*/ 120781 w 199968"/>
                <a:gd name="connsiteY0" fmla="*/ 664668 h 1192587"/>
                <a:gd name="connsiteX1" fmla="*/ 163104 w 199968"/>
                <a:gd name="connsiteY1" fmla="*/ 800200 h 1192587"/>
                <a:gd name="connsiteX2" fmla="*/ 49777 w 199968"/>
                <a:gd name="connsiteY2" fmla="*/ 1184995 h 1192587"/>
                <a:gd name="connsiteX3" fmla="*/ 9239 w 199968"/>
                <a:gd name="connsiteY3" fmla="*/ 1144450 h 1192587"/>
                <a:gd name="connsiteX4" fmla="*/ 111348 w 199968"/>
                <a:gd name="connsiteY4" fmla="*/ 1002287 h 1192587"/>
                <a:gd name="connsiteX5" fmla="*/ 130853 w 199968"/>
                <a:gd name="connsiteY5" fmla="*/ 877338 h 1192587"/>
                <a:gd name="connsiteX6" fmla="*/ 77440 w 199968"/>
                <a:gd name="connsiteY6" fmla="*/ 755958 h 1192587"/>
                <a:gd name="connsiteX7" fmla="*/ 70811 w 199968"/>
                <a:gd name="connsiteY7" fmla="*/ 630881 h 1192587"/>
                <a:gd name="connsiteX8" fmla="*/ 133275 w 199968"/>
                <a:gd name="connsiteY8" fmla="*/ 501979 h 1192587"/>
                <a:gd name="connsiteX9" fmla="*/ 122694 w 199968"/>
                <a:gd name="connsiteY9" fmla="*/ 362366 h 1192587"/>
                <a:gd name="connsiteX10" fmla="*/ 43021 w 199968"/>
                <a:gd name="connsiteY10" fmla="*/ 261769 h 1192587"/>
                <a:gd name="connsiteX11" fmla="*/ 52454 w 199968"/>
                <a:gd name="connsiteY11" fmla="*/ 147019 h 1192587"/>
                <a:gd name="connsiteX12" fmla="*/ 49777 w 199968"/>
                <a:gd name="connsiteY12" fmla="*/ 48717 h 1192587"/>
                <a:gd name="connsiteX13" fmla="*/ 90315 w 199968"/>
                <a:gd name="connsiteY13" fmla="*/ 8172 h 1192587"/>
                <a:gd name="connsiteX14" fmla="*/ 125753 w 199968"/>
                <a:gd name="connsiteY14" fmla="*/ 136437 h 1192587"/>
                <a:gd name="connsiteX15" fmla="*/ 91080 w 199968"/>
                <a:gd name="connsiteY15" fmla="*/ 192282 h 1192587"/>
                <a:gd name="connsiteX16" fmla="*/ 119379 w 199968"/>
                <a:gd name="connsiteY16" fmla="*/ 265339 h 1192587"/>
                <a:gd name="connsiteX17" fmla="*/ 185285 w 199968"/>
                <a:gd name="connsiteY17" fmla="*/ 526459 h 1192587"/>
                <a:gd name="connsiteX18" fmla="*/ 120781 w 199968"/>
                <a:gd name="connsiteY18" fmla="*/ 664668 h 119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9968" h="1192587">
                  <a:moveTo>
                    <a:pt x="120781" y="664668"/>
                  </a:moveTo>
                  <a:cubicBezTo>
                    <a:pt x="110839" y="714393"/>
                    <a:pt x="142580" y="757743"/>
                    <a:pt x="163104" y="800200"/>
                  </a:cubicBezTo>
                  <a:cubicBezTo>
                    <a:pt x="228500" y="934968"/>
                    <a:pt x="154818" y="1091410"/>
                    <a:pt x="49777" y="1184995"/>
                  </a:cubicBezTo>
                  <a:cubicBezTo>
                    <a:pt x="22242" y="1209474"/>
                    <a:pt x="-18423" y="1169057"/>
                    <a:pt x="9239" y="1144450"/>
                  </a:cubicBezTo>
                  <a:cubicBezTo>
                    <a:pt x="52326" y="1106072"/>
                    <a:pt x="88912" y="1055327"/>
                    <a:pt x="111348" y="1002287"/>
                  </a:cubicBezTo>
                  <a:cubicBezTo>
                    <a:pt x="127410" y="964165"/>
                    <a:pt x="138501" y="918648"/>
                    <a:pt x="130853" y="877338"/>
                  </a:cubicBezTo>
                  <a:cubicBezTo>
                    <a:pt x="122821" y="833733"/>
                    <a:pt x="94139" y="796375"/>
                    <a:pt x="77440" y="755958"/>
                  </a:cubicBezTo>
                  <a:cubicBezTo>
                    <a:pt x="60485" y="715158"/>
                    <a:pt x="56151" y="673211"/>
                    <a:pt x="70811" y="630881"/>
                  </a:cubicBezTo>
                  <a:cubicBezTo>
                    <a:pt x="86490" y="585491"/>
                    <a:pt x="117977" y="547369"/>
                    <a:pt x="133275" y="501979"/>
                  </a:cubicBezTo>
                  <a:cubicBezTo>
                    <a:pt x="148699" y="456461"/>
                    <a:pt x="144620" y="405206"/>
                    <a:pt x="122694" y="362366"/>
                  </a:cubicBezTo>
                  <a:cubicBezTo>
                    <a:pt x="102807" y="323479"/>
                    <a:pt x="65202" y="298872"/>
                    <a:pt x="43021" y="261769"/>
                  </a:cubicBezTo>
                  <a:cubicBezTo>
                    <a:pt x="19438" y="222372"/>
                    <a:pt x="26703" y="182974"/>
                    <a:pt x="52454" y="147019"/>
                  </a:cubicBezTo>
                  <a:cubicBezTo>
                    <a:pt x="78460" y="110682"/>
                    <a:pt x="86108" y="83397"/>
                    <a:pt x="49777" y="48717"/>
                  </a:cubicBezTo>
                  <a:cubicBezTo>
                    <a:pt x="23007" y="23090"/>
                    <a:pt x="63672" y="-17455"/>
                    <a:pt x="90315" y="8172"/>
                  </a:cubicBezTo>
                  <a:cubicBezTo>
                    <a:pt x="126136" y="42470"/>
                    <a:pt x="144620" y="88370"/>
                    <a:pt x="125753" y="136437"/>
                  </a:cubicBezTo>
                  <a:cubicBezTo>
                    <a:pt x="117468" y="157347"/>
                    <a:pt x="101278" y="172519"/>
                    <a:pt x="91080" y="192282"/>
                  </a:cubicBezTo>
                  <a:cubicBezTo>
                    <a:pt x="75782" y="221862"/>
                    <a:pt x="100003" y="244812"/>
                    <a:pt x="119379" y="265339"/>
                  </a:cubicBezTo>
                  <a:cubicBezTo>
                    <a:pt x="186432" y="336357"/>
                    <a:pt x="221871" y="430579"/>
                    <a:pt x="185285" y="526459"/>
                  </a:cubicBezTo>
                  <a:cubicBezTo>
                    <a:pt x="167311" y="573378"/>
                    <a:pt x="130725" y="614816"/>
                    <a:pt x="120781" y="664668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2898520" y="626183"/>
                <a:ext cx="14488002" cy="4609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sử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lập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hệ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toạ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độ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cổng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qua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gốc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16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mét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kia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cổng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ở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vị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trí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toạ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độ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162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;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0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cổng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toạ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độ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10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;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43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cao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cổng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cao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cổng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xuống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vị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lang="en-US" dirty="0"/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520" y="626183"/>
                <a:ext cx="14488002" cy="4609595"/>
              </a:xfrm>
              <a:prstGeom prst="rect">
                <a:avLst/>
              </a:prstGeom>
              <a:blipFill rotWithShape="1">
                <a:blip r:embed="rId6"/>
                <a:stretch>
                  <a:fillRect l="-3" t="-2" r="2" b="-17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9" t="28161" r="1474" b="15925"/>
          <a:stretch>
            <a:fillRect/>
          </a:stretch>
        </p:blipFill>
        <p:spPr>
          <a:xfrm>
            <a:off x="7467600" y="5435137"/>
            <a:ext cx="5596189" cy="4609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22"/>
          <a:stretch>
            <a:fillRect/>
          </a:stretch>
        </p:blipFill>
        <p:spPr>
          <a:xfrm>
            <a:off x="554213" y="0"/>
            <a:ext cx="2472105" cy="6717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657"/>
          <a:stretch>
            <a:fillRect/>
          </a:stretch>
        </p:blipFill>
        <p:spPr>
          <a:xfrm>
            <a:off x="16938354" y="3817732"/>
            <a:ext cx="1505652" cy="6717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27771" flipH="1">
            <a:off x="16094063" y="799084"/>
            <a:ext cx="2550203" cy="11499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593">
            <a:off x="1363427" y="6187937"/>
            <a:ext cx="1783401" cy="37295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/>
              <p:cNvSpPr txBox="1"/>
              <p:nvPr/>
            </p:nvSpPr>
            <p:spPr>
              <a:xfrm>
                <a:off x="3162300" y="2336274"/>
                <a:ext cx="13944600" cy="2850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fr-FR" sz="40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40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40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sz="4000" i="1" dirty="0" err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𝑏𝑥</m:t>
                    </m:r>
                    <m:r>
                      <a:rPr lang="fr-FR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do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bề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lõm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43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162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00" y="2336274"/>
                <a:ext cx="13944600" cy="2850845"/>
              </a:xfrm>
              <a:prstGeom prst="rect">
                <a:avLst/>
              </a:prstGeom>
              <a:blipFill rotWithShape="1">
                <a:blip r:embed="rId8"/>
                <a:stretch>
                  <a:fillRect t="-4" b="-250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Bong bóng Lời nói: Hình bầu dục 8"/>
          <p:cNvSpPr/>
          <p:nvPr/>
        </p:nvSpPr>
        <p:spPr>
          <a:xfrm>
            <a:off x="8915400" y="618115"/>
            <a:ext cx="2438400" cy="1219200"/>
          </a:xfrm>
          <a:prstGeom prst="wedgeEllipseCallout">
            <a:avLst>
              <a:gd name="adj1" fmla="val 40104"/>
              <a:gd name="adj2" fmla="val 6484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/>
              <p:cNvSpPr txBox="1"/>
              <p:nvPr/>
            </p:nvSpPr>
            <p:spPr>
              <a:xfrm>
                <a:off x="4023611" y="5708885"/>
                <a:ext cx="11466909" cy="31347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43</m:t>
                              </m:r>
                            </m:e>
                            <m:e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162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162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lang="en-US" sz="4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⟺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43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1520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3483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760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lang="en-US" sz="4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4" name="Hộp Văn bản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611" y="5708885"/>
                <a:ext cx="11466909" cy="3134704"/>
              </a:xfrm>
              <a:prstGeom prst="rect">
                <a:avLst/>
              </a:prstGeom>
              <a:blipFill rotWithShape="1">
                <a:blip r:embed="rId9"/>
                <a:stretch>
                  <a:fillRect l="-2" t="-7" r="3" b="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06800" y="266700"/>
            <a:ext cx="930920" cy="9487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/>
              <p:cNvSpPr txBox="1"/>
              <p:nvPr/>
            </p:nvSpPr>
            <p:spPr>
              <a:xfrm>
                <a:off x="4724400" y="1399052"/>
                <a:ext cx="9144000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1520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3483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760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5" name="Hộp Văn bản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399052"/>
                <a:ext cx="9144000" cy="1248803"/>
              </a:xfrm>
              <a:prstGeom prst="rect">
                <a:avLst/>
              </a:prstGeom>
              <a:blipFill rotWithShape="1">
                <a:blip r:embed="rId3"/>
                <a:stretch>
                  <a:fillRect t="-12"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5029200" y="3267435"/>
                <a:ext cx="9296400" cy="5620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 : </a:t>
                </a:r>
                <a:endParaRPr lang="fr-FR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fr-FR" sz="40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sz="40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81</m:t>
                      </m:r>
                    </m:oMath>
                  </m:oMathPara>
                </a14:m>
                <a:endParaRPr lang="en-US" sz="40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43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1520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81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3483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81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186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cổng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186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3267435"/>
                <a:ext cx="9296400" cy="5620513"/>
              </a:xfrm>
              <a:prstGeom prst="rect">
                <a:avLst/>
              </a:prstGeom>
              <a:blipFill rotWithShape="1">
                <a:blip r:embed="rId4"/>
                <a:stretch>
                  <a:fillRect t="-6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10131" b="108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293619">
            <a:off x="15582026" y="311488"/>
            <a:ext cx="3090615" cy="13935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9241">
            <a:off x="54668" y="9385902"/>
            <a:ext cx="2936731" cy="12547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367" b="59132"/>
          <a:stretch>
            <a:fillRect/>
          </a:stretch>
        </p:blipFill>
        <p:spPr>
          <a:xfrm flipH="1" flipV="1">
            <a:off x="15482233" y="8584978"/>
            <a:ext cx="2805767" cy="19325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3442960" y="3301082"/>
                <a:ext cx="13442156" cy="48269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các hàm số sau, hàm số nào có đồ thị nhận đường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làm trục đối xứng?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fr-FR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fr-FR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		</a:t>
                </a: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960" y="3301082"/>
                <a:ext cx="13442156" cy="4826962"/>
              </a:xfrm>
              <a:prstGeom prst="rect">
                <a:avLst/>
              </a:prstGeom>
              <a:blipFill rotWithShape="1">
                <a:blip r:embed="rId8"/>
                <a:stretch>
                  <a:fillRect l="-5" t="-7" r="3" b="-447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/>
          <p:cNvSpPr txBox="1"/>
          <p:nvPr/>
        </p:nvSpPr>
        <p:spPr>
          <a:xfrm>
            <a:off x="4191000" y="1216967"/>
            <a:ext cx="11367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TRẮC NGHIỆM KHÁCH QUAN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ình Bầu dục 11"/>
          <p:cNvSpPr/>
          <p:nvPr/>
        </p:nvSpPr>
        <p:spPr>
          <a:xfrm>
            <a:off x="3276600" y="5829300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62800" y="7581935"/>
            <a:ext cx="14307375" cy="54768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917627" y="777742"/>
            <a:ext cx="930920" cy="9487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29631" y="9004579"/>
            <a:ext cx="1887231" cy="957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2600" y="664460"/>
            <a:ext cx="1774367" cy="9097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27942">
            <a:off x="13078498" y="6883695"/>
            <a:ext cx="3982811" cy="35073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/>
              <p:cNvSpPr txBox="1"/>
              <p:nvPr/>
            </p:nvSpPr>
            <p:spPr>
              <a:xfrm>
                <a:off x="4402811" y="1407573"/>
                <a:ext cx="12410025" cy="7471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Đỉnh của parabol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4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4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nl-NL" sz="44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nl-NL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4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4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nl-NL" sz="44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nl-NL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4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nl-NL" sz="44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nl-NL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nl-NL" sz="4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nl-NL" sz="44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nl-NL" sz="44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Hộp Văn bản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811" y="1407573"/>
                <a:ext cx="12410025" cy="7471854"/>
              </a:xfrm>
              <a:prstGeom prst="rect">
                <a:avLst/>
              </a:prstGeom>
              <a:blipFill rotWithShape="1">
                <a:blip r:embed="rId10"/>
                <a:stretch>
                  <a:fillRect l="-3" t="-6" r="5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ình Bầu dục 5"/>
          <p:cNvSpPr/>
          <p:nvPr/>
        </p:nvSpPr>
        <p:spPr>
          <a:xfrm>
            <a:off x="4257257" y="7719642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22"/>
          <a:stretch>
            <a:fillRect/>
          </a:stretch>
        </p:blipFill>
        <p:spPr>
          <a:xfrm>
            <a:off x="554213" y="0"/>
            <a:ext cx="2472105" cy="6717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657"/>
          <a:stretch>
            <a:fillRect/>
          </a:stretch>
        </p:blipFill>
        <p:spPr>
          <a:xfrm>
            <a:off x="16684179" y="3569850"/>
            <a:ext cx="1505652" cy="6717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27771">
            <a:off x="2305430" y="903165"/>
            <a:ext cx="2550203" cy="11499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593">
            <a:off x="1836559" y="7501388"/>
            <a:ext cx="957022" cy="2001376"/>
          </a:xfrm>
          <a:prstGeom prst="rect">
            <a:avLst/>
          </a:prstGeom>
        </p:spPr>
      </p:pic>
      <p:sp>
        <p:nvSpPr>
          <p:cNvPr id="16" name="Hộp Văn bản 15"/>
          <p:cNvSpPr txBox="1"/>
          <p:nvPr/>
        </p:nvSpPr>
        <p:spPr>
          <a:xfrm>
            <a:off x="4065892" y="1028700"/>
            <a:ext cx="11521562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</a:t>
            </a:r>
            <a:endParaRPr lang="en-US" sz="5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ình chữ nhật: Góc Tròn 16"/>
              <p:cNvSpPr/>
              <p:nvPr/>
            </p:nvSpPr>
            <p:spPr>
              <a:xfrm>
                <a:off x="3806873" y="2989577"/>
                <a:ext cx="12039600" cy="4680525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</a:t>
                </a:r>
                <a:r>
                  <a:rPr kumimoji="0" lang="en-US" sz="4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kumimoji="0" lang="en-US" sz="4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kumimoji="0" lang="en-US" sz="4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4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𝑏𝑥</m:t>
                    </m:r>
                    <m:r>
                      <a:rPr kumimoji="0" lang="en-US" sz="4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4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sz="4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sz="4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kumimoji="0" lang="en-US" sz="4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hằng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0.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Hình chữ nhật: Góc Tròn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873" y="2989577"/>
                <a:ext cx="12039600" cy="4680525"/>
              </a:xfrm>
              <a:prstGeom prst="roundRect">
                <a:avLst/>
              </a:prstGeom>
              <a:blipFill rotWithShape="1">
                <a:blip r:embed="rId8"/>
                <a:stretch>
                  <a:fillRect l="-322" t="-407" r="-316" b="-1236"/>
                </a:stretch>
              </a:blip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552"/>
          <a:stretch>
            <a:fillRect/>
          </a:stretch>
        </p:blipFill>
        <p:spPr>
          <a:xfrm>
            <a:off x="13487400" y="301357"/>
            <a:ext cx="4395570" cy="14955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36047" y="8896478"/>
            <a:ext cx="1760518" cy="13357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3581400" y="9836745"/>
            <a:ext cx="3528867" cy="2323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2971800" y="917514"/>
                <a:ext cx="14281148" cy="8698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Hàm số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 biến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−∞;−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nghịch biến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nghịch biến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−∞;−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đồng biến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 biến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−∞;−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nghịch biến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nghịch biến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−∞;−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đồng biến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917514"/>
                <a:ext cx="14281148" cy="8698600"/>
              </a:xfrm>
              <a:prstGeom prst="rect">
                <a:avLst/>
              </a:prstGeom>
              <a:blipFill rotWithShape="1">
                <a:blip r:embed="rId8"/>
                <a:stretch>
                  <a:fillRect t="-7" r="4" b="-16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ình Bầu dục 9"/>
          <p:cNvSpPr/>
          <p:nvPr/>
        </p:nvSpPr>
        <p:spPr>
          <a:xfrm>
            <a:off x="2763235" y="7734300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" y="8428706"/>
            <a:ext cx="1758672" cy="1688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566">
            <a:off x="14441060" y="9897734"/>
            <a:ext cx="4912579" cy="3438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83000" y="2400300"/>
            <a:ext cx="2188851" cy="1384946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2057400" y="342900"/>
            <a:ext cx="1594181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200"/>
              </a:spcBef>
              <a:spcAft>
                <a:spcPts val="800"/>
              </a:spcAft>
              <a:tabLst>
                <a:tab pos="360045" algn="l"/>
                <a:tab pos="467995" algn="l"/>
                <a:tab pos="540385" algn="l"/>
                <a:tab pos="1260475" algn="l"/>
                <a:tab pos="2520315" algn="l"/>
                <a:tab pos="3780790" algn="l"/>
                <a:tab pos="5040630" algn="r"/>
              </a:tabLst>
            </a:pPr>
            <a:r>
              <a:rPr lang="nl-NL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4: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Bảng biến thiên ở dưới là bảng biến thiên của hàm số nào trong các hàm số được cho ở bốn phương án A, B, C, D sau đây?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Bảng 10"/>
              <p:cNvGraphicFramePr>
                <a:graphicFrameLocks noGrp="1"/>
              </p:cNvGraphicFramePr>
              <p:nvPr/>
            </p:nvGraphicFramePr>
            <p:xfrm>
              <a:off x="3449359" y="2781300"/>
              <a:ext cx="12192000" cy="38031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7091"/>
                    <a:gridCol w="9754909"/>
                  </a:tblGrid>
                  <a:tr h="114300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44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400" dirty="0"/>
                            <a:t>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400" dirty="0"/>
                        </a:p>
                      </a:txBody>
                      <a:tcPr anchor="ctr"/>
                    </a:tc>
                  </a:tr>
                  <a:tr h="1313305">
                    <a:tc rowSpan="2"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4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4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44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4400" dirty="0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313305"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−∞</m:t>
                              </m:r>
                            </m:oMath>
                          </a14:m>
                          <a:r>
                            <a:rPr lang="en-US" sz="4400" dirty="0"/>
                            <a:t>                             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400" dirty="0"/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Bảng 10"/>
              <p:cNvGraphicFramePr>
                <a:graphicFrameLocks noGrp="1"/>
              </p:cNvGraphicFramePr>
              <p:nvPr/>
            </p:nvGraphicFramePr>
            <p:xfrm>
              <a:off x="3449359" y="2781300"/>
              <a:ext cx="12192000" cy="38031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7091"/>
                    <a:gridCol w="9754909"/>
                  </a:tblGrid>
                  <a:tr h="1143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8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8"/>
                        </a:blipFill>
                      </a:tcPr>
                    </a:tc>
                  </a:tr>
                  <a:tr h="133731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8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</a:blipFill>
                      </a:tcPr>
                    </a:tc>
                  </a:tr>
                  <a:tr h="1313180"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8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2" name="Đường kết nối Mũi tên Thẳng 11"/>
          <p:cNvCxnSpPr/>
          <p:nvPr/>
        </p:nvCxnSpPr>
        <p:spPr>
          <a:xfrm>
            <a:off x="11096397" y="4487713"/>
            <a:ext cx="3733801" cy="152400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Đường kết nối Mũi tên Thẳng 12"/>
          <p:cNvCxnSpPr/>
          <p:nvPr/>
        </p:nvCxnSpPr>
        <p:spPr>
          <a:xfrm flipV="1">
            <a:off x="6399036" y="4470108"/>
            <a:ext cx="3886200" cy="152400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/>
              <p:cNvSpPr txBox="1"/>
              <p:nvPr/>
            </p:nvSpPr>
            <p:spPr>
              <a:xfrm>
                <a:off x="3886200" y="7057887"/>
                <a:ext cx="11961245" cy="2465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</a:t>
                </a: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</a:t>
                </a: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Hộp Văn bản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7057887"/>
                <a:ext cx="11961245" cy="2465931"/>
              </a:xfrm>
              <a:prstGeom prst="rect">
                <a:avLst/>
              </a:prstGeom>
              <a:blipFill rotWithShape="1">
                <a:blip r:embed="rId9"/>
                <a:stretch>
                  <a:fillRect t="-20" r="3" b="-828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ình Bầu dục 19"/>
          <p:cNvSpPr/>
          <p:nvPr/>
        </p:nvSpPr>
        <p:spPr>
          <a:xfrm>
            <a:off x="10213798" y="8697483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593305" flipH="1">
            <a:off x="16138007" y="8191957"/>
            <a:ext cx="1960852" cy="2024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1526720" y="401379"/>
            <a:ext cx="1722072" cy="1354697"/>
          </a:xfrm>
          <a:prstGeom prst="rect">
            <a:avLst/>
          </a:prstGeom>
        </p:spPr>
      </p:pic>
      <p:sp>
        <p:nvSpPr>
          <p:cNvPr id="9" name="Hình tự do: Hình 8"/>
          <p:cNvSpPr/>
          <p:nvPr/>
        </p:nvSpPr>
        <p:spPr>
          <a:xfrm rot="18341150">
            <a:off x="2034659" y="8944793"/>
            <a:ext cx="257325" cy="1764695"/>
          </a:xfrm>
          <a:custGeom>
            <a:avLst/>
            <a:gdLst>
              <a:gd name="connsiteX0" fmla="*/ 221768 w 257325"/>
              <a:gd name="connsiteY0" fmla="*/ 1763476 h 1764695"/>
              <a:gd name="connsiteX1" fmla="*/ 101174 w 257325"/>
              <a:gd name="connsiteY1" fmla="*/ 1584339 h 1764695"/>
              <a:gd name="connsiteX2" fmla="*/ 147321 w 257325"/>
              <a:gd name="connsiteY2" fmla="*/ 1474052 h 1764695"/>
              <a:gd name="connsiteX3" fmla="*/ 184034 w 257325"/>
              <a:gd name="connsiteY3" fmla="*/ 1366059 h 1764695"/>
              <a:gd name="connsiteX4" fmla="*/ 116854 w 257325"/>
              <a:gd name="connsiteY4" fmla="*/ 1281017 h 1764695"/>
              <a:gd name="connsiteX5" fmla="*/ 54518 w 257325"/>
              <a:gd name="connsiteY5" fmla="*/ 1205155 h 1764695"/>
              <a:gd name="connsiteX6" fmla="*/ 76826 w 257325"/>
              <a:gd name="connsiteY6" fmla="*/ 1039278 h 1764695"/>
              <a:gd name="connsiteX7" fmla="*/ 127562 w 257325"/>
              <a:gd name="connsiteY7" fmla="*/ 865113 h 1764695"/>
              <a:gd name="connsiteX8" fmla="*/ 36543 w 257325"/>
              <a:gd name="connsiteY8" fmla="*/ 683936 h 1764695"/>
              <a:gd name="connsiteX9" fmla="*/ 109078 w 257325"/>
              <a:gd name="connsiteY9" fmla="*/ 523796 h 1764695"/>
              <a:gd name="connsiteX10" fmla="*/ 129092 w 257325"/>
              <a:gd name="connsiteY10" fmla="*/ 426514 h 1764695"/>
              <a:gd name="connsiteX11" fmla="*/ 72492 w 257325"/>
              <a:gd name="connsiteY11" fmla="*/ 337137 h 1764695"/>
              <a:gd name="connsiteX12" fmla="*/ 3017 w 257325"/>
              <a:gd name="connsiteY12" fmla="*/ 147927 h 1764695"/>
              <a:gd name="connsiteX13" fmla="*/ 128964 w 257325"/>
              <a:gd name="connsiteY13" fmla="*/ 1685 h 1764695"/>
              <a:gd name="connsiteX14" fmla="*/ 144262 w 257325"/>
              <a:gd name="connsiteY14" fmla="*/ 57020 h 1764695"/>
              <a:gd name="connsiteX15" fmla="*/ 70707 w 257325"/>
              <a:gd name="connsiteY15" fmla="*/ 237687 h 1764695"/>
              <a:gd name="connsiteX16" fmla="*/ 186839 w 257325"/>
              <a:gd name="connsiteY16" fmla="*/ 423964 h 1764695"/>
              <a:gd name="connsiteX17" fmla="*/ 139035 w 257325"/>
              <a:gd name="connsiteY17" fmla="*/ 585124 h 1764695"/>
              <a:gd name="connsiteX18" fmla="*/ 111118 w 257325"/>
              <a:gd name="connsiteY18" fmla="*/ 746283 h 1764695"/>
              <a:gd name="connsiteX19" fmla="*/ 194488 w 257325"/>
              <a:gd name="connsiteY19" fmla="*/ 911906 h 1764695"/>
              <a:gd name="connsiteX20" fmla="*/ 128454 w 257325"/>
              <a:gd name="connsiteY20" fmla="*/ 1065033 h 1764695"/>
              <a:gd name="connsiteX21" fmla="*/ 133299 w 257325"/>
              <a:gd name="connsiteY21" fmla="*/ 1217650 h 1764695"/>
              <a:gd name="connsiteX22" fmla="*/ 242037 w 257325"/>
              <a:gd name="connsiteY22" fmla="*/ 1366314 h 1764695"/>
              <a:gd name="connsiteX23" fmla="*/ 175239 w 257325"/>
              <a:gd name="connsiteY23" fmla="*/ 1541499 h 1764695"/>
              <a:gd name="connsiteX24" fmla="*/ 237065 w 257325"/>
              <a:gd name="connsiteY24" fmla="*/ 1708014 h 1764695"/>
              <a:gd name="connsiteX25" fmla="*/ 221768 w 257325"/>
              <a:gd name="connsiteY25" fmla="*/ 1763476 h 176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325" h="1764695">
                <a:moveTo>
                  <a:pt x="221768" y="1763476"/>
                </a:moveTo>
                <a:cubicBezTo>
                  <a:pt x="145026" y="1741801"/>
                  <a:pt x="90339" y="1664664"/>
                  <a:pt x="101174" y="1584339"/>
                </a:cubicBezTo>
                <a:cubicBezTo>
                  <a:pt x="106528" y="1544177"/>
                  <a:pt x="127180" y="1508604"/>
                  <a:pt x="147321" y="1474052"/>
                </a:cubicBezTo>
                <a:cubicBezTo>
                  <a:pt x="165805" y="1442432"/>
                  <a:pt x="192448" y="1404692"/>
                  <a:pt x="184034" y="1366059"/>
                </a:cubicBezTo>
                <a:cubicBezTo>
                  <a:pt x="176258" y="1329722"/>
                  <a:pt x="142987" y="1304477"/>
                  <a:pt x="116854" y="1281017"/>
                </a:cubicBezTo>
                <a:cubicBezTo>
                  <a:pt x="92378" y="1258960"/>
                  <a:pt x="68668" y="1235372"/>
                  <a:pt x="54518" y="1205155"/>
                </a:cubicBezTo>
                <a:cubicBezTo>
                  <a:pt x="27748" y="1148035"/>
                  <a:pt x="46742" y="1090915"/>
                  <a:pt x="76826" y="1039278"/>
                </a:cubicBezTo>
                <a:cubicBezTo>
                  <a:pt x="106656" y="988278"/>
                  <a:pt x="158284" y="927078"/>
                  <a:pt x="127562" y="865113"/>
                </a:cubicBezTo>
                <a:cubicBezTo>
                  <a:pt x="95948" y="801236"/>
                  <a:pt x="32209" y="763751"/>
                  <a:pt x="36543" y="683936"/>
                </a:cubicBezTo>
                <a:cubicBezTo>
                  <a:pt x="39985" y="622226"/>
                  <a:pt x="80396" y="575434"/>
                  <a:pt x="109078" y="523796"/>
                </a:cubicBezTo>
                <a:cubicBezTo>
                  <a:pt x="125650" y="493962"/>
                  <a:pt x="137123" y="460939"/>
                  <a:pt x="129092" y="426514"/>
                </a:cubicBezTo>
                <a:cubicBezTo>
                  <a:pt x="121061" y="391707"/>
                  <a:pt x="94800" y="363657"/>
                  <a:pt x="72492" y="337137"/>
                </a:cubicBezTo>
                <a:cubicBezTo>
                  <a:pt x="25835" y="281420"/>
                  <a:pt x="-11005" y="223662"/>
                  <a:pt x="3017" y="147927"/>
                </a:cubicBezTo>
                <a:cubicBezTo>
                  <a:pt x="15637" y="80098"/>
                  <a:pt x="63824" y="23870"/>
                  <a:pt x="128964" y="1685"/>
                </a:cubicBezTo>
                <a:cubicBezTo>
                  <a:pt x="164021" y="-10300"/>
                  <a:pt x="178935" y="45163"/>
                  <a:pt x="144262" y="57020"/>
                </a:cubicBezTo>
                <a:cubicBezTo>
                  <a:pt x="72747" y="81372"/>
                  <a:pt x="36034" y="170495"/>
                  <a:pt x="70707" y="237687"/>
                </a:cubicBezTo>
                <a:cubicBezTo>
                  <a:pt x="104616" y="303477"/>
                  <a:pt x="174729" y="346572"/>
                  <a:pt x="186839" y="423964"/>
                </a:cubicBezTo>
                <a:cubicBezTo>
                  <a:pt x="196272" y="484017"/>
                  <a:pt x="170139" y="535909"/>
                  <a:pt x="139035" y="585124"/>
                </a:cubicBezTo>
                <a:cubicBezTo>
                  <a:pt x="107038" y="635869"/>
                  <a:pt x="74787" y="688399"/>
                  <a:pt x="111118" y="746283"/>
                </a:cubicBezTo>
                <a:cubicBezTo>
                  <a:pt x="145409" y="800853"/>
                  <a:pt x="198312" y="840888"/>
                  <a:pt x="194488" y="911906"/>
                </a:cubicBezTo>
                <a:cubicBezTo>
                  <a:pt x="191301" y="969535"/>
                  <a:pt x="156627" y="1017093"/>
                  <a:pt x="128454" y="1065033"/>
                </a:cubicBezTo>
                <a:cubicBezTo>
                  <a:pt x="96203" y="1119603"/>
                  <a:pt x="85240" y="1167925"/>
                  <a:pt x="133299" y="1217650"/>
                </a:cubicBezTo>
                <a:cubicBezTo>
                  <a:pt x="176641" y="1262530"/>
                  <a:pt x="234260" y="1298740"/>
                  <a:pt x="242037" y="1366314"/>
                </a:cubicBezTo>
                <a:cubicBezTo>
                  <a:pt x="249685" y="1432232"/>
                  <a:pt x="203156" y="1486292"/>
                  <a:pt x="175239" y="1541499"/>
                </a:cubicBezTo>
                <a:cubicBezTo>
                  <a:pt x="142604" y="1606141"/>
                  <a:pt x="160706" y="1686339"/>
                  <a:pt x="237065" y="1708014"/>
                </a:cubicBezTo>
                <a:cubicBezTo>
                  <a:pt x="272631" y="1718214"/>
                  <a:pt x="257461" y="1773549"/>
                  <a:pt x="221768" y="1763476"/>
                </a:cubicBezTo>
                <a:close/>
              </a:path>
            </a:pathLst>
          </a:custGeom>
          <a:solidFill>
            <a:srgbClr val="292727"/>
          </a:solidFill>
          <a:ln w="127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10"/>
          <p:cNvGrpSpPr/>
          <p:nvPr/>
        </p:nvGrpSpPr>
        <p:grpSpPr>
          <a:xfrm>
            <a:off x="16568439" y="526200"/>
            <a:ext cx="1697438" cy="502500"/>
            <a:chOff x="6615588" y="1828494"/>
            <a:chExt cx="1697438" cy="502500"/>
          </a:xfrm>
        </p:grpSpPr>
        <p:sp>
          <p:nvSpPr>
            <p:cNvPr id="8" name="Hình tự do: Hình 7"/>
            <p:cNvSpPr/>
            <p:nvPr/>
          </p:nvSpPr>
          <p:spPr>
            <a:xfrm rot="18341150">
              <a:off x="7311684" y="1329652"/>
              <a:ext cx="305246" cy="1697438"/>
            </a:xfrm>
            <a:custGeom>
              <a:avLst/>
              <a:gdLst>
                <a:gd name="connsiteX0" fmla="*/ 171293 w 305246"/>
                <a:gd name="connsiteY0" fmla="*/ 1207946 h 1697438"/>
                <a:gd name="connsiteX1" fmla="*/ 178176 w 305246"/>
                <a:gd name="connsiteY1" fmla="*/ 1370254 h 1697438"/>
                <a:gd name="connsiteX2" fmla="*/ 192964 w 305246"/>
                <a:gd name="connsiteY2" fmla="*/ 1557806 h 1697438"/>
                <a:gd name="connsiteX3" fmla="*/ 43178 w 305246"/>
                <a:gd name="connsiteY3" fmla="*/ 1693720 h 1697438"/>
                <a:gd name="connsiteX4" fmla="*/ 14241 w 305246"/>
                <a:gd name="connsiteY4" fmla="*/ 1644123 h 1697438"/>
                <a:gd name="connsiteX5" fmla="*/ 153446 w 305246"/>
                <a:gd name="connsiteY5" fmla="*/ 1472636 h 1697438"/>
                <a:gd name="connsiteX6" fmla="*/ 84354 w 305246"/>
                <a:gd name="connsiteY6" fmla="*/ 1285466 h 1697438"/>
                <a:gd name="connsiteX7" fmla="*/ 144523 w 305246"/>
                <a:gd name="connsiteY7" fmla="*/ 1154779 h 1697438"/>
                <a:gd name="connsiteX8" fmla="*/ 225088 w 305246"/>
                <a:gd name="connsiteY8" fmla="*/ 1020267 h 1697438"/>
                <a:gd name="connsiteX9" fmla="*/ 157780 w 305246"/>
                <a:gd name="connsiteY9" fmla="*/ 822770 h 1697438"/>
                <a:gd name="connsiteX10" fmla="*/ 167723 w 305246"/>
                <a:gd name="connsiteY10" fmla="*/ 729950 h 1697438"/>
                <a:gd name="connsiteX11" fmla="*/ 226363 w 305246"/>
                <a:gd name="connsiteY11" fmla="*/ 653960 h 1697438"/>
                <a:gd name="connsiteX12" fmla="*/ 211193 w 305246"/>
                <a:gd name="connsiteY12" fmla="*/ 492928 h 1697438"/>
                <a:gd name="connsiteX13" fmla="*/ 118390 w 305246"/>
                <a:gd name="connsiteY13" fmla="*/ 368233 h 1697438"/>
                <a:gd name="connsiteX14" fmla="*/ 163134 w 305246"/>
                <a:gd name="connsiteY14" fmla="*/ 203376 h 1697438"/>
                <a:gd name="connsiteX15" fmla="*/ 77852 w 305246"/>
                <a:gd name="connsiteY15" fmla="*/ 47444 h 1697438"/>
                <a:gd name="connsiteX16" fmla="*/ 118390 w 305246"/>
                <a:gd name="connsiteY16" fmla="*/ 6899 h 1697438"/>
                <a:gd name="connsiteX17" fmla="*/ 224196 w 305246"/>
                <a:gd name="connsiteY17" fmla="*/ 182849 h 1697438"/>
                <a:gd name="connsiteX18" fmla="*/ 185698 w 305246"/>
                <a:gd name="connsiteY18" fmla="*/ 381748 h 1697438"/>
                <a:gd name="connsiteX19" fmla="*/ 292141 w 305246"/>
                <a:gd name="connsiteY19" fmla="*/ 513073 h 1697438"/>
                <a:gd name="connsiteX20" fmla="*/ 269960 w 305246"/>
                <a:gd name="connsiteY20" fmla="*/ 691190 h 1697438"/>
                <a:gd name="connsiteX21" fmla="*/ 212467 w 305246"/>
                <a:gd name="connsiteY21" fmla="*/ 789237 h 1697438"/>
                <a:gd name="connsiteX22" fmla="*/ 240131 w 305246"/>
                <a:gd name="connsiteY22" fmla="*/ 892767 h 1697438"/>
                <a:gd name="connsiteX23" fmla="*/ 275441 w 305246"/>
                <a:gd name="connsiteY23" fmla="*/ 1091667 h 1697438"/>
                <a:gd name="connsiteX24" fmla="*/ 171293 w 305246"/>
                <a:gd name="connsiteY24" fmla="*/ 1207946 h 169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5246" h="1697438">
                  <a:moveTo>
                    <a:pt x="171293" y="1207946"/>
                  </a:moveTo>
                  <a:cubicBezTo>
                    <a:pt x="118900" y="1259329"/>
                    <a:pt x="150004" y="1314791"/>
                    <a:pt x="178176" y="1370254"/>
                  </a:cubicBezTo>
                  <a:cubicBezTo>
                    <a:pt x="209281" y="1431326"/>
                    <a:pt x="222539" y="1492908"/>
                    <a:pt x="192964" y="1557806"/>
                  </a:cubicBezTo>
                  <a:cubicBezTo>
                    <a:pt x="163261" y="1623085"/>
                    <a:pt x="103985" y="1660825"/>
                    <a:pt x="43178" y="1693720"/>
                  </a:cubicBezTo>
                  <a:cubicBezTo>
                    <a:pt x="10672" y="1711315"/>
                    <a:pt x="-18266" y="1661718"/>
                    <a:pt x="14241" y="1644123"/>
                  </a:cubicBezTo>
                  <a:cubicBezTo>
                    <a:pt x="80019" y="1608550"/>
                    <a:pt x="158927" y="1558953"/>
                    <a:pt x="153446" y="1472636"/>
                  </a:cubicBezTo>
                  <a:cubicBezTo>
                    <a:pt x="149112" y="1404933"/>
                    <a:pt x="91492" y="1353424"/>
                    <a:pt x="84354" y="1285466"/>
                  </a:cubicBezTo>
                  <a:cubicBezTo>
                    <a:pt x="78745" y="1231916"/>
                    <a:pt x="105514" y="1188694"/>
                    <a:pt x="144523" y="1154779"/>
                  </a:cubicBezTo>
                  <a:cubicBezTo>
                    <a:pt x="188375" y="1116657"/>
                    <a:pt x="234649" y="1086312"/>
                    <a:pt x="225088" y="1020267"/>
                  </a:cubicBezTo>
                  <a:cubicBezTo>
                    <a:pt x="215017" y="950652"/>
                    <a:pt x="168616" y="892512"/>
                    <a:pt x="157780" y="822770"/>
                  </a:cubicBezTo>
                  <a:cubicBezTo>
                    <a:pt x="152936" y="791150"/>
                    <a:pt x="154466" y="759530"/>
                    <a:pt x="167723" y="729950"/>
                  </a:cubicBezTo>
                  <a:cubicBezTo>
                    <a:pt x="181364" y="699605"/>
                    <a:pt x="207496" y="680480"/>
                    <a:pt x="226363" y="653960"/>
                  </a:cubicBezTo>
                  <a:cubicBezTo>
                    <a:pt x="261674" y="603853"/>
                    <a:pt x="251093" y="536278"/>
                    <a:pt x="211193" y="492928"/>
                  </a:cubicBezTo>
                  <a:cubicBezTo>
                    <a:pt x="176009" y="454551"/>
                    <a:pt x="130118" y="422166"/>
                    <a:pt x="118390" y="368233"/>
                  </a:cubicBezTo>
                  <a:cubicBezTo>
                    <a:pt x="104495" y="304483"/>
                    <a:pt x="147964" y="260879"/>
                    <a:pt x="163134" y="203376"/>
                  </a:cubicBezTo>
                  <a:cubicBezTo>
                    <a:pt x="180599" y="136694"/>
                    <a:pt x="124509" y="85311"/>
                    <a:pt x="77852" y="47444"/>
                  </a:cubicBezTo>
                  <a:cubicBezTo>
                    <a:pt x="49170" y="24112"/>
                    <a:pt x="89962" y="-16178"/>
                    <a:pt x="118390" y="6899"/>
                  </a:cubicBezTo>
                  <a:cubicBezTo>
                    <a:pt x="171803" y="50249"/>
                    <a:pt x="227255" y="108771"/>
                    <a:pt x="224196" y="182849"/>
                  </a:cubicBezTo>
                  <a:cubicBezTo>
                    <a:pt x="221391" y="249149"/>
                    <a:pt x="145032" y="317743"/>
                    <a:pt x="185698" y="381748"/>
                  </a:cubicBezTo>
                  <a:cubicBezTo>
                    <a:pt x="216420" y="430326"/>
                    <a:pt x="269960" y="457611"/>
                    <a:pt x="292141" y="513073"/>
                  </a:cubicBezTo>
                  <a:cubicBezTo>
                    <a:pt x="315215" y="570830"/>
                    <a:pt x="307821" y="641210"/>
                    <a:pt x="269960" y="691190"/>
                  </a:cubicBezTo>
                  <a:cubicBezTo>
                    <a:pt x="245357" y="723575"/>
                    <a:pt x="213870" y="744867"/>
                    <a:pt x="212467" y="789237"/>
                  </a:cubicBezTo>
                  <a:cubicBezTo>
                    <a:pt x="211321" y="824682"/>
                    <a:pt x="225981" y="861020"/>
                    <a:pt x="240131" y="892767"/>
                  </a:cubicBezTo>
                  <a:cubicBezTo>
                    <a:pt x="267538" y="954349"/>
                    <a:pt x="299662" y="1023582"/>
                    <a:pt x="275441" y="1091667"/>
                  </a:cubicBezTo>
                  <a:cubicBezTo>
                    <a:pt x="256575" y="1144324"/>
                    <a:pt x="209281" y="1170716"/>
                    <a:pt x="171293" y="1207946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ình tự do: Hình 9"/>
            <p:cNvSpPr/>
            <p:nvPr/>
          </p:nvSpPr>
          <p:spPr>
            <a:xfrm rot="18341150">
              <a:off x="7375707" y="1332184"/>
              <a:ext cx="199968" cy="1192587"/>
            </a:xfrm>
            <a:custGeom>
              <a:avLst/>
              <a:gdLst>
                <a:gd name="connsiteX0" fmla="*/ 120781 w 199968"/>
                <a:gd name="connsiteY0" fmla="*/ 664668 h 1192587"/>
                <a:gd name="connsiteX1" fmla="*/ 163104 w 199968"/>
                <a:gd name="connsiteY1" fmla="*/ 800200 h 1192587"/>
                <a:gd name="connsiteX2" fmla="*/ 49777 w 199968"/>
                <a:gd name="connsiteY2" fmla="*/ 1184995 h 1192587"/>
                <a:gd name="connsiteX3" fmla="*/ 9239 w 199968"/>
                <a:gd name="connsiteY3" fmla="*/ 1144450 h 1192587"/>
                <a:gd name="connsiteX4" fmla="*/ 111348 w 199968"/>
                <a:gd name="connsiteY4" fmla="*/ 1002287 h 1192587"/>
                <a:gd name="connsiteX5" fmla="*/ 130853 w 199968"/>
                <a:gd name="connsiteY5" fmla="*/ 877338 h 1192587"/>
                <a:gd name="connsiteX6" fmla="*/ 77440 w 199968"/>
                <a:gd name="connsiteY6" fmla="*/ 755958 h 1192587"/>
                <a:gd name="connsiteX7" fmla="*/ 70811 w 199968"/>
                <a:gd name="connsiteY7" fmla="*/ 630881 h 1192587"/>
                <a:gd name="connsiteX8" fmla="*/ 133275 w 199968"/>
                <a:gd name="connsiteY8" fmla="*/ 501979 h 1192587"/>
                <a:gd name="connsiteX9" fmla="*/ 122694 w 199968"/>
                <a:gd name="connsiteY9" fmla="*/ 362366 h 1192587"/>
                <a:gd name="connsiteX10" fmla="*/ 43021 w 199968"/>
                <a:gd name="connsiteY10" fmla="*/ 261769 h 1192587"/>
                <a:gd name="connsiteX11" fmla="*/ 52454 w 199968"/>
                <a:gd name="connsiteY11" fmla="*/ 147019 h 1192587"/>
                <a:gd name="connsiteX12" fmla="*/ 49777 w 199968"/>
                <a:gd name="connsiteY12" fmla="*/ 48717 h 1192587"/>
                <a:gd name="connsiteX13" fmla="*/ 90315 w 199968"/>
                <a:gd name="connsiteY13" fmla="*/ 8172 h 1192587"/>
                <a:gd name="connsiteX14" fmla="*/ 125753 w 199968"/>
                <a:gd name="connsiteY14" fmla="*/ 136437 h 1192587"/>
                <a:gd name="connsiteX15" fmla="*/ 91080 w 199968"/>
                <a:gd name="connsiteY15" fmla="*/ 192282 h 1192587"/>
                <a:gd name="connsiteX16" fmla="*/ 119379 w 199968"/>
                <a:gd name="connsiteY16" fmla="*/ 265339 h 1192587"/>
                <a:gd name="connsiteX17" fmla="*/ 185285 w 199968"/>
                <a:gd name="connsiteY17" fmla="*/ 526459 h 1192587"/>
                <a:gd name="connsiteX18" fmla="*/ 120781 w 199968"/>
                <a:gd name="connsiteY18" fmla="*/ 664668 h 119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9968" h="1192587">
                  <a:moveTo>
                    <a:pt x="120781" y="664668"/>
                  </a:moveTo>
                  <a:cubicBezTo>
                    <a:pt x="110839" y="714393"/>
                    <a:pt x="142580" y="757743"/>
                    <a:pt x="163104" y="800200"/>
                  </a:cubicBezTo>
                  <a:cubicBezTo>
                    <a:pt x="228500" y="934968"/>
                    <a:pt x="154818" y="1091410"/>
                    <a:pt x="49777" y="1184995"/>
                  </a:cubicBezTo>
                  <a:cubicBezTo>
                    <a:pt x="22242" y="1209474"/>
                    <a:pt x="-18423" y="1169057"/>
                    <a:pt x="9239" y="1144450"/>
                  </a:cubicBezTo>
                  <a:cubicBezTo>
                    <a:pt x="52326" y="1106072"/>
                    <a:pt x="88912" y="1055327"/>
                    <a:pt x="111348" y="1002287"/>
                  </a:cubicBezTo>
                  <a:cubicBezTo>
                    <a:pt x="127410" y="964165"/>
                    <a:pt x="138501" y="918648"/>
                    <a:pt x="130853" y="877338"/>
                  </a:cubicBezTo>
                  <a:cubicBezTo>
                    <a:pt x="122821" y="833733"/>
                    <a:pt x="94139" y="796375"/>
                    <a:pt x="77440" y="755958"/>
                  </a:cubicBezTo>
                  <a:cubicBezTo>
                    <a:pt x="60485" y="715158"/>
                    <a:pt x="56151" y="673211"/>
                    <a:pt x="70811" y="630881"/>
                  </a:cubicBezTo>
                  <a:cubicBezTo>
                    <a:pt x="86490" y="585491"/>
                    <a:pt x="117977" y="547369"/>
                    <a:pt x="133275" y="501979"/>
                  </a:cubicBezTo>
                  <a:cubicBezTo>
                    <a:pt x="148699" y="456461"/>
                    <a:pt x="144620" y="405206"/>
                    <a:pt x="122694" y="362366"/>
                  </a:cubicBezTo>
                  <a:cubicBezTo>
                    <a:pt x="102807" y="323479"/>
                    <a:pt x="65202" y="298872"/>
                    <a:pt x="43021" y="261769"/>
                  </a:cubicBezTo>
                  <a:cubicBezTo>
                    <a:pt x="19438" y="222372"/>
                    <a:pt x="26703" y="182974"/>
                    <a:pt x="52454" y="147019"/>
                  </a:cubicBezTo>
                  <a:cubicBezTo>
                    <a:pt x="78460" y="110682"/>
                    <a:pt x="86108" y="83397"/>
                    <a:pt x="49777" y="48717"/>
                  </a:cubicBezTo>
                  <a:cubicBezTo>
                    <a:pt x="23007" y="23090"/>
                    <a:pt x="63672" y="-17455"/>
                    <a:pt x="90315" y="8172"/>
                  </a:cubicBezTo>
                  <a:cubicBezTo>
                    <a:pt x="126136" y="42470"/>
                    <a:pt x="144620" y="88370"/>
                    <a:pt x="125753" y="136437"/>
                  </a:cubicBezTo>
                  <a:cubicBezTo>
                    <a:pt x="117468" y="157347"/>
                    <a:pt x="101278" y="172519"/>
                    <a:pt x="91080" y="192282"/>
                  </a:cubicBezTo>
                  <a:cubicBezTo>
                    <a:pt x="75782" y="221862"/>
                    <a:pt x="100003" y="244812"/>
                    <a:pt x="119379" y="265339"/>
                  </a:cubicBezTo>
                  <a:cubicBezTo>
                    <a:pt x="186432" y="336357"/>
                    <a:pt x="221871" y="430579"/>
                    <a:pt x="185285" y="526459"/>
                  </a:cubicBezTo>
                  <a:cubicBezTo>
                    <a:pt x="167311" y="573378"/>
                    <a:pt x="130725" y="614816"/>
                    <a:pt x="120781" y="664668"/>
                  </a:cubicBezTo>
                  <a:close/>
                </a:path>
              </a:pathLst>
            </a:custGeom>
            <a:solidFill>
              <a:srgbClr val="292727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Hộp Văn bản 5"/>
          <p:cNvSpPr txBox="1"/>
          <p:nvPr/>
        </p:nvSpPr>
        <p:spPr>
          <a:xfrm>
            <a:off x="3850928" y="1138351"/>
            <a:ext cx="130302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5: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hàm số bậc hai có đồ thị như hình bên dưới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370" y="3762413"/>
            <a:ext cx="5834063" cy="488784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/>
              <p:cNvSpPr txBox="1"/>
              <p:nvPr/>
            </p:nvSpPr>
            <p:spPr>
              <a:xfrm>
                <a:off x="3581400" y="2790010"/>
                <a:ext cx="9220200" cy="61592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197993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2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288290" algn="l"/>
                    <a:tab pos="360045" algn="l"/>
                    <a:tab pos="467995" algn="l"/>
                    <a:tab pos="540385" algn="l"/>
                    <a:tab pos="648335" algn="l"/>
                    <a:tab pos="1260475" algn="l"/>
                    <a:tab pos="2520315" algn="l"/>
                    <a:tab pos="3330575" algn="l"/>
                  </a:tabLst>
                  <a:defRPr/>
                </a:pP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Hỏi hàm số đó là hàm số nào?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Hộp Văn bản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790010"/>
                <a:ext cx="9220200" cy="6159250"/>
              </a:xfrm>
              <a:prstGeom prst="rect">
                <a:avLst/>
              </a:prstGeom>
              <a:blipFill rotWithShape="1">
                <a:blip r:embed="rId7"/>
                <a:stretch>
                  <a:fillRect t="-7" b="-41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ình Bầu dục 18"/>
          <p:cNvSpPr/>
          <p:nvPr/>
        </p:nvSpPr>
        <p:spPr>
          <a:xfrm>
            <a:off x="3389626" y="5374335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22"/>
          <a:stretch>
            <a:fillRect/>
          </a:stretch>
        </p:blipFill>
        <p:spPr>
          <a:xfrm>
            <a:off x="554213" y="0"/>
            <a:ext cx="2472105" cy="6717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657"/>
          <a:stretch>
            <a:fillRect/>
          </a:stretch>
        </p:blipFill>
        <p:spPr>
          <a:xfrm>
            <a:off x="16938354" y="3817732"/>
            <a:ext cx="1505652" cy="6717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27771" flipH="1">
            <a:off x="16079379" y="799083"/>
            <a:ext cx="2550203" cy="11499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593">
            <a:off x="1363427" y="6187937"/>
            <a:ext cx="1783401" cy="37295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/>
              <p:cNvSpPr txBox="1"/>
              <p:nvPr/>
            </p:nvSpPr>
            <p:spPr>
              <a:xfrm>
                <a:off x="2956227" y="923338"/>
                <a:ext cx="14052219" cy="901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800"/>
                  </a:spcAft>
                  <a:tabLst>
                    <a:tab pos="180340" algn="l"/>
                    <a:tab pos="288290" algn="l"/>
                    <a:tab pos="360045" algn="l"/>
                    <a:tab pos="467995" algn="l"/>
                    <a:tab pos="540385" algn="l"/>
                    <a:tab pos="648335" algn="l"/>
                    <a:tab pos="1260475" algn="l"/>
                    <a:tab pos="2520315" algn="l"/>
                    <a:tab pos="3780790" algn="l"/>
                    <a:tab pos="5040630" algn="r"/>
                  </a:tabLs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6: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hàm số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đồ thị như hình bên.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227" y="923338"/>
                <a:ext cx="14052219" cy="901401"/>
              </a:xfrm>
              <a:prstGeom prst="rect">
                <a:avLst/>
              </a:prstGeom>
              <a:blipFill rotWithShape="1">
                <a:blip r:embed="rId8"/>
                <a:stretch>
                  <a:fillRect l="-2" t="-5" r="4" b="-100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821" y="3808207"/>
            <a:ext cx="4740584" cy="436103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3751099" y="2552700"/>
                <a:ext cx="7335119" cy="6159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Khẳng định nào sau đây đúng?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099" y="2552700"/>
                <a:ext cx="7335119" cy="6159443"/>
              </a:xfrm>
              <a:prstGeom prst="rect">
                <a:avLst/>
              </a:prstGeom>
              <a:blipFill rotWithShape="1">
                <a:blip r:embed="rId10"/>
                <a:stretch>
                  <a:fillRect l="-2" r="5" b="-136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/>
          <p:cNvSpPr/>
          <p:nvPr/>
        </p:nvSpPr>
        <p:spPr>
          <a:xfrm>
            <a:off x="3595093" y="7845484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00000">
            <a:off x="1845793" y="-493147"/>
            <a:ext cx="1044336" cy="28514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66557">
            <a:off x="14021501" y="4738927"/>
            <a:ext cx="2095041" cy="55515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39800" y="9151150"/>
            <a:ext cx="1862233" cy="11088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4004186" y="1714500"/>
                <a:ext cx="13070298" cy="7082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7: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Xác định parabol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biết rằng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có trục đối xứng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nl-NL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186" y="1714500"/>
                <a:ext cx="13070298" cy="7082580"/>
              </a:xfrm>
              <a:prstGeom prst="rect">
                <a:avLst/>
              </a:prstGeom>
              <a:blipFill rotWithShape="1">
                <a:blip r:embed="rId7"/>
                <a:stretch>
                  <a:fillRect l="-4" r="5" b="-39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ình Bầu dục 9"/>
          <p:cNvSpPr/>
          <p:nvPr/>
        </p:nvSpPr>
        <p:spPr>
          <a:xfrm>
            <a:off x="3778659" y="3924300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06800" y="266700"/>
            <a:ext cx="930920" cy="9487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3844304" y="2232126"/>
                <a:ext cx="12961293" cy="5822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8: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Biết rằng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d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có tung độ đỉnh bằng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Tính tích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192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nl-NL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28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304" y="2232126"/>
                <a:ext cx="12961293" cy="5822748"/>
              </a:xfrm>
              <a:prstGeom prst="rect">
                <a:avLst/>
              </a:prstGeom>
              <a:blipFill rotWithShape="1">
                <a:blip r:embed="rId3"/>
                <a:stretch>
                  <a:fillRect t="-2" r="2" b="-12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2855" flipH="1">
            <a:off x="15450181" y="4895589"/>
            <a:ext cx="1851424" cy="5316314"/>
          </a:xfrm>
          <a:prstGeom prst="rect">
            <a:avLst/>
          </a:prstGeom>
        </p:spPr>
      </p:pic>
      <p:sp>
        <p:nvSpPr>
          <p:cNvPr id="8" name="Hình Bầu dục 7"/>
          <p:cNvSpPr/>
          <p:nvPr/>
        </p:nvSpPr>
        <p:spPr>
          <a:xfrm>
            <a:off x="4419600" y="7154761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06400" y="9486900"/>
            <a:ext cx="4805049" cy="46849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101"/>
          <a:stretch>
            <a:fillRect/>
          </a:stretch>
        </p:blipFill>
        <p:spPr>
          <a:xfrm>
            <a:off x="2209800" y="495300"/>
            <a:ext cx="2782073" cy="468492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5486400" y="1366956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2209800" y="6362700"/>
            <a:ext cx="43434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7315200" y="6362699"/>
            <a:ext cx="45720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13106400" y="6210300"/>
            <a:ext cx="45720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3: Dấu của tam thức bậc hai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Đồ họa 15" descr="Flower outlin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3924300"/>
            <a:ext cx="2209800" cy="2209800"/>
          </a:xfrm>
          <a:prstGeom prst="rect">
            <a:avLst/>
          </a:prstGeom>
        </p:spPr>
      </p:pic>
      <p:pic>
        <p:nvPicPr>
          <p:cNvPr id="17" name="Đồ họa 16" descr="Flower outlin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8200" y="3919555"/>
            <a:ext cx="2209800" cy="2209800"/>
          </a:xfrm>
          <a:prstGeom prst="rect">
            <a:avLst/>
          </a:prstGeom>
        </p:spPr>
      </p:pic>
      <p:pic>
        <p:nvPicPr>
          <p:cNvPr id="18" name="Đồ họa 17" descr="Flower outlin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87500" y="3862405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8"/>
          <a:stretch>
            <a:fillRect/>
          </a:stretch>
        </p:blipFill>
        <p:spPr>
          <a:xfrm>
            <a:off x="1452562" y="95018"/>
            <a:ext cx="2966750" cy="3197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16295233" y="8831982"/>
            <a:ext cx="1722072" cy="1354697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3276600" y="2859729"/>
            <a:ext cx="13182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22855" flipH="1">
            <a:off x="2010224" y="5015845"/>
            <a:ext cx="1851424" cy="531631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6557">
            <a:off x="15401065" y="516442"/>
            <a:ext cx="2095041" cy="5551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21200" y="93354"/>
            <a:ext cx="930920" cy="948708"/>
          </a:xfrm>
          <a:prstGeom prst="rect">
            <a:avLst/>
          </a:prstGeom>
        </p:spPr>
      </p:pic>
      <p:sp>
        <p:nvSpPr>
          <p:cNvPr id="14" name="Hình Bầu dục 13"/>
          <p:cNvSpPr/>
          <p:nvPr/>
        </p:nvSpPr>
        <p:spPr>
          <a:xfrm>
            <a:off x="7620000" y="380204"/>
            <a:ext cx="3048000" cy="12954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2705100" y="1872008"/>
                <a:ext cx="12877800" cy="3671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			b)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021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100" y="1872008"/>
                <a:ext cx="12877800" cy="3671390"/>
              </a:xfrm>
              <a:prstGeom prst="rect">
                <a:avLst/>
              </a:prstGeom>
              <a:blipFill rotWithShape="1">
                <a:blip r:embed="rId3"/>
                <a:stretch>
                  <a:fillRect t="-1" b="-28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Mũi tên: Xuống 16"/>
          <p:cNvSpPr/>
          <p:nvPr/>
        </p:nvSpPr>
        <p:spPr>
          <a:xfrm>
            <a:off x="5614987" y="5734126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/>
              <p:cNvSpPr txBox="1"/>
              <p:nvPr/>
            </p:nvSpPr>
            <p:spPr>
              <a:xfrm>
                <a:off x="3583780" y="6496126"/>
                <a:ext cx="467201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Hộp Văn bản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780" y="6496126"/>
                <a:ext cx="4672013" cy="3671583"/>
              </a:xfrm>
              <a:prstGeom prst="rect">
                <a:avLst/>
              </a:prstGeom>
              <a:blipFill rotWithShape="1">
                <a:blip r:embed="rId4"/>
                <a:stretch>
                  <a:fillRect l="-10" t="-2" r="3" b="-196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Mũi tên: Xuống 18"/>
          <p:cNvSpPr/>
          <p:nvPr/>
        </p:nvSpPr>
        <p:spPr>
          <a:xfrm>
            <a:off x="13048058" y="5734126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ộp Văn bản 19"/>
          <p:cNvSpPr txBox="1"/>
          <p:nvPr/>
        </p:nvSpPr>
        <p:spPr>
          <a:xfrm>
            <a:off x="11334748" y="6686854"/>
            <a:ext cx="403622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9593">
            <a:off x="16030920" y="5434306"/>
            <a:ext cx="2176516" cy="4551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6427" t="9977" b="110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8"/>
          <a:stretch>
            <a:fillRect/>
          </a:stretch>
        </p:blipFill>
        <p:spPr>
          <a:xfrm>
            <a:off x="1621591" y="6062281"/>
            <a:ext cx="3889617" cy="41917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9608">
            <a:off x="16897294" y="2679530"/>
            <a:ext cx="1722072" cy="1354697"/>
          </a:xfrm>
          <a:prstGeom prst="rect">
            <a:avLst/>
          </a:prstGeom>
        </p:spPr>
      </p:pic>
      <p:sp>
        <p:nvSpPr>
          <p:cNvPr id="16" name="Hình chữ nhật: Góc Tròn 15"/>
          <p:cNvSpPr/>
          <p:nvPr/>
        </p:nvSpPr>
        <p:spPr>
          <a:xfrm>
            <a:off x="7048500" y="920196"/>
            <a:ext cx="4191000" cy="1295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3566399" y="2878068"/>
            <a:ext cx="1112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/>
              <p:cNvSpPr txBox="1"/>
              <p:nvPr/>
            </p:nvSpPr>
            <p:spPr>
              <a:xfrm>
                <a:off x="8986339" y="5428119"/>
                <a:ext cx="6896100" cy="982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4400" dirty="0" err="1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4400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1: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400" i="1" dirty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i="1" dirty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4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Hộp Văn bản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6339" y="5428119"/>
                <a:ext cx="6896100" cy="982320"/>
              </a:xfrm>
              <a:prstGeom prst="rect">
                <a:avLst/>
              </a:prstGeom>
              <a:blipFill rotWithShape="1">
                <a:blip r:embed="rId6"/>
                <a:stretch>
                  <a:fillRect l="-7" t="-14" r="7" b="-1084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/>
              <p:cNvSpPr txBox="1"/>
              <p:nvPr/>
            </p:nvSpPr>
            <p:spPr>
              <a:xfrm>
                <a:off x="9144000" y="7131253"/>
                <a:ext cx="6738439" cy="982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4400" dirty="0" err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4400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4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4400" i="1" dirty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400" dirty="0">
                  <a:solidFill>
                    <a:schemeClr val="accent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Hộp Văn bản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7131253"/>
                <a:ext cx="6738439" cy="982513"/>
              </a:xfrm>
              <a:prstGeom prst="rect">
                <a:avLst/>
              </a:prstGeom>
              <a:blipFill rotWithShape="1">
                <a:blip r:embed="rId7"/>
                <a:stretch>
                  <a:fillRect t="-21" r="7" b="-108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15021</Words>
  <Application>WPS Presentation</Application>
  <PresentationFormat>Tùy chỉnh</PresentationFormat>
  <Paragraphs>573</Paragraphs>
  <Slides>77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77</vt:i4>
      </vt:variant>
    </vt:vector>
  </HeadingPairs>
  <TitlesOfParts>
    <vt:vector size="90" baseType="lpstr">
      <vt:lpstr>Arial</vt:lpstr>
      <vt:lpstr>SimSun</vt:lpstr>
      <vt:lpstr>Wingdings</vt:lpstr>
      <vt:lpstr>Calibri</vt:lpstr>
      <vt:lpstr>Cambria Math</vt:lpstr>
      <vt:lpstr>Times New Roman</vt:lpstr>
      <vt:lpstr>Yu Mincho</vt:lpstr>
      <vt:lpstr>Yu Gothic UI Semilight</vt:lpstr>
      <vt:lpstr>Microsoft YaHei</vt:lpstr>
      <vt:lpstr>Arial Unicode MS</vt:lpstr>
      <vt:lpstr>Symbol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Black Doodle Creative Company Agenda Presentation</dc:title>
  <dc:creator>Lê Thảo</dc:creator>
  <cp:lastModifiedBy>Lê Nguyễn Anh Thi</cp:lastModifiedBy>
  <cp:revision>10</cp:revision>
  <dcterms:created xsi:type="dcterms:W3CDTF">2006-08-16T00:00:00Z</dcterms:created>
  <dcterms:modified xsi:type="dcterms:W3CDTF">2025-11-04T04:17:19Z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EE74D1A391304C2CA35B353E2D37C3F7_12</vt:lpwstr>
  </property>
  <property fmtid="{D5CDD505-2E9C-101B-9397-08002B2CF9AE}" pid="3" name="KSOProductBuildVer">
    <vt:lpwstr>1033-12.2.0.23131</vt:lpwstr>
  </property>
</Properties>
</file>