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45" r:id="rId3"/>
    <p:sldId id="256" r:id="rId4"/>
    <p:sldId id="323" r:id="rId6"/>
    <p:sldId id="257" r:id="rId7"/>
    <p:sldId id="315" r:id="rId8"/>
    <p:sldId id="314" r:id="rId9"/>
    <p:sldId id="313" r:id="rId10"/>
    <p:sldId id="284" r:id="rId11"/>
    <p:sldId id="316" r:id="rId12"/>
    <p:sldId id="317" r:id="rId13"/>
    <p:sldId id="318" r:id="rId14"/>
    <p:sldId id="319" r:id="rId15"/>
    <p:sldId id="320" r:id="rId16"/>
    <p:sldId id="321" r:id="rId17"/>
    <p:sldId id="324" r:id="rId18"/>
    <p:sldId id="326" r:id="rId19"/>
    <p:sldId id="325" r:id="rId20"/>
    <p:sldId id="328" r:id="rId21"/>
    <p:sldId id="329" r:id="rId22"/>
    <p:sldId id="342" r:id="rId23"/>
    <p:sldId id="343" r:id="rId24"/>
  </p:sldIdLst>
  <p:sldSz cx="9144000" cy="5143500"/>
  <p:notesSz cx="6858000" cy="9144000"/>
  <p:embeddedFontLst>
    <p:embeddedFont>
      <p:font typeface="Varela Round"/>
      <p:regular r:id="rId29"/>
    </p:embeddedFont>
    <p:embeddedFont>
      <p:font typeface="Bebas Neue" panose="020B0606020202050201"/>
      <p:regular r:id="rId30"/>
    </p:embeddedFont>
    <p:embeddedFont>
      <p:font typeface="Anaheim"/>
      <p:regular r:id="rId31"/>
    </p:embeddedFont>
    <p:embeddedFont>
      <p:font typeface="PT Sans" panose="020B0503020203020204"/>
      <p:regular r:id="rId32"/>
    </p:embeddedFont>
    <p:embeddedFont>
      <p:font typeface="Bodoni MT Black" panose="02070A03080606020203" charset="0"/>
      <p:bold r:id="rId33"/>
    </p:embeddedFont>
    <p:embeddedFont>
      <p:font typeface="Cooper Black" panose="0208090404030B020404" charset="0"/>
      <p:regular r:id="rId34"/>
    </p:embeddedFont>
    <p:embeddedFont>
      <p:font typeface="Arial Black" panose="020B0A0402010202020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9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4dfce81f19_0_4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4dfce81f19_0_4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d431007ba2_0_20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d431007ba2_0_20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10" name="Shape 3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" name="Google Shape;3411;g1dbf865485b_0_9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2" name="Google Shape;3412;g1dbf865485b_0_9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2"/>
        </a:solid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Google Shape;78;p2"/>
          <p:cNvSpPr txBox="1"/>
          <p:nvPr>
            <p:ph type="ctrTitle"/>
          </p:nvPr>
        </p:nvSpPr>
        <p:spPr>
          <a:xfrm>
            <a:off x="1920100" y="1584325"/>
            <a:ext cx="5304000" cy="18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79" name="Google Shape;79;p2"/>
          <p:cNvSpPr txBox="1"/>
          <p:nvPr>
            <p:ph type="subTitle" idx="1"/>
          </p:nvPr>
        </p:nvSpPr>
        <p:spPr>
          <a:xfrm>
            <a:off x="1920025" y="3432600"/>
            <a:ext cx="5304000" cy="37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0" name="Google Shape;80;p2"/>
          <p:cNvSpPr/>
          <p:nvPr/>
        </p:nvSpPr>
        <p:spPr>
          <a:xfrm>
            <a:off x="152091" y="2131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2"/>
          <p:cNvSpPr/>
          <p:nvPr/>
        </p:nvSpPr>
        <p:spPr>
          <a:xfrm>
            <a:off x="152091" y="47090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1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596" name="Google Shape;596;p1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8" name="Google Shape;658;p11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659" name="Google Shape;659;p1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64" name="Google Shape;664;p11"/>
          <p:cNvSpPr txBox="1"/>
          <p:nvPr>
            <p:ph type="title" hasCustomPrompt="1"/>
          </p:nvPr>
        </p:nvSpPr>
        <p:spPr>
          <a:xfrm>
            <a:off x="1284000" y="1092213"/>
            <a:ext cx="65760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65" name="Google Shape;665;p11"/>
          <p:cNvSpPr txBox="1"/>
          <p:nvPr>
            <p:ph type="subTitle" idx="1"/>
          </p:nvPr>
        </p:nvSpPr>
        <p:spPr>
          <a:xfrm>
            <a:off x="1284000" y="24467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2"/>
        </a:solidFill>
        <a:effectLst/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669" name="Google Shape;669;p1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1" name="Google Shape;731;p13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732" name="Google Shape;732;p1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37" name="Google Shape;737;p13"/>
          <p:cNvSpPr txBox="1"/>
          <p:nvPr>
            <p:ph type="subTitle" idx="1"/>
          </p:nvPr>
        </p:nvSpPr>
        <p:spPr>
          <a:xfrm>
            <a:off x="2151325" y="3691175"/>
            <a:ext cx="3564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38" name="Google Shape;738;p13"/>
          <p:cNvSpPr txBox="1"/>
          <p:nvPr>
            <p:ph type="title"/>
          </p:nvPr>
        </p:nvSpPr>
        <p:spPr>
          <a:xfrm>
            <a:off x="1329600" y="448056"/>
            <a:ext cx="70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39" name="Google Shape;739;p13"/>
          <p:cNvSpPr txBox="1"/>
          <p:nvPr>
            <p:ph type="subTitle" idx="2"/>
          </p:nvPr>
        </p:nvSpPr>
        <p:spPr>
          <a:xfrm>
            <a:off x="1482025" y="1946045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13"/>
          <p:cNvSpPr txBox="1"/>
          <p:nvPr>
            <p:ph type="subTitle" idx="3"/>
          </p:nvPr>
        </p:nvSpPr>
        <p:spPr>
          <a:xfrm>
            <a:off x="1482025" y="3063013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1" name="Google Shape;741;p13"/>
          <p:cNvSpPr txBox="1"/>
          <p:nvPr>
            <p:ph type="subTitle" idx="4"/>
          </p:nvPr>
        </p:nvSpPr>
        <p:spPr>
          <a:xfrm>
            <a:off x="1482025" y="4179981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2" name="Google Shape;742;p13"/>
          <p:cNvSpPr txBox="1"/>
          <p:nvPr>
            <p:ph type="title" idx="5" hasCustomPrompt="1"/>
          </p:nvPr>
        </p:nvSpPr>
        <p:spPr>
          <a:xfrm>
            <a:off x="1482000" y="1424620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/>
          <p:nvPr>
            <p:ph type="title" idx="6" hasCustomPrompt="1"/>
          </p:nvPr>
        </p:nvSpPr>
        <p:spPr>
          <a:xfrm>
            <a:off x="1482000" y="3663874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4" name="Google Shape;744;p13"/>
          <p:cNvSpPr txBox="1"/>
          <p:nvPr>
            <p:ph type="title" idx="7" hasCustomPrompt="1"/>
          </p:nvPr>
        </p:nvSpPr>
        <p:spPr>
          <a:xfrm>
            <a:off x="1482000" y="2544247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5" name="Google Shape;745;p13"/>
          <p:cNvSpPr txBox="1"/>
          <p:nvPr>
            <p:ph type="subTitle" idx="8"/>
          </p:nvPr>
        </p:nvSpPr>
        <p:spPr>
          <a:xfrm>
            <a:off x="2150125" y="1454125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46" name="Google Shape;746;p13"/>
          <p:cNvSpPr txBox="1"/>
          <p:nvPr>
            <p:ph type="subTitle" idx="9"/>
          </p:nvPr>
        </p:nvSpPr>
        <p:spPr>
          <a:xfrm>
            <a:off x="2150125" y="2572650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1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749" name="Google Shape;749;p1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11" name="Google Shape;811;p14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812" name="Google Shape;812;p1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17" name="Google Shape;817;p14"/>
          <p:cNvSpPr txBox="1"/>
          <p:nvPr>
            <p:ph type="title"/>
          </p:nvPr>
        </p:nvSpPr>
        <p:spPr>
          <a:xfrm>
            <a:off x="2539225" y="3557500"/>
            <a:ext cx="5378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18" name="Google Shape;818;p14"/>
          <p:cNvSpPr txBox="1"/>
          <p:nvPr>
            <p:ph type="subTitle" idx="1"/>
          </p:nvPr>
        </p:nvSpPr>
        <p:spPr>
          <a:xfrm>
            <a:off x="1847750" y="975200"/>
            <a:ext cx="6069900" cy="23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dk2"/>
        </a:solidFill>
        <a:effectLst/>
      </p:bgPr>
    </p:bg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21" name="Google Shape;821;p1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3" name="Google Shape;883;p15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884" name="Google Shape;884;p1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89" name="Google Shape;889;p15"/>
          <p:cNvSpPr txBox="1"/>
          <p:nvPr>
            <p:ph type="title"/>
          </p:nvPr>
        </p:nvSpPr>
        <p:spPr>
          <a:xfrm>
            <a:off x="720000" y="1186775"/>
            <a:ext cx="3932700" cy="17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90" name="Google Shape;890;p15"/>
          <p:cNvSpPr txBox="1"/>
          <p:nvPr>
            <p:ph type="subTitle" idx="1"/>
          </p:nvPr>
        </p:nvSpPr>
        <p:spPr>
          <a:xfrm>
            <a:off x="720000" y="3132225"/>
            <a:ext cx="3932700" cy="8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1" name="Google Shape;891;p15"/>
          <p:cNvSpPr/>
          <p:nvPr>
            <p:ph type="pic" idx="2"/>
          </p:nvPr>
        </p:nvSpPr>
        <p:spPr>
          <a:xfrm>
            <a:off x="4790800" y="836175"/>
            <a:ext cx="3519600" cy="3519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solidFill>
          <a:schemeClr val="dk2"/>
        </a:solidFill>
        <a:effectLst/>
      </p:bgPr>
    </p:bg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3" name="Google Shape;893;p1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94" name="Google Shape;894;p1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395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56" name="Google Shape;956;p16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957" name="Google Shape;957;p1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2" name="Google Shape;962;p16"/>
          <p:cNvSpPr txBox="1"/>
          <p:nvPr>
            <p:ph type="title"/>
          </p:nvPr>
        </p:nvSpPr>
        <p:spPr>
          <a:xfrm>
            <a:off x="1024800" y="1789950"/>
            <a:ext cx="35979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63" name="Google Shape;963;p16"/>
          <p:cNvSpPr txBox="1"/>
          <p:nvPr>
            <p:ph type="subTitle" idx="1"/>
          </p:nvPr>
        </p:nvSpPr>
        <p:spPr>
          <a:xfrm>
            <a:off x="1024800" y="3073560"/>
            <a:ext cx="35979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2"/>
        </a:solidFill>
        <a:effectLst/>
      </p:bgPr>
    </p:bg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1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966" name="Google Shape;966;p1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987;p1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1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989;p1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1003;p1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1004;p1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1005;p1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006;p1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8" name="Google Shape;1008;p1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1009;p1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1010;p1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28" name="Google Shape;1028;p17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029" name="Google Shape;1029;p1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4" name="Google Shape;1034;p17"/>
          <p:cNvSpPr txBox="1"/>
          <p:nvPr>
            <p:ph type="title"/>
          </p:nvPr>
        </p:nvSpPr>
        <p:spPr>
          <a:xfrm>
            <a:off x="4837200" y="1501200"/>
            <a:ext cx="3593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35" name="Google Shape;1035;p17"/>
          <p:cNvSpPr txBox="1"/>
          <p:nvPr>
            <p:ph type="subTitle" idx="1"/>
          </p:nvPr>
        </p:nvSpPr>
        <p:spPr>
          <a:xfrm>
            <a:off x="4837371" y="2562000"/>
            <a:ext cx="3593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dk2"/>
        </a:solidFill>
        <a:effectLst/>
      </p:bgPr>
    </p:bg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1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038" name="Google Shape;1038;p1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00" name="Google Shape;1100;p18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101" name="Google Shape;1101;p1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06" name="Google Shape;1106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07" name="Google Shape;1107;p18"/>
          <p:cNvSpPr txBox="1"/>
          <p:nvPr>
            <p:ph type="subTitle" idx="1"/>
          </p:nvPr>
        </p:nvSpPr>
        <p:spPr>
          <a:xfrm>
            <a:off x="4923076" y="2980825"/>
            <a:ext cx="26400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8" name="Google Shape;1108;p18"/>
          <p:cNvSpPr txBox="1"/>
          <p:nvPr>
            <p:ph type="subTitle" idx="2"/>
          </p:nvPr>
        </p:nvSpPr>
        <p:spPr>
          <a:xfrm>
            <a:off x="1580900" y="2980825"/>
            <a:ext cx="26400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9" name="Google Shape;1109;p18"/>
          <p:cNvSpPr txBox="1"/>
          <p:nvPr>
            <p:ph type="subTitle" idx="3"/>
          </p:nvPr>
        </p:nvSpPr>
        <p:spPr>
          <a:xfrm>
            <a:off x="1580905" y="24981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110" name="Google Shape;1110;p18"/>
          <p:cNvSpPr txBox="1"/>
          <p:nvPr>
            <p:ph type="subTitle" idx="4"/>
          </p:nvPr>
        </p:nvSpPr>
        <p:spPr>
          <a:xfrm>
            <a:off x="4923082" y="24981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111" name="Google Shape;1111;p18"/>
          <p:cNvSpPr/>
          <p:nvPr/>
        </p:nvSpPr>
        <p:spPr>
          <a:xfrm>
            <a:off x="8430766" y="3527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dk2"/>
        </a:solidFill>
        <a:effectLst/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1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114" name="Google Shape;1114;p1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76" name="Google Shape;1176;p19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177" name="Google Shape;1177;p1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82" name="Google Shape;1182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83" name="Google Shape;1183;p19"/>
          <p:cNvSpPr txBox="1"/>
          <p:nvPr>
            <p:ph type="subTitle" idx="1"/>
          </p:nvPr>
        </p:nvSpPr>
        <p:spPr>
          <a:xfrm>
            <a:off x="4832075" y="1667625"/>
            <a:ext cx="3254100" cy="20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4" name="Google Shape;1184;p19"/>
          <p:cNvSpPr txBox="1"/>
          <p:nvPr>
            <p:ph type="subTitle" idx="2"/>
          </p:nvPr>
        </p:nvSpPr>
        <p:spPr>
          <a:xfrm>
            <a:off x="816925" y="1667625"/>
            <a:ext cx="3254100" cy="20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5" name="Google Shape;1185;p19"/>
          <p:cNvSpPr/>
          <p:nvPr/>
        </p:nvSpPr>
        <p:spPr>
          <a:xfrm>
            <a:off x="533316" y="45278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BODY_1">
    <p:bg>
      <p:bgPr>
        <a:solidFill>
          <a:schemeClr val="dk2"/>
        </a:solidFill>
        <a:effectLst/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20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188" name="Google Shape;1188;p2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1222;p2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1223;p2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4" name="Google Shape;1224;p2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1225;p2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1226;p2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1227;p2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1228;p2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1230;p2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1" name="Google Shape;1231;p2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0" name="Google Shape;1250;p20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251" name="Google Shape;1251;p2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56" name="Google Shape;1256;p20"/>
          <p:cNvSpPr txBox="1"/>
          <p:nvPr>
            <p:ph type="title"/>
          </p:nvPr>
        </p:nvSpPr>
        <p:spPr>
          <a:xfrm>
            <a:off x="720000" y="445025"/>
            <a:ext cx="70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7" name="Google Shape;1257;p20"/>
          <p:cNvSpPr txBox="1"/>
          <p:nvPr>
            <p:ph type="body" idx="1"/>
          </p:nvPr>
        </p:nvSpPr>
        <p:spPr>
          <a:xfrm>
            <a:off x="720000" y="1149000"/>
            <a:ext cx="3885300" cy="3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F5D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1258" name="Google Shape;1258;p20"/>
          <p:cNvSpPr txBox="1"/>
          <p:nvPr>
            <p:ph type="body" idx="2"/>
          </p:nvPr>
        </p:nvSpPr>
        <p:spPr>
          <a:xfrm>
            <a:off x="4680100" y="1149000"/>
            <a:ext cx="3750600" cy="3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F5D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2"/>
        </a:solidFill>
        <a:effectLst/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4" name="Google Shape;84;p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47" name="Google Shape;147;p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2" name="Google Shape;152;p3"/>
          <p:cNvSpPr txBox="1"/>
          <p:nvPr>
            <p:ph type="title"/>
          </p:nvPr>
        </p:nvSpPr>
        <p:spPr>
          <a:xfrm>
            <a:off x="1291500" y="2400500"/>
            <a:ext cx="43200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3" name="Google Shape;153;p3"/>
          <p:cNvSpPr txBox="1"/>
          <p:nvPr>
            <p:ph type="title" idx="2" hasCustomPrompt="1"/>
          </p:nvPr>
        </p:nvSpPr>
        <p:spPr>
          <a:xfrm>
            <a:off x="1291500" y="1241525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/>
          <p:nvPr>
            <p:ph type="subTitle" idx="1"/>
          </p:nvPr>
        </p:nvSpPr>
        <p:spPr>
          <a:xfrm>
            <a:off x="1291500" y="3360725"/>
            <a:ext cx="4320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"/>
          <p:cNvSpPr/>
          <p:nvPr/>
        </p:nvSpPr>
        <p:spPr>
          <a:xfrm>
            <a:off x="1190841" y="48768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3"/>
          <p:cNvSpPr/>
          <p:nvPr/>
        </p:nvSpPr>
        <p:spPr>
          <a:xfrm>
            <a:off x="212841" y="44457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dk2"/>
        </a:solidFill>
        <a:effectLst/>
      </p:bgPr>
    </p:bg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oogle Shape;1260;p2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261" name="Google Shape;1261;p2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2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1271;p2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1272;p2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1275;p2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1276;p2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1277;p2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1278;p2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1279;p2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1280;p2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1281;p2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1282;p2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1283;p2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1284;p2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1285;p2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1286;p2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1287;p2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1288;p2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1289;p2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1290;p2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1291;p2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1292;p2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3" name="Google Shape;1293;p2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1294;p2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1295;p2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2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2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2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9" name="Google Shape;1299;p2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0" name="Google Shape;1300;p2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1" name="Google Shape;1301;p2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1302;p2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1303;p2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1304;p2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1305;p2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1306;p2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1307;p2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1308;p2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1309;p2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1310;p2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1311;p2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2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2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2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1315;p2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1316;p2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2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23" name="Google Shape;1323;p21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324" name="Google Shape;1324;p2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29" name="Google Shape;132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30" name="Google Shape;1330;p21"/>
          <p:cNvSpPr txBox="1"/>
          <p:nvPr>
            <p:ph type="subTitle" idx="1"/>
          </p:nvPr>
        </p:nvSpPr>
        <p:spPr>
          <a:xfrm>
            <a:off x="937625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1" name="Google Shape;1331;p21"/>
          <p:cNvSpPr txBox="1"/>
          <p:nvPr>
            <p:ph type="subTitle" idx="2"/>
          </p:nvPr>
        </p:nvSpPr>
        <p:spPr>
          <a:xfrm>
            <a:off x="3484348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p21"/>
          <p:cNvSpPr txBox="1"/>
          <p:nvPr>
            <p:ph type="subTitle" idx="3"/>
          </p:nvPr>
        </p:nvSpPr>
        <p:spPr>
          <a:xfrm>
            <a:off x="6031075" y="2992400"/>
            <a:ext cx="2175300" cy="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3" name="Google Shape;1333;p21"/>
          <p:cNvSpPr txBox="1"/>
          <p:nvPr>
            <p:ph type="subTitle" idx="4"/>
          </p:nvPr>
        </p:nvSpPr>
        <p:spPr>
          <a:xfrm>
            <a:off x="937625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334" name="Google Shape;1334;p21"/>
          <p:cNvSpPr txBox="1"/>
          <p:nvPr>
            <p:ph type="subTitle" idx="5"/>
          </p:nvPr>
        </p:nvSpPr>
        <p:spPr>
          <a:xfrm>
            <a:off x="3484348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335" name="Google Shape;1335;p21"/>
          <p:cNvSpPr txBox="1"/>
          <p:nvPr>
            <p:ph type="subTitle" idx="6"/>
          </p:nvPr>
        </p:nvSpPr>
        <p:spPr>
          <a:xfrm>
            <a:off x="6031075" y="2408598"/>
            <a:ext cx="2175300" cy="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dk2"/>
        </a:solidFill>
        <a:effectLst/>
      </p:bgPr>
    </p:bg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2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338" name="Google Shape;1338;p2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2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2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2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2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1369;p2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2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2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1384;p2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1386;p2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1387;p2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2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0" name="Google Shape;1400;p22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401" name="Google Shape;1401;p2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06" name="Google Shape;1406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07" name="Google Shape;1407;p22"/>
          <p:cNvSpPr txBox="1"/>
          <p:nvPr>
            <p:ph type="subTitle" idx="1"/>
          </p:nvPr>
        </p:nvSpPr>
        <p:spPr>
          <a:xfrm>
            <a:off x="2110311" y="1842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8" name="Google Shape;1408;p22"/>
          <p:cNvSpPr txBox="1"/>
          <p:nvPr>
            <p:ph type="subTitle" idx="2"/>
          </p:nvPr>
        </p:nvSpPr>
        <p:spPr>
          <a:xfrm>
            <a:off x="4903089" y="1842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"/>
          <p:cNvSpPr txBox="1"/>
          <p:nvPr>
            <p:ph type="subTitle" idx="3"/>
          </p:nvPr>
        </p:nvSpPr>
        <p:spPr>
          <a:xfrm>
            <a:off x="2110311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0" name="Google Shape;1410;p22"/>
          <p:cNvSpPr txBox="1"/>
          <p:nvPr>
            <p:ph type="subTitle" idx="4"/>
          </p:nvPr>
        </p:nvSpPr>
        <p:spPr>
          <a:xfrm>
            <a:off x="4903089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1" name="Google Shape;1411;p22"/>
          <p:cNvSpPr txBox="1"/>
          <p:nvPr>
            <p:ph type="subTitle" idx="5"/>
          </p:nvPr>
        </p:nvSpPr>
        <p:spPr>
          <a:xfrm>
            <a:off x="2110311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12" name="Google Shape;1412;p22"/>
          <p:cNvSpPr txBox="1"/>
          <p:nvPr>
            <p:ph type="subTitle" idx="6"/>
          </p:nvPr>
        </p:nvSpPr>
        <p:spPr>
          <a:xfrm>
            <a:off x="2110311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13" name="Google Shape;1413;p22"/>
          <p:cNvSpPr txBox="1"/>
          <p:nvPr>
            <p:ph type="subTitle" idx="7"/>
          </p:nvPr>
        </p:nvSpPr>
        <p:spPr>
          <a:xfrm>
            <a:off x="4903086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14" name="Google Shape;1414;p22"/>
          <p:cNvSpPr txBox="1"/>
          <p:nvPr>
            <p:ph type="subTitle" idx="8"/>
          </p:nvPr>
        </p:nvSpPr>
        <p:spPr>
          <a:xfrm>
            <a:off x="4903086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dk2"/>
        </a:solidFill>
        <a:effectLst/>
      </p:bgPr>
    </p:bg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2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417" name="Google Shape;1417;p2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1469;p2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1470;p2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2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79" name="Google Shape;1479;p23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480" name="Google Shape;1480;p2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2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2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85" name="Google Shape;148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6" name="Google Shape;1486;p23"/>
          <p:cNvSpPr txBox="1"/>
          <p:nvPr>
            <p:ph type="subTitle" idx="1"/>
          </p:nvPr>
        </p:nvSpPr>
        <p:spPr>
          <a:xfrm>
            <a:off x="956752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7" name="Google Shape;1487;p23"/>
          <p:cNvSpPr txBox="1"/>
          <p:nvPr>
            <p:ph type="subTitle" idx="2"/>
          </p:nvPr>
        </p:nvSpPr>
        <p:spPr>
          <a:xfrm>
            <a:off x="3579000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8" name="Google Shape;1488;p23"/>
          <p:cNvSpPr txBox="1"/>
          <p:nvPr>
            <p:ph type="subTitle" idx="3"/>
          </p:nvPr>
        </p:nvSpPr>
        <p:spPr>
          <a:xfrm>
            <a:off x="9567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9" name="Google Shape;1489;p23"/>
          <p:cNvSpPr txBox="1"/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0" name="Google Shape;1490;p23"/>
          <p:cNvSpPr txBox="1"/>
          <p:nvPr>
            <p:ph type="subTitle" idx="5"/>
          </p:nvPr>
        </p:nvSpPr>
        <p:spPr>
          <a:xfrm>
            <a:off x="6201248" y="199680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1" name="Google Shape;1491;p23"/>
          <p:cNvSpPr txBox="1"/>
          <p:nvPr>
            <p:ph type="subTitle" idx="6"/>
          </p:nvPr>
        </p:nvSpPr>
        <p:spPr>
          <a:xfrm>
            <a:off x="62012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2" name="Google Shape;1492;p23"/>
          <p:cNvSpPr txBox="1"/>
          <p:nvPr>
            <p:ph type="subTitle" idx="7"/>
          </p:nvPr>
        </p:nvSpPr>
        <p:spPr>
          <a:xfrm>
            <a:off x="960652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93" name="Google Shape;1493;p23"/>
          <p:cNvSpPr txBox="1"/>
          <p:nvPr>
            <p:ph type="subTitle" idx="8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94" name="Google Shape;1494;p23"/>
          <p:cNvSpPr txBox="1"/>
          <p:nvPr>
            <p:ph type="subTitle" idx="9"/>
          </p:nvPr>
        </p:nvSpPr>
        <p:spPr>
          <a:xfrm>
            <a:off x="6205148" y="165659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95" name="Google Shape;1495;p23"/>
          <p:cNvSpPr txBox="1"/>
          <p:nvPr>
            <p:ph type="subTitle" idx="13"/>
          </p:nvPr>
        </p:nvSpPr>
        <p:spPr>
          <a:xfrm>
            <a:off x="960652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96" name="Google Shape;1496;p23"/>
          <p:cNvSpPr txBox="1"/>
          <p:nvPr>
            <p:ph type="subTitle" idx="14"/>
          </p:nvPr>
        </p:nvSpPr>
        <p:spPr>
          <a:xfrm>
            <a:off x="3582900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97" name="Google Shape;1497;p23"/>
          <p:cNvSpPr txBox="1"/>
          <p:nvPr>
            <p:ph type="subTitle" idx="15"/>
          </p:nvPr>
        </p:nvSpPr>
        <p:spPr>
          <a:xfrm>
            <a:off x="6205148" y="31630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dk2"/>
        </a:solidFill>
        <a:effectLst/>
      </p:bgPr>
    </p:bg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2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00" name="Google Shape;1500;p2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62" name="Google Shape;1562;p24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563" name="Google Shape;1563;p2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68" name="Google Shape;1568;p24"/>
          <p:cNvSpPr txBox="1"/>
          <p:nvPr>
            <p:ph type="title" hasCustomPrompt="1"/>
          </p:nvPr>
        </p:nvSpPr>
        <p:spPr>
          <a:xfrm>
            <a:off x="2223600" y="6283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9" name="Google Shape;1569;p24"/>
          <p:cNvSpPr txBox="1"/>
          <p:nvPr>
            <p:ph type="subTitle" idx="1"/>
          </p:nvPr>
        </p:nvSpPr>
        <p:spPr>
          <a:xfrm>
            <a:off x="2223600" y="1361146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570" name="Google Shape;1570;p24"/>
          <p:cNvSpPr txBox="1"/>
          <p:nvPr>
            <p:ph type="title" idx="2" hasCustomPrompt="1"/>
          </p:nvPr>
        </p:nvSpPr>
        <p:spPr>
          <a:xfrm>
            <a:off x="2223600" y="19805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1" name="Google Shape;1571;p24"/>
          <p:cNvSpPr txBox="1"/>
          <p:nvPr>
            <p:ph type="subTitle" idx="3"/>
          </p:nvPr>
        </p:nvSpPr>
        <p:spPr>
          <a:xfrm>
            <a:off x="2223600" y="2714971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572" name="Google Shape;1572;p24"/>
          <p:cNvSpPr txBox="1"/>
          <p:nvPr>
            <p:ph type="title" idx="4" hasCustomPrompt="1"/>
          </p:nvPr>
        </p:nvSpPr>
        <p:spPr>
          <a:xfrm>
            <a:off x="2223600" y="3332824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3" name="Google Shape;1573;p24"/>
          <p:cNvSpPr txBox="1"/>
          <p:nvPr>
            <p:ph type="subTitle" idx="5"/>
          </p:nvPr>
        </p:nvSpPr>
        <p:spPr>
          <a:xfrm>
            <a:off x="2223600" y="4068796"/>
            <a:ext cx="46968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 panose="020B0503020203020204"/>
              <a:buNone/>
              <a:defRPr sz="1700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 panose="020B0503020203020204"/>
              <a:buNone/>
              <a:defRPr sz="2100">
                <a:solidFill>
                  <a:schemeClr val="dk1"/>
                </a:solidFill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dk2"/>
        </a:solidFill>
        <a:effectLst/>
      </p:bgPr>
    </p:bg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2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76" name="Google Shape;1576;p2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5" name="Google Shape;1615;p2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6" name="Google Shape;1616;p2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7" name="Google Shape;1617;p2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1619;p2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1620;p2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1622;p2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1623;p2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5" name="Google Shape;1625;p2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6" name="Google Shape;1626;p2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2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2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2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2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2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2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2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2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1635;p2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1636;p2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2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38" name="Google Shape;1638;p25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639" name="Google Shape;1639;p2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2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2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2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44" name="Google Shape;1644;p25"/>
          <p:cNvSpPr txBox="1"/>
          <p:nvPr>
            <p:ph type="title" hasCustomPrompt="1"/>
          </p:nvPr>
        </p:nvSpPr>
        <p:spPr>
          <a:xfrm>
            <a:off x="1325650" y="1962150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5" name="Google Shape;1645;p25"/>
          <p:cNvSpPr txBox="1"/>
          <p:nvPr>
            <p:ph type="subTitle" idx="1"/>
          </p:nvPr>
        </p:nvSpPr>
        <p:spPr>
          <a:xfrm>
            <a:off x="9385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46" name="Google Shape;1646;p25"/>
          <p:cNvSpPr txBox="1"/>
          <p:nvPr>
            <p:ph type="subTitle" idx="2"/>
          </p:nvPr>
        </p:nvSpPr>
        <p:spPr>
          <a:xfrm>
            <a:off x="938500" y="32083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1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647" name="Google Shape;1647;p25"/>
          <p:cNvSpPr txBox="1"/>
          <p:nvPr>
            <p:ph type="title" idx="3" hasCustomPrompt="1"/>
          </p:nvPr>
        </p:nvSpPr>
        <p:spPr>
          <a:xfrm>
            <a:off x="387315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48" name="Google Shape;1648;p25"/>
          <p:cNvSpPr txBox="1"/>
          <p:nvPr>
            <p:ph type="subTitle" idx="4"/>
          </p:nvPr>
        </p:nvSpPr>
        <p:spPr>
          <a:xfrm>
            <a:off x="34854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49" name="Google Shape;1649;p25"/>
          <p:cNvSpPr txBox="1"/>
          <p:nvPr>
            <p:ph type="subTitle" idx="5"/>
          </p:nvPr>
        </p:nvSpPr>
        <p:spPr>
          <a:xfrm>
            <a:off x="3485400" y="32083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1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650" name="Google Shape;1650;p25"/>
          <p:cNvSpPr txBox="1"/>
          <p:nvPr>
            <p:ph type="title" idx="6" hasCustomPrompt="1"/>
          </p:nvPr>
        </p:nvSpPr>
        <p:spPr>
          <a:xfrm>
            <a:off x="6420050" y="1962150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1" name="Google Shape;1651;p25"/>
          <p:cNvSpPr txBox="1"/>
          <p:nvPr>
            <p:ph type="subTitle" idx="7"/>
          </p:nvPr>
        </p:nvSpPr>
        <p:spPr>
          <a:xfrm>
            <a:off x="6032300" y="36291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 panose="020B0503020203020204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 panose="020B0503020203020204"/>
              <a:buNone/>
              <a:defRPr sz="2100">
                <a:latin typeface="PT Sans" panose="020B0503020203020204"/>
                <a:ea typeface="PT Sans" panose="020B0503020203020204"/>
                <a:cs typeface="PT Sans" panose="020B0503020203020204"/>
                <a:sym typeface="PT Sans" panose="020B0503020203020204"/>
              </a:defRPr>
            </a:lvl9pPr>
          </a:lstStyle>
          <a:p/>
        </p:txBody>
      </p:sp>
      <p:sp>
        <p:nvSpPr>
          <p:cNvPr id="1652" name="Google Shape;1652;p25"/>
          <p:cNvSpPr txBox="1"/>
          <p:nvPr>
            <p:ph type="subTitle" idx="8"/>
          </p:nvPr>
        </p:nvSpPr>
        <p:spPr>
          <a:xfrm>
            <a:off x="6032300" y="32083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1">
                <a:solidFill>
                  <a:schemeClr val="dk1"/>
                </a:solidFill>
                <a:highlight>
                  <a:schemeClr val="dk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653" name="Google Shape;1653;p25"/>
          <p:cNvSpPr txBox="1"/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8_1_1">
    <p:bg>
      <p:bgPr>
        <a:solidFill>
          <a:schemeClr val="dk2"/>
        </a:solidFill>
        <a:effectLst/>
      </p:bgPr>
    </p:bg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5" name="Google Shape;1655;p2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656" name="Google Shape;1656;p2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1657;p2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1658;p2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1659;p2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0" name="Google Shape;1660;p2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1" name="Google Shape;1661;p2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2" name="Google Shape;1662;p2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3" name="Google Shape;1663;p2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4" name="Google Shape;1664;p2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5" name="Google Shape;1665;p2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6" name="Google Shape;1666;p2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7" name="Google Shape;1667;p2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8" name="Google Shape;1668;p2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9" name="Google Shape;1669;p2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0" name="Google Shape;1670;p2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1671;p2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2" name="Google Shape;1672;p2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3" name="Google Shape;1673;p2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4" name="Google Shape;1674;p2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5" name="Google Shape;1675;p2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6" name="Google Shape;1676;p2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7" name="Google Shape;1677;p2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1678;p2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1679;p2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1680;p2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1681;p2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1682;p2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3" name="Google Shape;1683;p2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4" name="Google Shape;1684;p2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1685;p2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6" name="Google Shape;1686;p2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7" name="Google Shape;1687;p2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8" name="Google Shape;1688;p2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2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2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2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2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2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2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18" name="Google Shape;1718;p26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719" name="Google Shape;1719;p2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2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2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24" name="Google Shape;172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25" name="Google Shape;1725;p26"/>
          <p:cNvSpPr txBox="1"/>
          <p:nvPr>
            <p:ph type="subTitle" idx="1"/>
          </p:nvPr>
        </p:nvSpPr>
        <p:spPr>
          <a:xfrm>
            <a:off x="5761275" y="3285625"/>
            <a:ext cx="26400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p26"/>
          <p:cNvSpPr txBox="1"/>
          <p:nvPr>
            <p:ph type="subTitle" idx="2"/>
          </p:nvPr>
        </p:nvSpPr>
        <p:spPr>
          <a:xfrm>
            <a:off x="742700" y="2142625"/>
            <a:ext cx="26400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7" name="Google Shape;1727;p26"/>
          <p:cNvSpPr txBox="1"/>
          <p:nvPr>
            <p:ph type="subTitle" idx="3"/>
          </p:nvPr>
        </p:nvSpPr>
        <p:spPr>
          <a:xfrm>
            <a:off x="742711" y="1659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728" name="Google Shape;1728;p26"/>
          <p:cNvSpPr txBox="1"/>
          <p:nvPr>
            <p:ph type="subTitle" idx="4"/>
          </p:nvPr>
        </p:nvSpPr>
        <p:spPr>
          <a:xfrm>
            <a:off x="5761289" y="280292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bg>
      <p:bgPr>
        <a:solidFill>
          <a:schemeClr val="dk2"/>
        </a:solidFill>
        <a:effectLst/>
      </p:bgPr>
    </p:bg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2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731" name="Google Shape;1731;p2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2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2" name="Google Shape;1792;p2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93" name="Google Shape;1793;p27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794" name="Google Shape;1794;p2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5" name="Google Shape;1795;p2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1796;p2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1797;p2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8" name="Google Shape;1798;p2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99" name="Google Shape;1799;p27"/>
          <p:cNvSpPr txBox="1"/>
          <p:nvPr>
            <p:ph type="title"/>
          </p:nvPr>
        </p:nvSpPr>
        <p:spPr>
          <a:xfrm>
            <a:off x="1024800" y="1789950"/>
            <a:ext cx="35979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00" name="Google Shape;1800;p27"/>
          <p:cNvSpPr txBox="1"/>
          <p:nvPr>
            <p:ph type="subTitle" idx="1"/>
          </p:nvPr>
        </p:nvSpPr>
        <p:spPr>
          <a:xfrm>
            <a:off x="1024800" y="3073560"/>
            <a:ext cx="3597900" cy="9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dk2"/>
        </a:solidFill>
        <a:effectLst/>
      </p:bgPr>
    </p:bg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" name="Google Shape;1802;p2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803" name="Google Shape;1803;p2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8" name="Google Shape;1838;p2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9" name="Google Shape;1839;p2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0" name="Google Shape;1840;p2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1" name="Google Shape;1841;p2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2" name="Google Shape;1842;p2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3" name="Google Shape;1843;p2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65" name="Google Shape;1865;p28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1866" name="Google Shape;1866;p2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7" name="Google Shape;1867;p2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8" name="Google Shape;1868;p2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9" name="Google Shape;1869;p2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0" name="Google Shape;1870;p2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71" name="Google Shape;1871;p28"/>
          <p:cNvSpPr txBox="1"/>
          <p:nvPr>
            <p:ph type="title"/>
          </p:nvPr>
        </p:nvSpPr>
        <p:spPr>
          <a:xfrm>
            <a:off x="720000" y="2173590"/>
            <a:ext cx="77040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dk2"/>
        </a:solidFill>
        <a:effectLst/>
      </p:bgPr>
    </p:bg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" name="Google Shape;1873;p2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874" name="Google Shape;1874;p2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5" name="Google Shape;1875;p2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0" name="Google Shape;1880;p2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1" name="Google Shape;1881;p2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1" name="Google Shape;1891;p2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2" name="Google Shape;1892;p2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36" name="Google Shape;1936;p29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1937" name="Google Shape;1937;p2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42" name="Google Shape;1942;p29"/>
          <p:cNvSpPr txBox="1"/>
          <p:nvPr>
            <p:ph type="title"/>
          </p:nvPr>
        </p:nvSpPr>
        <p:spPr>
          <a:xfrm>
            <a:off x="2347938" y="67752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43" name="Google Shape;1943;p29"/>
          <p:cNvSpPr txBox="1"/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4" name="Google Shape;1944;p29"/>
          <p:cNvSpPr txBox="1"/>
          <p:nvPr/>
        </p:nvSpPr>
        <p:spPr>
          <a:xfrm>
            <a:off x="1992000" y="3611950"/>
            <a:ext cx="51600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CREDITS:</a:t>
            </a:r>
            <a:r>
              <a:rPr lang="en-GB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This presentation template was created by </a:t>
            </a:r>
            <a:r>
              <a:rPr lang="en-GB" sz="1200" b="1" u="sng">
                <a:solidFill>
                  <a:schemeClr val="hlink"/>
                </a:solidFill>
                <a:latin typeface="Varela Round"/>
                <a:ea typeface="Varela Round"/>
                <a:cs typeface="Varela Round"/>
                <a:sym typeface="Varela Round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and includes icons by </a:t>
            </a:r>
            <a:r>
              <a:rPr lang="en-GB" sz="1200" b="1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and infographics &amp; images by </a:t>
            </a:r>
            <a:r>
              <a:rPr lang="en-GB" sz="1200" b="1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4"/>
              </a:rPr>
              <a:t>Freepik</a:t>
            </a:r>
            <a:r>
              <a:rPr lang="en-GB" sz="1200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200" b="1" u="sng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2"/>
        </a:solidFill>
        <a:effectLst/>
      </p:bgPr>
    </p:bg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dk2"/>
        </a:solidFill>
        <a:effectLst/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59" name="Google Shape;159;p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1" name="Google Shape;221;p4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222" name="Google Shape;222;p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7" name="Google Shape;227;p4"/>
          <p:cNvSpPr txBox="1"/>
          <p:nvPr>
            <p:ph type="title"/>
          </p:nvPr>
        </p:nvSpPr>
        <p:spPr>
          <a:xfrm>
            <a:off x="720000" y="445025"/>
            <a:ext cx="700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8" name="Google Shape;228;p4"/>
          <p:cNvSpPr txBox="1"/>
          <p:nvPr>
            <p:ph type="body" idx="1"/>
          </p:nvPr>
        </p:nvSpPr>
        <p:spPr>
          <a:xfrm>
            <a:off x="720000" y="1215750"/>
            <a:ext cx="70026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2016;p3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2017" name="Google Shape;2017;p3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79" name="Google Shape;2079;p31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2080" name="Google Shape;2080;p3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dk2"/>
        </a:solidFill>
        <a:effectLst/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231" name="Google Shape;231;p5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294" name="Google Shape;294;p5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9" name="Google Shape;299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0" name="Google Shape;300;p5"/>
          <p:cNvSpPr txBox="1"/>
          <p:nvPr>
            <p:ph type="subTitle" idx="1"/>
          </p:nvPr>
        </p:nvSpPr>
        <p:spPr>
          <a:xfrm>
            <a:off x="5055284" y="36190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1" name="Google Shape;301;p5"/>
          <p:cNvSpPr txBox="1"/>
          <p:nvPr>
            <p:ph type="subTitle" idx="2"/>
          </p:nvPr>
        </p:nvSpPr>
        <p:spPr>
          <a:xfrm>
            <a:off x="1583300" y="36190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2" name="Google Shape;302;p5"/>
          <p:cNvSpPr txBox="1"/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303" name="Google Shape;303;p5"/>
          <p:cNvSpPr txBox="1"/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dk2"/>
        </a:solidFill>
        <a:effectLst/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6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306" name="Google Shape;306;p6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8" name="Google Shape;368;p6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369" name="Google Shape;369;p6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4" name="Google Shape;37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7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377" name="Google Shape;377;p7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9" name="Google Shape;439;p7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440" name="Google Shape;440;p7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5" name="Google Shape;445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6" name="Google Shape;446;p7"/>
          <p:cNvSpPr txBox="1"/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8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449" name="Google Shape;449;p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1" name="Google Shape;511;p8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512" name="Google Shape;512;p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17" name="Google Shape;517;p8"/>
          <p:cNvSpPr txBox="1"/>
          <p:nvPr>
            <p:ph type="title"/>
          </p:nvPr>
        </p:nvSpPr>
        <p:spPr>
          <a:xfrm>
            <a:off x="1768500" y="2388325"/>
            <a:ext cx="5607000" cy="16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8" name="Google Shape;518;p8"/>
          <p:cNvSpPr/>
          <p:nvPr/>
        </p:nvSpPr>
        <p:spPr>
          <a:xfrm>
            <a:off x="152091" y="2131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9" name="Google Shape;519;p8"/>
          <p:cNvSpPr/>
          <p:nvPr/>
        </p:nvSpPr>
        <p:spPr>
          <a:xfrm>
            <a:off x="152091" y="47090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9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522" name="Google Shape;522;p9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4" name="Google Shape;584;p9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585" name="Google Shape;585;p9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0" name="Google Shape;590;p9"/>
          <p:cNvSpPr txBox="1"/>
          <p:nvPr>
            <p:ph type="title"/>
          </p:nvPr>
        </p:nvSpPr>
        <p:spPr>
          <a:xfrm>
            <a:off x="2135550" y="1058588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1" name="Google Shape;591;p9"/>
          <p:cNvSpPr txBox="1"/>
          <p:nvPr>
            <p:ph type="subTitle" idx="1"/>
          </p:nvPr>
        </p:nvSpPr>
        <p:spPr>
          <a:xfrm>
            <a:off x="2135550" y="306425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"/>
          <p:cNvSpPr txBox="1"/>
          <p:nvPr>
            <p:ph type="title"/>
          </p:nvPr>
        </p:nvSpPr>
        <p:spPr>
          <a:xfrm>
            <a:off x="1118100" y="4014450"/>
            <a:ext cx="6907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dictionary.cambridge.org/dictionary/english/time" TargetMode="External"/><Relationship Id="rId2" Type="http://schemas.openxmlformats.org/officeDocument/2006/relationships/hyperlink" Target="https://dictionary.cambridge.org/dictionary/english/period" TargetMode="External"/><Relationship Id="rId1" Type="http://schemas.openxmlformats.org/officeDocument/2006/relationships/hyperlink" Target="https://dictionary.cambridge.org/dictionary/english/experienc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315" y="51435"/>
            <a:ext cx="9107170" cy="4553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extBox 12"/>
          <p:cNvSpPr txBox="1"/>
          <p:nvPr/>
        </p:nvSpPr>
        <p:spPr>
          <a:xfrm>
            <a:off x="395521" y="483112"/>
            <a:ext cx="11136159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Activity 2: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Read</a:t>
            </a:r>
            <a:r>
              <a:rPr lang="en-US" sz="2000" b="1" dirty="0">
                <a:cs typeface="Arial" panose="020B0604020202020204" pitchFamily="34" charset="0"/>
              </a:rPr>
              <a:t> the news items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choose</a:t>
            </a:r>
            <a:r>
              <a:rPr lang="en-US" sz="2000" b="1" dirty="0">
                <a:cs typeface="Arial" panose="020B0604020202020204" pitchFamily="34" charset="0"/>
              </a:rPr>
              <a:t> the most suitable </a:t>
            </a:r>
            <a:endParaRPr lang="en-US" sz="2000" b="1" dirty="0"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headline</a:t>
            </a:r>
            <a:r>
              <a:rPr lang="en-US" sz="2000" b="1" dirty="0">
                <a:cs typeface="Arial" panose="020B0604020202020204" pitchFamily="34" charset="0"/>
              </a:rPr>
              <a:t> for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each one</a:t>
            </a:r>
            <a:r>
              <a:rPr lang="en-US" sz="2000" b="1" dirty="0">
                <a:cs typeface="Arial" panose="020B0604020202020204" pitchFamily="34" charset="0"/>
              </a:rPr>
              <a:t>. 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t="37951" r="62001"/>
          <a:stretch>
            <a:fillRect/>
          </a:stretch>
        </p:blipFill>
        <p:spPr>
          <a:xfrm>
            <a:off x="5156835" y="915035"/>
            <a:ext cx="3439795" cy="383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2"/>
          <p:cNvSpPr txBox="1"/>
          <p:nvPr/>
        </p:nvSpPr>
        <p:spPr>
          <a:xfrm>
            <a:off x="466725" y="1136650"/>
            <a:ext cx="4572000" cy="36925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en-US" altLang="en-US" sz="1800" b="1"/>
              <a:t>1.______________________</a:t>
            </a:r>
            <a:endParaRPr lang="en-US" altLang="en-US" sz="1800" b="1"/>
          </a:p>
          <a:p>
            <a:r>
              <a:rPr lang="en-US" altLang="en-US" sz="1800" b="1"/>
              <a:t>A. Don't miss this opportunity to represent your country!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B. Travelling to ASEAN countries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C. Equality in sport for ASEAN women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D. Korean and ASEAN students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E. Volunteers needed to take part in cultural exchanges</a:t>
            </a:r>
            <a:endParaRPr lang="en-US" altLang="en-US" sz="1800" b="1"/>
          </a:p>
          <a:p>
            <a:endParaRPr lang="en-US" altLang="en-US" sz="1800" b="1"/>
          </a:p>
        </p:txBody>
      </p:sp>
      <p:sp>
        <p:nvSpPr>
          <p:cNvPr id="6" name="Oval 5"/>
          <p:cNvSpPr/>
          <p:nvPr/>
        </p:nvSpPr>
        <p:spPr>
          <a:xfrm>
            <a:off x="394970" y="3291205"/>
            <a:ext cx="431800" cy="43243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bldLvl="0" animBg="1"/>
      <p:bldP spid="13" grpId="1"/>
      <p:bldP spid="3" grpId="1" animBg="1"/>
      <p:bldP spid="6" grpId="0" bldLvl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extBox 12"/>
          <p:cNvSpPr txBox="1"/>
          <p:nvPr/>
        </p:nvSpPr>
        <p:spPr>
          <a:xfrm>
            <a:off x="395521" y="483112"/>
            <a:ext cx="11136159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Activity 2: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Read</a:t>
            </a:r>
            <a:r>
              <a:rPr lang="en-US" sz="2000" b="1" dirty="0">
                <a:cs typeface="Arial" panose="020B0604020202020204" pitchFamily="34" charset="0"/>
              </a:rPr>
              <a:t> the news items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choose</a:t>
            </a:r>
            <a:r>
              <a:rPr lang="en-US" sz="2000" b="1" dirty="0">
                <a:cs typeface="Arial" panose="020B0604020202020204" pitchFamily="34" charset="0"/>
              </a:rPr>
              <a:t> the most suitable </a:t>
            </a:r>
            <a:endParaRPr lang="en-US" sz="2000" b="1" dirty="0"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headline</a:t>
            </a:r>
            <a:r>
              <a:rPr lang="en-US" sz="2000" b="1" dirty="0">
                <a:cs typeface="Arial" panose="020B0604020202020204" pitchFamily="34" charset="0"/>
              </a:rPr>
              <a:t> for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each one</a:t>
            </a:r>
            <a:r>
              <a:rPr lang="en-US" sz="2000" b="1" dirty="0">
                <a:cs typeface="Arial" panose="020B0604020202020204" pitchFamily="34" charset="0"/>
              </a:rPr>
              <a:t>. 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rcRect l="39339" t="3527" r="2173" b="45649"/>
          <a:stretch>
            <a:fillRect/>
          </a:stretch>
        </p:blipFill>
        <p:spPr>
          <a:xfrm>
            <a:off x="4140200" y="1248410"/>
            <a:ext cx="4618355" cy="316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2"/>
          <p:cNvSpPr txBox="1"/>
          <p:nvPr/>
        </p:nvSpPr>
        <p:spPr>
          <a:xfrm>
            <a:off x="179070" y="1280160"/>
            <a:ext cx="4020820" cy="34150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en-US" altLang="en-US" sz="1800" b="1"/>
              <a:t>2.______________________</a:t>
            </a:r>
            <a:endParaRPr lang="en-US" altLang="en-US" sz="1800" b="1"/>
          </a:p>
          <a:p>
            <a:r>
              <a:rPr lang="en-US" altLang="en-US" sz="1800" b="1"/>
              <a:t>A. Don't miss this opportunity to   represent your country!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B. Travelling to ASEAN countries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C. Equality in sport for ASEAN women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E. Volunteers needed to take part in cultural exchanges</a:t>
            </a:r>
            <a:endParaRPr lang="en-US" altLang="en-US" sz="1800" b="1"/>
          </a:p>
          <a:p>
            <a:endParaRPr lang="en-US" altLang="en-US" sz="1800" b="1"/>
          </a:p>
        </p:txBody>
      </p:sp>
      <p:sp>
        <p:nvSpPr>
          <p:cNvPr id="6" name="Oval 5"/>
          <p:cNvSpPr/>
          <p:nvPr/>
        </p:nvSpPr>
        <p:spPr>
          <a:xfrm>
            <a:off x="107315" y="1562735"/>
            <a:ext cx="431800" cy="43243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3" grpId="1"/>
      <p:bldP spid="3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extBox 12"/>
          <p:cNvSpPr txBox="1"/>
          <p:nvPr/>
        </p:nvSpPr>
        <p:spPr>
          <a:xfrm>
            <a:off x="395521" y="483112"/>
            <a:ext cx="11136159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Activity 2: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Read</a:t>
            </a:r>
            <a:r>
              <a:rPr lang="en-US" sz="2000" b="1" dirty="0">
                <a:cs typeface="Arial" panose="020B0604020202020204" pitchFamily="34" charset="0"/>
              </a:rPr>
              <a:t> the news items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choose</a:t>
            </a:r>
            <a:r>
              <a:rPr lang="en-US" sz="2000" b="1" dirty="0">
                <a:cs typeface="Arial" panose="020B0604020202020204" pitchFamily="34" charset="0"/>
              </a:rPr>
              <a:t> the most suitable </a:t>
            </a:r>
            <a:endParaRPr lang="en-US" sz="2000" b="1" dirty="0"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headline</a:t>
            </a:r>
            <a:r>
              <a:rPr lang="en-US" sz="2000" b="1" dirty="0">
                <a:cs typeface="Arial" panose="020B0604020202020204" pitchFamily="34" charset="0"/>
              </a:rPr>
              <a:t> for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each one</a:t>
            </a:r>
            <a:r>
              <a:rPr lang="en-US" sz="2000" b="1" dirty="0">
                <a:cs typeface="Arial" panose="020B0604020202020204" pitchFamily="34" charset="0"/>
              </a:rPr>
              <a:t>. 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40172" t="54022" r="3380" b="2193"/>
          <a:stretch>
            <a:fillRect/>
          </a:stretch>
        </p:blipFill>
        <p:spPr>
          <a:xfrm>
            <a:off x="4068445" y="1189990"/>
            <a:ext cx="4675505" cy="304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2"/>
          <p:cNvSpPr txBox="1"/>
          <p:nvPr/>
        </p:nvSpPr>
        <p:spPr>
          <a:xfrm>
            <a:off x="323215" y="1280160"/>
            <a:ext cx="3807460" cy="313817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en-US" altLang="en-US" sz="1800" b="1"/>
              <a:t>3. _________________________</a:t>
            </a:r>
            <a:endParaRPr lang="en-US" altLang="en-US" sz="1800" b="1"/>
          </a:p>
          <a:p>
            <a:r>
              <a:rPr lang="en-US" altLang="en-US" sz="1800" b="1"/>
              <a:t>B. Travelling to ASEAN countries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C. Equality in sport for ASEAN women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D. Korean and ASEAN students</a:t>
            </a:r>
            <a:endParaRPr lang="en-US" altLang="en-US" sz="1800" b="1"/>
          </a:p>
          <a:p>
            <a:endParaRPr lang="en-US" altLang="en-US" sz="1800" b="1"/>
          </a:p>
          <a:p>
            <a:r>
              <a:rPr lang="en-US" altLang="en-US" sz="1800" b="1"/>
              <a:t>E. Volunteers needed to take part</a:t>
            </a:r>
            <a:endParaRPr lang="en-US" altLang="en-US" sz="1800" b="1"/>
          </a:p>
          <a:p>
            <a:r>
              <a:rPr lang="en-US" altLang="en-US" sz="1800" b="1"/>
              <a:t> in cultural exchanges</a:t>
            </a:r>
            <a:endParaRPr lang="en-US" altLang="en-US" sz="1800" b="1"/>
          </a:p>
          <a:p>
            <a:endParaRPr lang="en-US" altLang="en-US" sz="1800" b="1"/>
          </a:p>
        </p:txBody>
      </p:sp>
      <p:sp>
        <p:nvSpPr>
          <p:cNvPr id="6" name="Oval 5"/>
          <p:cNvSpPr/>
          <p:nvPr/>
        </p:nvSpPr>
        <p:spPr>
          <a:xfrm>
            <a:off x="251460" y="1998980"/>
            <a:ext cx="431800" cy="43243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13" grpId="1"/>
      <p:bldP spid="3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extBox 13"/>
          <p:cNvSpPr txBox="1"/>
          <p:nvPr/>
        </p:nvSpPr>
        <p:spPr>
          <a:xfrm>
            <a:off x="395454" y="339263"/>
            <a:ext cx="10490529" cy="737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100" b="1" dirty="0">
                <a:cs typeface="Arial" panose="020B0604020202020204" pitchFamily="34" charset="0"/>
              </a:rPr>
              <a:t>Activity 3: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Read</a:t>
            </a:r>
            <a:r>
              <a:rPr lang="en-US" sz="2100" b="1" dirty="0">
                <a:cs typeface="Arial" panose="020B0604020202020204" pitchFamily="34" charset="0"/>
              </a:rPr>
              <a:t> the news items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again</a:t>
            </a:r>
            <a:r>
              <a:rPr lang="en-US" sz="2100" b="1" dirty="0">
                <a:cs typeface="Arial" panose="020B0604020202020204" pitchFamily="34" charset="0"/>
              </a:rPr>
              <a:t> and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 match </a:t>
            </a:r>
            <a:r>
              <a:rPr lang="en-US" sz="2100" b="1" dirty="0">
                <a:cs typeface="Arial" panose="020B0604020202020204" pitchFamily="34" charset="0"/>
              </a:rPr>
              <a:t>the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highlighted</a:t>
            </a:r>
            <a:endParaRPr 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 words</a:t>
            </a:r>
            <a:r>
              <a:rPr lang="en-US" sz="2100" b="1" dirty="0">
                <a:cs typeface="Arial" panose="020B0604020202020204" pitchFamily="34" charset="0"/>
              </a:rPr>
              <a:t> with </a:t>
            </a:r>
            <a:r>
              <a:rPr 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their meanings</a:t>
            </a:r>
            <a:r>
              <a:rPr lang="en-US" sz="2100" b="1" dirty="0">
                <a:cs typeface="Arial" panose="020B0604020202020204" pitchFamily="34" charset="0"/>
              </a:rPr>
              <a:t>.</a:t>
            </a:r>
            <a:endParaRPr lang="en-US" sz="2100" b="1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50" y="1419225"/>
            <a:ext cx="8289290" cy="23615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67801" y="1779919"/>
            <a:ext cx="1871980" cy="9359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67801" y="1780046"/>
            <a:ext cx="1872615" cy="172783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67801" y="2211444"/>
            <a:ext cx="1800225" cy="7200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67801" y="2356019"/>
            <a:ext cx="1872615" cy="108013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11505" y="267970"/>
            <a:ext cx="80695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 dirty="0">
                <a:cs typeface="Arial" panose="020B0604020202020204" pitchFamily="34" charset="0"/>
                <a:sym typeface="+mn-ea"/>
              </a:rPr>
              <a:t>Activity 4: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Read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the news items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again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answer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each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question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below with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no more than FOUR words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and/or a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number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.</a:t>
            </a:r>
            <a:endParaRPr lang="en-US" sz="2000" b="1" dirty="0">
              <a:cs typeface="Arial" panose="020B0604020202020204" pitchFamily="34" charset="0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360" y="1275715"/>
            <a:ext cx="8459470" cy="186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11505" y="267970"/>
            <a:ext cx="80695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 dirty="0">
                <a:cs typeface="Arial" panose="020B0604020202020204" pitchFamily="34" charset="0"/>
                <a:sym typeface="+mn-ea"/>
              </a:rPr>
              <a:t>Activity 4: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Read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the news items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again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answer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each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question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below with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no more than FOUR words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and/or a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number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.</a:t>
            </a:r>
            <a:endParaRPr lang="en-US" sz="2000" b="1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83260" y="1059815"/>
            <a:ext cx="7218045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1. How many students visited the AKC last week?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971550" y="1564005"/>
            <a:ext cx="6719570" cy="197421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691640" y="365188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altLang="vi-VN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121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students)</a:t>
            </a:r>
            <a:endParaRPr lang="vi-VN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" grpId="1"/>
      <p:bldP spid="2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11505" y="267970"/>
            <a:ext cx="80695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 dirty="0">
                <a:cs typeface="Arial" panose="020B0604020202020204" pitchFamily="34" charset="0"/>
                <a:sym typeface="+mn-ea"/>
              </a:rPr>
              <a:t>Activity 4: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Read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the news items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again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answer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each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question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below with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no more than FOUR words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and/or a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number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.</a:t>
            </a:r>
            <a:endParaRPr lang="en-US" sz="2000" b="1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39750" y="1059815"/>
            <a:ext cx="814133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2. How long will SSEAYP participants stay together on board the ship?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1403350" y="1889760"/>
            <a:ext cx="6086475" cy="126365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547495" y="343598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altLang="vi-VN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50 days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" grpId="1"/>
      <p:bldP spid="2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11505" y="267970"/>
            <a:ext cx="80695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 dirty="0">
                <a:cs typeface="Arial" panose="020B0604020202020204" pitchFamily="34" charset="0"/>
                <a:sym typeface="+mn-ea"/>
              </a:rPr>
              <a:t>Activity 4: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Read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the news items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again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answer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each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question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below with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no more than FOUR words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and/or a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number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.</a:t>
            </a:r>
            <a:endParaRPr lang="en-US" sz="2000" b="1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611505" y="1059815"/>
            <a:ext cx="759841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3. What will participants in SSEAYP discuss besides youth issues?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450" y="1779905"/>
            <a:ext cx="5987415" cy="12534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331595" y="314833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current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social issues</a:t>
            </a:r>
            <a:endParaRPr lang="vi-VN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" grpId="1"/>
      <p:bldP spid="2" grpId="1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11505" y="267970"/>
            <a:ext cx="80695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 dirty="0">
                <a:cs typeface="Arial" panose="020B0604020202020204" pitchFamily="34" charset="0"/>
                <a:sym typeface="+mn-ea"/>
              </a:rPr>
              <a:t>Activity 4: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Read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the news items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again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answer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each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question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below with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no more than FOUR words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and/or a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number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.</a:t>
            </a:r>
            <a:endParaRPr lang="en-US" sz="2000" b="1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39750" y="1059815"/>
            <a:ext cx="8081645" cy="835025"/>
          </a:xfrm>
          <a:prstGeom prst="rect">
            <a:avLst/>
          </a:prstGeom>
        </p:spPr>
        <p:txBody>
          <a:bodyPr wrap="square">
            <a:noAutofit/>
          </a:bodyPr>
          <a:p>
            <a:pPr marL="26670" indent="0" algn="just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4. When did the ASEAN talk show on women in sport happen?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899795" y="1635760"/>
            <a:ext cx="6577330" cy="138493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187450" y="324866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in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)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December</a:t>
            </a:r>
            <a:endParaRPr lang="vi-VN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" grpId="1"/>
      <p:bldP spid="4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611505" y="267970"/>
            <a:ext cx="80695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 dirty="0">
                <a:cs typeface="Arial" panose="020B0604020202020204" pitchFamily="34" charset="0"/>
                <a:sym typeface="+mn-ea"/>
              </a:rPr>
              <a:t>Activity 4: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Read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the news items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again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answer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each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question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below with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no more than FOUR words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 and/or a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number</a:t>
            </a:r>
            <a:r>
              <a:rPr lang="en-US" sz="2000" b="1" dirty="0">
                <a:cs typeface="Arial" panose="020B0604020202020204" pitchFamily="34" charset="0"/>
                <a:sym typeface="+mn-ea"/>
              </a:rPr>
              <a:t>.</a:t>
            </a:r>
            <a:endParaRPr lang="en-US" sz="2000" b="1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971550" y="1203960"/>
            <a:ext cx="588899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charset="0"/>
                <a:ea typeface="Open Sans"/>
                <a:cs typeface="Times New Roman" panose="02020603050405020304" charset="0"/>
              </a:rPr>
              <a:t>5. Where was the talk show shown live?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charset="0"/>
              <a:ea typeface="Open Sans"/>
              <a:cs typeface="Times New Roman" panose="0202060305040502030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1115695" y="1779905"/>
            <a:ext cx="6136640" cy="1118870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331595" y="283273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+mn-ea"/>
              </a:rPr>
              <a:t>→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(on) the 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ASEAN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web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page</a:t>
            </a:r>
            <a:endParaRPr lang="vi-VN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" grpId="1"/>
      <p:bldP spid="2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4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p35"/>
          <p:cNvSpPr txBox="1"/>
          <p:nvPr>
            <p:ph type="ctrTitle"/>
          </p:nvPr>
        </p:nvSpPr>
        <p:spPr>
          <a:xfrm>
            <a:off x="593090" y="1871345"/>
            <a:ext cx="7872095" cy="1807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altLang="en-GB" sz="4400">
                <a:solidFill>
                  <a:schemeClr val="accent1"/>
                </a:solidFill>
              </a:rPr>
            </a:br>
            <a:br>
              <a:rPr lang="en-US" altLang="en-GB" sz="4400">
                <a:solidFill>
                  <a:schemeClr val="accent1"/>
                </a:solidFill>
              </a:rPr>
            </a:br>
            <a:br>
              <a:rPr lang="en-US" altLang="en-GB" sz="4400">
                <a:solidFill>
                  <a:schemeClr val="accent1"/>
                </a:solidFill>
              </a:rPr>
            </a:br>
            <a:br>
              <a:rPr lang="en-US" altLang="en-GB" sz="4400">
                <a:solidFill>
                  <a:schemeClr val="accent1"/>
                </a:solidFill>
              </a:rPr>
            </a:br>
            <a:r>
              <a:rPr lang="en-US" altLang="en-GB" sz="2800" u="sng">
                <a:solidFill>
                  <a:srgbClr val="002060"/>
                </a:solidFill>
                <a:latin typeface="Bodoni MT Black" panose="02070A03080606020203" charset="0"/>
                <a:cs typeface="Bodoni MT Black" panose="02070A03080606020203" charset="0"/>
              </a:rPr>
              <a:t>UNIT 4:</a:t>
            </a:r>
            <a:r>
              <a:rPr lang="en-US" altLang="en-GB" sz="4400">
                <a:solidFill>
                  <a:srgbClr val="C00000"/>
                </a:solidFill>
                <a:latin typeface="Cooper Black" panose="0208090404030B020404" charset="0"/>
                <a:cs typeface="Cooper Black" panose="0208090404030B020404" charset="0"/>
              </a:rPr>
              <a:t> </a:t>
            </a:r>
            <a:br>
              <a:rPr lang="en-US" altLang="en-GB" sz="440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en-GB" sz="48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ASEAN AND VIETNAM</a:t>
            </a:r>
            <a:r>
              <a:rPr lang="en-US" altLang="en-GB" sz="8800">
                <a:solidFill>
                  <a:srgbClr val="FFFF00"/>
                </a:solidFill>
              </a:rPr>
              <a:t> </a:t>
            </a:r>
            <a:br>
              <a:rPr lang="en-US" altLang="en-GB" sz="7400">
                <a:solidFill>
                  <a:srgbClr val="FFFF00"/>
                </a:solidFill>
              </a:rPr>
            </a:br>
            <a:r>
              <a:rPr lang="en-GB" sz="7400">
                <a:solidFill>
                  <a:schemeClr val="accent1"/>
                </a:solidFill>
              </a:rPr>
              <a:t> </a:t>
            </a:r>
            <a:endParaRPr sz="3000">
              <a:highlight>
                <a:schemeClr val="dk2"/>
              </a:highlight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96" name="Google Shape;2096;p35"/>
          <p:cNvSpPr txBox="1"/>
          <p:nvPr>
            <p:ph type="subTitle" idx="1"/>
          </p:nvPr>
        </p:nvSpPr>
        <p:spPr>
          <a:xfrm>
            <a:off x="1854620" y="2571540"/>
            <a:ext cx="53040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b="1" u="sng">
                <a:solidFill>
                  <a:schemeClr val="accent4">
                    <a:lumMod val="10000"/>
                  </a:schemeClr>
                </a:solidFill>
              </a:rPr>
              <a:t>LESSON 3</a:t>
            </a:r>
            <a:r>
              <a:rPr lang="en-US" altLang="en-GB" sz="2800" b="1">
                <a:solidFill>
                  <a:schemeClr val="accent4">
                    <a:lumMod val="10000"/>
                  </a:schemeClr>
                </a:solidFill>
              </a:rPr>
              <a:t>: READING</a:t>
            </a:r>
            <a:endParaRPr lang="en-US" altLang="en-GB" sz="2800" b="1">
              <a:solidFill>
                <a:schemeClr val="accent4">
                  <a:lumMod val="1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sym typeface="+mn-ea"/>
              </a:rPr>
              <a:t>ASEAN news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sym typeface="+mn-ea"/>
              </a:rPr>
              <a:t>ASEAN news</a:t>
            </a:r>
            <a:endParaRPr lang="en-US" altLang="en-GB"/>
          </a:p>
        </p:txBody>
      </p:sp>
      <p:sp>
        <p:nvSpPr>
          <p:cNvPr id="2113" name="Google Shape;2113;p35"/>
          <p:cNvSpPr/>
          <p:nvPr/>
        </p:nvSpPr>
        <p:spPr>
          <a:xfrm>
            <a:off x="1527241" y="4177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4" name="Google Shape;2114;p35"/>
          <p:cNvSpPr/>
          <p:nvPr/>
        </p:nvSpPr>
        <p:spPr>
          <a:xfrm>
            <a:off x="7988191" y="7140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115" name="Google Shape;2115;p35"/>
          <p:cNvSpPr/>
          <p:nvPr/>
        </p:nvSpPr>
        <p:spPr>
          <a:xfrm>
            <a:off x="7727591" y="40394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TextBox 15"/>
          <p:cNvSpPr txBox="1"/>
          <p:nvPr/>
        </p:nvSpPr>
        <p:spPr>
          <a:xfrm>
            <a:off x="755378" y="3075104"/>
            <a:ext cx="7589171" cy="9220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ASEAN news</a:t>
            </a:r>
            <a:endParaRPr lang="en-US" sz="5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5" grpId="0"/>
      <p:bldP spid="2096" grpId="0" build="p"/>
      <p:bldP spid="2113" grpId="0" animBg="1"/>
      <p:bldP spid="2114" grpId="0" animBg="1"/>
      <p:bldP spid="2115" grpId="0" animBg="1"/>
      <p:bldP spid="16" grpId="0" animBg="1"/>
      <p:bldP spid="2095" grpId="1"/>
      <p:bldP spid="2096" grpId="1" build="p"/>
      <p:bldP spid="2113" grpId="1" animBg="1"/>
      <p:bldP spid="2114" grpId="1" animBg="1"/>
      <p:bldP spid="2115" grpId="1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1"/>
          <p:cNvSpPr/>
          <p:nvPr/>
        </p:nvSpPr>
        <p:spPr>
          <a:xfrm>
            <a:off x="1092917" y="349901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88010" y="1143000"/>
            <a:ext cx="80772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vi-VN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Read for main ideas and specific information in news items about ASEAN countries.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800" smtClean="0">
                <a:latin typeface="Calibri" panose="020F0502020204030204" pitchFamily="34" charset="0"/>
                <a:cs typeface="Calibri" panose="020F0502020204030204" pitchFamily="34" charset="0"/>
              </a:rPr>
              <a:t>vocabulary words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8732" y="764962"/>
            <a:ext cx="4572000" cy="646331"/>
          </a:xfrm>
          <a:prstGeom prst="rect">
            <a:avLst/>
          </a:prstGeom>
        </p:spPr>
        <p:txBody>
          <a:bodyPr>
            <a:spAutoFit/>
          </a:bodyPr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805954" y="1307013"/>
            <a:ext cx="8753494" cy="2315821"/>
          </a:xfrm>
          <a:noFill/>
        </p:spPr>
        <p:txBody>
          <a:bodyPr anchor="t"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Do exercises in the workbook.</a:t>
            </a:r>
            <a:endParaRPr lang="en-GB" sz="3200" dirty="0">
              <a:solidFill>
                <a:schemeClr val="bg1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Prepare for Lesson 4 - Unit 4.</a:t>
            </a:r>
            <a:endParaRPr lang="en-GB" sz="3200" dirty="0">
              <a:solidFill>
                <a:schemeClr val="bg1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" name="TextBox 12"/>
          <p:cNvSpPr txBox="1"/>
          <p:nvPr/>
        </p:nvSpPr>
        <p:spPr>
          <a:xfrm>
            <a:off x="395521" y="483112"/>
            <a:ext cx="11136159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Activity 1: Answer the questions below</a:t>
            </a:r>
            <a:r>
              <a:rPr lang="en-US" sz="2000" b="1" dirty="0">
                <a:cs typeface="Arial" panose="020B0604020202020204" pitchFamily="34" charset="0"/>
              </a:rPr>
              <a:t>. 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1239520"/>
            <a:ext cx="8394700" cy="7874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705" y="2355215"/>
            <a:ext cx="1881505" cy="1347470"/>
          </a:xfrm>
          <a:prstGeom prst="rect">
            <a:avLst/>
          </a:prstGeom>
        </p:spPr>
      </p:pic>
      <p:pic>
        <p:nvPicPr>
          <p:cNvPr id="26" name="Content Placeholder 25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8855" y="2355215"/>
            <a:ext cx="2068830" cy="1337310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4"/>
          <a:stretch>
            <a:fillRect/>
          </a:stretch>
        </p:blipFill>
        <p:spPr>
          <a:xfrm>
            <a:off x="4500880" y="2351405"/>
            <a:ext cx="2103120" cy="1348105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6804025" y="2211705"/>
            <a:ext cx="2031365" cy="183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83260" y="1203960"/>
            <a:ext cx="4432300" cy="8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E36427"/>
                </a:solidFill>
              </a:rPr>
              <a:t>regularly (adv)</a:t>
            </a:r>
            <a:endParaRPr lang="en-US" sz="3600" b="1" dirty="0">
              <a:solidFill>
                <a:srgbClr val="E3642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935" y="1830070"/>
            <a:ext cx="1916430" cy="3467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ˈreɡ.j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ə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.l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ə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.li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787900" y="627380"/>
            <a:ext cx="3797300" cy="2611120"/>
          </a:xfrm>
          <a:prstGeom prst="rect">
            <a:avLst/>
          </a:prstGeom>
        </p:spPr>
      </p:pic>
      <p:sp>
        <p:nvSpPr>
          <p:cNvPr id="6" name="Rectangle 1"/>
          <p:cNvSpPr/>
          <p:nvPr/>
        </p:nvSpPr>
        <p:spPr>
          <a:xfrm>
            <a:off x="1547495" y="3507740"/>
            <a:ext cx="5772150" cy="346710"/>
          </a:xfrm>
          <a:prstGeom prst="rect">
            <a:avLst/>
          </a:prstGeom>
        </p:spPr>
        <p:txBody>
          <a:bodyPr wrap="none">
            <a:noAutofit/>
          </a:bodyPr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Eg: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We do exercise </a:t>
            </a:r>
            <a:r>
              <a:rPr lang="en-US" sz="2400" b="1" dirty="0">
                <a:solidFill>
                  <a:srgbClr val="FF0000"/>
                </a:solidFill>
              </a:rPr>
              <a:t>regularly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to make our health better.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6" grpId="1"/>
      <p:bldP spid="7" grpId="1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Google Shape;1881;p31"/>
          <p:cNvSpPr txBox="1"/>
          <p:nvPr/>
        </p:nvSpPr>
        <p:spPr>
          <a:xfrm>
            <a:off x="755650" y="1203960"/>
            <a:ext cx="4432300" cy="8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E36427"/>
                </a:solidFill>
              </a:rPr>
              <a:t>variety (n)</a:t>
            </a:r>
            <a:endParaRPr lang="en-US" sz="3600" b="1" dirty="0">
              <a:solidFill>
                <a:srgbClr val="E36427"/>
              </a:solidFill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1782445" y="1830070"/>
            <a:ext cx="1916430" cy="3467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ə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ˈra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ɪ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ə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.ti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5507673" y="1131253"/>
            <a:ext cx="2409825" cy="1895474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27405" y="3075305"/>
            <a:ext cx="6694170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i="0">
                <a:solidFill>
                  <a:srgbClr val="333333"/>
                </a:solidFill>
                <a:latin typeface="Times New Roman" panose="02020603050405020304" charset="0"/>
                <a:ea typeface="roboto-regular"/>
                <a:cs typeface="Times New Roman" panose="02020603050405020304" charset="0"/>
              </a:rPr>
              <a:t>There is a large</a:t>
            </a:r>
            <a:r>
              <a:rPr lang="en-US" altLang="zh-CN" sz="2800" b="1" i="0">
                <a:solidFill>
                  <a:srgbClr val="FF0000"/>
                </a:solidFill>
                <a:latin typeface="Times New Roman" panose="02020603050405020304" charset="0"/>
                <a:ea typeface="roboto-regular"/>
                <a:cs typeface="Times New Roman" panose="02020603050405020304" charset="0"/>
              </a:rPr>
              <a:t> variety</a:t>
            </a:r>
            <a:r>
              <a:rPr lang="en-US" altLang="zh-CN" sz="2800" b="1" i="0">
                <a:solidFill>
                  <a:srgbClr val="333333"/>
                </a:solidFill>
                <a:latin typeface="Times New Roman" panose="02020603050405020304" charset="0"/>
                <a:ea typeface="roboto-regular"/>
                <a:cs typeface="Times New Roman" panose="02020603050405020304" charset="0"/>
              </a:rPr>
              <a:t> of colors here.</a:t>
            </a:r>
            <a:endParaRPr lang="en-US" altLang="zh-CN" sz="2800" b="1" i="0">
              <a:solidFill>
                <a:srgbClr val="333333"/>
              </a:solidFill>
              <a:latin typeface="Times New Roman" panose="02020603050405020304" charset="0"/>
              <a:ea typeface="roboto-regular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" grpId="0"/>
      <p:bldP spid="7" grpId="1"/>
      <p:bldP spid="4" grpId="1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Google Shape;1881;p31"/>
          <p:cNvSpPr txBox="1"/>
          <p:nvPr/>
        </p:nvSpPr>
        <p:spPr>
          <a:xfrm>
            <a:off x="828040" y="845185"/>
            <a:ext cx="4432300" cy="8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E36427"/>
                </a:solidFill>
              </a:rPr>
              <a:t>journey (n)</a:t>
            </a:r>
            <a:endParaRPr lang="en-US" sz="3600" b="1" dirty="0">
              <a:solidFill>
                <a:srgbClr val="E36427"/>
              </a:solidFill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1782445" y="1471295"/>
            <a:ext cx="1916430" cy="3467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ˈd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ʒɜ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ː.ni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72465" y="3435985"/>
            <a:ext cx="7548880" cy="460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2400" b="0" i="1">
                <a:solidFill>
                  <a:srgbClr val="1D2A57"/>
                </a:solidFill>
                <a:latin typeface="Arial" panose="020B0604020202020204"/>
                <a:ea typeface="Arial" panose="020B0604020202020204"/>
              </a:rPr>
              <a:t>Example: </a:t>
            </a:r>
            <a:r>
              <a:rPr lang="en-US" altLang="en-US" sz="2400" b="0" i="1">
                <a:solidFill>
                  <a:schemeClr val="bg1">
                    <a:lumMod val="10000"/>
                  </a:schemeClr>
                </a:solidFill>
                <a:latin typeface="Arial" panose="020B0604020202020204"/>
                <a:ea typeface="Arial" panose="020B0604020202020204"/>
              </a:rPr>
              <a:t>Thank you for being part of my </a:t>
            </a:r>
            <a:r>
              <a:rPr lang="en-US" altLang="en-US" sz="2400" b="1" i="1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journey</a:t>
            </a:r>
            <a:r>
              <a:rPr lang="en-US" altLang="en-US" sz="2400" b="0" i="1">
                <a:solidFill>
                  <a:schemeClr val="bg1">
                    <a:lumMod val="10000"/>
                  </a:schemeClr>
                </a:solidFill>
                <a:latin typeface="Arial" panose="020B0604020202020204"/>
                <a:ea typeface="Arial" panose="020B0604020202020204"/>
              </a:rPr>
              <a:t>.</a:t>
            </a:r>
            <a:endParaRPr lang="en-US" altLang="en-US" sz="2400" b="0" i="1">
              <a:solidFill>
                <a:schemeClr val="bg1">
                  <a:lumMod val="10000"/>
                </a:schemeClr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38530" y="2279650"/>
            <a:ext cx="681736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en-US" altLang="zh-CN" sz="2400" b="1" i="0">
                <a:solidFill>
                  <a:schemeClr val="bg1">
                    <a:lumMod val="10000"/>
                  </a:schemeClr>
                </a:solidFill>
                <a:latin typeface="Arial" panose="020B0604020202020204"/>
                <a:ea typeface="Arial" panose="020B0604020202020204"/>
              </a:rPr>
              <a:t>a set of </a:t>
            </a:r>
            <a:r>
              <a:rPr lang="en-US" altLang="zh-CN" sz="2400" b="1" i="0">
                <a:solidFill>
                  <a:schemeClr val="bg1">
                    <a:lumMod val="10000"/>
                  </a:schemeClr>
                </a:solidFill>
                <a:latin typeface="Arial" panose="020B0604020202020204"/>
                <a:ea typeface="Arial" panose="020B0604020202020204"/>
                <a:hlinkClick r:id="rId1" tooltip="experiences"/>
              </a:rPr>
              <a:t>experiences</a:t>
            </a:r>
            <a:r>
              <a:rPr lang="en-US" altLang="zh-CN" sz="2400" b="1" i="0">
                <a:solidFill>
                  <a:schemeClr val="bg1">
                    <a:lumMod val="10000"/>
                  </a:schemeClr>
                </a:solidFill>
                <a:latin typeface="Arial" panose="020B0604020202020204"/>
                <a:ea typeface="Arial" panose="020B0604020202020204"/>
              </a:rPr>
              <a:t> that someone has over a </a:t>
            </a:r>
            <a:r>
              <a:rPr lang="en-US" altLang="zh-CN" sz="2400" b="1" i="0">
                <a:solidFill>
                  <a:schemeClr val="bg1">
                    <a:lumMod val="10000"/>
                  </a:schemeClr>
                </a:solidFill>
                <a:latin typeface="Arial" panose="020B0604020202020204"/>
                <a:ea typeface="Arial" panose="020B0604020202020204"/>
                <a:hlinkClick r:id="rId2" tooltip="period"/>
              </a:rPr>
              <a:t>period</a:t>
            </a:r>
            <a:r>
              <a:rPr lang="en-US" altLang="zh-CN" sz="2400" b="1" i="0">
                <a:solidFill>
                  <a:schemeClr val="bg1">
                    <a:lumMod val="10000"/>
                  </a:schemeClr>
                </a:solidFill>
                <a:latin typeface="Arial" panose="020B0604020202020204"/>
                <a:ea typeface="Arial" panose="020B0604020202020204"/>
              </a:rPr>
              <a:t> of </a:t>
            </a:r>
            <a:r>
              <a:rPr lang="en-US" altLang="zh-CN" sz="2400" b="1" i="0">
                <a:solidFill>
                  <a:schemeClr val="bg1">
                    <a:lumMod val="10000"/>
                  </a:schemeClr>
                </a:solidFill>
                <a:latin typeface="Arial" panose="020B0604020202020204"/>
                <a:ea typeface="Arial" panose="020B0604020202020204"/>
                <a:hlinkClick r:id="rId3" tooltip="time"/>
              </a:rPr>
              <a:t>time</a:t>
            </a:r>
            <a:endParaRPr lang="en-US" altLang="zh-CN" sz="2400" b="1" i="0">
              <a:solidFill>
                <a:schemeClr val="bg1">
                  <a:lumMod val="10000"/>
                </a:schemeClr>
              </a:solidFill>
              <a:latin typeface="Arial" panose="020B0604020202020204"/>
              <a:ea typeface="Arial" panose="020B0604020202020204"/>
              <a:hlinkClick r:id="rId3" tooltip="tim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7" grpId="1"/>
      <p:bldP spid="4" grpId="1"/>
      <p:bldP spid="5" grpId="1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Google Shape;1881;p31"/>
          <p:cNvSpPr txBox="1"/>
          <p:nvPr/>
        </p:nvSpPr>
        <p:spPr>
          <a:xfrm>
            <a:off x="828040" y="845185"/>
            <a:ext cx="4432300" cy="8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E36427"/>
                </a:solidFill>
              </a:rPr>
              <a:t>represent (v)</a:t>
            </a:r>
            <a:endParaRPr lang="en-US" sz="3600" b="1" dirty="0">
              <a:solidFill>
                <a:srgbClr val="E36427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782445" y="1471295"/>
            <a:ext cx="1916430" cy="3467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ˌrep.r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ɪ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ˈzent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4829810" y="699135"/>
            <a:ext cx="3227070" cy="203263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827405" y="2931795"/>
            <a:ext cx="753808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400" b="0" i="0">
                <a:solidFill>
                  <a:srgbClr val="474747"/>
                </a:solidFill>
                <a:latin typeface="Arial" panose="020B0604020202020204"/>
                <a:ea typeface="Arial" panose="020B0604020202020204"/>
              </a:rPr>
              <a:t>Thanh Thuy </a:t>
            </a:r>
            <a:r>
              <a:rPr lang="en-US" altLang="zh-CN" sz="2400" b="0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represented</a:t>
            </a:r>
            <a:r>
              <a:rPr lang="en-US" altLang="zh-CN" sz="2400" b="0" i="0">
                <a:solidFill>
                  <a:srgbClr val="474747"/>
                </a:solidFill>
                <a:latin typeface="Arial" panose="020B0604020202020204"/>
                <a:ea typeface="Arial" panose="020B0604020202020204"/>
              </a:rPr>
              <a:t> Vietman to Miss International 2024.</a:t>
            </a:r>
            <a:endParaRPr lang="en-US" altLang="zh-CN" sz="2400" b="0" i="0">
              <a:solidFill>
                <a:srgbClr val="474747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8" grpId="1"/>
      <p:bldP spid="9" grpId="1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13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9" name="Google Shape;3419;p6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00000"/>
                </a:solidFill>
              </a:rPr>
              <a:t>VOCABULARY</a:t>
            </a:r>
            <a:endParaRPr lang="en-US" sz="4400">
              <a:solidFill>
                <a:srgbClr val="C00000"/>
              </a:solidFill>
            </a:endParaRPr>
          </a:p>
        </p:txBody>
      </p:sp>
      <p:sp>
        <p:nvSpPr>
          <p:cNvPr id="3420" name="Google Shape;3420;p63"/>
          <p:cNvSpPr/>
          <p:nvPr/>
        </p:nvSpPr>
        <p:spPr>
          <a:xfrm>
            <a:off x="7878766" y="4461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21" name="Google Shape;3421;p63"/>
          <p:cNvSpPr/>
          <p:nvPr/>
        </p:nvSpPr>
        <p:spPr>
          <a:xfrm>
            <a:off x="8327066" y="8817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22" name="Google Shape;3422;p63"/>
          <p:cNvSpPr/>
          <p:nvPr/>
        </p:nvSpPr>
        <p:spPr>
          <a:xfrm>
            <a:off x="609516" y="46040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Google Shape;1881;p31"/>
          <p:cNvSpPr txBox="1"/>
          <p:nvPr/>
        </p:nvSpPr>
        <p:spPr>
          <a:xfrm>
            <a:off x="683260" y="1203960"/>
            <a:ext cx="4432300" cy="8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E36427"/>
                </a:solidFill>
              </a:rPr>
              <a:t>regularly (adv)</a:t>
            </a:r>
            <a:endParaRPr lang="en-US" sz="3600" b="1" dirty="0">
              <a:solidFill>
                <a:srgbClr val="E3642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0245" y="1312545"/>
            <a:ext cx="1916430" cy="3467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ˈreɡ.j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ə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.l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ə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.li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Google Shape;1881;p31"/>
          <p:cNvSpPr txBox="1"/>
          <p:nvPr/>
        </p:nvSpPr>
        <p:spPr>
          <a:xfrm>
            <a:off x="666115" y="1873885"/>
            <a:ext cx="4432300" cy="8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E36427"/>
                </a:solidFill>
              </a:rPr>
              <a:t>variety (n)</a:t>
            </a:r>
            <a:endParaRPr lang="en-US" sz="3600" b="1" dirty="0">
              <a:solidFill>
                <a:srgbClr val="E36427"/>
              </a:solidFill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4498340" y="2068195"/>
            <a:ext cx="1916430" cy="3467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ə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ˈra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ɪ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ə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.ti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Google Shape;1881;p31"/>
          <p:cNvSpPr txBox="1"/>
          <p:nvPr/>
        </p:nvSpPr>
        <p:spPr>
          <a:xfrm>
            <a:off x="594360" y="2548890"/>
            <a:ext cx="4432300" cy="8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E36427"/>
                </a:solidFill>
              </a:rPr>
              <a:t>journey (n)</a:t>
            </a:r>
            <a:endParaRPr lang="en-US" sz="3600" b="1" dirty="0">
              <a:solidFill>
                <a:srgbClr val="E36427"/>
              </a:solidFill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4355465" y="2708910"/>
            <a:ext cx="1916430" cy="3467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ˈd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ʒɜ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ː.ni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Google Shape;1881;p31"/>
          <p:cNvSpPr txBox="1"/>
          <p:nvPr/>
        </p:nvSpPr>
        <p:spPr>
          <a:xfrm>
            <a:off x="403860" y="3220085"/>
            <a:ext cx="4432300" cy="89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E36427"/>
                </a:solidFill>
              </a:rPr>
              <a:t>represent (v)</a:t>
            </a:r>
            <a:endParaRPr lang="en-US" sz="3600" b="1" dirty="0">
              <a:solidFill>
                <a:srgbClr val="E36427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4641850" y="3362960"/>
            <a:ext cx="1916430" cy="3467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ˌrep.r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ɪ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ˈzent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9" grpId="0" animBg="1"/>
      <p:bldP spid="3420" grpId="0" animBg="1"/>
      <p:bldP spid="3421" grpId="0" animBg="1"/>
      <p:bldP spid="7" grpId="0"/>
      <p:bldP spid="2" grpId="0"/>
      <p:bldP spid="6" grpId="0"/>
      <p:bldP spid="4" grpId="0"/>
      <p:bldP spid="3" grpId="0"/>
      <p:bldP spid="5" grpId="0"/>
      <p:bldP spid="8" grpId="0"/>
      <p:bldP spid="9" grpId="0"/>
      <p:bldP spid="3419" grpId="1" animBg="1"/>
      <p:bldP spid="3420" grpId="1" animBg="1"/>
      <p:bldP spid="3421" grpId="1" animBg="1"/>
      <p:bldP spid="7" grpId="1"/>
      <p:bldP spid="2" grpId="1"/>
      <p:bldP spid="6" grpId="1"/>
      <p:bldP spid="4" grpId="1"/>
      <p:bldP spid="3" grpId="1"/>
      <p:bldP spid="5" grpId="1"/>
      <p:bldP spid="8" grpId="1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extBox 12"/>
          <p:cNvSpPr txBox="1"/>
          <p:nvPr/>
        </p:nvSpPr>
        <p:spPr>
          <a:xfrm>
            <a:off x="395521" y="483112"/>
            <a:ext cx="11136159" cy="70675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Activity 2: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Read</a:t>
            </a:r>
            <a:r>
              <a:rPr lang="en-US" sz="2000" b="1" dirty="0">
                <a:cs typeface="Arial" panose="020B0604020202020204" pitchFamily="34" charset="0"/>
              </a:rPr>
              <a:t> the news items and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choose</a:t>
            </a:r>
            <a:r>
              <a:rPr lang="en-US" sz="2000" b="1" dirty="0">
                <a:cs typeface="Arial" panose="020B0604020202020204" pitchFamily="34" charset="0"/>
              </a:rPr>
              <a:t> the most suitable </a:t>
            </a:r>
            <a:endParaRPr lang="en-US" sz="2000" b="1" dirty="0"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headline</a:t>
            </a:r>
            <a:r>
              <a:rPr lang="en-US" sz="2000" b="1" dirty="0">
                <a:cs typeface="Arial" panose="020B0604020202020204" pitchFamily="34" charset="0"/>
              </a:rPr>
              <a:t> for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each one</a:t>
            </a:r>
            <a:r>
              <a:rPr lang="en-US" sz="2000" b="1" dirty="0">
                <a:cs typeface="Arial" panose="020B0604020202020204" pitchFamily="34" charset="0"/>
              </a:rPr>
              <a:t>. 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491615"/>
            <a:ext cx="7792085" cy="170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heme/theme1.xml><?xml version="1.0" encoding="utf-8"?>
<a:theme xmlns:a="http://schemas.openxmlformats.org/drawingml/2006/main" name="Study Guide to Middle School Students by Slidesgo">
  <a:themeElements>
    <a:clrScheme name="Simple Light">
      <a:dk1>
        <a:srgbClr val="646B96"/>
      </a:dk1>
      <a:lt1>
        <a:srgbClr val="FAFAFA"/>
      </a:lt1>
      <a:dk2>
        <a:srgbClr val="D5D9EE"/>
      </a:dk2>
      <a:lt2>
        <a:srgbClr val="FBDC77"/>
      </a:lt2>
      <a:accent1>
        <a:srgbClr val="F172AC"/>
      </a:accent1>
      <a:accent2>
        <a:srgbClr val="FBBEE6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43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2891</Words>
  <Application>WPS Presentation</Application>
  <PresentationFormat/>
  <Paragraphs>145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2" baseType="lpstr">
      <vt:lpstr>Arial</vt:lpstr>
      <vt:lpstr>SimSun</vt:lpstr>
      <vt:lpstr>Wingdings</vt:lpstr>
      <vt:lpstr>Arial</vt:lpstr>
      <vt:lpstr>Varela Round</vt:lpstr>
      <vt:lpstr>DM Sans</vt:lpstr>
      <vt:lpstr>Segoe Print</vt:lpstr>
      <vt:lpstr>Nunito Light</vt:lpstr>
      <vt:lpstr>Bebas Neue</vt:lpstr>
      <vt:lpstr>Anaheim</vt:lpstr>
      <vt:lpstr>PT Sans</vt:lpstr>
      <vt:lpstr>Bodoni MT Black</vt:lpstr>
      <vt:lpstr>Cooper Black</vt:lpstr>
      <vt:lpstr>Arial Black</vt:lpstr>
      <vt:lpstr>Times New Roman</vt:lpstr>
      <vt:lpstr>roboto-regular</vt:lpstr>
      <vt:lpstr>Microsoft YaHei</vt:lpstr>
      <vt:lpstr>Arial Unicode MS</vt:lpstr>
      <vt:lpstr>Open Sans</vt:lpstr>
      <vt:lpstr>Calibri</vt:lpstr>
      <vt:lpstr>Study Guide to Middle School Students by Slidesgo</vt:lpstr>
      <vt:lpstr>PowerPoint 演示文稿</vt:lpstr>
      <vt:lpstr>    UNIT 4:  ASEAN AND VIETNAM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VOCABULARY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 for Middle School Students</dc:title>
  <dc:creator/>
  <cp:lastModifiedBy>phuctana3</cp:lastModifiedBy>
  <cp:revision>10</cp:revision>
  <dcterms:created xsi:type="dcterms:W3CDTF">2024-11-24T13:14:00Z</dcterms:created>
  <dcterms:modified xsi:type="dcterms:W3CDTF">2025-04-04T12:20:45Z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989234BD13CF47D084EEE3F435127AB9_13</vt:lpwstr>
  </property>
  <property fmtid="{D5CDD505-2E9C-101B-9397-08002B2CF9AE}" pid="3" name="KSOProductBuildVer">
    <vt:lpwstr>1033-12.2.0.20326</vt:lpwstr>
  </property>
</Properties>
</file>